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4"/>
  </p:notesMasterIdLst>
  <p:sldIdLst>
    <p:sldId id="25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4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575DE0-E424-2A10-766E-B786959A84E9}" name="Michelle Markee" initials="" userId="S::Michelle@notionpartners.com::55fc8d82-3871-406d-994c-c40c9b164ad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8F83"/>
    <a:srgbClr val="001980"/>
    <a:srgbClr val="90B9FF"/>
    <a:srgbClr val="C4D746"/>
    <a:srgbClr val="7B8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94" autoAdjust="0"/>
  </p:normalViewPr>
  <p:slideViewPr>
    <p:cSldViewPr snapToGrid="0" showGuides="1">
      <p:cViewPr>
        <p:scale>
          <a:sx n="90" d="100"/>
          <a:sy n="90" d="100"/>
        </p:scale>
        <p:origin x="662" y="53"/>
      </p:cViewPr>
      <p:guideLst>
        <p:guide orient="horz" pos="3384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057FF-EF64-4EEB-B4AA-914601DBB54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FEB82-7CF1-4466-8327-4541FB058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5503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42503-6733-B21E-19E4-607B15628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897ED4-B81B-83CA-EB94-DC12E69398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2AAFF2-B973-22E7-A0B7-F1CF23FE36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AB27D8-2D47-FD58-F539-288575292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2FEB82-7CF1-4466-8327-4541FB0582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32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ctangle: Single Corner Rounded 197">
            <a:extLst>
              <a:ext uri="{FF2B5EF4-FFF2-40B4-BE49-F238E27FC236}">
                <a16:creationId xmlns:a16="http://schemas.microsoft.com/office/drawing/2014/main" id="{85B61A07-9B63-D22C-4365-608A5D04CC15}"/>
              </a:ext>
            </a:extLst>
          </p:cNvPr>
          <p:cNvSpPr/>
          <p:nvPr userDrawn="1"/>
        </p:nvSpPr>
        <p:spPr>
          <a:xfrm flipH="1">
            <a:off x="0" y="5628640"/>
            <a:ext cx="7772400" cy="4429760"/>
          </a:xfrm>
          <a:prstGeom prst="round1Rect">
            <a:avLst>
              <a:gd name="adj" fmla="val 76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18872" numCol="1"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0" b="1" i="0" u="none" strike="noStrike" kern="1200" cap="none" spc="0" normalizeH="0" baseline="30000" noProof="0" dirty="0">
              <a:ln>
                <a:noFill/>
              </a:ln>
              <a:solidFill>
                <a:srgbClr val="035C67"/>
              </a:solidFill>
              <a:effectLst/>
              <a:uLnTx/>
              <a:uFillTx/>
              <a:latin typeface="NB Akademie" panose="02000506040401020004" pitchFamily="50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2F32"/>
              </a:solidFill>
              <a:effectLst/>
              <a:uLnTx/>
              <a:uFillTx/>
              <a:latin typeface="NB Akademie"/>
              <a:ea typeface="+mn-ea"/>
              <a:cs typeface="+mn-cs"/>
            </a:endParaRPr>
          </a:p>
        </p:txBody>
      </p:sp>
      <p:pic>
        <p:nvPicPr>
          <p:cNvPr id="218" name="Picture 217" descr="A close-up of a logo&#10;&#10;Description automatically generated">
            <a:extLst>
              <a:ext uri="{FF2B5EF4-FFF2-40B4-BE49-F238E27FC236}">
                <a16:creationId xmlns:a16="http://schemas.microsoft.com/office/drawing/2014/main" id="{CE5F9C51-BA05-65E3-7C91-FFB0D2A1B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5" t="8098" r="3656" b="9507"/>
          <a:stretch/>
        </p:blipFill>
        <p:spPr>
          <a:xfrm>
            <a:off x="1402080" y="9498330"/>
            <a:ext cx="461010" cy="297180"/>
          </a:xfrm>
          <a:prstGeom prst="rect">
            <a:avLst/>
          </a:prstGeom>
        </p:spPr>
      </p:pic>
      <p:pic>
        <p:nvPicPr>
          <p:cNvPr id="220" name="Picture 219" descr="A blue circle with red and white text&#10;&#10;Description automatically generated">
            <a:extLst>
              <a:ext uri="{FF2B5EF4-FFF2-40B4-BE49-F238E27FC236}">
                <a16:creationId xmlns:a16="http://schemas.microsoft.com/office/drawing/2014/main" id="{7B73094A-EEDA-6E00-0EAE-F5EF2B73D59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44" y="9428480"/>
            <a:ext cx="441960" cy="441960"/>
          </a:xfrm>
          <a:prstGeom prst="rect">
            <a:avLst/>
          </a:prstGeom>
        </p:spPr>
      </p:pic>
      <p:pic>
        <p:nvPicPr>
          <p:cNvPr id="7" name="Picture 6" descr="A close-up of a logo&#10;&#10;Description automatically generated">
            <a:extLst>
              <a:ext uri="{FF2B5EF4-FFF2-40B4-BE49-F238E27FC236}">
                <a16:creationId xmlns:a16="http://schemas.microsoft.com/office/drawing/2014/main" id="{B8B69254-15D3-C5BA-E7AB-DF6C286D544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1996464" y="9542840"/>
            <a:ext cx="889855" cy="213241"/>
          </a:xfrm>
          <a:prstGeom prst="rect">
            <a:avLst/>
          </a:prstGeom>
        </p:spPr>
      </p:pic>
      <p:pic>
        <p:nvPicPr>
          <p:cNvPr id="236" name="Picture 235" descr="A blue and yellow logo&#10;&#10;Description automatically generated">
            <a:extLst>
              <a:ext uri="{FF2B5EF4-FFF2-40B4-BE49-F238E27FC236}">
                <a16:creationId xmlns:a16="http://schemas.microsoft.com/office/drawing/2014/main" id="{5D35F934-BE56-3599-65CC-3DD11965B11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20" y="9509060"/>
            <a:ext cx="535666" cy="280800"/>
          </a:xfrm>
          <a:prstGeom prst="rect">
            <a:avLst/>
          </a:prstGeom>
        </p:spPr>
      </p:pic>
      <p:pic>
        <p:nvPicPr>
          <p:cNvPr id="160" name="Picture 159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7B9FD7B8-542D-E86F-BF60-24A5262ACF6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512" y="304799"/>
            <a:ext cx="988552" cy="51160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745E8D2-2762-593C-25A7-CB096EB4A61E}"/>
              </a:ext>
            </a:extLst>
          </p:cNvPr>
          <p:cNvSpPr txBox="1"/>
          <p:nvPr userDrawn="1"/>
        </p:nvSpPr>
        <p:spPr>
          <a:xfrm>
            <a:off x="4318000" y="9448800"/>
            <a:ext cx="3515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accent4"/>
                </a:solidFill>
              </a:rPr>
              <a:t>967552b 09/24  © 2024 </a:t>
            </a:r>
            <a:r>
              <a:rPr lang="en-US" sz="800" dirty="0" err="1">
                <a:solidFill>
                  <a:schemeClr val="accent4"/>
                </a:solidFill>
              </a:rPr>
              <a:t>EviCore</a:t>
            </a:r>
            <a:r>
              <a:rPr lang="en-US" sz="800" dirty="0">
                <a:solidFill>
                  <a:schemeClr val="accent4"/>
                </a:solidFill>
              </a:rPr>
              <a:t> Health care. All rights reserved.</a:t>
            </a:r>
          </a:p>
        </p:txBody>
      </p: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BFC40B16-32E8-286C-2C93-3476DDDA4D3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376" y="9468104"/>
            <a:ext cx="1116472" cy="36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122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96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1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58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0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8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0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0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4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0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8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F9374F-7E02-4DC2-9938-E36FCA74782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9A79E3-C9D6-40C0-82E2-79097672A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0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A76AC6-598A-C49B-056C-8A3D6F2BD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Box 160">
            <a:extLst>
              <a:ext uri="{FF2B5EF4-FFF2-40B4-BE49-F238E27FC236}">
                <a16:creationId xmlns:a16="http://schemas.microsoft.com/office/drawing/2014/main" id="{5C8726AB-BD63-AE54-28D7-DAEF53C051A5}"/>
              </a:ext>
            </a:extLst>
          </p:cNvPr>
          <p:cNvSpPr txBox="1"/>
          <p:nvPr/>
        </p:nvSpPr>
        <p:spPr>
          <a:xfrm>
            <a:off x="445007" y="518160"/>
            <a:ext cx="6006551" cy="3282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R="0" algn="l" rtl="0"/>
            <a:r>
              <a:rPr lang="en-US" sz="3200" b="0" i="0" u="none" strike="noStrike" baseline="30000" dirty="0">
                <a:solidFill>
                  <a:srgbClr val="045D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 Provider Engagement Managers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FCD1059-9677-813A-D4ED-B15868BE207B}"/>
              </a:ext>
            </a:extLst>
          </p:cNvPr>
          <p:cNvSpPr txBox="1"/>
          <p:nvPr/>
        </p:nvSpPr>
        <p:spPr>
          <a:xfrm>
            <a:off x="245833" y="6576591"/>
            <a:ext cx="2077720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Michael Khum</a:t>
            </a:r>
          </a:p>
          <a:p>
            <a:pPr lvl="0">
              <a:defRPr/>
            </a:pPr>
            <a:r>
              <a:rPr kumimoji="0" lang="pt-BR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p: </a:t>
            </a:r>
            <a:r>
              <a:rPr lang="pt-BR" sz="1050" dirty="0">
                <a:solidFill>
                  <a:srgbClr val="002F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702.218.6327</a:t>
            </a:r>
          </a:p>
          <a:p>
            <a:pPr lvl="0">
              <a:defRPr/>
            </a:pPr>
            <a:r>
              <a:rPr lang="pt-BR" sz="1050" dirty="0">
                <a:solidFill>
                  <a:srgbClr val="002F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pt-BR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michael.khum@evicore.com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2F3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ABC7C7AE-3095-0AD9-9536-287C3CEBF87C}"/>
              </a:ext>
            </a:extLst>
          </p:cNvPr>
          <p:cNvSpPr txBox="1"/>
          <p:nvPr/>
        </p:nvSpPr>
        <p:spPr>
          <a:xfrm>
            <a:off x="2928117" y="6576591"/>
            <a:ext cx="1944504" cy="4847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Marie Johnson</a:t>
            </a:r>
          </a:p>
          <a:p>
            <a:pPr lvl="0"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p: </a:t>
            </a:r>
            <a:r>
              <a:rPr lang="en-US" sz="1050" dirty="0">
                <a:solidFill>
                  <a:srgbClr val="002F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815.523.6940</a:t>
            </a:r>
          </a:p>
          <a:p>
            <a:pPr lvl="0">
              <a:defRPr/>
            </a:pPr>
            <a:r>
              <a:rPr lang="en-US" sz="1050" dirty="0">
                <a:solidFill>
                  <a:srgbClr val="002F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marie.johnson@evicore.com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14AFB7F2-79B6-95C1-F625-CEA2FA70B1C8}"/>
              </a:ext>
            </a:extLst>
          </p:cNvPr>
          <p:cNvSpPr txBox="1"/>
          <p:nvPr/>
        </p:nvSpPr>
        <p:spPr>
          <a:xfrm>
            <a:off x="245828" y="5037667"/>
            <a:ext cx="1960245" cy="4847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lvl="0">
              <a:spcBef>
                <a:spcPts val="400"/>
              </a:spcBef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Thomas Kovas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t-BR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p: </a:t>
            </a:r>
            <a:r>
              <a:rPr lang="pt-BR" sz="1050" dirty="0">
                <a:solidFill>
                  <a:srgbClr val="002F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615-829-4556</a:t>
            </a:r>
            <a:br>
              <a:rPr kumimoji="0" lang="pt-BR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t-BR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e: thomas.kovacs@evicore.com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2F3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92780E22-FFEC-7178-4287-6E2DF9C73482}"/>
              </a:ext>
            </a:extLst>
          </p:cNvPr>
          <p:cNvSpPr txBox="1"/>
          <p:nvPr/>
        </p:nvSpPr>
        <p:spPr>
          <a:xfrm>
            <a:off x="5269111" y="6569129"/>
            <a:ext cx="1929765" cy="4847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lvl="0">
              <a:spcBef>
                <a:spcPts val="400"/>
              </a:spcBef>
              <a:defRPr/>
            </a:pPr>
            <a:r>
              <a:rPr lang="en-US" sz="1050" b="1" dirty="0">
                <a:solidFill>
                  <a:srgbClr val="002F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Ashley Good</a:t>
            </a:r>
            <a:br>
              <a:rPr lang="en-US" sz="1050" b="1" dirty="0">
                <a:solidFill>
                  <a:srgbClr val="002F3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050" dirty="0">
                <a:solidFill>
                  <a:srgbClr val="002F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629-267-5044 </a:t>
            </a:r>
            <a:b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e: ashley.good@evicore.com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DB47037B-9A44-71D3-5BAB-38F6ED7DCB56}"/>
              </a:ext>
            </a:extLst>
          </p:cNvPr>
          <p:cNvSpPr txBox="1"/>
          <p:nvPr/>
        </p:nvSpPr>
        <p:spPr>
          <a:xfrm>
            <a:off x="245661" y="4759123"/>
            <a:ext cx="2735580" cy="261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30000" noProof="0" dirty="0">
                <a:ln>
                  <a:noFill/>
                </a:ln>
                <a:solidFill>
                  <a:srgbClr val="035C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Senior Manager, Provider Engagement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2F3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0D87F06A-A727-A6AE-1EDB-06F2187A9881}"/>
              </a:ext>
            </a:extLst>
          </p:cNvPr>
          <p:cNvSpPr txBox="1"/>
          <p:nvPr/>
        </p:nvSpPr>
        <p:spPr>
          <a:xfrm>
            <a:off x="245661" y="6293738"/>
            <a:ext cx="2735580" cy="261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30000" noProof="0" dirty="0">
                <a:ln>
                  <a:noFill/>
                </a:ln>
                <a:solidFill>
                  <a:srgbClr val="035C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Provider Engagement Managers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2F3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9" name="Freeform: Shape 8">
            <a:extLst>
              <a:ext uri="{FF2B5EF4-FFF2-40B4-BE49-F238E27FC236}">
                <a16:creationId xmlns:a16="http://schemas.microsoft.com/office/drawing/2014/main" id="{74C7761E-34F1-E3C0-2375-7038F78331EA}"/>
              </a:ext>
            </a:extLst>
          </p:cNvPr>
          <p:cNvSpPr/>
          <p:nvPr/>
        </p:nvSpPr>
        <p:spPr>
          <a:xfrm>
            <a:off x="7108274" y="1741968"/>
            <a:ext cx="483369" cy="241371"/>
          </a:xfrm>
          <a:custGeom>
            <a:avLst/>
            <a:gdLst>
              <a:gd name="connsiteX0" fmla="*/ 67786 w 322333"/>
              <a:gd name="connsiteY0" fmla="*/ 58288 h 169201"/>
              <a:gd name="connsiteX1" fmla="*/ 68482 w 322333"/>
              <a:gd name="connsiteY1" fmla="*/ 57591 h 169201"/>
              <a:gd name="connsiteX2" fmla="*/ 167285 w 322333"/>
              <a:gd name="connsiteY2" fmla="*/ 31802 h 169201"/>
              <a:gd name="connsiteX3" fmla="*/ 170771 w 322333"/>
              <a:gd name="connsiteY3" fmla="*/ 28404 h 169201"/>
              <a:gd name="connsiteX4" fmla="*/ 170771 w 322333"/>
              <a:gd name="connsiteY4" fmla="*/ 25703 h 169201"/>
              <a:gd name="connsiteX5" fmla="*/ 175562 w 322333"/>
              <a:gd name="connsiteY5" fmla="*/ 24309 h 169201"/>
              <a:gd name="connsiteX6" fmla="*/ 175562 w 322333"/>
              <a:gd name="connsiteY6" fmla="*/ 21608 h 169201"/>
              <a:gd name="connsiteX7" fmla="*/ 174168 w 322333"/>
              <a:gd name="connsiteY7" fmla="*/ 20214 h 169201"/>
              <a:gd name="connsiteX8" fmla="*/ 174865 w 322333"/>
              <a:gd name="connsiteY8" fmla="*/ 17513 h 169201"/>
              <a:gd name="connsiteX9" fmla="*/ 176956 w 322333"/>
              <a:gd name="connsiteY9" fmla="*/ 14812 h 169201"/>
              <a:gd name="connsiteX10" fmla="*/ 181835 w 322333"/>
              <a:gd name="connsiteY10" fmla="*/ 14115 h 169201"/>
              <a:gd name="connsiteX11" fmla="*/ 183926 w 322333"/>
              <a:gd name="connsiteY11" fmla="*/ 12111 h 169201"/>
              <a:gd name="connsiteX12" fmla="*/ 183926 w 322333"/>
              <a:gd name="connsiteY12" fmla="*/ 8016 h 169201"/>
              <a:gd name="connsiteX13" fmla="*/ 187412 w 322333"/>
              <a:gd name="connsiteY13" fmla="*/ 6012 h 169201"/>
              <a:gd name="connsiteX14" fmla="*/ 191594 w 322333"/>
              <a:gd name="connsiteY14" fmla="*/ 3311 h 169201"/>
              <a:gd name="connsiteX15" fmla="*/ 192291 w 322333"/>
              <a:gd name="connsiteY15" fmla="*/ 1307 h 169201"/>
              <a:gd name="connsiteX16" fmla="*/ 195079 w 322333"/>
              <a:gd name="connsiteY16" fmla="*/ 610 h 169201"/>
              <a:gd name="connsiteX17" fmla="*/ 198564 w 322333"/>
              <a:gd name="connsiteY17" fmla="*/ 1307 h 169201"/>
              <a:gd name="connsiteX18" fmla="*/ 200655 w 322333"/>
              <a:gd name="connsiteY18" fmla="*/ 1307 h 169201"/>
              <a:gd name="connsiteX19" fmla="*/ 201352 w 322333"/>
              <a:gd name="connsiteY19" fmla="*/ 0 h 169201"/>
              <a:gd name="connsiteX20" fmla="*/ 204140 w 322333"/>
              <a:gd name="connsiteY20" fmla="*/ 4705 h 169201"/>
              <a:gd name="connsiteX21" fmla="*/ 206232 w 322333"/>
              <a:gd name="connsiteY21" fmla="*/ 8800 h 169201"/>
              <a:gd name="connsiteX22" fmla="*/ 208323 w 322333"/>
              <a:gd name="connsiteY22" fmla="*/ 12198 h 169201"/>
              <a:gd name="connsiteX23" fmla="*/ 211807 w 322333"/>
              <a:gd name="connsiteY23" fmla="*/ 16293 h 169201"/>
              <a:gd name="connsiteX24" fmla="*/ 212505 w 322333"/>
              <a:gd name="connsiteY24" fmla="*/ 18297 h 169201"/>
              <a:gd name="connsiteX25" fmla="*/ 214595 w 322333"/>
              <a:gd name="connsiteY25" fmla="*/ 18994 h 169201"/>
              <a:gd name="connsiteX26" fmla="*/ 217384 w 322333"/>
              <a:gd name="connsiteY26" fmla="*/ 20998 h 169201"/>
              <a:gd name="connsiteX27" fmla="*/ 220172 w 322333"/>
              <a:gd name="connsiteY27" fmla="*/ 21695 h 169201"/>
              <a:gd name="connsiteX28" fmla="*/ 221566 w 322333"/>
              <a:gd name="connsiteY28" fmla="*/ 20301 h 169201"/>
              <a:gd name="connsiteX29" fmla="*/ 222263 w 322333"/>
              <a:gd name="connsiteY29" fmla="*/ 17600 h 169201"/>
              <a:gd name="connsiteX30" fmla="*/ 222960 w 322333"/>
              <a:gd name="connsiteY30" fmla="*/ 15596 h 169201"/>
              <a:gd name="connsiteX31" fmla="*/ 225051 w 322333"/>
              <a:gd name="connsiteY31" fmla="*/ 14899 h 169201"/>
              <a:gd name="connsiteX32" fmla="*/ 226445 w 322333"/>
              <a:gd name="connsiteY32" fmla="*/ 16293 h 169201"/>
              <a:gd name="connsiteX33" fmla="*/ 227142 w 322333"/>
              <a:gd name="connsiteY33" fmla="*/ 18297 h 169201"/>
              <a:gd name="connsiteX34" fmla="*/ 229233 w 322333"/>
              <a:gd name="connsiteY34" fmla="*/ 18994 h 169201"/>
              <a:gd name="connsiteX35" fmla="*/ 229233 w 322333"/>
              <a:gd name="connsiteY35" fmla="*/ 21695 h 169201"/>
              <a:gd name="connsiteX36" fmla="*/ 227142 w 322333"/>
              <a:gd name="connsiteY36" fmla="*/ 23699 h 169201"/>
              <a:gd name="connsiteX37" fmla="*/ 228536 w 322333"/>
              <a:gd name="connsiteY37" fmla="*/ 27097 h 169201"/>
              <a:gd name="connsiteX38" fmla="*/ 226445 w 322333"/>
              <a:gd name="connsiteY38" fmla="*/ 29101 h 169201"/>
              <a:gd name="connsiteX39" fmla="*/ 225051 w 322333"/>
              <a:gd name="connsiteY39" fmla="*/ 29101 h 169201"/>
              <a:gd name="connsiteX40" fmla="*/ 222263 w 322333"/>
              <a:gd name="connsiteY40" fmla="*/ 31105 h 169201"/>
              <a:gd name="connsiteX41" fmla="*/ 220869 w 322333"/>
              <a:gd name="connsiteY41" fmla="*/ 32411 h 169201"/>
              <a:gd name="connsiteX42" fmla="*/ 218081 w 322333"/>
              <a:gd name="connsiteY42" fmla="*/ 33806 h 169201"/>
              <a:gd name="connsiteX43" fmla="*/ 213898 w 322333"/>
              <a:gd name="connsiteY43" fmla="*/ 35809 h 169201"/>
              <a:gd name="connsiteX44" fmla="*/ 211111 w 322333"/>
              <a:gd name="connsiteY44" fmla="*/ 36507 h 169201"/>
              <a:gd name="connsiteX45" fmla="*/ 209716 w 322333"/>
              <a:gd name="connsiteY45" fmla="*/ 38510 h 169201"/>
              <a:gd name="connsiteX46" fmla="*/ 210414 w 322333"/>
              <a:gd name="connsiteY46" fmla="*/ 40514 h 169201"/>
              <a:gd name="connsiteX47" fmla="*/ 213202 w 322333"/>
              <a:gd name="connsiteY47" fmla="*/ 40514 h 169201"/>
              <a:gd name="connsiteX48" fmla="*/ 214595 w 322333"/>
              <a:gd name="connsiteY48" fmla="*/ 43912 h 169201"/>
              <a:gd name="connsiteX49" fmla="*/ 211807 w 322333"/>
              <a:gd name="connsiteY49" fmla="*/ 44609 h 169201"/>
              <a:gd name="connsiteX50" fmla="*/ 211111 w 322333"/>
              <a:gd name="connsiteY50" fmla="*/ 46613 h 169201"/>
              <a:gd name="connsiteX51" fmla="*/ 210414 w 322333"/>
              <a:gd name="connsiteY51" fmla="*/ 48007 h 169201"/>
              <a:gd name="connsiteX52" fmla="*/ 207625 w 322333"/>
              <a:gd name="connsiteY52" fmla="*/ 48704 h 169201"/>
              <a:gd name="connsiteX53" fmla="*/ 207625 w 322333"/>
              <a:gd name="connsiteY53" fmla="*/ 51405 h 169201"/>
              <a:gd name="connsiteX54" fmla="*/ 205534 w 322333"/>
              <a:gd name="connsiteY54" fmla="*/ 52102 h 169201"/>
              <a:gd name="connsiteX55" fmla="*/ 204140 w 322333"/>
              <a:gd name="connsiteY55" fmla="*/ 54106 h 169201"/>
              <a:gd name="connsiteX56" fmla="*/ 204837 w 322333"/>
              <a:gd name="connsiteY56" fmla="*/ 56807 h 169201"/>
              <a:gd name="connsiteX57" fmla="*/ 206928 w 322333"/>
              <a:gd name="connsiteY57" fmla="*/ 58811 h 169201"/>
              <a:gd name="connsiteX58" fmla="*/ 208323 w 322333"/>
              <a:gd name="connsiteY58" fmla="*/ 61512 h 169201"/>
              <a:gd name="connsiteX59" fmla="*/ 208323 w 322333"/>
              <a:gd name="connsiteY59" fmla="*/ 63516 h 169201"/>
              <a:gd name="connsiteX60" fmla="*/ 204140 w 322333"/>
              <a:gd name="connsiteY60" fmla="*/ 63516 h 169201"/>
              <a:gd name="connsiteX61" fmla="*/ 205534 w 322333"/>
              <a:gd name="connsiteY61" fmla="*/ 68221 h 169201"/>
              <a:gd name="connsiteX62" fmla="*/ 208323 w 322333"/>
              <a:gd name="connsiteY62" fmla="*/ 71619 h 169201"/>
              <a:gd name="connsiteX63" fmla="*/ 211111 w 322333"/>
              <a:gd name="connsiteY63" fmla="*/ 72316 h 169201"/>
              <a:gd name="connsiteX64" fmla="*/ 213202 w 322333"/>
              <a:gd name="connsiteY64" fmla="*/ 70922 h 169201"/>
              <a:gd name="connsiteX65" fmla="*/ 215293 w 322333"/>
              <a:gd name="connsiteY65" fmla="*/ 70922 h 169201"/>
              <a:gd name="connsiteX66" fmla="*/ 216686 w 322333"/>
              <a:gd name="connsiteY66" fmla="*/ 68918 h 169201"/>
              <a:gd name="connsiteX67" fmla="*/ 215990 w 322333"/>
              <a:gd name="connsiteY67" fmla="*/ 67611 h 169201"/>
              <a:gd name="connsiteX68" fmla="*/ 215293 w 322333"/>
              <a:gd name="connsiteY68" fmla="*/ 66914 h 169201"/>
              <a:gd name="connsiteX69" fmla="*/ 213898 w 322333"/>
              <a:gd name="connsiteY69" fmla="*/ 64910 h 169201"/>
              <a:gd name="connsiteX70" fmla="*/ 215293 w 322333"/>
              <a:gd name="connsiteY70" fmla="*/ 63516 h 169201"/>
              <a:gd name="connsiteX71" fmla="*/ 218777 w 322333"/>
              <a:gd name="connsiteY71" fmla="*/ 64910 h 169201"/>
              <a:gd name="connsiteX72" fmla="*/ 220172 w 322333"/>
              <a:gd name="connsiteY72" fmla="*/ 66914 h 169201"/>
              <a:gd name="connsiteX73" fmla="*/ 222263 w 322333"/>
              <a:gd name="connsiteY73" fmla="*/ 68221 h 169201"/>
              <a:gd name="connsiteX74" fmla="*/ 225748 w 322333"/>
              <a:gd name="connsiteY74" fmla="*/ 67524 h 169201"/>
              <a:gd name="connsiteX75" fmla="*/ 229930 w 322333"/>
              <a:gd name="connsiteY75" fmla="*/ 68221 h 169201"/>
              <a:gd name="connsiteX76" fmla="*/ 232718 w 322333"/>
              <a:gd name="connsiteY76" fmla="*/ 70225 h 169201"/>
              <a:gd name="connsiteX77" fmla="*/ 236900 w 322333"/>
              <a:gd name="connsiteY77" fmla="*/ 74320 h 169201"/>
              <a:gd name="connsiteX78" fmla="*/ 242476 w 322333"/>
              <a:gd name="connsiteY78" fmla="*/ 79722 h 169201"/>
              <a:gd name="connsiteX79" fmla="*/ 245962 w 322333"/>
              <a:gd name="connsiteY79" fmla="*/ 82423 h 169201"/>
              <a:gd name="connsiteX80" fmla="*/ 247356 w 322333"/>
              <a:gd name="connsiteY80" fmla="*/ 85124 h 169201"/>
              <a:gd name="connsiteX81" fmla="*/ 246658 w 322333"/>
              <a:gd name="connsiteY81" fmla="*/ 89219 h 169201"/>
              <a:gd name="connsiteX82" fmla="*/ 245962 w 322333"/>
              <a:gd name="connsiteY82" fmla="*/ 90526 h 169201"/>
              <a:gd name="connsiteX83" fmla="*/ 246658 w 322333"/>
              <a:gd name="connsiteY83" fmla="*/ 93227 h 169201"/>
              <a:gd name="connsiteX84" fmla="*/ 245265 w 322333"/>
              <a:gd name="connsiteY84" fmla="*/ 94534 h 169201"/>
              <a:gd name="connsiteX85" fmla="*/ 243174 w 322333"/>
              <a:gd name="connsiteY85" fmla="*/ 93837 h 169201"/>
              <a:gd name="connsiteX86" fmla="*/ 243174 w 322333"/>
              <a:gd name="connsiteY86" fmla="*/ 95231 h 169201"/>
              <a:gd name="connsiteX87" fmla="*/ 245962 w 322333"/>
              <a:gd name="connsiteY87" fmla="*/ 96537 h 169201"/>
              <a:gd name="connsiteX88" fmla="*/ 248053 w 322333"/>
              <a:gd name="connsiteY88" fmla="*/ 97932 h 169201"/>
              <a:gd name="connsiteX89" fmla="*/ 252235 w 322333"/>
              <a:gd name="connsiteY89" fmla="*/ 98628 h 169201"/>
              <a:gd name="connsiteX90" fmla="*/ 253629 w 322333"/>
              <a:gd name="connsiteY90" fmla="*/ 98628 h 169201"/>
              <a:gd name="connsiteX91" fmla="*/ 255720 w 322333"/>
              <a:gd name="connsiteY91" fmla="*/ 97932 h 169201"/>
              <a:gd name="connsiteX92" fmla="*/ 257114 w 322333"/>
              <a:gd name="connsiteY92" fmla="*/ 97234 h 169201"/>
              <a:gd name="connsiteX93" fmla="*/ 260599 w 322333"/>
              <a:gd name="connsiteY93" fmla="*/ 99238 h 169201"/>
              <a:gd name="connsiteX94" fmla="*/ 262690 w 322333"/>
              <a:gd name="connsiteY94" fmla="*/ 101939 h 169201"/>
              <a:gd name="connsiteX95" fmla="*/ 264781 w 322333"/>
              <a:gd name="connsiteY95" fmla="*/ 105337 h 169201"/>
              <a:gd name="connsiteX96" fmla="*/ 264084 w 322333"/>
              <a:gd name="connsiteY96" fmla="*/ 109432 h 169201"/>
              <a:gd name="connsiteX97" fmla="*/ 265478 w 322333"/>
              <a:gd name="connsiteY97" fmla="*/ 112133 h 169201"/>
              <a:gd name="connsiteX98" fmla="*/ 271054 w 322333"/>
              <a:gd name="connsiteY98" fmla="*/ 114137 h 169201"/>
              <a:gd name="connsiteX99" fmla="*/ 276543 w 322333"/>
              <a:gd name="connsiteY99" fmla="*/ 115531 h 169201"/>
              <a:gd name="connsiteX100" fmla="*/ 280028 w 322333"/>
              <a:gd name="connsiteY100" fmla="*/ 115531 h 169201"/>
              <a:gd name="connsiteX101" fmla="*/ 284820 w 322333"/>
              <a:gd name="connsiteY101" fmla="*/ 113527 h 169201"/>
              <a:gd name="connsiteX102" fmla="*/ 289612 w 322333"/>
              <a:gd name="connsiteY102" fmla="*/ 113527 h 169201"/>
              <a:gd name="connsiteX103" fmla="*/ 292400 w 322333"/>
              <a:gd name="connsiteY103" fmla="*/ 114921 h 169201"/>
              <a:gd name="connsiteX104" fmla="*/ 293795 w 322333"/>
              <a:gd name="connsiteY104" fmla="*/ 113527 h 169201"/>
              <a:gd name="connsiteX105" fmla="*/ 295189 w 322333"/>
              <a:gd name="connsiteY105" fmla="*/ 110826 h 169201"/>
              <a:gd name="connsiteX106" fmla="*/ 297977 w 322333"/>
              <a:gd name="connsiteY106" fmla="*/ 108822 h 169201"/>
              <a:gd name="connsiteX107" fmla="*/ 301462 w 322333"/>
              <a:gd name="connsiteY107" fmla="*/ 107428 h 169201"/>
              <a:gd name="connsiteX108" fmla="*/ 306341 w 322333"/>
              <a:gd name="connsiteY108" fmla="*/ 103333 h 169201"/>
              <a:gd name="connsiteX109" fmla="*/ 309129 w 322333"/>
              <a:gd name="connsiteY109" fmla="*/ 100632 h 169201"/>
              <a:gd name="connsiteX110" fmla="*/ 310523 w 322333"/>
              <a:gd name="connsiteY110" fmla="*/ 96537 h 169201"/>
              <a:gd name="connsiteX111" fmla="*/ 307735 w 322333"/>
              <a:gd name="connsiteY111" fmla="*/ 91833 h 169201"/>
              <a:gd name="connsiteX112" fmla="*/ 307038 w 322333"/>
              <a:gd name="connsiteY112" fmla="*/ 89132 h 169201"/>
              <a:gd name="connsiteX113" fmla="*/ 304947 w 322333"/>
              <a:gd name="connsiteY113" fmla="*/ 89132 h 169201"/>
              <a:gd name="connsiteX114" fmla="*/ 304947 w 322333"/>
              <a:gd name="connsiteY114" fmla="*/ 87128 h 169201"/>
              <a:gd name="connsiteX115" fmla="*/ 303553 w 322333"/>
              <a:gd name="connsiteY115" fmla="*/ 85734 h 169201"/>
              <a:gd name="connsiteX116" fmla="*/ 302159 w 322333"/>
              <a:gd name="connsiteY116" fmla="*/ 87738 h 169201"/>
              <a:gd name="connsiteX117" fmla="*/ 303553 w 322333"/>
              <a:gd name="connsiteY117" fmla="*/ 89742 h 169201"/>
              <a:gd name="connsiteX118" fmla="*/ 303553 w 322333"/>
              <a:gd name="connsiteY118" fmla="*/ 91745 h 169201"/>
              <a:gd name="connsiteX119" fmla="*/ 302159 w 322333"/>
              <a:gd name="connsiteY119" fmla="*/ 92442 h 169201"/>
              <a:gd name="connsiteX120" fmla="*/ 300068 w 322333"/>
              <a:gd name="connsiteY120" fmla="*/ 89044 h 169201"/>
              <a:gd name="connsiteX121" fmla="*/ 299371 w 322333"/>
              <a:gd name="connsiteY121" fmla="*/ 85646 h 169201"/>
              <a:gd name="connsiteX122" fmla="*/ 297977 w 322333"/>
              <a:gd name="connsiteY122" fmla="*/ 79548 h 169201"/>
              <a:gd name="connsiteX123" fmla="*/ 296583 w 322333"/>
              <a:gd name="connsiteY123" fmla="*/ 76150 h 169201"/>
              <a:gd name="connsiteX124" fmla="*/ 292488 w 322333"/>
              <a:gd name="connsiteY124" fmla="*/ 74146 h 169201"/>
              <a:gd name="connsiteX125" fmla="*/ 288306 w 322333"/>
              <a:gd name="connsiteY125" fmla="*/ 73449 h 169201"/>
              <a:gd name="connsiteX126" fmla="*/ 286215 w 322333"/>
              <a:gd name="connsiteY126" fmla="*/ 75453 h 169201"/>
              <a:gd name="connsiteX127" fmla="*/ 286911 w 322333"/>
              <a:gd name="connsiteY127" fmla="*/ 78154 h 169201"/>
              <a:gd name="connsiteX128" fmla="*/ 286215 w 322333"/>
              <a:gd name="connsiteY128" fmla="*/ 80157 h 169201"/>
              <a:gd name="connsiteX129" fmla="*/ 283427 w 322333"/>
              <a:gd name="connsiteY129" fmla="*/ 78851 h 169201"/>
              <a:gd name="connsiteX130" fmla="*/ 281336 w 322333"/>
              <a:gd name="connsiteY130" fmla="*/ 76847 h 169201"/>
              <a:gd name="connsiteX131" fmla="*/ 279941 w 322333"/>
              <a:gd name="connsiteY131" fmla="*/ 74843 h 169201"/>
              <a:gd name="connsiteX132" fmla="*/ 281336 w 322333"/>
              <a:gd name="connsiteY132" fmla="*/ 72142 h 169201"/>
              <a:gd name="connsiteX133" fmla="*/ 285518 w 322333"/>
              <a:gd name="connsiteY133" fmla="*/ 70138 h 169201"/>
              <a:gd name="connsiteX134" fmla="*/ 292400 w 322333"/>
              <a:gd name="connsiteY134" fmla="*/ 70138 h 169201"/>
              <a:gd name="connsiteX135" fmla="*/ 297192 w 322333"/>
              <a:gd name="connsiteY135" fmla="*/ 72142 h 169201"/>
              <a:gd name="connsiteX136" fmla="*/ 304076 w 322333"/>
              <a:gd name="connsiteY136" fmla="*/ 77544 h 169201"/>
              <a:gd name="connsiteX137" fmla="*/ 308868 w 322333"/>
              <a:gd name="connsiteY137" fmla="*/ 82946 h 169201"/>
              <a:gd name="connsiteX138" fmla="*/ 313660 w 322333"/>
              <a:gd name="connsiteY138" fmla="*/ 87650 h 169201"/>
              <a:gd name="connsiteX139" fmla="*/ 317842 w 322333"/>
              <a:gd name="connsiteY139" fmla="*/ 96450 h 169201"/>
              <a:gd name="connsiteX140" fmla="*/ 320630 w 322333"/>
              <a:gd name="connsiteY140" fmla="*/ 103246 h 169201"/>
              <a:gd name="connsiteX141" fmla="*/ 321327 w 322333"/>
              <a:gd name="connsiteY141" fmla="*/ 109345 h 169201"/>
              <a:gd name="connsiteX142" fmla="*/ 321327 w 322333"/>
              <a:gd name="connsiteY142" fmla="*/ 112743 h 169201"/>
              <a:gd name="connsiteX143" fmla="*/ 321327 w 322333"/>
              <a:gd name="connsiteY143" fmla="*/ 116141 h 169201"/>
              <a:gd name="connsiteX144" fmla="*/ 322024 w 322333"/>
              <a:gd name="connsiteY144" fmla="*/ 118842 h 169201"/>
              <a:gd name="connsiteX145" fmla="*/ 322024 w 322333"/>
              <a:gd name="connsiteY145" fmla="*/ 122240 h 169201"/>
              <a:gd name="connsiteX146" fmla="*/ 322024 w 322333"/>
              <a:gd name="connsiteY146" fmla="*/ 126335 h 169201"/>
              <a:gd name="connsiteX147" fmla="*/ 321327 w 322333"/>
              <a:gd name="connsiteY147" fmla="*/ 130430 h 169201"/>
              <a:gd name="connsiteX148" fmla="*/ 319933 w 322333"/>
              <a:gd name="connsiteY148" fmla="*/ 127729 h 169201"/>
              <a:gd name="connsiteX149" fmla="*/ 318539 w 322333"/>
              <a:gd name="connsiteY149" fmla="*/ 125028 h 169201"/>
              <a:gd name="connsiteX150" fmla="*/ 318539 w 322333"/>
              <a:gd name="connsiteY150" fmla="*/ 121630 h 169201"/>
              <a:gd name="connsiteX151" fmla="*/ 319236 w 322333"/>
              <a:gd name="connsiteY151" fmla="*/ 118232 h 169201"/>
              <a:gd name="connsiteX152" fmla="*/ 319236 w 322333"/>
              <a:gd name="connsiteY152" fmla="*/ 116228 h 169201"/>
              <a:gd name="connsiteX153" fmla="*/ 317145 w 322333"/>
              <a:gd name="connsiteY153" fmla="*/ 114224 h 169201"/>
              <a:gd name="connsiteX154" fmla="*/ 314357 w 322333"/>
              <a:gd name="connsiteY154" fmla="*/ 114224 h 169201"/>
              <a:gd name="connsiteX155" fmla="*/ 310871 w 322333"/>
              <a:gd name="connsiteY155" fmla="*/ 116228 h 169201"/>
              <a:gd name="connsiteX156" fmla="*/ 306080 w 322333"/>
              <a:gd name="connsiteY156" fmla="*/ 118929 h 169201"/>
              <a:gd name="connsiteX157" fmla="*/ 301898 w 322333"/>
              <a:gd name="connsiteY157" fmla="*/ 122327 h 169201"/>
              <a:gd name="connsiteX158" fmla="*/ 297716 w 322333"/>
              <a:gd name="connsiteY158" fmla="*/ 125028 h 169201"/>
              <a:gd name="connsiteX159" fmla="*/ 297018 w 322333"/>
              <a:gd name="connsiteY159" fmla="*/ 127729 h 169201"/>
              <a:gd name="connsiteX160" fmla="*/ 295624 w 322333"/>
              <a:gd name="connsiteY160" fmla="*/ 129123 h 169201"/>
              <a:gd name="connsiteX161" fmla="*/ 294927 w 322333"/>
              <a:gd name="connsiteY161" fmla="*/ 127119 h 169201"/>
              <a:gd name="connsiteX162" fmla="*/ 294230 w 322333"/>
              <a:gd name="connsiteY162" fmla="*/ 125725 h 169201"/>
              <a:gd name="connsiteX163" fmla="*/ 292836 w 322333"/>
              <a:gd name="connsiteY163" fmla="*/ 125725 h 169201"/>
              <a:gd name="connsiteX164" fmla="*/ 290745 w 322333"/>
              <a:gd name="connsiteY164" fmla="*/ 127119 h 169201"/>
              <a:gd name="connsiteX165" fmla="*/ 287957 w 322333"/>
              <a:gd name="connsiteY165" fmla="*/ 127119 h 169201"/>
              <a:gd name="connsiteX166" fmla="*/ 286563 w 322333"/>
              <a:gd name="connsiteY166" fmla="*/ 130517 h 169201"/>
              <a:gd name="connsiteX167" fmla="*/ 283775 w 322333"/>
              <a:gd name="connsiteY167" fmla="*/ 131911 h 169201"/>
              <a:gd name="connsiteX168" fmla="*/ 281684 w 322333"/>
              <a:gd name="connsiteY168" fmla="*/ 132608 h 169201"/>
              <a:gd name="connsiteX169" fmla="*/ 280290 w 322333"/>
              <a:gd name="connsiteY169" fmla="*/ 135309 h 169201"/>
              <a:gd name="connsiteX170" fmla="*/ 279593 w 322333"/>
              <a:gd name="connsiteY170" fmla="*/ 139404 h 169201"/>
              <a:gd name="connsiteX171" fmla="*/ 277502 w 322333"/>
              <a:gd name="connsiteY171" fmla="*/ 140798 h 169201"/>
              <a:gd name="connsiteX172" fmla="*/ 273319 w 322333"/>
              <a:gd name="connsiteY172" fmla="*/ 142802 h 169201"/>
              <a:gd name="connsiteX173" fmla="*/ 269138 w 322333"/>
              <a:gd name="connsiteY173" fmla="*/ 144196 h 169201"/>
              <a:gd name="connsiteX174" fmla="*/ 266349 w 322333"/>
              <a:gd name="connsiteY174" fmla="*/ 148901 h 169201"/>
              <a:gd name="connsiteX175" fmla="*/ 262167 w 322333"/>
              <a:gd name="connsiteY175" fmla="*/ 153606 h 169201"/>
              <a:gd name="connsiteX176" fmla="*/ 257985 w 322333"/>
              <a:gd name="connsiteY176" fmla="*/ 158311 h 169201"/>
              <a:gd name="connsiteX177" fmla="*/ 255197 w 322333"/>
              <a:gd name="connsiteY177" fmla="*/ 161709 h 169201"/>
              <a:gd name="connsiteX178" fmla="*/ 251712 w 322333"/>
              <a:gd name="connsiteY178" fmla="*/ 165107 h 169201"/>
              <a:gd name="connsiteX179" fmla="*/ 247530 w 322333"/>
              <a:gd name="connsiteY179" fmla="*/ 167808 h 169201"/>
              <a:gd name="connsiteX180" fmla="*/ 245439 w 322333"/>
              <a:gd name="connsiteY180" fmla="*/ 169202 h 169201"/>
              <a:gd name="connsiteX181" fmla="*/ 244045 w 322333"/>
              <a:gd name="connsiteY181" fmla="*/ 167808 h 169201"/>
              <a:gd name="connsiteX182" fmla="*/ 244742 w 322333"/>
              <a:gd name="connsiteY182" fmla="*/ 165804 h 169201"/>
              <a:gd name="connsiteX183" fmla="*/ 248227 w 322333"/>
              <a:gd name="connsiteY183" fmla="*/ 163800 h 169201"/>
              <a:gd name="connsiteX184" fmla="*/ 251712 w 322333"/>
              <a:gd name="connsiteY184" fmla="*/ 161099 h 169201"/>
              <a:gd name="connsiteX185" fmla="*/ 255894 w 322333"/>
              <a:gd name="connsiteY185" fmla="*/ 155697 h 169201"/>
              <a:gd name="connsiteX186" fmla="*/ 260076 w 322333"/>
              <a:gd name="connsiteY186" fmla="*/ 151602 h 169201"/>
              <a:gd name="connsiteX187" fmla="*/ 262865 w 322333"/>
              <a:gd name="connsiteY187" fmla="*/ 147507 h 169201"/>
              <a:gd name="connsiteX188" fmla="*/ 264258 w 322333"/>
              <a:gd name="connsiteY188" fmla="*/ 145503 h 169201"/>
              <a:gd name="connsiteX189" fmla="*/ 265652 w 322333"/>
              <a:gd name="connsiteY189" fmla="*/ 142105 h 169201"/>
              <a:gd name="connsiteX190" fmla="*/ 264258 w 322333"/>
              <a:gd name="connsiteY190" fmla="*/ 139404 h 169201"/>
              <a:gd name="connsiteX191" fmla="*/ 262167 w 322333"/>
              <a:gd name="connsiteY191" fmla="*/ 138097 h 169201"/>
              <a:gd name="connsiteX192" fmla="*/ 261470 w 322333"/>
              <a:gd name="connsiteY192" fmla="*/ 134699 h 169201"/>
              <a:gd name="connsiteX193" fmla="*/ 262865 w 322333"/>
              <a:gd name="connsiteY193" fmla="*/ 132695 h 169201"/>
              <a:gd name="connsiteX194" fmla="*/ 260773 w 322333"/>
              <a:gd name="connsiteY194" fmla="*/ 130691 h 169201"/>
              <a:gd name="connsiteX195" fmla="*/ 260076 w 322333"/>
              <a:gd name="connsiteY195" fmla="*/ 129385 h 169201"/>
              <a:gd name="connsiteX196" fmla="*/ 260773 w 322333"/>
              <a:gd name="connsiteY196" fmla="*/ 127991 h 169201"/>
              <a:gd name="connsiteX197" fmla="*/ 261470 w 322333"/>
              <a:gd name="connsiteY197" fmla="*/ 125987 h 169201"/>
              <a:gd name="connsiteX198" fmla="*/ 257985 w 322333"/>
              <a:gd name="connsiteY198" fmla="*/ 125987 h 169201"/>
              <a:gd name="connsiteX199" fmla="*/ 255197 w 322333"/>
              <a:gd name="connsiteY199" fmla="*/ 126684 h 169201"/>
              <a:gd name="connsiteX200" fmla="*/ 252409 w 322333"/>
              <a:gd name="connsiteY200" fmla="*/ 126684 h 169201"/>
              <a:gd name="connsiteX201" fmla="*/ 251712 w 322333"/>
              <a:gd name="connsiteY201" fmla="*/ 127991 h 169201"/>
              <a:gd name="connsiteX202" fmla="*/ 253106 w 322333"/>
              <a:gd name="connsiteY202" fmla="*/ 129995 h 169201"/>
              <a:gd name="connsiteX203" fmla="*/ 253106 w 322333"/>
              <a:gd name="connsiteY203" fmla="*/ 131998 h 169201"/>
              <a:gd name="connsiteX204" fmla="*/ 251712 w 322333"/>
              <a:gd name="connsiteY204" fmla="*/ 132695 h 169201"/>
              <a:gd name="connsiteX205" fmla="*/ 251015 w 322333"/>
              <a:gd name="connsiteY205" fmla="*/ 134002 h 169201"/>
              <a:gd name="connsiteX206" fmla="*/ 252409 w 322333"/>
              <a:gd name="connsiteY206" fmla="*/ 135396 h 169201"/>
              <a:gd name="connsiteX207" fmla="*/ 250318 w 322333"/>
              <a:gd name="connsiteY207" fmla="*/ 137400 h 169201"/>
              <a:gd name="connsiteX208" fmla="*/ 247530 w 322333"/>
              <a:gd name="connsiteY208" fmla="*/ 136703 h 169201"/>
              <a:gd name="connsiteX209" fmla="*/ 247530 w 322333"/>
              <a:gd name="connsiteY209" fmla="*/ 138097 h 169201"/>
              <a:gd name="connsiteX210" fmla="*/ 248924 w 322333"/>
              <a:gd name="connsiteY210" fmla="*/ 139404 h 169201"/>
              <a:gd name="connsiteX211" fmla="*/ 248227 w 322333"/>
              <a:gd name="connsiteY211" fmla="*/ 141408 h 169201"/>
              <a:gd name="connsiteX212" fmla="*/ 245439 w 322333"/>
              <a:gd name="connsiteY212" fmla="*/ 142105 h 169201"/>
              <a:gd name="connsiteX213" fmla="*/ 246833 w 322333"/>
              <a:gd name="connsiteY213" fmla="*/ 143499 h 169201"/>
              <a:gd name="connsiteX214" fmla="*/ 248924 w 322333"/>
              <a:gd name="connsiteY214" fmla="*/ 143499 h 169201"/>
              <a:gd name="connsiteX215" fmla="*/ 248924 w 322333"/>
              <a:gd name="connsiteY215" fmla="*/ 145503 h 169201"/>
              <a:gd name="connsiteX216" fmla="*/ 246833 w 322333"/>
              <a:gd name="connsiteY216" fmla="*/ 146200 h 169201"/>
              <a:gd name="connsiteX217" fmla="*/ 244742 w 322333"/>
              <a:gd name="connsiteY217" fmla="*/ 146200 h 169201"/>
              <a:gd name="connsiteX218" fmla="*/ 244045 w 322333"/>
              <a:gd name="connsiteY218" fmla="*/ 144196 h 169201"/>
              <a:gd name="connsiteX219" fmla="*/ 243348 w 322333"/>
              <a:gd name="connsiteY219" fmla="*/ 142192 h 169201"/>
              <a:gd name="connsiteX220" fmla="*/ 240559 w 322333"/>
              <a:gd name="connsiteY220" fmla="*/ 142192 h 169201"/>
              <a:gd name="connsiteX221" fmla="*/ 239166 w 322333"/>
              <a:gd name="connsiteY221" fmla="*/ 143586 h 169201"/>
              <a:gd name="connsiteX222" fmla="*/ 240559 w 322333"/>
              <a:gd name="connsiteY222" fmla="*/ 145590 h 169201"/>
              <a:gd name="connsiteX223" fmla="*/ 240559 w 322333"/>
              <a:gd name="connsiteY223" fmla="*/ 146984 h 169201"/>
              <a:gd name="connsiteX224" fmla="*/ 239166 w 322333"/>
              <a:gd name="connsiteY224" fmla="*/ 148291 h 169201"/>
              <a:gd name="connsiteX225" fmla="*/ 239166 w 322333"/>
              <a:gd name="connsiteY225" fmla="*/ 150295 h 169201"/>
              <a:gd name="connsiteX226" fmla="*/ 239863 w 322333"/>
              <a:gd name="connsiteY226" fmla="*/ 150992 h 169201"/>
              <a:gd name="connsiteX227" fmla="*/ 240559 w 322333"/>
              <a:gd name="connsiteY227" fmla="*/ 153693 h 169201"/>
              <a:gd name="connsiteX228" fmla="*/ 239166 w 322333"/>
              <a:gd name="connsiteY228" fmla="*/ 155087 h 169201"/>
              <a:gd name="connsiteX229" fmla="*/ 237075 w 322333"/>
              <a:gd name="connsiteY229" fmla="*/ 155784 h 169201"/>
              <a:gd name="connsiteX230" fmla="*/ 235680 w 322333"/>
              <a:gd name="connsiteY230" fmla="*/ 159879 h 169201"/>
              <a:gd name="connsiteX231" fmla="*/ 232893 w 322333"/>
              <a:gd name="connsiteY231" fmla="*/ 161273 h 169201"/>
              <a:gd name="connsiteX232" fmla="*/ 228710 w 322333"/>
              <a:gd name="connsiteY232" fmla="*/ 161273 h 169201"/>
              <a:gd name="connsiteX233" fmla="*/ 225922 w 322333"/>
              <a:gd name="connsiteY233" fmla="*/ 161970 h 169201"/>
              <a:gd name="connsiteX234" fmla="*/ 225225 w 322333"/>
              <a:gd name="connsiteY234" fmla="*/ 162667 h 169201"/>
              <a:gd name="connsiteX235" fmla="*/ 219736 w 322333"/>
              <a:gd name="connsiteY235" fmla="*/ 151167 h 169201"/>
              <a:gd name="connsiteX236" fmla="*/ 219736 w 322333"/>
              <a:gd name="connsiteY236" fmla="*/ 145765 h 169201"/>
              <a:gd name="connsiteX237" fmla="*/ 213550 w 322333"/>
              <a:gd name="connsiteY237" fmla="*/ 145765 h 169201"/>
              <a:gd name="connsiteX238" fmla="*/ 204576 w 322333"/>
              <a:gd name="connsiteY238" fmla="*/ 136965 h 169201"/>
              <a:gd name="connsiteX239" fmla="*/ 198390 w 322333"/>
              <a:gd name="connsiteY239" fmla="*/ 136965 h 169201"/>
              <a:gd name="connsiteX240" fmla="*/ 195602 w 322333"/>
              <a:gd name="connsiteY240" fmla="*/ 134264 h 169201"/>
              <a:gd name="connsiteX241" fmla="*/ 194208 w 322333"/>
              <a:gd name="connsiteY241" fmla="*/ 124767 h 169201"/>
              <a:gd name="connsiteX242" fmla="*/ 188719 w 322333"/>
              <a:gd name="connsiteY242" fmla="*/ 124767 h 169201"/>
              <a:gd name="connsiteX243" fmla="*/ 185931 w 322333"/>
              <a:gd name="connsiteY243" fmla="*/ 110565 h 169201"/>
              <a:gd name="connsiteX244" fmla="*/ 153432 w 322333"/>
              <a:gd name="connsiteY244" fmla="*/ 122066 h 169201"/>
              <a:gd name="connsiteX245" fmla="*/ 147856 w 322333"/>
              <a:gd name="connsiteY245" fmla="*/ 122066 h 169201"/>
              <a:gd name="connsiteX246" fmla="*/ 82249 w 322333"/>
              <a:gd name="connsiteY246" fmla="*/ 141060 h 169201"/>
              <a:gd name="connsiteX247" fmla="*/ 67088 w 322333"/>
              <a:gd name="connsiteY247" fmla="*/ 143761 h 169201"/>
              <a:gd name="connsiteX248" fmla="*/ 67088 w 322333"/>
              <a:gd name="connsiteY248" fmla="*/ 147856 h 169201"/>
              <a:gd name="connsiteX249" fmla="*/ 62906 w 322333"/>
              <a:gd name="connsiteY249" fmla="*/ 150557 h 169201"/>
              <a:gd name="connsiteX250" fmla="*/ 61512 w 322333"/>
              <a:gd name="connsiteY250" fmla="*/ 145155 h 169201"/>
              <a:gd name="connsiteX251" fmla="*/ 4182 w 322333"/>
              <a:gd name="connsiteY251" fmla="*/ 161448 h 169201"/>
              <a:gd name="connsiteX252" fmla="*/ 1394 w 322333"/>
              <a:gd name="connsiteY252" fmla="*/ 157353 h 169201"/>
              <a:gd name="connsiteX253" fmla="*/ 0 w 322333"/>
              <a:gd name="connsiteY253" fmla="*/ 76062 h 169201"/>
              <a:gd name="connsiteX254" fmla="*/ 67698 w 322333"/>
              <a:gd name="connsiteY254" fmla="*/ 58463 h 169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322333" h="169201">
                <a:moveTo>
                  <a:pt x="67786" y="58288"/>
                </a:moveTo>
                <a:lnTo>
                  <a:pt x="68482" y="57591"/>
                </a:lnTo>
                <a:lnTo>
                  <a:pt x="167285" y="31802"/>
                </a:lnTo>
                <a:cubicBezTo>
                  <a:pt x="167285" y="31802"/>
                  <a:pt x="170073" y="29798"/>
                  <a:pt x="170771" y="28404"/>
                </a:cubicBezTo>
                <a:cubicBezTo>
                  <a:pt x="170771" y="27707"/>
                  <a:pt x="170073" y="26400"/>
                  <a:pt x="170771" y="25703"/>
                </a:cubicBezTo>
                <a:cubicBezTo>
                  <a:pt x="171467" y="25006"/>
                  <a:pt x="174953" y="25703"/>
                  <a:pt x="175562" y="24309"/>
                </a:cubicBezTo>
                <a:cubicBezTo>
                  <a:pt x="176260" y="24309"/>
                  <a:pt x="176260" y="22305"/>
                  <a:pt x="175562" y="21608"/>
                </a:cubicBezTo>
                <a:cubicBezTo>
                  <a:pt x="175562" y="20911"/>
                  <a:pt x="174865" y="20214"/>
                  <a:pt x="174168" y="20214"/>
                </a:cubicBezTo>
                <a:cubicBezTo>
                  <a:pt x="174168" y="19517"/>
                  <a:pt x="174168" y="18210"/>
                  <a:pt x="174865" y="17513"/>
                </a:cubicBezTo>
                <a:cubicBezTo>
                  <a:pt x="174865" y="16816"/>
                  <a:pt x="176260" y="14812"/>
                  <a:pt x="176956" y="14812"/>
                </a:cubicBezTo>
                <a:cubicBezTo>
                  <a:pt x="178351" y="14115"/>
                  <a:pt x="180442" y="14115"/>
                  <a:pt x="181835" y="14115"/>
                </a:cubicBezTo>
                <a:cubicBezTo>
                  <a:pt x="182533" y="13418"/>
                  <a:pt x="183230" y="12721"/>
                  <a:pt x="183926" y="12111"/>
                </a:cubicBezTo>
                <a:cubicBezTo>
                  <a:pt x="183926" y="11414"/>
                  <a:pt x="183230" y="8713"/>
                  <a:pt x="183926" y="8016"/>
                </a:cubicBezTo>
                <a:cubicBezTo>
                  <a:pt x="184624" y="7319"/>
                  <a:pt x="186715" y="6622"/>
                  <a:pt x="187412" y="6012"/>
                </a:cubicBezTo>
                <a:cubicBezTo>
                  <a:pt x="188109" y="5315"/>
                  <a:pt x="190897" y="4008"/>
                  <a:pt x="191594" y="3311"/>
                </a:cubicBezTo>
                <a:cubicBezTo>
                  <a:pt x="191594" y="2614"/>
                  <a:pt x="191594" y="1307"/>
                  <a:pt x="192291" y="1307"/>
                </a:cubicBezTo>
                <a:cubicBezTo>
                  <a:pt x="192988" y="610"/>
                  <a:pt x="194382" y="610"/>
                  <a:pt x="195079" y="610"/>
                </a:cubicBezTo>
                <a:cubicBezTo>
                  <a:pt x="195776" y="610"/>
                  <a:pt x="197867" y="1307"/>
                  <a:pt x="198564" y="1307"/>
                </a:cubicBezTo>
                <a:lnTo>
                  <a:pt x="200655" y="1307"/>
                </a:lnTo>
                <a:cubicBezTo>
                  <a:pt x="200655" y="1307"/>
                  <a:pt x="201352" y="610"/>
                  <a:pt x="201352" y="0"/>
                </a:cubicBezTo>
                <a:cubicBezTo>
                  <a:pt x="202049" y="1307"/>
                  <a:pt x="203443" y="3398"/>
                  <a:pt x="204140" y="4705"/>
                </a:cubicBezTo>
                <a:cubicBezTo>
                  <a:pt x="204837" y="5402"/>
                  <a:pt x="205534" y="8103"/>
                  <a:pt x="206232" y="8800"/>
                </a:cubicBezTo>
                <a:cubicBezTo>
                  <a:pt x="206232" y="9497"/>
                  <a:pt x="207625" y="11501"/>
                  <a:pt x="208323" y="12198"/>
                </a:cubicBezTo>
                <a:cubicBezTo>
                  <a:pt x="209019" y="13592"/>
                  <a:pt x="210414" y="14899"/>
                  <a:pt x="211807" y="16293"/>
                </a:cubicBezTo>
                <a:cubicBezTo>
                  <a:pt x="211807" y="16990"/>
                  <a:pt x="212505" y="18297"/>
                  <a:pt x="212505" y="18297"/>
                </a:cubicBezTo>
                <a:cubicBezTo>
                  <a:pt x="213202" y="18994"/>
                  <a:pt x="213898" y="18994"/>
                  <a:pt x="214595" y="18994"/>
                </a:cubicBezTo>
                <a:cubicBezTo>
                  <a:pt x="215293" y="19691"/>
                  <a:pt x="216686" y="20301"/>
                  <a:pt x="217384" y="20998"/>
                </a:cubicBezTo>
                <a:cubicBezTo>
                  <a:pt x="218081" y="20998"/>
                  <a:pt x="219475" y="21695"/>
                  <a:pt x="220172" y="21695"/>
                </a:cubicBezTo>
                <a:cubicBezTo>
                  <a:pt x="220869" y="21695"/>
                  <a:pt x="221566" y="20998"/>
                  <a:pt x="221566" y="20301"/>
                </a:cubicBezTo>
                <a:cubicBezTo>
                  <a:pt x="222263" y="19604"/>
                  <a:pt x="221566" y="18297"/>
                  <a:pt x="222263" y="17600"/>
                </a:cubicBezTo>
                <a:cubicBezTo>
                  <a:pt x="222263" y="16903"/>
                  <a:pt x="222263" y="16293"/>
                  <a:pt x="222960" y="15596"/>
                </a:cubicBezTo>
                <a:cubicBezTo>
                  <a:pt x="222960" y="15596"/>
                  <a:pt x="224354" y="14289"/>
                  <a:pt x="225051" y="14899"/>
                </a:cubicBezTo>
                <a:cubicBezTo>
                  <a:pt x="225748" y="14899"/>
                  <a:pt x="226445" y="15596"/>
                  <a:pt x="226445" y="16293"/>
                </a:cubicBezTo>
                <a:cubicBezTo>
                  <a:pt x="227142" y="16293"/>
                  <a:pt x="227142" y="18297"/>
                  <a:pt x="227142" y="18297"/>
                </a:cubicBezTo>
                <a:cubicBezTo>
                  <a:pt x="227839" y="18994"/>
                  <a:pt x="229233" y="18297"/>
                  <a:pt x="229233" y="18994"/>
                </a:cubicBezTo>
                <a:cubicBezTo>
                  <a:pt x="229930" y="19691"/>
                  <a:pt x="229930" y="20998"/>
                  <a:pt x="229233" y="21695"/>
                </a:cubicBezTo>
                <a:cubicBezTo>
                  <a:pt x="229233" y="22392"/>
                  <a:pt x="227839" y="23002"/>
                  <a:pt x="227142" y="23699"/>
                </a:cubicBezTo>
                <a:cubicBezTo>
                  <a:pt x="227142" y="24396"/>
                  <a:pt x="228536" y="26400"/>
                  <a:pt x="228536" y="27097"/>
                </a:cubicBezTo>
                <a:cubicBezTo>
                  <a:pt x="228536" y="27794"/>
                  <a:pt x="227142" y="28491"/>
                  <a:pt x="226445" y="29101"/>
                </a:cubicBezTo>
                <a:lnTo>
                  <a:pt x="225051" y="29101"/>
                </a:lnTo>
                <a:cubicBezTo>
                  <a:pt x="223657" y="29101"/>
                  <a:pt x="222960" y="31105"/>
                  <a:pt x="222263" y="31105"/>
                </a:cubicBezTo>
                <a:cubicBezTo>
                  <a:pt x="222263" y="31802"/>
                  <a:pt x="220869" y="31802"/>
                  <a:pt x="220869" y="32411"/>
                </a:cubicBezTo>
                <a:cubicBezTo>
                  <a:pt x="220172" y="32411"/>
                  <a:pt x="218777" y="33806"/>
                  <a:pt x="218081" y="33806"/>
                </a:cubicBezTo>
                <a:lnTo>
                  <a:pt x="213898" y="35809"/>
                </a:lnTo>
                <a:cubicBezTo>
                  <a:pt x="213202" y="35809"/>
                  <a:pt x="211807" y="36507"/>
                  <a:pt x="211111" y="36507"/>
                </a:cubicBezTo>
                <a:cubicBezTo>
                  <a:pt x="211111" y="37204"/>
                  <a:pt x="209716" y="37813"/>
                  <a:pt x="209716" y="38510"/>
                </a:cubicBezTo>
                <a:cubicBezTo>
                  <a:pt x="209716" y="39207"/>
                  <a:pt x="209716" y="40514"/>
                  <a:pt x="210414" y="40514"/>
                </a:cubicBezTo>
                <a:cubicBezTo>
                  <a:pt x="211111" y="41211"/>
                  <a:pt x="213202" y="40514"/>
                  <a:pt x="213202" y="40514"/>
                </a:cubicBezTo>
                <a:cubicBezTo>
                  <a:pt x="213898" y="41211"/>
                  <a:pt x="214595" y="43215"/>
                  <a:pt x="214595" y="43912"/>
                </a:cubicBezTo>
                <a:cubicBezTo>
                  <a:pt x="213898" y="44609"/>
                  <a:pt x="212505" y="43912"/>
                  <a:pt x="211807" y="44609"/>
                </a:cubicBezTo>
                <a:cubicBezTo>
                  <a:pt x="211807" y="44609"/>
                  <a:pt x="211807" y="45916"/>
                  <a:pt x="211111" y="46613"/>
                </a:cubicBezTo>
                <a:cubicBezTo>
                  <a:pt x="211111" y="46613"/>
                  <a:pt x="210414" y="47310"/>
                  <a:pt x="210414" y="48007"/>
                </a:cubicBezTo>
                <a:cubicBezTo>
                  <a:pt x="209716" y="48007"/>
                  <a:pt x="208323" y="48704"/>
                  <a:pt x="207625" y="48704"/>
                </a:cubicBezTo>
                <a:lnTo>
                  <a:pt x="207625" y="51405"/>
                </a:lnTo>
                <a:cubicBezTo>
                  <a:pt x="206928" y="51405"/>
                  <a:pt x="206232" y="52102"/>
                  <a:pt x="205534" y="52102"/>
                </a:cubicBezTo>
                <a:cubicBezTo>
                  <a:pt x="205534" y="52102"/>
                  <a:pt x="204140" y="53496"/>
                  <a:pt x="204140" y="54106"/>
                </a:cubicBezTo>
                <a:cubicBezTo>
                  <a:pt x="204140" y="54716"/>
                  <a:pt x="204140" y="56110"/>
                  <a:pt x="204837" y="56807"/>
                </a:cubicBezTo>
                <a:cubicBezTo>
                  <a:pt x="204837" y="57504"/>
                  <a:pt x="206928" y="58201"/>
                  <a:pt x="206928" y="58811"/>
                </a:cubicBezTo>
                <a:cubicBezTo>
                  <a:pt x="207625" y="59508"/>
                  <a:pt x="208323" y="60815"/>
                  <a:pt x="208323" y="61512"/>
                </a:cubicBezTo>
                <a:cubicBezTo>
                  <a:pt x="209019" y="61512"/>
                  <a:pt x="209019" y="62819"/>
                  <a:pt x="208323" y="63516"/>
                </a:cubicBezTo>
                <a:lnTo>
                  <a:pt x="204140" y="63516"/>
                </a:lnTo>
                <a:cubicBezTo>
                  <a:pt x="203443" y="64910"/>
                  <a:pt x="204837" y="67611"/>
                  <a:pt x="205534" y="68221"/>
                </a:cubicBezTo>
                <a:cubicBezTo>
                  <a:pt x="206232" y="68918"/>
                  <a:pt x="207625" y="70922"/>
                  <a:pt x="208323" y="71619"/>
                </a:cubicBezTo>
                <a:cubicBezTo>
                  <a:pt x="209019" y="71619"/>
                  <a:pt x="210414" y="72316"/>
                  <a:pt x="211111" y="72316"/>
                </a:cubicBezTo>
                <a:cubicBezTo>
                  <a:pt x="211807" y="72316"/>
                  <a:pt x="213202" y="70922"/>
                  <a:pt x="213202" y="70922"/>
                </a:cubicBezTo>
                <a:lnTo>
                  <a:pt x="215293" y="70922"/>
                </a:lnTo>
                <a:cubicBezTo>
                  <a:pt x="215990" y="70225"/>
                  <a:pt x="215990" y="69615"/>
                  <a:pt x="216686" y="68918"/>
                </a:cubicBezTo>
                <a:cubicBezTo>
                  <a:pt x="216686" y="68918"/>
                  <a:pt x="216686" y="67611"/>
                  <a:pt x="215990" y="67611"/>
                </a:cubicBezTo>
                <a:cubicBezTo>
                  <a:pt x="215990" y="66914"/>
                  <a:pt x="215293" y="66914"/>
                  <a:pt x="215293" y="66914"/>
                </a:cubicBezTo>
                <a:cubicBezTo>
                  <a:pt x="214595" y="66217"/>
                  <a:pt x="213898" y="65520"/>
                  <a:pt x="213898" y="64910"/>
                </a:cubicBezTo>
                <a:cubicBezTo>
                  <a:pt x="213898" y="64300"/>
                  <a:pt x="214595" y="64213"/>
                  <a:pt x="215293" y="63516"/>
                </a:cubicBezTo>
                <a:cubicBezTo>
                  <a:pt x="215990" y="63516"/>
                  <a:pt x="218081" y="64213"/>
                  <a:pt x="218777" y="64910"/>
                </a:cubicBezTo>
                <a:cubicBezTo>
                  <a:pt x="219475" y="64910"/>
                  <a:pt x="219475" y="66914"/>
                  <a:pt x="220172" y="66914"/>
                </a:cubicBezTo>
                <a:cubicBezTo>
                  <a:pt x="220172" y="67611"/>
                  <a:pt x="221566" y="68221"/>
                  <a:pt x="222263" y="68221"/>
                </a:cubicBezTo>
                <a:cubicBezTo>
                  <a:pt x="222960" y="68221"/>
                  <a:pt x="225051" y="67524"/>
                  <a:pt x="225748" y="67524"/>
                </a:cubicBezTo>
                <a:cubicBezTo>
                  <a:pt x="226445" y="67524"/>
                  <a:pt x="228536" y="67524"/>
                  <a:pt x="229930" y="68221"/>
                </a:cubicBezTo>
                <a:cubicBezTo>
                  <a:pt x="230627" y="68221"/>
                  <a:pt x="232021" y="69615"/>
                  <a:pt x="232718" y="70225"/>
                </a:cubicBezTo>
                <a:cubicBezTo>
                  <a:pt x="233415" y="70922"/>
                  <a:pt x="236203" y="72926"/>
                  <a:pt x="236900" y="74320"/>
                </a:cubicBezTo>
                <a:cubicBezTo>
                  <a:pt x="238294" y="75714"/>
                  <a:pt x="241083" y="78415"/>
                  <a:pt x="242476" y="79722"/>
                </a:cubicBezTo>
                <a:cubicBezTo>
                  <a:pt x="243870" y="80419"/>
                  <a:pt x="245265" y="81726"/>
                  <a:pt x="245962" y="82423"/>
                </a:cubicBezTo>
                <a:cubicBezTo>
                  <a:pt x="246658" y="83120"/>
                  <a:pt x="247356" y="84427"/>
                  <a:pt x="247356" y="85124"/>
                </a:cubicBezTo>
                <a:cubicBezTo>
                  <a:pt x="247356" y="85821"/>
                  <a:pt x="246658" y="88522"/>
                  <a:pt x="246658" y="89219"/>
                </a:cubicBezTo>
                <a:cubicBezTo>
                  <a:pt x="246658" y="89916"/>
                  <a:pt x="245962" y="90526"/>
                  <a:pt x="245962" y="90526"/>
                </a:cubicBezTo>
                <a:cubicBezTo>
                  <a:pt x="245962" y="91223"/>
                  <a:pt x="246658" y="92530"/>
                  <a:pt x="246658" y="93227"/>
                </a:cubicBezTo>
                <a:cubicBezTo>
                  <a:pt x="246658" y="93227"/>
                  <a:pt x="245962" y="93924"/>
                  <a:pt x="245265" y="94534"/>
                </a:cubicBezTo>
                <a:cubicBezTo>
                  <a:pt x="244567" y="94534"/>
                  <a:pt x="243870" y="93227"/>
                  <a:pt x="243174" y="93837"/>
                </a:cubicBezTo>
                <a:cubicBezTo>
                  <a:pt x="243174" y="93837"/>
                  <a:pt x="242476" y="94534"/>
                  <a:pt x="243174" y="95231"/>
                </a:cubicBezTo>
                <a:cubicBezTo>
                  <a:pt x="243174" y="95928"/>
                  <a:pt x="245265" y="95928"/>
                  <a:pt x="245962" y="96537"/>
                </a:cubicBezTo>
                <a:cubicBezTo>
                  <a:pt x="246658" y="96537"/>
                  <a:pt x="247356" y="97932"/>
                  <a:pt x="248053" y="97932"/>
                </a:cubicBezTo>
                <a:cubicBezTo>
                  <a:pt x="248749" y="98628"/>
                  <a:pt x="250841" y="98628"/>
                  <a:pt x="252235" y="98628"/>
                </a:cubicBezTo>
                <a:cubicBezTo>
                  <a:pt x="252235" y="99326"/>
                  <a:pt x="253629" y="99326"/>
                  <a:pt x="253629" y="98628"/>
                </a:cubicBezTo>
                <a:cubicBezTo>
                  <a:pt x="254326" y="98628"/>
                  <a:pt x="255023" y="97932"/>
                  <a:pt x="255720" y="97932"/>
                </a:cubicBezTo>
                <a:cubicBezTo>
                  <a:pt x="255720" y="97932"/>
                  <a:pt x="256417" y="97234"/>
                  <a:pt x="257114" y="97234"/>
                </a:cubicBezTo>
                <a:cubicBezTo>
                  <a:pt x="258508" y="97234"/>
                  <a:pt x="259902" y="98628"/>
                  <a:pt x="260599" y="99238"/>
                </a:cubicBezTo>
                <a:cubicBezTo>
                  <a:pt x="261296" y="99935"/>
                  <a:pt x="262690" y="101242"/>
                  <a:pt x="262690" y="101939"/>
                </a:cubicBezTo>
                <a:cubicBezTo>
                  <a:pt x="263387" y="103333"/>
                  <a:pt x="264084" y="104640"/>
                  <a:pt x="264781" y="105337"/>
                </a:cubicBezTo>
                <a:cubicBezTo>
                  <a:pt x="264781" y="106731"/>
                  <a:pt x="264084" y="108735"/>
                  <a:pt x="264084" y="109432"/>
                </a:cubicBezTo>
                <a:cubicBezTo>
                  <a:pt x="264084" y="110129"/>
                  <a:pt x="265478" y="111436"/>
                  <a:pt x="265478" y="112133"/>
                </a:cubicBezTo>
                <a:cubicBezTo>
                  <a:pt x="266872" y="112830"/>
                  <a:pt x="269660" y="114137"/>
                  <a:pt x="271054" y="114137"/>
                </a:cubicBezTo>
                <a:cubicBezTo>
                  <a:pt x="272448" y="114834"/>
                  <a:pt x="275237" y="115531"/>
                  <a:pt x="276543" y="115531"/>
                </a:cubicBezTo>
                <a:lnTo>
                  <a:pt x="280028" y="115531"/>
                </a:lnTo>
                <a:cubicBezTo>
                  <a:pt x="281422" y="115531"/>
                  <a:pt x="283514" y="114137"/>
                  <a:pt x="284820" y="113527"/>
                </a:cubicBezTo>
                <a:lnTo>
                  <a:pt x="289612" y="113527"/>
                </a:lnTo>
                <a:cubicBezTo>
                  <a:pt x="290309" y="113527"/>
                  <a:pt x="291704" y="114921"/>
                  <a:pt x="292400" y="114921"/>
                </a:cubicBezTo>
                <a:cubicBezTo>
                  <a:pt x="292400" y="114921"/>
                  <a:pt x="293098" y="113527"/>
                  <a:pt x="293795" y="113527"/>
                </a:cubicBezTo>
                <a:cubicBezTo>
                  <a:pt x="293795" y="112830"/>
                  <a:pt x="294491" y="111523"/>
                  <a:pt x="295189" y="110826"/>
                </a:cubicBezTo>
                <a:cubicBezTo>
                  <a:pt x="295886" y="110129"/>
                  <a:pt x="297280" y="108822"/>
                  <a:pt x="297977" y="108822"/>
                </a:cubicBezTo>
                <a:cubicBezTo>
                  <a:pt x="298674" y="108125"/>
                  <a:pt x="300765" y="107428"/>
                  <a:pt x="301462" y="107428"/>
                </a:cubicBezTo>
                <a:cubicBezTo>
                  <a:pt x="302856" y="106121"/>
                  <a:pt x="304947" y="104727"/>
                  <a:pt x="306341" y="103333"/>
                </a:cubicBezTo>
                <a:cubicBezTo>
                  <a:pt x="307038" y="102636"/>
                  <a:pt x="308432" y="101329"/>
                  <a:pt x="309129" y="100632"/>
                </a:cubicBezTo>
                <a:cubicBezTo>
                  <a:pt x="309826" y="99935"/>
                  <a:pt x="310523" y="97932"/>
                  <a:pt x="310523" y="96537"/>
                </a:cubicBezTo>
                <a:cubicBezTo>
                  <a:pt x="309826" y="95231"/>
                  <a:pt x="308432" y="93139"/>
                  <a:pt x="307735" y="91833"/>
                </a:cubicBezTo>
                <a:cubicBezTo>
                  <a:pt x="307735" y="91136"/>
                  <a:pt x="307735" y="89829"/>
                  <a:pt x="307038" y="89132"/>
                </a:cubicBezTo>
                <a:lnTo>
                  <a:pt x="304947" y="89132"/>
                </a:lnTo>
                <a:lnTo>
                  <a:pt x="304947" y="87128"/>
                </a:lnTo>
                <a:cubicBezTo>
                  <a:pt x="304947" y="87128"/>
                  <a:pt x="304250" y="85734"/>
                  <a:pt x="303553" y="85734"/>
                </a:cubicBezTo>
                <a:cubicBezTo>
                  <a:pt x="302856" y="86431"/>
                  <a:pt x="302159" y="87738"/>
                  <a:pt x="302159" y="87738"/>
                </a:cubicBezTo>
                <a:cubicBezTo>
                  <a:pt x="302159" y="88435"/>
                  <a:pt x="303553" y="89742"/>
                  <a:pt x="303553" y="89742"/>
                </a:cubicBezTo>
                <a:lnTo>
                  <a:pt x="303553" y="91745"/>
                </a:lnTo>
                <a:cubicBezTo>
                  <a:pt x="302856" y="92442"/>
                  <a:pt x="302159" y="92442"/>
                  <a:pt x="302159" y="92442"/>
                </a:cubicBezTo>
                <a:cubicBezTo>
                  <a:pt x="300765" y="92442"/>
                  <a:pt x="300765" y="90439"/>
                  <a:pt x="300068" y="89044"/>
                </a:cubicBezTo>
                <a:cubicBezTo>
                  <a:pt x="300068" y="88347"/>
                  <a:pt x="300068" y="87041"/>
                  <a:pt x="299371" y="85646"/>
                </a:cubicBezTo>
                <a:cubicBezTo>
                  <a:pt x="299371" y="84340"/>
                  <a:pt x="298674" y="80942"/>
                  <a:pt x="297977" y="79548"/>
                </a:cubicBezTo>
                <a:cubicBezTo>
                  <a:pt x="297280" y="78851"/>
                  <a:pt x="297280" y="76847"/>
                  <a:pt x="296583" y="76150"/>
                </a:cubicBezTo>
                <a:cubicBezTo>
                  <a:pt x="295886" y="74756"/>
                  <a:pt x="293795" y="74146"/>
                  <a:pt x="292488" y="74146"/>
                </a:cubicBezTo>
                <a:cubicBezTo>
                  <a:pt x="291790" y="73449"/>
                  <a:pt x="289003" y="72839"/>
                  <a:pt x="288306" y="73449"/>
                </a:cubicBezTo>
                <a:cubicBezTo>
                  <a:pt x="287609" y="73449"/>
                  <a:pt x="286911" y="74843"/>
                  <a:pt x="286215" y="75453"/>
                </a:cubicBezTo>
                <a:cubicBezTo>
                  <a:pt x="286215" y="76150"/>
                  <a:pt x="286911" y="77457"/>
                  <a:pt x="286911" y="78154"/>
                </a:cubicBezTo>
                <a:cubicBezTo>
                  <a:pt x="286911" y="78154"/>
                  <a:pt x="286911" y="80157"/>
                  <a:pt x="286215" y="80157"/>
                </a:cubicBezTo>
                <a:cubicBezTo>
                  <a:pt x="285518" y="80855"/>
                  <a:pt x="284123" y="79460"/>
                  <a:pt x="283427" y="78851"/>
                </a:cubicBezTo>
                <a:cubicBezTo>
                  <a:pt x="282729" y="78154"/>
                  <a:pt x="282032" y="76847"/>
                  <a:pt x="281336" y="76847"/>
                </a:cubicBezTo>
                <a:cubicBezTo>
                  <a:pt x="281336" y="76150"/>
                  <a:pt x="279941" y="75540"/>
                  <a:pt x="279941" y="74843"/>
                </a:cubicBezTo>
                <a:cubicBezTo>
                  <a:pt x="279244" y="74146"/>
                  <a:pt x="280638" y="72839"/>
                  <a:pt x="281336" y="72142"/>
                </a:cubicBezTo>
                <a:cubicBezTo>
                  <a:pt x="282032" y="71445"/>
                  <a:pt x="284123" y="70748"/>
                  <a:pt x="285518" y="70138"/>
                </a:cubicBezTo>
                <a:lnTo>
                  <a:pt x="292400" y="70138"/>
                </a:lnTo>
                <a:cubicBezTo>
                  <a:pt x="293795" y="70835"/>
                  <a:pt x="295886" y="71445"/>
                  <a:pt x="297192" y="72142"/>
                </a:cubicBezTo>
                <a:cubicBezTo>
                  <a:pt x="299284" y="73449"/>
                  <a:pt x="302681" y="76237"/>
                  <a:pt x="304076" y="77544"/>
                </a:cubicBezTo>
                <a:cubicBezTo>
                  <a:pt x="305470" y="78938"/>
                  <a:pt x="307561" y="81639"/>
                  <a:pt x="308868" y="82946"/>
                </a:cubicBezTo>
                <a:cubicBezTo>
                  <a:pt x="309565" y="84340"/>
                  <a:pt x="312353" y="86344"/>
                  <a:pt x="313660" y="87650"/>
                </a:cubicBezTo>
                <a:cubicBezTo>
                  <a:pt x="315054" y="89654"/>
                  <a:pt x="316448" y="94446"/>
                  <a:pt x="317842" y="96450"/>
                </a:cubicBezTo>
                <a:cubicBezTo>
                  <a:pt x="318539" y="97844"/>
                  <a:pt x="319933" y="101242"/>
                  <a:pt x="320630" y="103246"/>
                </a:cubicBezTo>
                <a:cubicBezTo>
                  <a:pt x="321327" y="104553"/>
                  <a:pt x="321327" y="107951"/>
                  <a:pt x="321327" y="109345"/>
                </a:cubicBezTo>
                <a:cubicBezTo>
                  <a:pt x="322024" y="110652"/>
                  <a:pt x="321327" y="112046"/>
                  <a:pt x="321327" y="112743"/>
                </a:cubicBezTo>
                <a:cubicBezTo>
                  <a:pt x="321327" y="113440"/>
                  <a:pt x="320630" y="115444"/>
                  <a:pt x="321327" y="116141"/>
                </a:cubicBezTo>
                <a:cubicBezTo>
                  <a:pt x="321327" y="116838"/>
                  <a:pt x="322024" y="118842"/>
                  <a:pt x="322024" y="118842"/>
                </a:cubicBezTo>
                <a:cubicBezTo>
                  <a:pt x="322024" y="118842"/>
                  <a:pt x="322721" y="121543"/>
                  <a:pt x="322024" y="122240"/>
                </a:cubicBezTo>
                <a:lnTo>
                  <a:pt x="322024" y="126335"/>
                </a:lnTo>
                <a:cubicBezTo>
                  <a:pt x="322024" y="127032"/>
                  <a:pt x="322721" y="129733"/>
                  <a:pt x="321327" y="130430"/>
                </a:cubicBezTo>
                <a:cubicBezTo>
                  <a:pt x="320630" y="130430"/>
                  <a:pt x="319933" y="128426"/>
                  <a:pt x="319933" y="127729"/>
                </a:cubicBezTo>
                <a:cubicBezTo>
                  <a:pt x="319236" y="127032"/>
                  <a:pt x="318539" y="125725"/>
                  <a:pt x="318539" y="125028"/>
                </a:cubicBezTo>
                <a:cubicBezTo>
                  <a:pt x="317842" y="123721"/>
                  <a:pt x="318539" y="122327"/>
                  <a:pt x="318539" y="121630"/>
                </a:cubicBezTo>
                <a:cubicBezTo>
                  <a:pt x="318539" y="120323"/>
                  <a:pt x="319236" y="118929"/>
                  <a:pt x="319236" y="118232"/>
                </a:cubicBezTo>
                <a:lnTo>
                  <a:pt x="319236" y="116228"/>
                </a:lnTo>
                <a:cubicBezTo>
                  <a:pt x="318539" y="115531"/>
                  <a:pt x="317842" y="114921"/>
                  <a:pt x="317145" y="114224"/>
                </a:cubicBezTo>
                <a:cubicBezTo>
                  <a:pt x="316448" y="113527"/>
                  <a:pt x="315054" y="113527"/>
                  <a:pt x="314357" y="114224"/>
                </a:cubicBezTo>
                <a:cubicBezTo>
                  <a:pt x="312963" y="114224"/>
                  <a:pt x="312266" y="115618"/>
                  <a:pt x="310871" y="116228"/>
                </a:cubicBezTo>
                <a:cubicBezTo>
                  <a:pt x="310175" y="116925"/>
                  <a:pt x="307387" y="118232"/>
                  <a:pt x="306080" y="118929"/>
                </a:cubicBezTo>
                <a:cubicBezTo>
                  <a:pt x="305382" y="119626"/>
                  <a:pt x="302595" y="120933"/>
                  <a:pt x="301898" y="122327"/>
                </a:cubicBezTo>
                <a:cubicBezTo>
                  <a:pt x="300503" y="123024"/>
                  <a:pt x="298412" y="123721"/>
                  <a:pt x="297716" y="125028"/>
                </a:cubicBezTo>
                <a:cubicBezTo>
                  <a:pt x="297018" y="125725"/>
                  <a:pt x="297018" y="127032"/>
                  <a:pt x="297018" y="127729"/>
                </a:cubicBezTo>
                <a:cubicBezTo>
                  <a:pt x="296321" y="128426"/>
                  <a:pt x="295624" y="129123"/>
                  <a:pt x="295624" y="129123"/>
                </a:cubicBezTo>
                <a:cubicBezTo>
                  <a:pt x="294927" y="128426"/>
                  <a:pt x="294927" y="127729"/>
                  <a:pt x="294927" y="127119"/>
                </a:cubicBezTo>
                <a:cubicBezTo>
                  <a:pt x="294230" y="127119"/>
                  <a:pt x="294230" y="126422"/>
                  <a:pt x="294230" y="125725"/>
                </a:cubicBezTo>
                <a:lnTo>
                  <a:pt x="292836" y="125725"/>
                </a:lnTo>
                <a:cubicBezTo>
                  <a:pt x="292139" y="126422"/>
                  <a:pt x="291442" y="127119"/>
                  <a:pt x="290745" y="127119"/>
                </a:cubicBezTo>
                <a:lnTo>
                  <a:pt x="287957" y="127119"/>
                </a:lnTo>
                <a:cubicBezTo>
                  <a:pt x="286563" y="127816"/>
                  <a:pt x="286563" y="129820"/>
                  <a:pt x="286563" y="130517"/>
                </a:cubicBezTo>
                <a:cubicBezTo>
                  <a:pt x="285866" y="131214"/>
                  <a:pt x="284472" y="131911"/>
                  <a:pt x="283775" y="131911"/>
                </a:cubicBezTo>
                <a:cubicBezTo>
                  <a:pt x="283078" y="132608"/>
                  <a:pt x="281684" y="132608"/>
                  <a:pt x="281684" y="132608"/>
                </a:cubicBezTo>
                <a:cubicBezTo>
                  <a:pt x="280987" y="133305"/>
                  <a:pt x="280987" y="134612"/>
                  <a:pt x="280290" y="135309"/>
                </a:cubicBezTo>
                <a:cubicBezTo>
                  <a:pt x="280290" y="136616"/>
                  <a:pt x="280290" y="138010"/>
                  <a:pt x="279593" y="139404"/>
                </a:cubicBezTo>
                <a:cubicBezTo>
                  <a:pt x="278896" y="140101"/>
                  <a:pt x="277502" y="140798"/>
                  <a:pt x="277502" y="140798"/>
                </a:cubicBezTo>
                <a:cubicBezTo>
                  <a:pt x="276805" y="140798"/>
                  <a:pt x="274017" y="142802"/>
                  <a:pt x="273319" y="142802"/>
                </a:cubicBezTo>
                <a:cubicBezTo>
                  <a:pt x="271926" y="143499"/>
                  <a:pt x="269835" y="143499"/>
                  <a:pt x="269138" y="144196"/>
                </a:cubicBezTo>
                <a:cubicBezTo>
                  <a:pt x="267744" y="144893"/>
                  <a:pt x="267047" y="147594"/>
                  <a:pt x="266349" y="148901"/>
                </a:cubicBezTo>
                <a:cubicBezTo>
                  <a:pt x="265652" y="150208"/>
                  <a:pt x="263561" y="152299"/>
                  <a:pt x="262167" y="153606"/>
                </a:cubicBezTo>
                <a:cubicBezTo>
                  <a:pt x="261470" y="155000"/>
                  <a:pt x="259379" y="157004"/>
                  <a:pt x="257985" y="158311"/>
                </a:cubicBezTo>
                <a:cubicBezTo>
                  <a:pt x="257288" y="159008"/>
                  <a:pt x="255894" y="161012"/>
                  <a:pt x="255197" y="161709"/>
                </a:cubicBezTo>
                <a:cubicBezTo>
                  <a:pt x="254500" y="163103"/>
                  <a:pt x="252409" y="164410"/>
                  <a:pt x="251712" y="165107"/>
                </a:cubicBezTo>
                <a:cubicBezTo>
                  <a:pt x="250318" y="165804"/>
                  <a:pt x="248924" y="167111"/>
                  <a:pt x="247530" y="167808"/>
                </a:cubicBezTo>
                <a:cubicBezTo>
                  <a:pt x="246833" y="167808"/>
                  <a:pt x="246136" y="169202"/>
                  <a:pt x="245439" y="169202"/>
                </a:cubicBezTo>
                <a:cubicBezTo>
                  <a:pt x="244742" y="168505"/>
                  <a:pt x="244045" y="167808"/>
                  <a:pt x="244045" y="167808"/>
                </a:cubicBezTo>
                <a:cubicBezTo>
                  <a:pt x="243348" y="167111"/>
                  <a:pt x="244045" y="165804"/>
                  <a:pt x="244742" y="165804"/>
                </a:cubicBezTo>
                <a:cubicBezTo>
                  <a:pt x="245439" y="165107"/>
                  <a:pt x="247530" y="164410"/>
                  <a:pt x="248227" y="163800"/>
                </a:cubicBezTo>
                <a:cubicBezTo>
                  <a:pt x="249621" y="163103"/>
                  <a:pt x="251015" y="161796"/>
                  <a:pt x="251712" y="161099"/>
                </a:cubicBezTo>
                <a:cubicBezTo>
                  <a:pt x="253106" y="159705"/>
                  <a:pt x="255197" y="157004"/>
                  <a:pt x="255894" y="155697"/>
                </a:cubicBezTo>
                <a:cubicBezTo>
                  <a:pt x="257288" y="155000"/>
                  <a:pt x="258682" y="152299"/>
                  <a:pt x="260076" y="151602"/>
                </a:cubicBezTo>
                <a:cubicBezTo>
                  <a:pt x="260773" y="150208"/>
                  <a:pt x="262167" y="148901"/>
                  <a:pt x="262865" y="147507"/>
                </a:cubicBezTo>
                <a:cubicBezTo>
                  <a:pt x="262865" y="147507"/>
                  <a:pt x="264258" y="146200"/>
                  <a:pt x="264258" y="145503"/>
                </a:cubicBezTo>
                <a:cubicBezTo>
                  <a:pt x="264956" y="144806"/>
                  <a:pt x="265652" y="143499"/>
                  <a:pt x="265652" y="142105"/>
                </a:cubicBezTo>
                <a:cubicBezTo>
                  <a:pt x="265652" y="141408"/>
                  <a:pt x="264956" y="140101"/>
                  <a:pt x="264258" y="139404"/>
                </a:cubicBezTo>
                <a:cubicBezTo>
                  <a:pt x="263561" y="139404"/>
                  <a:pt x="262167" y="138707"/>
                  <a:pt x="262167" y="138097"/>
                </a:cubicBezTo>
                <a:cubicBezTo>
                  <a:pt x="261470" y="137400"/>
                  <a:pt x="261470" y="136093"/>
                  <a:pt x="261470" y="134699"/>
                </a:cubicBezTo>
                <a:cubicBezTo>
                  <a:pt x="262167" y="134002"/>
                  <a:pt x="262865" y="133305"/>
                  <a:pt x="262865" y="132695"/>
                </a:cubicBezTo>
                <a:cubicBezTo>
                  <a:pt x="262167" y="131998"/>
                  <a:pt x="261470" y="130691"/>
                  <a:pt x="260773" y="130691"/>
                </a:cubicBezTo>
                <a:cubicBezTo>
                  <a:pt x="260773" y="129995"/>
                  <a:pt x="260076" y="129385"/>
                  <a:pt x="260076" y="129385"/>
                </a:cubicBezTo>
                <a:cubicBezTo>
                  <a:pt x="260076" y="128688"/>
                  <a:pt x="260773" y="127991"/>
                  <a:pt x="260773" y="127991"/>
                </a:cubicBezTo>
                <a:cubicBezTo>
                  <a:pt x="260773" y="127294"/>
                  <a:pt x="261470" y="126684"/>
                  <a:pt x="261470" y="125987"/>
                </a:cubicBezTo>
                <a:cubicBezTo>
                  <a:pt x="260773" y="125290"/>
                  <a:pt x="258682" y="125987"/>
                  <a:pt x="257985" y="125987"/>
                </a:cubicBezTo>
                <a:cubicBezTo>
                  <a:pt x="257288" y="125987"/>
                  <a:pt x="255894" y="126684"/>
                  <a:pt x="255197" y="126684"/>
                </a:cubicBezTo>
                <a:cubicBezTo>
                  <a:pt x="254500" y="126684"/>
                  <a:pt x="253106" y="125987"/>
                  <a:pt x="252409" y="126684"/>
                </a:cubicBezTo>
                <a:lnTo>
                  <a:pt x="251712" y="127991"/>
                </a:lnTo>
                <a:cubicBezTo>
                  <a:pt x="251712" y="128688"/>
                  <a:pt x="253106" y="129385"/>
                  <a:pt x="253106" y="129995"/>
                </a:cubicBezTo>
                <a:lnTo>
                  <a:pt x="253106" y="131998"/>
                </a:lnTo>
                <a:cubicBezTo>
                  <a:pt x="252409" y="131998"/>
                  <a:pt x="251712" y="131998"/>
                  <a:pt x="251712" y="132695"/>
                </a:cubicBezTo>
                <a:cubicBezTo>
                  <a:pt x="251015" y="132695"/>
                  <a:pt x="251015" y="133392"/>
                  <a:pt x="251015" y="134002"/>
                </a:cubicBezTo>
                <a:cubicBezTo>
                  <a:pt x="251015" y="134612"/>
                  <a:pt x="252409" y="135396"/>
                  <a:pt x="252409" y="135396"/>
                </a:cubicBezTo>
                <a:cubicBezTo>
                  <a:pt x="251712" y="136093"/>
                  <a:pt x="251015" y="137400"/>
                  <a:pt x="250318" y="137400"/>
                </a:cubicBezTo>
                <a:cubicBezTo>
                  <a:pt x="249621" y="137400"/>
                  <a:pt x="248227" y="136703"/>
                  <a:pt x="247530" y="136703"/>
                </a:cubicBezTo>
                <a:lnTo>
                  <a:pt x="247530" y="138097"/>
                </a:lnTo>
                <a:cubicBezTo>
                  <a:pt x="247530" y="138794"/>
                  <a:pt x="248924" y="138794"/>
                  <a:pt x="248924" y="139404"/>
                </a:cubicBezTo>
                <a:cubicBezTo>
                  <a:pt x="249621" y="139404"/>
                  <a:pt x="248924" y="140798"/>
                  <a:pt x="248227" y="141408"/>
                </a:cubicBezTo>
                <a:cubicBezTo>
                  <a:pt x="247530" y="141408"/>
                  <a:pt x="246136" y="141408"/>
                  <a:pt x="245439" y="142105"/>
                </a:cubicBezTo>
                <a:lnTo>
                  <a:pt x="246833" y="143499"/>
                </a:lnTo>
                <a:cubicBezTo>
                  <a:pt x="247530" y="144196"/>
                  <a:pt x="248924" y="143499"/>
                  <a:pt x="248924" y="143499"/>
                </a:cubicBezTo>
                <a:cubicBezTo>
                  <a:pt x="249621" y="144196"/>
                  <a:pt x="248924" y="145503"/>
                  <a:pt x="248924" y="145503"/>
                </a:cubicBezTo>
                <a:cubicBezTo>
                  <a:pt x="248227" y="146200"/>
                  <a:pt x="247530" y="146200"/>
                  <a:pt x="246833" y="146200"/>
                </a:cubicBezTo>
                <a:lnTo>
                  <a:pt x="244742" y="146200"/>
                </a:lnTo>
                <a:cubicBezTo>
                  <a:pt x="244742" y="145503"/>
                  <a:pt x="244045" y="144806"/>
                  <a:pt x="244045" y="144196"/>
                </a:cubicBezTo>
                <a:cubicBezTo>
                  <a:pt x="243348" y="143499"/>
                  <a:pt x="243348" y="142802"/>
                  <a:pt x="243348" y="142192"/>
                </a:cubicBezTo>
                <a:lnTo>
                  <a:pt x="240559" y="142192"/>
                </a:lnTo>
                <a:cubicBezTo>
                  <a:pt x="240559" y="142192"/>
                  <a:pt x="239166" y="142889"/>
                  <a:pt x="239166" y="143586"/>
                </a:cubicBezTo>
                <a:cubicBezTo>
                  <a:pt x="239166" y="144283"/>
                  <a:pt x="240559" y="144893"/>
                  <a:pt x="240559" y="145590"/>
                </a:cubicBezTo>
                <a:lnTo>
                  <a:pt x="240559" y="146984"/>
                </a:lnTo>
                <a:cubicBezTo>
                  <a:pt x="240559" y="147681"/>
                  <a:pt x="239166" y="147681"/>
                  <a:pt x="239166" y="148291"/>
                </a:cubicBezTo>
                <a:lnTo>
                  <a:pt x="239166" y="150295"/>
                </a:lnTo>
                <a:lnTo>
                  <a:pt x="239863" y="150992"/>
                </a:lnTo>
                <a:cubicBezTo>
                  <a:pt x="240559" y="151689"/>
                  <a:pt x="241257" y="152996"/>
                  <a:pt x="240559" y="153693"/>
                </a:cubicBezTo>
                <a:cubicBezTo>
                  <a:pt x="240559" y="154390"/>
                  <a:pt x="239863" y="154390"/>
                  <a:pt x="239166" y="155087"/>
                </a:cubicBezTo>
                <a:cubicBezTo>
                  <a:pt x="238468" y="155087"/>
                  <a:pt x="237772" y="155784"/>
                  <a:pt x="237075" y="155784"/>
                </a:cubicBezTo>
                <a:cubicBezTo>
                  <a:pt x="236377" y="156481"/>
                  <a:pt x="235680" y="158485"/>
                  <a:pt x="235680" y="159879"/>
                </a:cubicBezTo>
                <a:cubicBezTo>
                  <a:pt x="234984" y="159879"/>
                  <a:pt x="233589" y="161273"/>
                  <a:pt x="232893" y="161273"/>
                </a:cubicBezTo>
                <a:cubicBezTo>
                  <a:pt x="232195" y="161970"/>
                  <a:pt x="229407" y="161273"/>
                  <a:pt x="228710" y="161273"/>
                </a:cubicBezTo>
                <a:cubicBezTo>
                  <a:pt x="228013" y="161273"/>
                  <a:pt x="226619" y="161970"/>
                  <a:pt x="225922" y="161970"/>
                </a:cubicBezTo>
                <a:cubicBezTo>
                  <a:pt x="225922" y="161970"/>
                  <a:pt x="225922" y="162667"/>
                  <a:pt x="225225" y="162667"/>
                </a:cubicBezTo>
                <a:lnTo>
                  <a:pt x="219736" y="151167"/>
                </a:lnTo>
                <a:lnTo>
                  <a:pt x="219736" y="145765"/>
                </a:lnTo>
                <a:lnTo>
                  <a:pt x="213550" y="145765"/>
                </a:lnTo>
                <a:lnTo>
                  <a:pt x="204576" y="136965"/>
                </a:lnTo>
                <a:lnTo>
                  <a:pt x="198390" y="136965"/>
                </a:lnTo>
                <a:lnTo>
                  <a:pt x="195602" y="134264"/>
                </a:lnTo>
                <a:lnTo>
                  <a:pt x="194208" y="124767"/>
                </a:lnTo>
                <a:lnTo>
                  <a:pt x="188719" y="124767"/>
                </a:lnTo>
                <a:lnTo>
                  <a:pt x="185931" y="110565"/>
                </a:lnTo>
                <a:lnTo>
                  <a:pt x="153432" y="122066"/>
                </a:lnTo>
                <a:lnTo>
                  <a:pt x="147856" y="122066"/>
                </a:lnTo>
                <a:lnTo>
                  <a:pt x="82249" y="141060"/>
                </a:lnTo>
                <a:lnTo>
                  <a:pt x="67088" y="143761"/>
                </a:lnTo>
                <a:lnTo>
                  <a:pt x="67088" y="147856"/>
                </a:lnTo>
                <a:lnTo>
                  <a:pt x="62906" y="150557"/>
                </a:lnTo>
                <a:lnTo>
                  <a:pt x="61512" y="145155"/>
                </a:lnTo>
                <a:lnTo>
                  <a:pt x="4182" y="161448"/>
                </a:lnTo>
                <a:lnTo>
                  <a:pt x="1394" y="157353"/>
                </a:lnTo>
                <a:lnTo>
                  <a:pt x="0" y="76062"/>
                </a:lnTo>
                <a:lnTo>
                  <a:pt x="67698" y="58463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0" name="Freeform: Shape 9">
            <a:extLst>
              <a:ext uri="{FF2B5EF4-FFF2-40B4-BE49-F238E27FC236}">
                <a16:creationId xmlns:a16="http://schemas.microsoft.com/office/drawing/2014/main" id="{FAE437CF-9DEA-7EB8-844E-C22174189827}"/>
              </a:ext>
            </a:extLst>
          </p:cNvPr>
          <p:cNvSpPr/>
          <p:nvPr/>
        </p:nvSpPr>
        <p:spPr>
          <a:xfrm>
            <a:off x="1680285" y="1110942"/>
            <a:ext cx="1463088" cy="824048"/>
          </a:xfrm>
          <a:custGeom>
            <a:avLst/>
            <a:gdLst>
              <a:gd name="connsiteX0" fmla="*/ 973390 w 975655"/>
              <a:gd name="connsiteY0" fmla="*/ 99848 h 577656"/>
              <a:gd name="connsiteX1" fmla="*/ 808545 w 975655"/>
              <a:gd name="connsiteY1" fmla="*/ 91745 h 577656"/>
              <a:gd name="connsiteX2" fmla="*/ 638123 w 975655"/>
              <a:gd name="connsiteY2" fmla="*/ 78938 h 577656"/>
              <a:gd name="connsiteX3" fmla="*/ 538798 w 975655"/>
              <a:gd name="connsiteY3" fmla="*/ 68831 h 577656"/>
              <a:gd name="connsiteX4" fmla="*/ 438775 w 975655"/>
              <a:gd name="connsiteY4" fmla="*/ 60031 h 577656"/>
              <a:gd name="connsiteX5" fmla="*/ 323592 w 975655"/>
              <a:gd name="connsiteY5" fmla="*/ 45219 h 577656"/>
              <a:gd name="connsiteX6" fmla="*/ 173210 w 975655"/>
              <a:gd name="connsiteY6" fmla="*/ 25006 h 577656"/>
              <a:gd name="connsiteX7" fmla="*/ 100110 w 975655"/>
              <a:gd name="connsiteY7" fmla="*/ 13505 h 577656"/>
              <a:gd name="connsiteX8" fmla="*/ 20736 w 975655"/>
              <a:gd name="connsiteY8" fmla="*/ 0 h 577656"/>
              <a:gd name="connsiteX9" fmla="*/ 697 w 975655"/>
              <a:gd name="connsiteY9" fmla="*/ 115270 h 577656"/>
              <a:gd name="connsiteX10" fmla="*/ 0 w 975655"/>
              <a:gd name="connsiteY10" fmla="*/ 116577 h 577656"/>
              <a:gd name="connsiteX11" fmla="*/ 697 w 975655"/>
              <a:gd name="connsiteY11" fmla="*/ 116577 h 577656"/>
              <a:gd name="connsiteX12" fmla="*/ 1394 w 975655"/>
              <a:gd name="connsiteY12" fmla="*/ 118581 h 577656"/>
              <a:gd name="connsiteX13" fmla="*/ 2091 w 975655"/>
              <a:gd name="connsiteY13" fmla="*/ 121282 h 577656"/>
              <a:gd name="connsiteX14" fmla="*/ 2091 w 975655"/>
              <a:gd name="connsiteY14" fmla="*/ 121979 h 577656"/>
              <a:gd name="connsiteX15" fmla="*/ 2788 w 975655"/>
              <a:gd name="connsiteY15" fmla="*/ 122676 h 577656"/>
              <a:gd name="connsiteX16" fmla="*/ 4879 w 975655"/>
              <a:gd name="connsiteY16" fmla="*/ 123983 h 577656"/>
              <a:gd name="connsiteX17" fmla="*/ 8364 w 975655"/>
              <a:gd name="connsiteY17" fmla="*/ 129385 h 577656"/>
              <a:gd name="connsiteX18" fmla="*/ 8364 w 975655"/>
              <a:gd name="connsiteY18" fmla="*/ 132086 h 577656"/>
              <a:gd name="connsiteX19" fmla="*/ 11849 w 975655"/>
              <a:gd name="connsiteY19" fmla="*/ 133392 h 577656"/>
              <a:gd name="connsiteX20" fmla="*/ 13243 w 975655"/>
              <a:gd name="connsiteY20" fmla="*/ 139491 h 577656"/>
              <a:gd name="connsiteX21" fmla="*/ 12546 w 975655"/>
              <a:gd name="connsiteY21" fmla="*/ 142192 h 577656"/>
              <a:gd name="connsiteX22" fmla="*/ 12546 w 975655"/>
              <a:gd name="connsiteY22" fmla="*/ 142889 h 577656"/>
              <a:gd name="connsiteX23" fmla="*/ 13940 w 975655"/>
              <a:gd name="connsiteY23" fmla="*/ 143586 h 577656"/>
              <a:gd name="connsiteX24" fmla="*/ 16728 w 975655"/>
              <a:gd name="connsiteY24" fmla="*/ 145590 h 577656"/>
              <a:gd name="connsiteX25" fmla="*/ 17426 w 975655"/>
              <a:gd name="connsiteY25" fmla="*/ 148291 h 577656"/>
              <a:gd name="connsiteX26" fmla="*/ 20214 w 975655"/>
              <a:gd name="connsiteY26" fmla="*/ 151689 h 577656"/>
              <a:gd name="connsiteX27" fmla="*/ 20214 w 975655"/>
              <a:gd name="connsiteY27" fmla="*/ 157788 h 577656"/>
              <a:gd name="connsiteX28" fmla="*/ 19517 w 975655"/>
              <a:gd name="connsiteY28" fmla="*/ 159182 h 577656"/>
              <a:gd name="connsiteX29" fmla="*/ 20911 w 975655"/>
              <a:gd name="connsiteY29" fmla="*/ 160489 h 577656"/>
              <a:gd name="connsiteX30" fmla="*/ 22305 w 975655"/>
              <a:gd name="connsiteY30" fmla="*/ 166588 h 577656"/>
              <a:gd name="connsiteX31" fmla="*/ 18820 w 975655"/>
              <a:gd name="connsiteY31" fmla="*/ 171990 h 577656"/>
              <a:gd name="connsiteX32" fmla="*/ 17426 w 975655"/>
              <a:gd name="connsiteY32" fmla="*/ 171990 h 577656"/>
              <a:gd name="connsiteX33" fmla="*/ 18820 w 975655"/>
              <a:gd name="connsiteY33" fmla="*/ 173994 h 577656"/>
              <a:gd name="connsiteX34" fmla="*/ 18820 w 975655"/>
              <a:gd name="connsiteY34" fmla="*/ 175998 h 577656"/>
              <a:gd name="connsiteX35" fmla="*/ 21608 w 975655"/>
              <a:gd name="connsiteY35" fmla="*/ 178699 h 577656"/>
              <a:gd name="connsiteX36" fmla="*/ 20911 w 975655"/>
              <a:gd name="connsiteY36" fmla="*/ 185408 h 577656"/>
              <a:gd name="connsiteX37" fmla="*/ 18820 w 975655"/>
              <a:gd name="connsiteY37" fmla="*/ 186105 h 577656"/>
              <a:gd name="connsiteX38" fmla="*/ 19517 w 975655"/>
              <a:gd name="connsiteY38" fmla="*/ 186105 h 577656"/>
              <a:gd name="connsiteX39" fmla="*/ 20911 w 975655"/>
              <a:gd name="connsiteY39" fmla="*/ 188806 h 577656"/>
              <a:gd name="connsiteX40" fmla="*/ 23002 w 975655"/>
              <a:gd name="connsiteY40" fmla="*/ 189503 h 577656"/>
              <a:gd name="connsiteX41" fmla="*/ 27097 w 975655"/>
              <a:gd name="connsiteY41" fmla="*/ 193511 h 577656"/>
              <a:gd name="connsiteX42" fmla="*/ 28491 w 975655"/>
              <a:gd name="connsiteY42" fmla="*/ 197518 h 577656"/>
              <a:gd name="connsiteX43" fmla="*/ 28491 w 975655"/>
              <a:gd name="connsiteY43" fmla="*/ 199522 h 577656"/>
              <a:gd name="connsiteX44" fmla="*/ 29188 w 975655"/>
              <a:gd name="connsiteY44" fmla="*/ 200829 h 577656"/>
              <a:gd name="connsiteX45" fmla="*/ 30582 w 975655"/>
              <a:gd name="connsiteY45" fmla="*/ 201526 h 577656"/>
              <a:gd name="connsiteX46" fmla="*/ 32673 w 975655"/>
              <a:gd name="connsiteY46" fmla="*/ 202223 h 577656"/>
              <a:gd name="connsiteX47" fmla="*/ 34764 w 975655"/>
              <a:gd name="connsiteY47" fmla="*/ 204227 h 577656"/>
              <a:gd name="connsiteX48" fmla="*/ 36158 w 975655"/>
              <a:gd name="connsiteY48" fmla="*/ 205534 h 577656"/>
              <a:gd name="connsiteX49" fmla="*/ 36855 w 975655"/>
              <a:gd name="connsiteY49" fmla="*/ 205534 h 577656"/>
              <a:gd name="connsiteX50" fmla="*/ 40950 w 975655"/>
              <a:gd name="connsiteY50" fmla="*/ 206231 h 577656"/>
              <a:gd name="connsiteX51" fmla="*/ 44435 w 975655"/>
              <a:gd name="connsiteY51" fmla="*/ 208932 h 577656"/>
              <a:gd name="connsiteX52" fmla="*/ 45829 w 975655"/>
              <a:gd name="connsiteY52" fmla="*/ 213637 h 577656"/>
              <a:gd name="connsiteX53" fmla="*/ 45829 w 975655"/>
              <a:gd name="connsiteY53" fmla="*/ 216338 h 577656"/>
              <a:gd name="connsiteX54" fmla="*/ 47920 w 975655"/>
              <a:gd name="connsiteY54" fmla="*/ 217645 h 577656"/>
              <a:gd name="connsiteX55" fmla="*/ 48617 w 975655"/>
              <a:gd name="connsiteY55" fmla="*/ 219649 h 577656"/>
              <a:gd name="connsiteX56" fmla="*/ 51405 w 975655"/>
              <a:gd name="connsiteY56" fmla="*/ 220956 h 577656"/>
              <a:gd name="connsiteX57" fmla="*/ 53496 w 975655"/>
              <a:gd name="connsiteY57" fmla="*/ 225661 h 577656"/>
              <a:gd name="connsiteX58" fmla="*/ 53496 w 975655"/>
              <a:gd name="connsiteY58" fmla="*/ 226968 h 577656"/>
              <a:gd name="connsiteX59" fmla="*/ 54193 w 975655"/>
              <a:gd name="connsiteY59" fmla="*/ 226968 h 577656"/>
              <a:gd name="connsiteX60" fmla="*/ 55587 w 975655"/>
              <a:gd name="connsiteY60" fmla="*/ 228971 h 577656"/>
              <a:gd name="connsiteX61" fmla="*/ 56982 w 975655"/>
              <a:gd name="connsiteY61" fmla="*/ 232369 h 577656"/>
              <a:gd name="connsiteX62" fmla="*/ 56982 w 975655"/>
              <a:gd name="connsiteY62" fmla="*/ 233066 h 577656"/>
              <a:gd name="connsiteX63" fmla="*/ 57679 w 975655"/>
              <a:gd name="connsiteY63" fmla="*/ 233066 h 577656"/>
              <a:gd name="connsiteX64" fmla="*/ 59770 w 975655"/>
              <a:gd name="connsiteY64" fmla="*/ 235070 h 577656"/>
              <a:gd name="connsiteX65" fmla="*/ 61861 w 975655"/>
              <a:gd name="connsiteY65" fmla="*/ 239078 h 577656"/>
              <a:gd name="connsiteX66" fmla="*/ 61861 w 975655"/>
              <a:gd name="connsiteY66" fmla="*/ 242476 h 577656"/>
              <a:gd name="connsiteX67" fmla="*/ 61164 w 975655"/>
              <a:gd name="connsiteY67" fmla="*/ 243173 h 577656"/>
              <a:gd name="connsiteX68" fmla="*/ 61861 w 975655"/>
              <a:gd name="connsiteY68" fmla="*/ 243870 h 577656"/>
              <a:gd name="connsiteX69" fmla="*/ 65346 w 975655"/>
              <a:gd name="connsiteY69" fmla="*/ 245177 h 577656"/>
              <a:gd name="connsiteX70" fmla="*/ 67437 w 975655"/>
              <a:gd name="connsiteY70" fmla="*/ 249185 h 577656"/>
              <a:gd name="connsiteX71" fmla="*/ 67437 w 975655"/>
              <a:gd name="connsiteY71" fmla="*/ 249882 h 577656"/>
              <a:gd name="connsiteX72" fmla="*/ 70922 w 975655"/>
              <a:gd name="connsiteY72" fmla="*/ 251886 h 577656"/>
              <a:gd name="connsiteX73" fmla="*/ 70922 w 975655"/>
              <a:gd name="connsiteY73" fmla="*/ 257985 h 577656"/>
              <a:gd name="connsiteX74" fmla="*/ 69528 w 975655"/>
              <a:gd name="connsiteY74" fmla="*/ 260686 h 577656"/>
              <a:gd name="connsiteX75" fmla="*/ 69528 w 975655"/>
              <a:gd name="connsiteY75" fmla="*/ 261383 h 577656"/>
              <a:gd name="connsiteX76" fmla="*/ 69528 w 975655"/>
              <a:gd name="connsiteY76" fmla="*/ 263387 h 577656"/>
              <a:gd name="connsiteX77" fmla="*/ 70225 w 975655"/>
              <a:gd name="connsiteY77" fmla="*/ 263387 h 577656"/>
              <a:gd name="connsiteX78" fmla="*/ 71619 w 975655"/>
              <a:gd name="connsiteY78" fmla="*/ 264084 h 577656"/>
              <a:gd name="connsiteX79" fmla="*/ 74407 w 975655"/>
              <a:gd name="connsiteY79" fmla="*/ 266088 h 577656"/>
              <a:gd name="connsiteX80" fmla="*/ 75801 w 975655"/>
              <a:gd name="connsiteY80" fmla="*/ 267395 h 577656"/>
              <a:gd name="connsiteX81" fmla="*/ 75801 w 975655"/>
              <a:gd name="connsiteY81" fmla="*/ 268092 h 577656"/>
              <a:gd name="connsiteX82" fmla="*/ 76498 w 975655"/>
              <a:gd name="connsiteY82" fmla="*/ 268092 h 577656"/>
              <a:gd name="connsiteX83" fmla="*/ 78589 w 975655"/>
              <a:gd name="connsiteY83" fmla="*/ 269399 h 577656"/>
              <a:gd name="connsiteX84" fmla="*/ 82074 w 975655"/>
              <a:gd name="connsiteY84" fmla="*/ 274104 h 577656"/>
              <a:gd name="connsiteX85" fmla="*/ 82074 w 975655"/>
              <a:gd name="connsiteY85" fmla="*/ 275411 h 577656"/>
              <a:gd name="connsiteX86" fmla="*/ 82771 w 975655"/>
              <a:gd name="connsiteY86" fmla="*/ 274713 h 577656"/>
              <a:gd name="connsiteX87" fmla="*/ 84862 w 975655"/>
              <a:gd name="connsiteY87" fmla="*/ 274713 h 577656"/>
              <a:gd name="connsiteX88" fmla="*/ 88957 w 975655"/>
              <a:gd name="connsiteY88" fmla="*/ 276020 h 577656"/>
              <a:gd name="connsiteX89" fmla="*/ 92442 w 975655"/>
              <a:gd name="connsiteY89" fmla="*/ 280725 h 577656"/>
              <a:gd name="connsiteX90" fmla="*/ 91048 w 975655"/>
              <a:gd name="connsiteY90" fmla="*/ 286127 h 577656"/>
              <a:gd name="connsiteX91" fmla="*/ 91048 w 975655"/>
              <a:gd name="connsiteY91" fmla="*/ 286824 h 577656"/>
              <a:gd name="connsiteX92" fmla="*/ 91745 w 975655"/>
              <a:gd name="connsiteY92" fmla="*/ 287521 h 577656"/>
              <a:gd name="connsiteX93" fmla="*/ 93837 w 975655"/>
              <a:gd name="connsiteY93" fmla="*/ 286824 h 577656"/>
              <a:gd name="connsiteX94" fmla="*/ 94534 w 975655"/>
              <a:gd name="connsiteY94" fmla="*/ 286824 h 577656"/>
              <a:gd name="connsiteX95" fmla="*/ 98019 w 975655"/>
              <a:gd name="connsiteY95" fmla="*/ 288131 h 577656"/>
              <a:gd name="connsiteX96" fmla="*/ 100110 w 975655"/>
              <a:gd name="connsiteY96" fmla="*/ 288828 h 577656"/>
              <a:gd name="connsiteX97" fmla="*/ 100110 w 975655"/>
              <a:gd name="connsiteY97" fmla="*/ 289525 h 577656"/>
              <a:gd name="connsiteX98" fmla="*/ 100807 w 975655"/>
              <a:gd name="connsiteY98" fmla="*/ 288828 h 577656"/>
              <a:gd name="connsiteX99" fmla="*/ 102898 w 975655"/>
              <a:gd name="connsiteY99" fmla="*/ 287521 h 577656"/>
              <a:gd name="connsiteX100" fmla="*/ 107690 w 975655"/>
              <a:gd name="connsiteY100" fmla="*/ 285517 h 577656"/>
              <a:gd name="connsiteX101" fmla="*/ 112482 w 975655"/>
              <a:gd name="connsiteY101" fmla="*/ 286824 h 577656"/>
              <a:gd name="connsiteX102" fmla="*/ 115967 w 975655"/>
              <a:gd name="connsiteY102" fmla="*/ 291529 h 577656"/>
              <a:gd name="connsiteX103" fmla="*/ 115270 w 975655"/>
              <a:gd name="connsiteY103" fmla="*/ 298238 h 577656"/>
              <a:gd name="connsiteX104" fmla="*/ 113876 w 975655"/>
              <a:gd name="connsiteY104" fmla="*/ 300242 h 577656"/>
              <a:gd name="connsiteX105" fmla="*/ 113179 w 975655"/>
              <a:gd name="connsiteY105" fmla="*/ 303640 h 577656"/>
              <a:gd name="connsiteX106" fmla="*/ 111785 w 975655"/>
              <a:gd name="connsiteY106" fmla="*/ 305644 h 577656"/>
              <a:gd name="connsiteX107" fmla="*/ 111088 w 975655"/>
              <a:gd name="connsiteY107" fmla="*/ 305644 h 577656"/>
              <a:gd name="connsiteX108" fmla="*/ 111088 w 975655"/>
              <a:gd name="connsiteY108" fmla="*/ 306951 h 577656"/>
              <a:gd name="connsiteX109" fmla="*/ 110391 w 975655"/>
              <a:gd name="connsiteY109" fmla="*/ 308955 h 577656"/>
              <a:gd name="connsiteX110" fmla="*/ 110391 w 975655"/>
              <a:gd name="connsiteY110" fmla="*/ 309652 h 577656"/>
              <a:gd name="connsiteX111" fmla="*/ 107603 w 975655"/>
              <a:gd name="connsiteY111" fmla="*/ 312353 h 577656"/>
              <a:gd name="connsiteX112" fmla="*/ 107603 w 975655"/>
              <a:gd name="connsiteY112" fmla="*/ 313050 h 577656"/>
              <a:gd name="connsiteX113" fmla="*/ 107603 w 975655"/>
              <a:gd name="connsiteY113" fmla="*/ 318452 h 577656"/>
              <a:gd name="connsiteX114" fmla="*/ 104118 w 975655"/>
              <a:gd name="connsiteY114" fmla="*/ 323156 h 577656"/>
              <a:gd name="connsiteX115" fmla="*/ 102724 w 975655"/>
              <a:gd name="connsiteY115" fmla="*/ 323853 h 577656"/>
              <a:gd name="connsiteX116" fmla="*/ 103421 w 975655"/>
              <a:gd name="connsiteY116" fmla="*/ 325160 h 577656"/>
              <a:gd name="connsiteX117" fmla="*/ 102026 w 975655"/>
              <a:gd name="connsiteY117" fmla="*/ 330562 h 577656"/>
              <a:gd name="connsiteX118" fmla="*/ 100632 w 975655"/>
              <a:gd name="connsiteY118" fmla="*/ 332566 h 577656"/>
              <a:gd name="connsiteX119" fmla="*/ 99238 w 975655"/>
              <a:gd name="connsiteY119" fmla="*/ 336574 h 577656"/>
              <a:gd name="connsiteX120" fmla="*/ 97147 w 975655"/>
              <a:gd name="connsiteY120" fmla="*/ 337881 h 577656"/>
              <a:gd name="connsiteX121" fmla="*/ 97844 w 975655"/>
              <a:gd name="connsiteY121" fmla="*/ 338578 h 577656"/>
              <a:gd name="connsiteX122" fmla="*/ 97844 w 975655"/>
              <a:gd name="connsiteY122" fmla="*/ 345984 h 577656"/>
              <a:gd name="connsiteX123" fmla="*/ 93052 w 975655"/>
              <a:gd name="connsiteY123" fmla="*/ 349992 h 577656"/>
              <a:gd name="connsiteX124" fmla="*/ 94446 w 975655"/>
              <a:gd name="connsiteY124" fmla="*/ 351299 h 577656"/>
              <a:gd name="connsiteX125" fmla="*/ 94446 w 975655"/>
              <a:gd name="connsiteY125" fmla="*/ 357398 h 577656"/>
              <a:gd name="connsiteX126" fmla="*/ 93052 w 975655"/>
              <a:gd name="connsiteY126" fmla="*/ 360099 h 577656"/>
              <a:gd name="connsiteX127" fmla="*/ 92355 w 975655"/>
              <a:gd name="connsiteY127" fmla="*/ 360796 h 577656"/>
              <a:gd name="connsiteX128" fmla="*/ 91658 w 975655"/>
              <a:gd name="connsiteY128" fmla="*/ 361493 h 577656"/>
              <a:gd name="connsiteX129" fmla="*/ 90961 w 975655"/>
              <a:gd name="connsiteY129" fmla="*/ 362800 h 577656"/>
              <a:gd name="connsiteX130" fmla="*/ 90961 w 975655"/>
              <a:gd name="connsiteY130" fmla="*/ 363497 h 577656"/>
              <a:gd name="connsiteX131" fmla="*/ 92355 w 975655"/>
              <a:gd name="connsiteY131" fmla="*/ 364194 h 577656"/>
              <a:gd name="connsiteX132" fmla="*/ 95143 w 975655"/>
              <a:gd name="connsiteY132" fmla="*/ 367592 h 577656"/>
              <a:gd name="connsiteX133" fmla="*/ 95143 w 975655"/>
              <a:gd name="connsiteY133" fmla="*/ 372993 h 577656"/>
              <a:gd name="connsiteX134" fmla="*/ 94446 w 975655"/>
              <a:gd name="connsiteY134" fmla="*/ 374300 h 577656"/>
              <a:gd name="connsiteX135" fmla="*/ 95143 w 975655"/>
              <a:gd name="connsiteY135" fmla="*/ 374997 h 577656"/>
              <a:gd name="connsiteX136" fmla="*/ 95143 w 975655"/>
              <a:gd name="connsiteY136" fmla="*/ 375694 h 577656"/>
              <a:gd name="connsiteX137" fmla="*/ 95840 w 975655"/>
              <a:gd name="connsiteY137" fmla="*/ 376391 h 577656"/>
              <a:gd name="connsiteX138" fmla="*/ 97235 w 975655"/>
              <a:gd name="connsiteY138" fmla="*/ 379789 h 577656"/>
              <a:gd name="connsiteX139" fmla="*/ 95840 w 975655"/>
              <a:gd name="connsiteY139" fmla="*/ 385191 h 577656"/>
              <a:gd name="connsiteX140" fmla="*/ 90351 w 975655"/>
              <a:gd name="connsiteY140" fmla="*/ 387195 h 577656"/>
              <a:gd name="connsiteX141" fmla="*/ 87563 w 975655"/>
              <a:gd name="connsiteY141" fmla="*/ 387195 h 577656"/>
              <a:gd name="connsiteX142" fmla="*/ 85472 w 975655"/>
              <a:gd name="connsiteY142" fmla="*/ 386498 h 577656"/>
              <a:gd name="connsiteX143" fmla="*/ 84775 w 975655"/>
              <a:gd name="connsiteY143" fmla="*/ 387805 h 577656"/>
              <a:gd name="connsiteX144" fmla="*/ 81290 w 975655"/>
              <a:gd name="connsiteY144" fmla="*/ 391203 h 577656"/>
              <a:gd name="connsiteX145" fmla="*/ 80593 w 975655"/>
              <a:gd name="connsiteY145" fmla="*/ 391900 h 577656"/>
              <a:gd name="connsiteX146" fmla="*/ 80593 w 975655"/>
              <a:gd name="connsiteY146" fmla="*/ 393904 h 577656"/>
              <a:gd name="connsiteX147" fmla="*/ 82684 w 975655"/>
              <a:gd name="connsiteY147" fmla="*/ 395908 h 577656"/>
              <a:gd name="connsiteX148" fmla="*/ 84078 w 975655"/>
              <a:gd name="connsiteY148" fmla="*/ 400613 h 577656"/>
              <a:gd name="connsiteX149" fmla="*/ 84078 w 975655"/>
              <a:gd name="connsiteY149" fmla="*/ 404011 h 577656"/>
              <a:gd name="connsiteX150" fmla="*/ 80593 w 975655"/>
              <a:gd name="connsiteY150" fmla="*/ 409413 h 577656"/>
              <a:gd name="connsiteX151" fmla="*/ 78502 w 975655"/>
              <a:gd name="connsiteY151" fmla="*/ 410110 h 577656"/>
              <a:gd name="connsiteX152" fmla="*/ 78502 w 975655"/>
              <a:gd name="connsiteY152" fmla="*/ 410807 h 577656"/>
              <a:gd name="connsiteX153" fmla="*/ 77108 w 975655"/>
              <a:gd name="connsiteY153" fmla="*/ 412811 h 577656"/>
              <a:gd name="connsiteX154" fmla="*/ 78502 w 975655"/>
              <a:gd name="connsiteY154" fmla="*/ 413508 h 577656"/>
              <a:gd name="connsiteX155" fmla="*/ 79199 w 975655"/>
              <a:gd name="connsiteY155" fmla="*/ 414205 h 577656"/>
              <a:gd name="connsiteX156" fmla="*/ 82684 w 975655"/>
              <a:gd name="connsiteY156" fmla="*/ 415512 h 577656"/>
              <a:gd name="connsiteX157" fmla="*/ 84775 w 975655"/>
              <a:gd name="connsiteY157" fmla="*/ 418910 h 577656"/>
              <a:gd name="connsiteX158" fmla="*/ 84775 w 975655"/>
              <a:gd name="connsiteY158" fmla="*/ 419607 h 577656"/>
              <a:gd name="connsiteX159" fmla="*/ 86169 w 975655"/>
              <a:gd name="connsiteY159" fmla="*/ 420304 h 577656"/>
              <a:gd name="connsiteX160" fmla="*/ 88260 w 975655"/>
              <a:gd name="connsiteY160" fmla="*/ 421611 h 577656"/>
              <a:gd name="connsiteX161" fmla="*/ 91048 w 975655"/>
              <a:gd name="connsiteY161" fmla="*/ 425009 h 577656"/>
              <a:gd name="connsiteX162" fmla="*/ 91745 w 975655"/>
              <a:gd name="connsiteY162" fmla="*/ 426316 h 577656"/>
              <a:gd name="connsiteX163" fmla="*/ 93140 w 975655"/>
              <a:gd name="connsiteY163" fmla="*/ 426316 h 577656"/>
              <a:gd name="connsiteX164" fmla="*/ 93837 w 975655"/>
              <a:gd name="connsiteY164" fmla="*/ 425619 h 577656"/>
              <a:gd name="connsiteX165" fmla="*/ 93837 w 975655"/>
              <a:gd name="connsiteY165" fmla="*/ 424922 h 577656"/>
              <a:gd name="connsiteX166" fmla="*/ 94534 w 975655"/>
              <a:gd name="connsiteY166" fmla="*/ 424922 h 577656"/>
              <a:gd name="connsiteX167" fmla="*/ 94534 w 975655"/>
              <a:gd name="connsiteY167" fmla="*/ 424225 h 577656"/>
              <a:gd name="connsiteX168" fmla="*/ 95231 w 975655"/>
              <a:gd name="connsiteY168" fmla="*/ 421524 h 577656"/>
              <a:gd name="connsiteX169" fmla="*/ 95231 w 975655"/>
              <a:gd name="connsiteY169" fmla="*/ 420827 h 577656"/>
              <a:gd name="connsiteX170" fmla="*/ 100720 w 975655"/>
              <a:gd name="connsiteY170" fmla="*/ 418823 h 577656"/>
              <a:gd name="connsiteX171" fmla="*/ 103508 w 975655"/>
              <a:gd name="connsiteY171" fmla="*/ 420130 h 577656"/>
              <a:gd name="connsiteX172" fmla="*/ 105599 w 975655"/>
              <a:gd name="connsiteY172" fmla="*/ 418823 h 577656"/>
              <a:gd name="connsiteX173" fmla="*/ 106296 w 975655"/>
              <a:gd name="connsiteY173" fmla="*/ 418823 h 577656"/>
              <a:gd name="connsiteX174" fmla="*/ 106296 w 975655"/>
              <a:gd name="connsiteY174" fmla="*/ 418126 h 577656"/>
              <a:gd name="connsiteX175" fmla="*/ 108387 w 975655"/>
              <a:gd name="connsiteY175" fmla="*/ 416122 h 577656"/>
              <a:gd name="connsiteX176" fmla="*/ 110478 w 975655"/>
              <a:gd name="connsiteY176" fmla="*/ 415425 h 577656"/>
              <a:gd name="connsiteX177" fmla="*/ 111872 w 975655"/>
              <a:gd name="connsiteY177" fmla="*/ 412027 h 577656"/>
              <a:gd name="connsiteX178" fmla="*/ 115357 w 975655"/>
              <a:gd name="connsiteY178" fmla="*/ 410720 h 577656"/>
              <a:gd name="connsiteX179" fmla="*/ 116054 w 975655"/>
              <a:gd name="connsiteY179" fmla="*/ 410023 h 577656"/>
              <a:gd name="connsiteX180" fmla="*/ 116751 w 975655"/>
              <a:gd name="connsiteY180" fmla="*/ 410023 h 577656"/>
              <a:gd name="connsiteX181" fmla="*/ 116751 w 975655"/>
              <a:gd name="connsiteY181" fmla="*/ 408019 h 577656"/>
              <a:gd name="connsiteX182" fmla="*/ 117448 w 975655"/>
              <a:gd name="connsiteY182" fmla="*/ 408019 h 577656"/>
              <a:gd name="connsiteX183" fmla="*/ 119539 w 975655"/>
              <a:gd name="connsiteY183" fmla="*/ 404011 h 577656"/>
              <a:gd name="connsiteX184" fmla="*/ 122937 w 975655"/>
              <a:gd name="connsiteY184" fmla="*/ 403314 h 577656"/>
              <a:gd name="connsiteX185" fmla="*/ 125028 w 975655"/>
              <a:gd name="connsiteY185" fmla="*/ 403314 h 577656"/>
              <a:gd name="connsiteX186" fmla="*/ 129210 w 975655"/>
              <a:gd name="connsiteY186" fmla="*/ 406015 h 577656"/>
              <a:gd name="connsiteX187" fmla="*/ 130604 w 975655"/>
              <a:gd name="connsiteY187" fmla="*/ 408019 h 577656"/>
              <a:gd name="connsiteX188" fmla="*/ 130604 w 975655"/>
              <a:gd name="connsiteY188" fmla="*/ 408716 h 577656"/>
              <a:gd name="connsiteX189" fmla="*/ 131301 w 975655"/>
              <a:gd name="connsiteY189" fmla="*/ 409413 h 577656"/>
              <a:gd name="connsiteX190" fmla="*/ 133393 w 975655"/>
              <a:gd name="connsiteY190" fmla="*/ 412811 h 577656"/>
              <a:gd name="connsiteX191" fmla="*/ 133393 w 975655"/>
              <a:gd name="connsiteY191" fmla="*/ 413508 h 577656"/>
              <a:gd name="connsiteX192" fmla="*/ 137575 w 975655"/>
              <a:gd name="connsiteY192" fmla="*/ 415512 h 577656"/>
              <a:gd name="connsiteX193" fmla="*/ 140363 w 975655"/>
              <a:gd name="connsiteY193" fmla="*/ 418910 h 577656"/>
              <a:gd name="connsiteX194" fmla="*/ 139666 w 975655"/>
              <a:gd name="connsiteY194" fmla="*/ 423615 h 577656"/>
              <a:gd name="connsiteX195" fmla="*/ 138272 w 975655"/>
              <a:gd name="connsiteY195" fmla="*/ 426316 h 577656"/>
              <a:gd name="connsiteX196" fmla="*/ 137575 w 975655"/>
              <a:gd name="connsiteY196" fmla="*/ 427013 h 577656"/>
              <a:gd name="connsiteX197" fmla="*/ 138272 w 975655"/>
              <a:gd name="connsiteY197" fmla="*/ 427013 h 577656"/>
              <a:gd name="connsiteX198" fmla="*/ 140363 w 975655"/>
              <a:gd name="connsiteY198" fmla="*/ 427710 h 577656"/>
              <a:gd name="connsiteX199" fmla="*/ 143151 w 975655"/>
              <a:gd name="connsiteY199" fmla="*/ 432415 h 577656"/>
              <a:gd name="connsiteX200" fmla="*/ 142454 w 975655"/>
              <a:gd name="connsiteY200" fmla="*/ 437816 h 577656"/>
              <a:gd name="connsiteX201" fmla="*/ 140363 w 975655"/>
              <a:gd name="connsiteY201" fmla="*/ 439123 h 577656"/>
              <a:gd name="connsiteX202" fmla="*/ 140363 w 975655"/>
              <a:gd name="connsiteY202" fmla="*/ 439820 h 577656"/>
              <a:gd name="connsiteX203" fmla="*/ 139666 w 975655"/>
              <a:gd name="connsiteY203" fmla="*/ 441824 h 577656"/>
              <a:gd name="connsiteX204" fmla="*/ 142454 w 975655"/>
              <a:gd name="connsiteY204" fmla="*/ 444525 h 577656"/>
              <a:gd name="connsiteX205" fmla="*/ 142454 w 975655"/>
              <a:gd name="connsiteY205" fmla="*/ 448620 h 577656"/>
              <a:gd name="connsiteX206" fmla="*/ 141757 w 975655"/>
              <a:gd name="connsiteY206" fmla="*/ 449317 h 577656"/>
              <a:gd name="connsiteX207" fmla="*/ 141757 w 975655"/>
              <a:gd name="connsiteY207" fmla="*/ 450624 h 577656"/>
              <a:gd name="connsiteX208" fmla="*/ 141060 w 975655"/>
              <a:gd name="connsiteY208" fmla="*/ 451931 h 577656"/>
              <a:gd name="connsiteX209" fmla="*/ 142454 w 975655"/>
              <a:gd name="connsiteY209" fmla="*/ 453238 h 577656"/>
              <a:gd name="connsiteX210" fmla="*/ 142454 w 975655"/>
              <a:gd name="connsiteY210" fmla="*/ 453935 h 577656"/>
              <a:gd name="connsiteX211" fmla="*/ 143151 w 975655"/>
              <a:gd name="connsiteY211" fmla="*/ 454632 h 577656"/>
              <a:gd name="connsiteX212" fmla="*/ 145242 w 975655"/>
              <a:gd name="connsiteY212" fmla="*/ 458640 h 577656"/>
              <a:gd name="connsiteX213" fmla="*/ 145242 w 975655"/>
              <a:gd name="connsiteY213" fmla="*/ 461341 h 577656"/>
              <a:gd name="connsiteX214" fmla="*/ 146636 w 975655"/>
              <a:gd name="connsiteY214" fmla="*/ 462648 h 577656"/>
              <a:gd name="connsiteX215" fmla="*/ 147333 w 975655"/>
              <a:gd name="connsiteY215" fmla="*/ 465349 h 577656"/>
              <a:gd name="connsiteX216" fmla="*/ 148030 w 975655"/>
              <a:gd name="connsiteY216" fmla="*/ 466046 h 577656"/>
              <a:gd name="connsiteX217" fmla="*/ 150818 w 975655"/>
              <a:gd name="connsiteY217" fmla="*/ 468747 h 577656"/>
              <a:gd name="connsiteX218" fmla="*/ 150818 w 975655"/>
              <a:gd name="connsiteY218" fmla="*/ 473452 h 577656"/>
              <a:gd name="connsiteX219" fmla="*/ 150818 w 975655"/>
              <a:gd name="connsiteY219" fmla="*/ 476153 h 577656"/>
              <a:gd name="connsiteX220" fmla="*/ 151515 w 975655"/>
              <a:gd name="connsiteY220" fmla="*/ 476850 h 577656"/>
              <a:gd name="connsiteX221" fmla="*/ 155610 w 975655"/>
              <a:gd name="connsiteY221" fmla="*/ 478854 h 577656"/>
              <a:gd name="connsiteX222" fmla="*/ 156307 w 975655"/>
              <a:gd name="connsiteY222" fmla="*/ 483558 h 577656"/>
              <a:gd name="connsiteX223" fmla="*/ 159792 w 975655"/>
              <a:gd name="connsiteY223" fmla="*/ 484865 h 577656"/>
              <a:gd name="connsiteX224" fmla="*/ 161186 w 975655"/>
              <a:gd name="connsiteY224" fmla="*/ 489570 h 577656"/>
              <a:gd name="connsiteX225" fmla="*/ 161186 w 975655"/>
              <a:gd name="connsiteY225" fmla="*/ 490267 h 577656"/>
              <a:gd name="connsiteX226" fmla="*/ 161883 w 975655"/>
              <a:gd name="connsiteY226" fmla="*/ 490267 h 577656"/>
              <a:gd name="connsiteX227" fmla="*/ 162580 w 975655"/>
              <a:gd name="connsiteY227" fmla="*/ 493665 h 577656"/>
              <a:gd name="connsiteX228" fmla="*/ 160489 w 975655"/>
              <a:gd name="connsiteY228" fmla="*/ 497063 h 577656"/>
              <a:gd name="connsiteX229" fmla="*/ 160489 w 975655"/>
              <a:gd name="connsiteY229" fmla="*/ 497760 h 577656"/>
              <a:gd name="connsiteX230" fmla="*/ 159095 w 975655"/>
              <a:gd name="connsiteY230" fmla="*/ 501158 h 577656"/>
              <a:gd name="connsiteX231" fmla="*/ 156307 w 975655"/>
              <a:gd name="connsiteY231" fmla="*/ 504556 h 577656"/>
              <a:gd name="connsiteX232" fmla="*/ 156307 w 975655"/>
              <a:gd name="connsiteY232" fmla="*/ 508564 h 577656"/>
              <a:gd name="connsiteX233" fmla="*/ 157701 w 975655"/>
              <a:gd name="connsiteY233" fmla="*/ 509871 h 577656"/>
              <a:gd name="connsiteX234" fmla="*/ 158398 w 975655"/>
              <a:gd name="connsiteY234" fmla="*/ 510568 h 577656"/>
              <a:gd name="connsiteX235" fmla="*/ 160489 w 975655"/>
              <a:gd name="connsiteY235" fmla="*/ 511265 h 577656"/>
              <a:gd name="connsiteX236" fmla="*/ 163277 w 975655"/>
              <a:gd name="connsiteY236" fmla="*/ 514663 h 577656"/>
              <a:gd name="connsiteX237" fmla="*/ 163974 w 975655"/>
              <a:gd name="connsiteY237" fmla="*/ 517364 h 577656"/>
              <a:gd name="connsiteX238" fmla="*/ 166065 w 975655"/>
              <a:gd name="connsiteY238" fmla="*/ 515360 h 577656"/>
              <a:gd name="connsiteX239" fmla="*/ 170857 w 975655"/>
              <a:gd name="connsiteY239" fmla="*/ 514053 h 577656"/>
              <a:gd name="connsiteX240" fmla="*/ 172251 w 975655"/>
              <a:gd name="connsiteY240" fmla="*/ 514750 h 577656"/>
              <a:gd name="connsiteX241" fmla="*/ 176346 w 975655"/>
              <a:gd name="connsiteY241" fmla="*/ 517451 h 577656"/>
              <a:gd name="connsiteX242" fmla="*/ 177741 w 975655"/>
              <a:gd name="connsiteY242" fmla="*/ 519455 h 577656"/>
              <a:gd name="connsiteX243" fmla="*/ 178437 w 975655"/>
              <a:gd name="connsiteY243" fmla="*/ 520152 h 577656"/>
              <a:gd name="connsiteX244" fmla="*/ 181923 w 975655"/>
              <a:gd name="connsiteY244" fmla="*/ 522156 h 577656"/>
              <a:gd name="connsiteX245" fmla="*/ 182620 w 975655"/>
              <a:gd name="connsiteY245" fmla="*/ 526164 h 577656"/>
              <a:gd name="connsiteX246" fmla="*/ 184014 w 975655"/>
              <a:gd name="connsiteY246" fmla="*/ 528168 h 577656"/>
              <a:gd name="connsiteX247" fmla="*/ 184014 w 975655"/>
              <a:gd name="connsiteY247" fmla="*/ 531566 h 577656"/>
              <a:gd name="connsiteX248" fmla="*/ 186105 w 975655"/>
              <a:gd name="connsiteY248" fmla="*/ 532873 h 577656"/>
              <a:gd name="connsiteX249" fmla="*/ 187499 w 975655"/>
              <a:gd name="connsiteY249" fmla="*/ 537578 h 577656"/>
              <a:gd name="connsiteX250" fmla="*/ 187499 w 975655"/>
              <a:gd name="connsiteY250" fmla="*/ 538275 h 577656"/>
              <a:gd name="connsiteX251" fmla="*/ 188196 w 975655"/>
              <a:gd name="connsiteY251" fmla="*/ 542282 h 577656"/>
              <a:gd name="connsiteX252" fmla="*/ 186105 w 975655"/>
              <a:gd name="connsiteY252" fmla="*/ 546290 h 577656"/>
              <a:gd name="connsiteX253" fmla="*/ 185408 w 975655"/>
              <a:gd name="connsiteY253" fmla="*/ 546987 h 577656"/>
              <a:gd name="connsiteX254" fmla="*/ 186802 w 975655"/>
              <a:gd name="connsiteY254" fmla="*/ 548991 h 577656"/>
              <a:gd name="connsiteX255" fmla="*/ 187499 w 975655"/>
              <a:gd name="connsiteY255" fmla="*/ 551692 h 577656"/>
              <a:gd name="connsiteX256" fmla="*/ 187499 w 975655"/>
              <a:gd name="connsiteY256" fmla="*/ 552389 h 577656"/>
              <a:gd name="connsiteX257" fmla="*/ 188196 w 975655"/>
              <a:gd name="connsiteY257" fmla="*/ 554393 h 577656"/>
              <a:gd name="connsiteX258" fmla="*/ 187499 w 975655"/>
              <a:gd name="connsiteY258" fmla="*/ 557094 h 577656"/>
              <a:gd name="connsiteX259" fmla="*/ 187499 w 975655"/>
              <a:gd name="connsiteY259" fmla="*/ 557791 h 577656"/>
              <a:gd name="connsiteX260" fmla="*/ 188196 w 975655"/>
              <a:gd name="connsiteY260" fmla="*/ 559795 h 577656"/>
              <a:gd name="connsiteX261" fmla="*/ 188196 w 975655"/>
              <a:gd name="connsiteY261" fmla="*/ 563193 h 577656"/>
              <a:gd name="connsiteX262" fmla="*/ 190287 w 975655"/>
              <a:gd name="connsiteY262" fmla="*/ 565197 h 577656"/>
              <a:gd name="connsiteX263" fmla="*/ 192378 w 975655"/>
              <a:gd name="connsiteY263" fmla="*/ 566504 h 577656"/>
              <a:gd name="connsiteX264" fmla="*/ 193075 w 975655"/>
              <a:gd name="connsiteY264" fmla="*/ 566504 h 577656"/>
              <a:gd name="connsiteX265" fmla="*/ 195863 w 975655"/>
              <a:gd name="connsiteY265" fmla="*/ 568508 h 577656"/>
              <a:gd name="connsiteX266" fmla="*/ 196560 w 975655"/>
              <a:gd name="connsiteY266" fmla="*/ 569205 h 577656"/>
              <a:gd name="connsiteX267" fmla="*/ 196560 w 975655"/>
              <a:gd name="connsiteY267" fmla="*/ 565807 h 577656"/>
              <a:gd name="connsiteX268" fmla="*/ 199348 w 975655"/>
              <a:gd name="connsiteY268" fmla="*/ 561799 h 577656"/>
              <a:gd name="connsiteX269" fmla="*/ 200045 w 975655"/>
              <a:gd name="connsiteY269" fmla="*/ 561799 h 577656"/>
              <a:gd name="connsiteX270" fmla="*/ 204227 w 975655"/>
              <a:gd name="connsiteY270" fmla="*/ 558401 h 577656"/>
              <a:gd name="connsiteX271" fmla="*/ 206318 w 975655"/>
              <a:gd name="connsiteY271" fmla="*/ 557704 h 577656"/>
              <a:gd name="connsiteX272" fmla="*/ 207712 w 975655"/>
              <a:gd name="connsiteY272" fmla="*/ 557704 h 577656"/>
              <a:gd name="connsiteX273" fmla="*/ 210500 w 975655"/>
              <a:gd name="connsiteY273" fmla="*/ 557007 h 577656"/>
              <a:gd name="connsiteX274" fmla="*/ 211198 w 975655"/>
              <a:gd name="connsiteY274" fmla="*/ 557007 h 577656"/>
              <a:gd name="connsiteX275" fmla="*/ 215380 w 975655"/>
              <a:gd name="connsiteY275" fmla="*/ 559011 h 577656"/>
              <a:gd name="connsiteX276" fmla="*/ 216077 w 975655"/>
              <a:gd name="connsiteY276" fmla="*/ 559708 h 577656"/>
              <a:gd name="connsiteX277" fmla="*/ 217471 w 975655"/>
              <a:gd name="connsiteY277" fmla="*/ 559708 h 577656"/>
              <a:gd name="connsiteX278" fmla="*/ 222263 w 975655"/>
              <a:gd name="connsiteY278" fmla="*/ 561015 h 577656"/>
              <a:gd name="connsiteX279" fmla="*/ 223657 w 975655"/>
              <a:gd name="connsiteY279" fmla="*/ 561712 h 577656"/>
              <a:gd name="connsiteX280" fmla="*/ 227142 w 975655"/>
              <a:gd name="connsiteY280" fmla="*/ 561712 h 577656"/>
              <a:gd name="connsiteX281" fmla="*/ 229233 w 975655"/>
              <a:gd name="connsiteY281" fmla="*/ 563716 h 577656"/>
              <a:gd name="connsiteX282" fmla="*/ 231324 w 975655"/>
              <a:gd name="connsiteY282" fmla="*/ 563019 h 577656"/>
              <a:gd name="connsiteX283" fmla="*/ 232021 w 975655"/>
              <a:gd name="connsiteY283" fmla="*/ 563019 h 577656"/>
              <a:gd name="connsiteX284" fmla="*/ 236203 w 975655"/>
              <a:gd name="connsiteY284" fmla="*/ 564326 h 577656"/>
              <a:gd name="connsiteX285" fmla="*/ 237597 w 975655"/>
              <a:gd name="connsiteY285" fmla="*/ 565633 h 577656"/>
              <a:gd name="connsiteX286" fmla="*/ 237597 w 975655"/>
              <a:gd name="connsiteY286" fmla="*/ 562932 h 577656"/>
              <a:gd name="connsiteX287" fmla="*/ 239688 w 975655"/>
              <a:gd name="connsiteY287" fmla="*/ 558227 h 577656"/>
              <a:gd name="connsiteX288" fmla="*/ 243173 w 975655"/>
              <a:gd name="connsiteY288" fmla="*/ 557530 h 577656"/>
              <a:gd name="connsiteX289" fmla="*/ 244567 w 975655"/>
              <a:gd name="connsiteY289" fmla="*/ 557530 h 577656"/>
              <a:gd name="connsiteX290" fmla="*/ 245961 w 975655"/>
              <a:gd name="connsiteY290" fmla="*/ 554829 h 577656"/>
              <a:gd name="connsiteX291" fmla="*/ 250144 w 975655"/>
              <a:gd name="connsiteY291" fmla="*/ 554132 h 577656"/>
              <a:gd name="connsiteX292" fmla="*/ 250841 w 975655"/>
              <a:gd name="connsiteY292" fmla="*/ 554132 h 577656"/>
              <a:gd name="connsiteX293" fmla="*/ 257027 w 975655"/>
              <a:gd name="connsiteY293" fmla="*/ 557530 h 577656"/>
              <a:gd name="connsiteX294" fmla="*/ 257724 w 975655"/>
              <a:gd name="connsiteY294" fmla="*/ 559534 h 577656"/>
              <a:gd name="connsiteX295" fmla="*/ 260512 w 975655"/>
              <a:gd name="connsiteY295" fmla="*/ 558837 h 577656"/>
              <a:gd name="connsiteX296" fmla="*/ 263997 w 975655"/>
              <a:gd name="connsiteY296" fmla="*/ 560841 h 577656"/>
              <a:gd name="connsiteX297" fmla="*/ 264694 w 975655"/>
              <a:gd name="connsiteY297" fmla="*/ 561538 h 577656"/>
              <a:gd name="connsiteX298" fmla="*/ 267482 w 975655"/>
              <a:gd name="connsiteY298" fmla="*/ 560841 h 577656"/>
              <a:gd name="connsiteX299" fmla="*/ 268876 w 975655"/>
              <a:gd name="connsiteY299" fmla="*/ 561538 h 577656"/>
              <a:gd name="connsiteX300" fmla="*/ 270967 w 975655"/>
              <a:gd name="connsiteY300" fmla="*/ 560231 h 577656"/>
              <a:gd name="connsiteX301" fmla="*/ 271664 w 975655"/>
              <a:gd name="connsiteY301" fmla="*/ 560231 h 577656"/>
              <a:gd name="connsiteX302" fmla="*/ 274452 w 975655"/>
              <a:gd name="connsiteY302" fmla="*/ 561538 h 577656"/>
              <a:gd name="connsiteX303" fmla="*/ 275149 w 975655"/>
              <a:gd name="connsiteY303" fmla="*/ 560841 h 577656"/>
              <a:gd name="connsiteX304" fmla="*/ 276543 w 975655"/>
              <a:gd name="connsiteY304" fmla="*/ 560841 h 577656"/>
              <a:gd name="connsiteX305" fmla="*/ 279331 w 975655"/>
              <a:gd name="connsiteY305" fmla="*/ 558837 h 577656"/>
              <a:gd name="connsiteX306" fmla="*/ 281422 w 975655"/>
              <a:gd name="connsiteY306" fmla="*/ 558837 h 577656"/>
              <a:gd name="connsiteX307" fmla="*/ 286214 w 975655"/>
              <a:gd name="connsiteY307" fmla="*/ 560144 h 577656"/>
              <a:gd name="connsiteX308" fmla="*/ 288305 w 975655"/>
              <a:gd name="connsiteY308" fmla="*/ 564849 h 577656"/>
              <a:gd name="connsiteX309" fmla="*/ 289002 w 975655"/>
              <a:gd name="connsiteY309" fmla="*/ 565546 h 577656"/>
              <a:gd name="connsiteX310" fmla="*/ 289002 w 975655"/>
              <a:gd name="connsiteY310" fmla="*/ 566243 h 577656"/>
              <a:gd name="connsiteX311" fmla="*/ 291094 w 975655"/>
              <a:gd name="connsiteY311" fmla="*/ 565546 h 577656"/>
              <a:gd name="connsiteX312" fmla="*/ 291791 w 975655"/>
              <a:gd name="connsiteY312" fmla="*/ 564849 h 577656"/>
              <a:gd name="connsiteX313" fmla="*/ 292488 w 975655"/>
              <a:gd name="connsiteY313" fmla="*/ 564152 h 577656"/>
              <a:gd name="connsiteX314" fmla="*/ 296583 w 975655"/>
              <a:gd name="connsiteY314" fmla="*/ 562845 h 577656"/>
              <a:gd name="connsiteX315" fmla="*/ 300765 w 975655"/>
              <a:gd name="connsiteY315" fmla="*/ 562148 h 577656"/>
              <a:gd name="connsiteX316" fmla="*/ 302159 w 975655"/>
              <a:gd name="connsiteY316" fmla="*/ 562148 h 577656"/>
              <a:gd name="connsiteX317" fmla="*/ 305644 w 975655"/>
              <a:gd name="connsiteY317" fmla="*/ 563455 h 577656"/>
              <a:gd name="connsiteX318" fmla="*/ 308432 w 975655"/>
              <a:gd name="connsiteY318" fmla="*/ 562757 h 577656"/>
              <a:gd name="connsiteX319" fmla="*/ 309129 w 975655"/>
              <a:gd name="connsiteY319" fmla="*/ 562757 h 577656"/>
              <a:gd name="connsiteX320" fmla="*/ 311917 w 975655"/>
              <a:gd name="connsiteY320" fmla="*/ 563455 h 577656"/>
              <a:gd name="connsiteX321" fmla="*/ 311917 w 975655"/>
              <a:gd name="connsiteY321" fmla="*/ 562757 h 577656"/>
              <a:gd name="connsiteX322" fmla="*/ 312614 w 975655"/>
              <a:gd name="connsiteY322" fmla="*/ 557356 h 577656"/>
              <a:gd name="connsiteX323" fmla="*/ 315402 w 975655"/>
              <a:gd name="connsiteY323" fmla="*/ 555352 h 577656"/>
              <a:gd name="connsiteX324" fmla="*/ 316796 w 975655"/>
              <a:gd name="connsiteY324" fmla="*/ 554045 h 577656"/>
              <a:gd name="connsiteX325" fmla="*/ 316099 w 975655"/>
              <a:gd name="connsiteY325" fmla="*/ 550647 h 577656"/>
              <a:gd name="connsiteX326" fmla="*/ 318887 w 975655"/>
              <a:gd name="connsiteY326" fmla="*/ 545942 h 577656"/>
              <a:gd name="connsiteX327" fmla="*/ 322982 w 975655"/>
              <a:gd name="connsiteY327" fmla="*/ 545245 h 577656"/>
              <a:gd name="connsiteX328" fmla="*/ 324376 w 975655"/>
              <a:gd name="connsiteY328" fmla="*/ 545245 h 577656"/>
              <a:gd name="connsiteX329" fmla="*/ 325770 w 975655"/>
              <a:gd name="connsiteY329" fmla="*/ 543241 h 577656"/>
              <a:gd name="connsiteX330" fmla="*/ 328559 w 975655"/>
              <a:gd name="connsiteY330" fmla="*/ 541934 h 577656"/>
              <a:gd name="connsiteX331" fmla="*/ 332654 w 975655"/>
              <a:gd name="connsiteY331" fmla="*/ 543938 h 577656"/>
              <a:gd name="connsiteX332" fmla="*/ 334745 w 975655"/>
              <a:gd name="connsiteY332" fmla="*/ 546639 h 577656"/>
              <a:gd name="connsiteX333" fmla="*/ 337533 w 975655"/>
              <a:gd name="connsiteY333" fmla="*/ 547946 h 577656"/>
              <a:gd name="connsiteX334" fmla="*/ 340321 w 975655"/>
              <a:gd name="connsiteY334" fmla="*/ 552651 h 577656"/>
              <a:gd name="connsiteX335" fmla="*/ 340321 w 975655"/>
              <a:gd name="connsiteY335" fmla="*/ 556049 h 577656"/>
              <a:gd name="connsiteX336" fmla="*/ 341018 w 975655"/>
              <a:gd name="connsiteY336" fmla="*/ 556049 h 577656"/>
              <a:gd name="connsiteX337" fmla="*/ 343806 w 975655"/>
              <a:gd name="connsiteY337" fmla="*/ 559447 h 577656"/>
              <a:gd name="connsiteX338" fmla="*/ 344503 w 975655"/>
              <a:gd name="connsiteY338" fmla="*/ 564152 h 577656"/>
              <a:gd name="connsiteX339" fmla="*/ 344503 w 975655"/>
              <a:gd name="connsiteY339" fmla="*/ 564849 h 577656"/>
              <a:gd name="connsiteX340" fmla="*/ 343806 w 975655"/>
              <a:gd name="connsiteY340" fmla="*/ 566156 h 577656"/>
              <a:gd name="connsiteX341" fmla="*/ 344503 w 975655"/>
              <a:gd name="connsiteY341" fmla="*/ 566852 h 577656"/>
              <a:gd name="connsiteX342" fmla="*/ 346594 w 975655"/>
              <a:gd name="connsiteY342" fmla="*/ 568856 h 577656"/>
              <a:gd name="connsiteX343" fmla="*/ 347291 w 975655"/>
              <a:gd name="connsiteY343" fmla="*/ 569553 h 577656"/>
              <a:gd name="connsiteX344" fmla="*/ 347291 w 975655"/>
              <a:gd name="connsiteY344" fmla="*/ 570250 h 577656"/>
              <a:gd name="connsiteX345" fmla="*/ 349382 w 975655"/>
              <a:gd name="connsiteY345" fmla="*/ 572254 h 577656"/>
              <a:gd name="connsiteX346" fmla="*/ 350079 w 975655"/>
              <a:gd name="connsiteY346" fmla="*/ 575652 h 577656"/>
              <a:gd name="connsiteX347" fmla="*/ 350776 w 975655"/>
              <a:gd name="connsiteY347" fmla="*/ 576959 h 577656"/>
              <a:gd name="connsiteX348" fmla="*/ 352170 w 975655"/>
              <a:gd name="connsiteY348" fmla="*/ 577656 h 577656"/>
              <a:gd name="connsiteX349" fmla="*/ 353564 w 975655"/>
              <a:gd name="connsiteY349" fmla="*/ 577656 h 577656"/>
              <a:gd name="connsiteX350" fmla="*/ 360447 w 975655"/>
              <a:gd name="connsiteY350" fmla="*/ 519716 h 577656"/>
              <a:gd name="connsiteX351" fmla="*/ 383187 w 975655"/>
              <a:gd name="connsiteY351" fmla="*/ 522417 h 577656"/>
              <a:gd name="connsiteX352" fmla="*/ 392859 w 975655"/>
              <a:gd name="connsiteY352" fmla="*/ 525118 h 577656"/>
              <a:gd name="connsiteX353" fmla="*/ 414902 w 975655"/>
              <a:gd name="connsiteY353" fmla="*/ 527122 h 577656"/>
              <a:gd name="connsiteX354" fmla="*/ 423876 w 975655"/>
              <a:gd name="connsiteY354" fmla="*/ 527122 h 577656"/>
              <a:gd name="connsiteX355" fmla="*/ 434244 w 975655"/>
              <a:gd name="connsiteY355" fmla="*/ 529126 h 577656"/>
              <a:gd name="connsiteX356" fmla="*/ 441127 w 975655"/>
              <a:gd name="connsiteY356" fmla="*/ 527819 h 577656"/>
              <a:gd name="connsiteX357" fmla="*/ 466656 w 975655"/>
              <a:gd name="connsiteY357" fmla="*/ 531217 h 577656"/>
              <a:gd name="connsiteX358" fmla="*/ 521808 w 975655"/>
              <a:gd name="connsiteY358" fmla="*/ 536619 h 577656"/>
              <a:gd name="connsiteX359" fmla="*/ 548033 w 975655"/>
              <a:gd name="connsiteY359" fmla="*/ 539320 h 577656"/>
              <a:gd name="connsiteX360" fmla="*/ 597696 w 975655"/>
              <a:gd name="connsiteY360" fmla="*/ 544025 h 577656"/>
              <a:gd name="connsiteX361" fmla="*/ 661125 w 975655"/>
              <a:gd name="connsiteY361" fmla="*/ 548730 h 577656"/>
              <a:gd name="connsiteX362" fmla="*/ 767333 w 975655"/>
              <a:gd name="connsiteY362" fmla="*/ 557530 h 577656"/>
              <a:gd name="connsiteX363" fmla="*/ 871538 w 975655"/>
              <a:gd name="connsiteY363" fmla="*/ 562932 h 577656"/>
              <a:gd name="connsiteX364" fmla="*/ 954309 w 975655"/>
              <a:gd name="connsiteY364" fmla="*/ 566940 h 577656"/>
              <a:gd name="connsiteX365" fmla="*/ 956400 w 975655"/>
              <a:gd name="connsiteY365" fmla="*/ 566940 h 577656"/>
              <a:gd name="connsiteX366" fmla="*/ 961193 w 975655"/>
              <a:gd name="connsiteY366" fmla="*/ 455765 h 577656"/>
              <a:gd name="connsiteX367" fmla="*/ 975656 w 975655"/>
              <a:gd name="connsiteY367" fmla="*/ 99326 h 57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</a:cxnLst>
            <a:rect l="l" t="t" r="r" b="b"/>
            <a:pathLst>
              <a:path w="975655" h="577656">
                <a:moveTo>
                  <a:pt x="973390" y="99848"/>
                </a:moveTo>
                <a:lnTo>
                  <a:pt x="808545" y="91745"/>
                </a:lnTo>
                <a:lnTo>
                  <a:pt x="638123" y="78938"/>
                </a:lnTo>
                <a:lnTo>
                  <a:pt x="538798" y="68831"/>
                </a:lnTo>
                <a:lnTo>
                  <a:pt x="438775" y="60031"/>
                </a:lnTo>
                <a:lnTo>
                  <a:pt x="323592" y="45219"/>
                </a:lnTo>
                <a:lnTo>
                  <a:pt x="173210" y="25006"/>
                </a:lnTo>
                <a:lnTo>
                  <a:pt x="100110" y="13505"/>
                </a:lnTo>
                <a:lnTo>
                  <a:pt x="20736" y="0"/>
                </a:lnTo>
                <a:lnTo>
                  <a:pt x="697" y="115270"/>
                </a:lnTo>
                <a:cubicBezTo>
                  <a:pt x="697" y="115734"/>
                  <a:pt x="462" y="116170"/>
                  <a:pt x="0" y="116577"/>
                </a:cubicBezTo>
                <a:lnTo>
                  <a:pt x="697" y="116577"/>
                </a:lnTo>
                <a:cubicBezTo>
                  <a:pt x="697" y="117274"/>
                  <a:pt x="1394" y="117884"/>
                  <a:pt x="1394" y="118581"/>
                </a:cubicBezTo>
                <a:cubicBezTo>
                  <a:pt x="2091" y="119278"/>
                  <a:pt x="2091" y="119888"/>
                  <a:pt x="2091" y="121282"/>
                </a:cubicBezTo>
                <a:lnTo>
                  <a:pt x="2091" y="121979"/>
                </a:lnTo>
                <a:cubicBezTo>
                  <a:pt x="2553" y="121979"/>
                  <a:pt x="2788" y="122211"/>
                  <a:pt x="2788" y="122676"/>
                </a:cubicBezTo>
                <a:cubicBezTo>
                  <a:pt x="4182" y="122676"/>
                  <a:pt x="4879" y="123373"/>
                  <a:pt x="4879" y="123983"/>
                </a:cubicBezTo>
                <a:cubicBezTo>
                  <a:pt x="6273" y="125290"/>
                  <a:pt x="7667" y="127991"/>
                  <a:pt x="8364" y="129385"/>
                </a:cubicBezTo>
                <a:lnTo>
                  <a:pt x="8364" y="132086"/>
                </a:lnTo>
                <a:cubicBezTo>
                  <a:pt x="9758" y="132086"/>
                  <a:pt x="11152" y="132783"/>
                  <a:pt x="11849" y="133392"/>
                </a:cubicBezTo>
                <a:cubicBezTo>
                  <a:pt x="13940" y="135396"/>
                  <a:pt x="13243" y="138794"/>
                  <a:pt x="13243" y="139491"/>
                </a:cubicBezTo>
                <a:cubicBezTo>
                  <a:pt x="13243" y="140188"/>
                  <a:pt x="13243" y="140798"/>
                  <a:pt x="12546" y="142192"/>
                </a:cubicBezTo>
                <a:lnTo>
                  <a:pt x="12546" y="142889"/>
                </a:lnTo>
                <a:cubicBezTo>
                  <a:pt x="13008" y="142889"/>
                  <a:pt x="13479" y="143122"/>
                  <a:pt x="13940" y="143586"/>
                </a:cubicBezTo>
                <a:cubicBezTo>
                  <a:pt x="14637" y="143586"/>
                  <a:pt x="16032" y="144283"/>
                  <a:pt x="16728" y="145590"/>
                </a:cubicBezTo>
                <a:cubicBezTo>
                  <a:pt x="17426" y="146897"/>
                  <a:pt x="17426" y="147594"/>
                  <a:pt x="17426" y="148291"/>
                </a:cubicBezTo>
                <a:cubicBezTo>
                  <a:pt x="19517" y="149598"/>
                  <a:pt x="20214" y="150992"/>
                  <a:pt x="20214" y="151689"/>
                </a:cubicBezTo>
                <a:cubicBezTo>
                  <a:pt x="20911" y="152996"/>
                  <a:pt x="20911" y="155697"/>
                  <a:pt x="20214" y="157788"/>
                </a:cubicBezTo>
                <a:cubicBezTo>
                  <a:pt x="20214" y="158485"/>
                  <a:pt x="19517" y="158485"/>
                  <a:pt x="19517" y="159182"/>
                </a:cubicBezTo>
                <a:cubicBezTo>
                  <a:pt x="19517" y="159879"/>
                  <a:pt x="20214" y="159879"/>
                  <a:pt x="20911" y="160489"/>
                </a:cubicBezTo>
                <a:cubicBezTo>
                  <a:pt x="20911" y="161186"/>
                  <a:pt x="23002" y="163887"/>
                  <a:pt x="22305" y="166588"/>
                </a:cubicBezTo>
                <a:cubicBezTo>
                  <a:pt x="22305" y="168592"/>
                  <a:pt x="20911" y="171293"/>
                  <a:pt x="18820" y="171990"/>
                </a:cubicBezTo>
                <a:lnTo>
                  <a:pt x="17426" y="171990"/>
                </a:lnTo>
                <a:cubicBezTo>
                  <a:pt x="17426" y="172687"/>
                  <a:pt x="18123" y="173297"/>
                  <a:pt x="18820" y="173994"/>
                </a:cubicBezTo>
                <a:lnTo>
                  <a:pt x="18820" y="175998"/>
                </a:lnTo>
                <a:cubicBezTo>
                  <a:pt x="20214" y="176695"/>
                  <a:pt x="20911" y="177305"/>
                  <a:pt x="21608" y="178699"/>
                </a:cubicBezTo>
                <a:cubicBezTo>
                  <a:pt x="23002" y="180006"/>
                  <a:pt x="22305" y="183404"/>
                  <a:pt x="20911" y="185408"/>
                </a:cubicBezTo>
                <a:cubicBezTo>
                  <a:pt x="20214" y="185408"/>
                  <a:pt x="19517" y="186105"/>
                  <a:pt x="18820" y="186105"/>
                </a:cubicBezTo>
                <a:lnTo>
                  <a:pt x="19517" y="186105"/>
                </a:lnTo>
                <a:cubicBezTo>
                  <a:pt x="20214" y="186802"/>
                  <a:pt x="20214" y="188109"/>
                  <a:pt x="20911" y="188806"/>
                </a:cubicBezTo>
                <a:cubicBezTo>
                  <a:pt x="21608" y="188806"/>
                  <a:pt x="22305" y="188806"/>
                  <a:pt x="23002" y="189503"/>
                </a:cubicBezTo>
                <a:cubicBezTo>
                  <a:pt x="24396" y="190200"/>
                  <a:pt x="26487" y="192204"/>
                  <a:pt x="27097" y="193511"/>
                </a:cubicBezTo>
                <a:cubicBezTo>
                  <a:pt x="27794" y="194817"/>
                  <a:pt x="27794" y="196211"/>
                  <a:pt x="28491" y="197518"/>
                </a:cubicBezTo>
                <a:lnTo>
                  <a:pt x="28491" y="199522"/>
                </a:lnTo>
                <a:cubicBezTo>
                  <a:pt x="29188" y="200219"/>
                  <a:pt x="29188" y="200829"/>
                  <a:pt x="29188" y="200829"/>
                </a:cubicBezTo>
                <a:cubicBezTo>
                  <a:pt x="29885" y="200829"/>
                  <a:pt x="29885" y="201526"/>
                  <a:pt x="30582" y="201526"/>
                </a:cubicBezTo>
                <a:cubicBezTo>
                  <a:pt x="31279" y="201526"/>
                  <a:pt x="31976" y="202223"/>
                  <a:pt x="32673" y="202223"/>
                </a:cubicBezTo>
                <a:cubicBezTo>
                  <a:pt x="33370" y="202920"/>
                  <a:pt x="34067" y="203530"/>
                  <a:pt x="34764" y="204227"/>
                </a:cubicBezTo>
                <a:cubicBezTo>
                  <a:pt x="35461" y="204924"/>
                  <a:pt x="35461" y="204924"/>
                  <a:pt x="36158" y="205534"/>
                </a:cubicBezTo>
                <a:lnTo>
                  <a:pt x="36855" y="205534"/>
                </a:lnTo>
                <a:cubicBezTo>
                  <a:pt x="38249" y="205534"/>
                  <a:pt x="39643" y="205534"/>
                  <a:pt x="40950" y="206231"/>
                </a:cubicBezTo>
                <a:cubicBezTo>
                  <a:pt x="41647" y="206231"/>
                  <a:pt x="43738" y="207538"/>
                  <a:pt x="44435" y="208932"/>
                </a:cubicBezTo>
                <a:cubicBezTo>
                  <a:pt x="44435" y="208932"/>
                  <a:pt x="45132" y="210239"/>
                  <a:pt x="45829" y="213637"/>
                </a:cubicBezTo>
                <a:lnTo>
                  <a:pt x="45829" y="216338"/>
                </a:lnTo>
                <a:cubicBezTo>
                  <a:pt x="46526" y="216338"/>
                  <a:pt x="47223" y="217035"/>
                  <a:pt x="47920" y="217645"/>
                </a:cubicBezTo>
                <a:cubicBezTo>
                  <a:pt x="48617" y="218342"/>
                  <a:pt x="48617" y="218952"/>
                  <a:pt x="48617" y="219649"/>
                </a:cubicBezTo>
                <a:cubicBezTo>
                  <a:pt x="50011" y="220346"/>
                  <a:pt x="50708" y="220346"/>
                  <a:pt x="51405" y="220956"/>
                </a:cubicBezTo>
                <a:cubicBezTo>
                  <a:pt x="52799" y="222263"/>
                  <a:pt x="53496" y="224354"/>
                  <a:pt x="53496" y="225661"/>
                </a:cubicBezTo>
                <a:lnTo>
                  <a:pt x="53496" y="226968"/>
                </a:lnTo>
                <a:lnTo>
                  <a:pt x="54193" y="226968"/>
                </a:lnTo>
                <a:cubicBezTo>
                  <a:pt x="54890" y="227665"/>
                  <a:pt x="55587" y="228274"/>
                  <a:pt x="55587" y="228971"/>
                </a:cubicBezTo>
                <a:cubicBezTo>
                  <a:pt x="56284" y="229668"/>
                  <a:pt x="56982" y="230975"/>
                  <a:pt x="56982" y="232369"/>
                </a:cubicBezTo>
                <a:lnTo>
                  <a:pt x="56982" y="233066"/>
                </a:lnTo>
                <a:lnTo>
                  <a:pt x="57679" y="233066"/>
                </a:lnTo>
                <a:cubicBezTo>
                  <a:pt x="58376" y="233764"/>
                  <a:pt x="59073" y="234373"/>
                  <a:pt x="59770" y="235070"/>
                </a:cubicBezTo>
                <a:cubicBezTo>
                  <a:pt x="60467" y="235767"/>
                  <a:pt x="61861" y="237771"/>
                  <a:pt x="61861" y="239078"/>
                </a:cubicBezTo>
                <a:lnTo>
                  <a:pt x="61861" y="242476"/>
                </a:lnTo>
                <a:cubicBezTo>
                  <a:pt x="61861" y="242476"/>
                  <a:pt x="61861" y="243173"/>
                  <a:pt x="61164" y="243173"/>
                </a:cubicBezTo>
                <a:cubicBezTo>
                  <a:pt x="61861" y="243173"/>
                  <a:pt x="61861" y="243870"/>
                  <a:pt x="61861" y="243870"/>
                </a:cubicBezTo>
                <a:cubicBezTo>
                  <a:pt x="62558" y="243870"/>
                  <a:pt x="63952" y="244567"/>
                  <a:pt x="65346" y="245177"/>
                </a:cubicBezTo>
                <a:cubicBezTo>
                  <a:pt x="66740" y="246484"/>
                  <a:pt x="66740" y="247878"/>
                  <a:pt x="67437" y="249185"/>
                </a:cubicBezTo>
                <a:lnTo>
                  <a:pt x="67437" y="249882"/>
                </a:lnTo>
                <a:cubicBezTo>
                  <a:pt x="68831" y="249882"/>
                  <a:pt x="69528" y="250579"/>
                  <a:pt x="70922" y="251886"/>
                </a:cubicBezTo>
                <a:cubicBezTo>
                  <a:pt x="71619" y="253890"/>
                  <a:pt x="70922" y="257288"/>
                  <a:pt x="70922" y="257985"/>
                </a:cubicBezTo>
                <a:cubicBezTo>
                  <a:pt x="70922" y="258682"/>
                  <a:pt x="70225" y="259989"/>
                  <a:pt x="69528" y="260686"/>
                </a:cubicBezTo>
                <a:lnTo>
                  <a:pt x="69528" y="261383"/>
                </a:lnTo>
                <a:cubicBezTo>
                  <a:pt x="69528" y="262080"/>
                  <a:pt x="68831" y="262690"/>
                  <a:pt x="69528" y="263387"/>
                </a:cubicBezTo>
                <a:lnTo>
                  <a:pt x="70225" y="263387"/>
                </a:lnTo>
                <a:cubicBezTo>
                  <a:pt x="70225" y="264084"/>
                  <a:pt x="70922" y="264084"/>
                  <a:pt x="71619" y="264084"/>
                </a:cubicBezTo>
                <a:cubicBezTo>
                  <a:pt x="72316" y="264781"/>
                  <a:pt x="73710" y="265391"/>
                  <a:pt x="74407" y="266088"/>
                </a:cubicBezTo>
                <a:cubicBezTo>
                  <a:pt x="75104" y="266088"/>
                  <a:pt x="75801" y="267395"/>
                  <a:pt x="75801" y="267395"/>
                </a:cubicBezTo>
                <a:lnTo>
                  <a:pt x="75801" y="268092"/>
                </a:lnTo>
                <a:lnTo>
                  <a:pt x="76498" y="268092"/>
                </a:lnTo>
                <a:cubicBezTo>
                  <a:pt x="77195" y="268092"/>
                  <a:pt x="77892" y="268789"/>
                  <a:pt x="78589" y="269399"/>
                </a:cubicBezTo>
                <a:cubicBezTo>
                  <a:pt x="79286" y="270096"/>
                  <a:pt x="81377" y="272100"/>
                  <a:pt x="82074" y="274104"/>
                </a:cubicBezTo>
                <a:lnTo>
                  <a:pt x="82074" y="275411"/>
                </a:lnTo>
                <a:lnTo>
                  <a:pt x="82771" y="274713"/>
                </a:lnTo>
                <a:lnTo>
                  <a:pt x="84862" y="274713"/>
                </a:lnTo>
                <a:cubicBezTo>
                  <a:pt x="85559" y="274713"/>
                  <a:pt x="87650" y="274713"/>
                  <a:pt x="88957" y="276020"/>
                </a:cubicBezTo>
                <a:cubicBezTo>
                  <a:pt x="91048" y="276717"/>
                  <a:pt x="91745" y="279418"/>
                  <a:pt x="92442" y="280725"/>
                </a:cubicBezTo>
                <a:cubicBezTo>
                  <a:pt x="92442" y="282729"/>
                  <a:pt x="91048" y="286127"/>
                  <a:pt x="91048" y="286127"/>
                </a:cubicBezTo>
                <a:lnTo>
                  <a:pt x="91048" y="286824"/>
                </a:lnTo>
                <a:cubicBezTo>
                  <a:pt x="91048" y="287521"/>
                  <a:pt x="91745" y="287521"/>
                  <a:pt x="91745" y="287521"/>
                </a:cubicBezTo>
                <a:cubicBezTo>
                  <a:pt x="92442" y="287521"/>
                  <a:pt x="93140" y="286824"/>
                  <a:pt x="93837" y="286824"/>
                </a:cubicBezTo>
                <a:lnTo>
                  <a:pt x="94534" y="286824"/>
                </a:lnTo>
                <a:cubicBezTo>
                  <a:pt x="95231" y="286824"/>
                  <a:pt x="95928" y="286824"/>
                  <a:pt x="98019" y="288131"/>
                </a:cubicBezTo>
                <a:cubicBezTo>
                  <a:pt x="98716" y="288131"/>
                  <a:pt x="99413" y="288828"/>
                  <a:pt x="100110" y="288828"/>
                </a:cubicBezTo>
                <a:lnTo>
                  <a:pt x="100110" y="289525"/>
                </a:lnTo>
                <a:cubicBezTo>
                  <a:pt x="100110" y="288828"/>
                  <a:pt x="100807" y="288828"/>
                  <a:pt x="100807" y="288828"/>
                </a:cubicBezTo>
                <a:cubicBezTo>
                  <a:pt x="101504" y="288131"/>
                  <a:pt x="101504" y="287521"/>
                  <a:pt x="102898" y="287521"/>
                </a:cubicBezTo>
                <a:cubicBezTo>
                  <a:pt x="102898" y="287521"/>
                  <a:pt x="105686" y="286214"/>
                  <a:pt x="107690" y="285517"/>
                </a:cubicBezTo>
                <a:cubicBezTo>
                  <a:pt x="109084" y="285517"/>
                  <a:pt x="111175" y="286214"/>
                  <a:pt x="112482" y="286824"/>
                </a:cubicBezTo>
                <a:cubicBezTo>
                  <a:pt x="113876" y="287521"/>
                  <a:pt x="115967" y="290222"/>
                  <a:pt x="115967" y="291529"/>
                </a:cubicBezTo>
                <a:cubicBezTo>
                  <a:pt x="116664" y="294230"/>
                  <a:pt x="115967" y="296931"/>
                  <a:pt x="115270" y="298238"/>
                </a:cubicBezTo>
                <a:cubicBezTo>
                  <a:pt x="115270" y="298935"/>
                  <a:pt x="114573" y="299545"/>
                  <a:pt x="113876" y="300242"/>
                </a:cubicBezTo>
                <a:cubicBezTo>
                  <a:pt x="113876" y="301549"/>
                  <a:pt x="113876" y="302246"/>
                  <a:pt x="113179" y="303640"/>
                </a:cubicBezTo>
                <a:cubicBezTo>
                  <a:pt x="112482" y="304337"/>
                  <a:pt x="111785" y="304947"/>
                  <a:pt x="111785" y="305644"/>
                </a:cubicBezTo>
                <a:lnTo>
                  <a:pt x="111088" y="305644"/>
                </a:lnTo>
                <a:lnTo>
                  <a:pt x="111088" y="306951"/>
                </a:lnTo>
                <a:cubicBezTo>
                  <a:pt x="111088" y="307648"/>
                  <a:pt x="111088" y="308258"/>
                  <a:pt x="110391" y="308955"/>
                </a:cubicBezTo>
                <a:lnTo>
                  <a:pt x="110391" y="309652"/>
                </a:lnTo>
                <a:cubicBezTo>
                  <a:pt x="109694" y="310349"/>
                  <a:pt x="108997" y="311656"/>
                  <a:pt x="107603" y="312353"/>
                </a:cubicBezTo>
                <a:lnTo>
                  <a:pt x="107603" y="313050"/>
                </a:lnTo>
                <a:cubicBezTo>
                  <a:pt x="108300" y="314357"/>
                  <a:pt x="108300" y="317058"/>
                  <a:pt x="107603" y="318452"/>
                </a:cubicBezTo>
                <a:cubicBezTo>
                  <a:pt x="106906" y="320455"/>
                  <a:pt x="104815" y="322459"/>
                  <a:pt x="104118" y="323156"/>
                </a:cubicBezTo>
                <a:cubicBezTo>
                  <a:pt x="103421" y="323156"/>
                  <a:pt x="103421" y="323853"/>
                  <a:pt x="102724" y="323853"/>
                </a:cubicBezTo>
                <a:cubicBezTo>
                  <a:pt x="103421" y="324551"/>
                  <a:pt x="103421" y="325160"/>
                  <a:pt x="103421" y="325160"/>
                </a:cubicBezTo>
                <a:cubicBezTo>
                  <a:pt x="103421" y="327164"/>
                  <a:pt x="102724" y="329168"/>
                  <a:pt x="102026" y="330562"/>
                </a:cubicBezTo>
                <a:cubicBezTo>
                  <a:pt x="102026" y="331259"/>
                  <a:pt x="101330" y="331869"/>
                  <a:pt x="100632" y="332566"/>
                </a:cubicBezTo>
                <a:cubicBezTo>
                  <a:pt x="100632" y="333873"/>
                  <a:pt x="100632" y="335267"/>
                  <a:pt x="99238" y="336574"/>
                </a:cubicBezTo>
                <a:cubicBezTo>
                  <a:pt x="98541" y="337271"/>
                  <a:pt x="97844" y="337881"/>
                  <a:pt x="97147" y="337881"/>
                </a:cubicBezTo>
                <a:cubicBezTo>
                  <a:pt x="97844" y="337881"/>
                  <a:pt x="97844" y="338578"/>
                  <a:pt x="97844" y="338578"/>
                </a:cubicBezTo>
                <a:cubicBezTo>
                  <a:pt x="98541" y="340582"/>
                  <a:pt x="98541" y="343980"/>
                  <a:pt x="97844" y="345984"/>
                </a:cubicBezTo>
                <a:cubicBezTo>
                  <a:pt x="97147" y="347291"/>
                  <a:pt x="95056" y="349992"/>
                  <a:pt x="93052" y="349992"/>
                </a:cubicBezTo>
                <a:cubicBezTo>
                  <a:pt x="93749" y="350689"/>
                  <a:pt x="93749" y="351299"/>
                  <a:pt x="94446" y="351299"/>
                </a:cubicBezTo>
                <a:cubicBezTo>
                  <a:pt x="95143" y="353303"/>
                  <a:pt x="95143" y="356004"/>
                  <a:pt x="94446" y="357398"/>
                </a:cubicBezTo>
                <a:cubicBezTo>
                  <a:pt x="93749" y="358705"/>
                  <a:pt x="93052" y="359402"/>
                  <a:pt x="93052" y="360099"/>
                </a:cubicBezTo>
                <a:cubicBezTo>
                  <a:pt x="92355" y="360099"/>
                  <a:pt x="92355" y="360796"/>
                  <a:pt x="92355" y="360796"/>
                </a:cubicBezTo>
                <a:cubicBezTo>
                  <a:pt x="92355" y="360796"/>
                  <a:pt x="92355" y="361493"/>
                  <a:pt x="91658" y="361493"/>
                </a:cubicBezTo>
                <a:cubicBezTo>
                  <a:pt x="91658" y="362190"/>
                  <a:pt x="90961" y="362800"/>
                  <a:pt x="90961" y="362800"/>
                </a:cubicBezTo>
                <a:lnTo>
                  <a:pt x="90961" y="363497"/>
                </a:lnTo>
                <a:cubicBezTo>
                  <a:pt x="91658" y="363497"/>
                  <a:pt x="91658" y="364194"/>
                  <a:pt x="92355" y="364194"/>
                </a:cubicBezTo>
                <a:cubicBezTo>
                  <a:pt x="92355" y="364194"/>
                  <a:pt x="94446" y="366198"/>
                  <a:pt x="95143" y="367592"/>
                </a:cubicBezTo>
                <a:cubicBezTo>
                  <a:pt x="95840" y="369595"/>
                  <a:pt x="95143" y="372296"/>
                  <a:pt x="95143" y="372993"/>
                </a:cubicBezTo>
                <a:cubicBezTo>
                  <a:pt x="95143" y="373690"/>
                  <a:pt x="95143" y="374300"/>
                  <a:pt x="94446" y="374300"/>
                </a:cubicBezTo>
                <a:cubicBezTo>
                  <a:pt x="94446" y="374997"/>
                  <a:pt x="95143" y="374997"/>
                  <a:pt x="95143" y="374997"/>
                </a:cubicBezTo>
                <a:lnTo>
                  <a:pt x="95143" y="375694"/>
                </a:lnTo>
                <a:cubicBezTo>
                  <a:pt x="95143" y="375694"/>
                  <a:pt x="95143" y="376391"/>
                  <a:pt x="95840" y="376391"/>
                </a:cubicBezTo>
                <a:cubicBezTo>
                  <a:pt x="95840" y="377088"/>
                  <a:pt x="97235" y="378395"/>
                  <a:pt x="97235" y="379789"/>
                </a:cubicBezTo>
                <a:cubicBezTo>
                  <a:pt x="97235" y="380486"/>
                  <a:pt x="97235" y="383797"/>
                  <a:pt x="95840" y="385191"/>
                </a:cubicBezTo>
                <a:cubicBezTo>
                  <a:pt x="94446" y="386585"/>
                  <a:pt x="92355" y="387195"/>
                  <a:pt x="90351" y="387195"/>
                </a:cubicBezTo>
                <a:lnTo>
                  <a:pt x="87563" y="387195"/>
                </a:lnTo>
                <a:cubicBezTo>
                  <a:pt x="86866" y="387195"/>
                  <a:pt x="86169" y="386498"/>
                  <a:pt x="85472" y="386498"/>
                </a:cubicBezTo>
                <a:cubicBezTo>
                  <a:pt x="85472" y="387195"/>
                  <a:pt x="85472" y="387805"/>
                  <a:pt x="84775" y="387805"/>
                </a:cubicBezTo>
                <a:cubicBezTo>
                  <a:pt x="84078" y="389112"/>
                  <a:pt x="82684" y="390506"/>
                  <a:pt x="81290" y="391203"/>
                </a:cubicBezTo>
                <a:lnTo>
                  <a:pt x="80593" y="391900"/>
                </a:lnTo>
                <a:lnTo>
                  <a:pt x="80593" y="393904"/>
                </a:lnTo>
                <a:cubicBezTo>
                  <a:pt x="81290" y="394601"/>
                  <a:pt x="81987" y="395211"/>
                  <a:pt x="82684" y="395908"/>
                </a:cubicBezTo>
                <a:cubicBezTo>
                  <a:pt x="83381" y="397215"/>
                  <a:pt x="84078" y="399306"/>
                  <a:pt x="84078" y="400613"/>
                </a:cubicBezTo>
                <a:cubicBezTo>
                  <a:pt x="84775" y="401310"/>
                  <a:pt x="84775" y="403314"/>
                  <a:pt x="84078" y="404011"/>
                </a:cubicBezTo>
                <a:cubicBezTo>
                  <a:pt x="84078" y="404708"/>
                  <a:pt x="82684" y="408019"/>
                  <a:pt x="80593" y="409413"/>
                </a:cubicBezTo>
                <a:cubicBezTo>
                  <a:pt x="79896" y="409413"/>
                  <a:pt x="79199" y="410110"/>
                  <a:pt x="78502" y="410110"/>
                </a:cubicBezTo>
                <a:lnTo>
                  <a:pt x="78502" y="410807"/>
                </a:lnTo>
                <a:cubicBezTo>
                  <a:pt x="78502" y="411504"/>
                  <a:pt x="77805" y="412114"/>
                  <a:pt x="77108" y="412811"/>
                </a:cubicBezTo>
                <a:cubicBezTo>
                  <a:pt x="77805" y="412811"/>
                  <a:pt x="78502" y="413508"/>
                  <a:pt x="78502" y="413508"/>
                </a:cubicBezTo>
                <a:cubicBezTo>
                  <a:pt x="78502" y="413508"/>
                  <a:pt x="79199" y="413508"/>
                  <a:pt x="79199" y="414205"/>
                </a:cubicBezTo>
                <a:cubicBezTo>
                  <a:pt x="80593" y="414205"/>
                  <a:pt x="81987" y="414205"/>
                  <a:pt x="82684" y="415512"/>
                </a:cubicBezTo>
                <a:cubicBezTo>
                  <a:pt x="84078" y="416209"/>
                  <a:pt x="84775" y="417516"/>
                  <a:pt x="84775" y="418910"/>
                </a:cubicBezTo>
                <a:lnTo>
                  <a:pt x="84775" y="419607"/>
                </a:lnTo>
                <a:cubicBezTo>
                  <a:pt x="85237" y="419607"/>
                  <a:pt x="85708" y="419839"/>
                  <a:pt x="86169" y="420304"/>
                </a:cubicBezTo>
                <a:cubicBezTo>
                  <a:pt x="86866" y="420304"/>
                  <a:pt x="87563" y="421001"/>
                  <a:pt x="88260" y="421611"/>
                </a:cubicBezTo>
                <a:cubicBezTo>
                  <a:pt x="88957" y="422308"/>
                  <a:pt x="90351" y="423615"/>
                  <a:pt x="91048" y="425009"/>
                </a:cubicBezTo>
                <a:cubicBezTo>
                  <a:pt x="91745" y="425706"/>
                  <a:pt x="91745" y="426316"/>
                  <a:pt x="91745" y="426316"/>
                </a:cubicBezTo>
                <a:lnTo>
                  <a:pt x="93140" y="426316"/>
                </a:lnTo>
                <a:cubicBezTo>
                  <a:pt x="93140" y="426316"/>
                  <a:pt x="93140" y="425619"/>
                  <a:pt x="93837" y="425619"/>
                </a:cubicBezTo>
                <a:lnTo>
                  <a:pt x="93837" y="424922"/>
                </a:lnTo>
                <a:lnTo>
                  <a:pt x="94534" y="424922"/>
                </a:lnTo>
                <a:lnTo>
                  <a:pt x="94534" y="424225"/>
                </a:lnTo>
                <a:cubicBezTo>
                  <a:pt x="94534" y="423528"/>
                  <a:pt x="94534" y="422221"/>
                  <a:pt x="95231" y="421524"/>
                </a:cubicBezTo>
                <a:lnTo>
                  <a:pt x="95231" y="420827"/>
                </a:lnTo>
                <a:cubicBezTo>
                  <a:pt x="96625" y="420130"/>
                  <a:pt x="98716" y="418823"/>
                  <a:pt x="100720" y="418823"/>
                </a:cubicBezTo>
                <a:cubicBezTo>
                  <a:pt x="102114" y="418823"/>
                  <a:pt x="102811" y="419520"/>
                  <a:pt x="103508" y="420130"/>
                </a:cubicBezTo>
                <a:cubicBezTo>
                  <a:pt x="104205" y="419433"/>
                  <a:pt x="104902" y="419433"/>
                  <a:pt x="105599" y="418823"/>
                </a:cubicBezTo>
                <a:lnTo>
                  <a:pt x="106296" y="418823"/>
                </a:lnTo>
                <a:lnTo>
                  <a:pt x="106296" y="418126"/>
                </a:lnTo>
                <a:cubicBezTo>
                  <a:pt x="106993" y="417429"/>
                  <a:pt x="107690" y="416819"/>
                  <a:pt x="108387" y="416122"/>
                </a:cubicBezTo>
                <a:cubicBezTo>
                  <a:pt x="109084" y="415425"/>
                  <a:pt x="109781" y="415425"/>
                  <a:pt x="110478" y="415425"/>
                </a:cubicBezTo>
                <a:cubicBezTo>
                  <a:pt x="110478" y="414118"/>
                  <a:pt x="111175" y="413421"/>
                  <a:pt x="111872" y="412027"/>
                </a:cubicBezTo>
                <a:cubicBezTo>
                  <a:pt x="112569" y="411330"/>
                  <a:pt x="113963" y="410720"/>
                  <a:pt x="115357" y="410720"/>
                </a:cubicBezTo>
                <a:cubicBezTo>
                  <a:pt x="115357" y="410023"/>
                  <a:pt x="116054" y="410023"/>
                  <a:pt x="116054" y="410023"/>
                </a:cubicBezTo>
                <a:lnTo>
                  <a:pt x="116751" y="410023"/>
                </a:lnTo>
                <a:lnTo>
                  <a:pt x="116751" y="408019"/>
                </a:lnTo>
                <a:lnTo>
                  <a:pt x="117448" y="408019"/>
                </a:lnTo>
                <a:cubicBezTo>
                  <a:pt x="117448" y="406712"/>
                  <a:pt x="118145" y="404621"/>
                  <a:pt x="119539" y="404011"/>
                </a:cubicBezTo>
                <a:cubicBezTo>
                  <a:pt x="120236" y="403314"/>
                  <a:pt x="121630" y="403314"/>
                  <a:pt x="122937" y="403314"/>
                </a:cubicBezTo>
                <a:lnTo>
                  <a:pt x="125028" y="403314"/>
                </a:lnTo>
                <a:cubicBezTo>
                  <a:pt x="127119" y="404011"/>
                  <a:pt x="129210" y="406015"/>
                  <a:pt x="129210" y="406015"/>
                </a:cubicBezTo>
                <a:cubicBezTo>
                  <a:pt x="129907" y="406712"/>
                  <a:pt x="129907" y="407322"/>
                  <a:pt x="130604" y="408019"/>
                </a:cubicBezTo>
                <a:lnTo>
                  <a:pt x="130604" y="408716"/>
                </a:lnTo>
                <a:lnTo>
                  <a:pt x="131301" y="409413"/>
                </a:lnTo>
                <a:cubicBezTo>
                  <a:pt x="131998" y="410110"/>
                  <a:pt x="132695" y="411417"/>
                  <a:pt x="133393" y="412811"/>
                </a:cubicBezTo>
                <a:lnTo>
                  <a:pt x="133393" y="413508"/>
                </a:lnTo>
                <a:cubicBezTo>
                  <a:pt x="134787" y="413508"/>
                  <a:pt x="136878" y="414205"/>
                  <a:pt x="137575" y="415512"/>
                </a:cubicBezTo>
                <a:cubicBezTo>
                  <a:pt x="138969" y="416209"/>
                  <a:pt x="139666" y="418213"/>
                  <a:pt x="140363" y="418910"/>
                </a:cubicBezTo>
                <a:cubicBezTo>
                  <a:pt x="140363" y="419607"/>
                  <a:pt x="141060" y="422308"/>
                  <a:pt x="139666" y="423615"/>
                </a:cubicBezTo>
                <a:cubicBezTo>
                  <a:pt x="139666" y="424922"/>
                  <a:pt x="138969" y="425619"/>
                  <a:pt x="138272" y="426316"/>
                </a:cubicBezTo>
                <a:cubicBezTo>
                  <a:pt x="138272" y="426316"/>
                  <a:pt x="137575" y="426316"/>
                  <a:pt x="137575" y="427013"/>
                </a:cubicBezTo>
                <a:lnTo>
                  <a:pt x="138272" y="427013"/>
                </a:lnTo>
                <a:cubicBezTo>
                  <a:pt x="138969" y="427013"/>
                  <a:pt x="139666" y="427013"/>
                  <a:pt x="140363" y="427710"/>
                </a:cubicBezTo>
                <a:cubicBezTo>
                  <a:pt x="143151" y="429017"/>
                  <a:pt x="143151" y="432415"/>
                  <a:pt x="143151" y="432415"/>
                </a:cubicBezTo>
                <a:cubicBezTo>
                  <a:pt x="143151" y="433721"/>
                  <a:pt x="143151" y="435812"/>
                  <a:pt x="142454" y="437816"/>
                </a:cubicBezTo>
                <a:cubicBezTo>
                  <a:pt x="141757" y="438513"/>
                  <a:pt x="141060" y="439123"/>
                  <a:pt x="140363" y="439123"/>
                </a:cubicBezTo>
                <a:lnTo>
                  <a:pt x="140363" y="439820"/>
                </a:lnTo>
                <a:cubicBezTo>
                  <a:pt x="140363" y="440517"/>
                  <a:pt x="140363" y="441127"/>
                  <a:pt x="139666" y="441824"/>
                </a:cubicBezTo>
                <a:cubicBezTo>
                  <a:pt x="141060" y="442521"/>
                  <a:pt x="141757" y="443131"/>
                  <a:pt x="142454" y="444525"/>
                </a:cubicBezTo>
                <a:lnTo>
                  <a:pt x="142454" y="448620"/>
                </a:lnTo>
                <a:cubicBezTo>
                  <a:pt x="142454" y="449317"/>
                  <a:pt x="141757" y="449317"/>
                  <a:pt x="141757" y="449317"/>
                </a:cubicBezTo>
                <a:lnTo>
                  <a:pt x="141757" y="450624"/>
                </a:lnTo>
                <a:cubicBezTo>
                  <a:pt x="141757" y="451321"/>
                  <a:pt x="141757" y="451931"/>
                  <a:pt x="141060" y="451931"/>
                </a:cubicBezTo>
                <a:cubicBezTo>
                  <a:pt x="141757" y="452628"/>
                  <a:pt x="141757" y="453238"/>
                  <a:pt x="142454" y="453238"/>
                </a:cubicBezTo>
                <a:lnTo>
                  <a:pt x="142454" y="453935"/>
                </a:lnTo>
                <a:lnTo>
                  <a:pt x="143151" y="454632"/>
                </a:lnTo>
                <a:cubicBezTo>
                  <a:pt x="143848" y="455939"/>
                  <a:pt x="144545" y="457333"/>
                  <a:pt x="145242" y="458640"/>
                </a:cubicBezTo>
                <a:lnTo>
                  <a:pt x="145242" y="461341"/>
                </a:lnTo>
                <a:cubicBezTo>
                  <a:pt x="145242" y="461341"/>
                  <a:pt x="145939" y="462038"/>
                  <a:pt x="146636" y="462648"/>
                </a:cubicBezTo>
                <a:cubicBezTo>
                  <a:pt x="146636" y="463345"/>
                  <a:pt x="147333" y="463955"/>
                  <a:pt x="147333" y="465349"/>
                </a:cubicBezTo>
                <a:lnTo>
                  <a:pt x="148030" y="466046"/>
                </a:lnTo>
                <a:cubicBezTo>
                  <a:pt x="149424" y="466743"/>
                  <a:pt x="150121" y="468050"/>
                  <a:pt x="150818" y="468747"/>
                </a:cubicBezTo>
                <a:cubicBezTo>
                  <a:pt x="151515" y="470751"/>
                  <a:pt x="151515" y="472145"/>
                  <a:pt x="150818" y="473452"/>
                </a:cubicBezTo>
                <a:lnTo>
                  <a:pt x="150818" y="476153"/>
                </a:lnTo>
                <a:cubicBezTo>
                  <a:pt x="150818" y="476850"/>
                  <a:pt x="151515" y="476850"/>
                  <a:pt x="151515" y="476850"/>
                </a:cubicBezTo>
                <a:cubicBezTo>
                  <a:pt x="152212" y="476850"/>
                  <a:pt x="154303" y="476850"/>
                  <a:pt x="155610" y="478854"/>
                </a:cubicBezTo>
                <a:cubicBezTo>
                  <a:pt x="157004" y="480160"/>
                  <a:pt x="156307" y="482252"/>
                  <a:pt x="156307" y="483558"/>
                </a:cubicBezTo>
                <a:cubicBezTo>
                  <a:pt x="157004" y="483558"/>
                  <a:pt x="158398" y="483558"/>
                  <a:pt x="159792" y="484865"/>
                </a:cubicBezTo>
                <a:cubicBezTo>
                  <a:pt x="161186" y="486172"/>
                  <a:pt x="161186" y="488263"/>
                  <a:pt x="161186" y="489570"/>
                </a:cubicBezTo>
                <a:lnTo>
                  <a:pt x="161186" y="490267"/>
                </a:lnTo>
                <a:lnTo>
                  <a:pt x="161883" y="490267"/>
                </a:lnTo>
                <a:cubicBezTo>
                  <a:pt x="161883" y="490964"/>
                  <a:pt x="162580" y="492271"/>
                  <a:pt x="162580" y="493665"/>
                </a:cubicBezTo>
                <a:cubicBezTo>
                  <a:pt x="162580" y="495669"/>
                  <a:pt x="161186" y="496366"/>
                  <a:pt x="160489" y="497063"/>
                </a:cubicBezTo>
                <a:lnTo>
                  <a:pt x="160489" y="497760"/>
                </a:lnTo>
                <a:cubicBezTo>
                  <a:pt x="159792" y="499067"/>
                  <a:pt x="159792" y="500461"/>
                  <a:pt x="159095" y="501158"/>
                </a:cubicBezTo>
                <a:cubicBezTo>
                  <a:pt x="158398" y="502465"/>
                  <a:pt x="157004" y="503859"/>
                  <a:pt x="156307" y="504556"/>
                </a:cubicBezTo>
                <a:lnTo>
                  <a:pt x="156307" y="508564"/>
                </a:lnTo>
                <a:cubicBezTo>
                  <a:pt x="156307" y="509261"/>
                  <a:pt x="157004" y="509871"/>
                  <a:pt x="157701" y="509871"/>
                </a:cubicBezTo>
                <a:cubicBezTo>
                  <a:pt x="157701" y="509871"/>
                  <a:pt x="157701" y="510568"/>
                  <a:pt x="158398" y="510568"/>
                </a:cubicBezTo>
                <a:cubicBezTo>
                  <a:pt x="159095" y="510568"/>
                  <a:pt x="159792" y="511265"/>
                  <a:pt x="160489" y="511265"/>
                </a:cubicBezTo>
                <a:cubicBezTo>
                  <a:pt x="160489" y="511265"/>
                  <a:pt x="162580" y="512572"/>
                  <a:pt x="163277" y="514663"/>
                </a:cubicBezTo>
                <a:cubicBezTo>
                  <a:pt x="163974" y="515360"/>
                  <a:pt x="163974" y="515970"/>
                  <a:pt x="163974" y="517364"/>
                </a:cubicBezTo>
                <a:cubicBezTo>
                  <a:pt x="164671" y="516667"/>
                  <a:pt x="165368" y="515360"/>
                  <a:pt x="166065" y="515360"/>
                </a:cubicBezTo>
                <a:cubicBezTo>
                  <a:pt x="167459" y="514663"/>
                  <a:pt x="169551" y="514053"/>
                  <a:pt x="170857" y="514053"/>
                </a:cubicBezTo>
                <a:cubicBezTo>
                  <a:pt x="171319" y="514053"/>
                  <a:pt x="171790" y="514286"/>
                  <a:pt x="172251" y="514750"/>
                </a:cubicBezTo>
                <a:cubicBezTo>
                  <a:pt x="172948" y="514750"/>
                  <a:pt x="174342" y="515447"/>
                  <a:pt x="176346" y="517451"/>
                </a:cubicBezTo>
                <a:cubicBezTo>
                  <a:pt x="177043" y="518148"/>
                  <a:pt x="177741" y="518758"/>
                  <a:pt x="177741" y="519455"/>
                </a:cubicBezTo>
                <a:lnTo>
                  <a:pt x="178437" y="520152"/>
                </a:lnTo>
                <a:cubicBezTo>
                  <a:pt x="179832" y="520849"/>
                  <a:pt x="180529" y="520849"/>
                  <a:pt x="181923" y="522156"/>
                </a:cubicBezTo>
                <a:cubicBezTo>
                  <a:pt x="182620" y="523463"/>
                  <a:pt x="182620" y="524857"/>
                  <a:pt x="182620" y="526164"/>
                </a:cubicBezTo>
                <a:cubicBezTo>
                  <a:pt x="183317" y="526861"/>
                  <a:pt x="184014" y="527471"/>
                  <a:pt x="184014" y="528168"/>
                </a:cubicBezTo>
                <a:lnTo>
                  <a:pt x="184014" y="531566"/>
                </a:lnTo>
                <a:cubicBezTo>
                  <a:pt x="184711" y="531566"/>
                  <a:pt x="185408" y="532263"/>
                  <a:pt x="186105" y="532873"/>
                </a:cubicBezTo>
                <a:cubicBezTo>
                  <a:pt x="186802" y="534180"/>
                  <a:pt x="187499" y="535574"/>
                  <a:pt x="187499" y="537578"/>
                </a:cubicBezTo>
                <a:lnTo>
                  <a:pt x="187499" y="538275"/>
                </a:lnTo>
                <a:cubicBezTo>
                  <a:pt x="188196" y="539582"/>
                  <a:pt x="188196" y="540976"/>
                  <a:pt x="188196" y="542282"/>
                </a:cubicBezTo>
                <a:cubicBezTo>
                  <a:pt x="188196" y="543589"/>
                  <a:pt x="186802" y="545680"/>
                  <a:pt x="186105" y="546290"/>
                </a:cubicBezTo>
                <a:lnTo>
                  <a:pt x="185408" y="546987"/>
                </a:lnTo>
                <a:cubicBezTo>
                  <a:pt x="186105" y="547684"/>
                  <a:pt x="186802" y="547684"/>
                  <a:pt x="186802" y="548991"/>
                </a:cubicBezTo>
                <a:cubicBezTo>
                  <a:pt x="187499" y="549688"/>
                  <a:pt x="187499" y="550298"/>
                  <a:pt x="187499" y="551692"/>
                </a:cubicBezTo>
                <a:lnTo>
                  <a:pt x="187499" y="552389"/>
                </a:lnTo>
                <a:cubicBezTo>
                  <a:pt x="187499" y="553086"/>
                  <a:pt x="188196" y="553783"/>
                  <a:pt x="188196" y="554393"/>
                </a:cubicBezTo>
                <a:cubicBezTo>
                  <a:pt x="188196" y="555003"/>
                  <a:pt x="188196" y="556397"/>
                  <a:pt x="187499" y="557094"/>
                </a:cubicBezTo>
                <a:lnTo>
                  <a:pt x="187499" y="557791"/>
                </a:lnTo>
                <a:cubicBezTo>
                  <a:pt x="187499" y="557791"/>
                  <a:pt x="187499" y="559098"/>
                  <a:pt x="188196" y="559795"/>
                </a:cubicBezTo>
                <a:lnTo>
                  <a:pt x="188196" y="563193"/>
                </a:lnTo>
                <a:cubicBezTo>
                  <a:pt x="188658" y="563658"/>
                  <a:pt x="189355" y="564326"/>
                  <a:pt x="190287" y="565197"/>
                </a:cubicBezTo>
                <a:cubicBezTo>
                  <a:pt x="190984" y="565197"/>
                  <a:pt x="191681" y="565894"/>
                  <a:pt x="192378" y="566504"/>
                </a:cubicBezTo>
                <a:lnTo>
                  <a:pt x="193075" y="566504"/>
                </a:lnTo>
                <a:cubicBezTo>
                  <a:pt x="193772" y="567201"/>
                  <a:pt x="195166" y="567811"/>
                  <a:pt x="195863" y="568508"/>
                </a:cubicBezTo>
                <a:lnTo>
                  <a:pt x="196560" y="569205"/>
                </a:lnTo>
                <a:lnTo>
                  <a:pt x="196560" y="565807"/>
                </a:lnTo>
                <a:cubicBezTo>
                  <a:pt x="197257" y="564500"/>
                  <a:pt x="198651" y="563106"/>
                  <a:pt x="199348" y="561799"/>
                </a:cubicBezTo>
                <a:lnTo>
                  <a:pt x="200045" y="561799"/>
                </a:lnTo>
                <a:cubicBezTo>
                  <a:pt x="201439" y="560492"/>
                  <a:pt x="202833" y="559098"/>
                  <a:pt x="204227" y="558401"/>
                </a:cubicBezTo>
                <a:cubicBezTo>
                  <a:pt x="204924" y="557704"/>
                  <a:pt x="205621" y="557704"/>
                  <a:pt x="206318" y="557704"/>
                </a:cubicBezTo>
                <a:lnTo>
                  <a:pt x="207712" y="557704"/>
                </a:lnTo>
                <a:cubicBezTo>
                  <a:pt x="208409" y="557704"/>
                  <a:pt x="209803" y="557007"/>
                  <a:pt x="210500" y="557007"/>
                </a:cubicBezTo>
                <a:lnTo>
                  <a:pt x="211198" y="557007"/>
                </a:lnTo>
                <a:cubicBezTo>
                  <a:pt x="212592" y="557007"/>
                  <a:pt x="214683" y="558314"/>
                  <a:pt x="215380" y="559011"/>
                </a:cubicBezTo>
                <a:lnTo>
                  <a:pt x="216077" y="559708"/>
                </a:lnTo>
                <a:lnTo>
                  <a:pt x="217471" y="559708"/>
                </a:lnTo>
                <a:cubicBezTo>
                  <a:pt x="218168" y="560405"/>
                  <a:pt x="220956" y="560405"/>
                  <a:pt x="222263" y="561015"/>
                </a:cubicBezTo>
                <a:cubicBezTo>
                  <a:pt x="222960" y="561015"/>
                  <a:pt x="222960" y="561712"/>
                  <a:pt x="223657" y="561712"/>
                </a:cubicBezTo>
                <a:lnTo>
                  <a:pt x="227142" y="561712"/>
                </a:lnTo>
                <a:cubicBezTo>
                  <a:pt x="227839" y="562409"/>
                  <a:pt x="228536" y="563019"/>
                  <a:pt x="229233" y="563716"/>
                </a:cubicBezTo>
                <a:cubicBezTo>
                  <a:pt x="229930" y="563716"/>
                  <a:pt x="230627" y="563019"/>
                  <a:pt x="231324" y="563019"/>
                </a:cubicBezTo>
                <a:lnTo>
                  <a:pt x="232021" y="563019"/>
                </a:lnTo>
                <a:cubicBezTo>
                  <a:pt x="232718" y="563019"/>
                  <a:pt x="234809" y="563019"/>
                  <a:pt x="236203" y="564326"/>
                </a:cubicBezTo>
                <a:cubicBezTo>
                  <a:pt x="236900" y="564326"/>
                  <a:pt x="237597" y="565023"/>
                  <a:pt x="237597" y="565633"/>
                </a:cubicBezTo>
                <a:lnTo>
                  <a:pt x="237597" y="562932"/>
                </a:lnTo>
                <a:cubicBezTo>
                  <a:pt x="238294" y="560928"/>
                  <a:pt x="238294" y="559534"/>
                  <a:pt x="239688" y="558227"/>
                </a:cubicBezTo>
                <a:cubicBezTo>
                  <a:pt x="241082" y="557530"/>
                  <a:pt x="242476" y="557530"/>
                  <a:pt x="243173" y="557530"/>
                </a:cubicBezTo>
                <a:lnTo>
                  <a:pt x="244567" y="557530"/>
                </a:lnTo>
                <a:cubicBezTo>
                  <a:pt x="244567" y="556833"/>
                  <a:pt x="245264" y="555526"/>
                  <a:pt x="245961" y="554829"/>
                </a:cubicBezTo>
                <a:cubicBezTo>
                  <a:pt x="247355" y="554132"/>
                  <a:pt x="248750" y="554132"/>
                  <a:pt x="250144" y="554132"/>
                </a:cubicBezTo>
                <a:lnTo>
                  <a:pt x="250841" y="554132"/>
                </a:lnTo>
                <a:cubicBezTo>
                  <a:pt x="252932" y="554132"/>
                  <a:pt x="255633" y="556136"/>
                  <a:pt x="257027" y="557530"/>
                </a:cubicBezTo>
                <a:cubicBezTo>
                  <a:pt x="257027" y="558227"/>
                  <a:pt x="257724" y="558837"/>
                  <a:pt x="257724" y="559534"/>
                </a:cubicBezTo>
                <a:cubicBezTo>
                  <a:pt x="258421" y="559534"/>
                  <a:pt x="259118" y="558837"/>
                  <a:pt x="260512" y="558837"/>
                </a:cubicBezTo>
                <a:cubicBezTo>
                  <a:pt x="261906" y="558837"/>
                  <a:pt x="263300" y="560144"/>
                  <a:pt x="263997" y="560841"/>
                </a:cubicBezTo>
                <a:cubicBezTo>
                  <a:pt x="264694" y="560841"/>
                  <a:pt x="264694" y="561538"/>
                  <a:pt x="264694" y="561538"/>
                </a:cubicBezTo>
                <a:cubicBezTo>
                  <a:pt x="265391" y="561538"/>
                  <a:pt x="266785" y="560841"/>
                  <a:pt x="267482" y="560841"/>
                </a:cubicBezTo>
                <a:cubicBezTo>
                  <a:pt x="267482" y="560841"/>
                  <a:pt x="268179" y="560841"/>
                  <a:pt x="268876" y="561538"/>
                </a:cubicBezTo>
                <a:cubicBezTo>
                  <a:pt x="269573" y="560841"/>
                  <a:pt x="270270" y="560231"/>
                  <a:pt x="270967" y="560231"/>
                </a:cubicBezTo>
                <a:lnTo>
                  <a:pt x="271664" y="560231"/>
                </a:lnTo>
                <a:cubicBezTo>
                  <a:pt x="273058" y="560231"/>
                  <a:pt x="273755" y="560928"/>
                  <a:pt x="274452" y="561538"/>
                </a:cubicBezTo>
                <a:cubicBezTo>
                  <a:pt x="275149" y="561538"/>
                  <a:pt x="275149" y="560841"/>
                  <a:pt x="275149" y="560841"/>
                </a:cubicBezTo>
                <a:lnTo>
                  <a:pt x="276543" y="560841"/>
                </a:lnTo>
                <a:cubicBezTo>
                  <a:pt x="277240" y="560144"/>
                  <a:pt x="278634" y="559534"/>
                  <a:pt x="279331" y="558837"/>
                </a:cubicBezTo>
                <a:lnTo>
                  <a:pt x="281422" y="558837"/>
                </a:lnTo>
                <a:cubicBezTo>
                  <a:pt x="283514" y="558837"/>
                  <a:pt x="285517" y="559534"/>
                  <a:pt x="286214" y="560144"/>
                </a:cubicBezTo>
                <a:cubicBezTo>
                  <a:pt x="287608" y="561451"/>
                  <a:pt x="288305" y="563542"/>
                  <a:pt x="288305" y="564849"/>
                </a:cubicBezTo>
                <a:lnTo>
                  <a:pt x="289002" y="565546"/>
                </a:lnTo>
                <a:lnTo>
                  <a:pt x="289002" y="566243"/>
                </a:lnTo>
                <a:cubicBezTo>
                  <a:pt x="289700" y="566243"/>
                  <a:pt x="290397" y="565546"/>
                  <a:pt x="291094" y="565546"/>
                </a:cubicBezTo>
                <a:cubicBezTo>
                  <a:pt x="291094" y="564849"/>
                  <a:pt x="291791" y="564849"/>
                  <a:pt x="291791" y="564849"/>
                </a:cubicBezTo>
                <a:cubicBezTo>
                  <a:pt x="292488" y="564849"/>
                  <a:pt x="292488" y="564152"/>
                  <a:pt x="292488" y="564152"/>
                </a:cubicBezTo>
                <a:cubicBezTo>
                  <a:pt x="294579" y="563455"/>
                  <a:pt x="295973" y="562845"/>
                  <a:pt x="296583" y="562845"/>
                </a:cubicBezTo>
                <a:cubicBezTo>
                  <a:pt x="297280" y="562148"/>
                  <a:pt x="299371" y="562148"/>
                  <a:pt x="300765" y="562148"/>
                </a:cubicBezTo>
                <a:lnTo>
                  <a:pt x="302159" y="562148"/>
                </a:lnTo>
                <a:cubicBezTo>
                  <a:pt x="303553" y="562148"/>
                  <a:pt x="304250" y="562845"/>
                  <a:pt x="305644" y="563455"/>
                </a:cubicBezTo>
                <a:cubicBezTo>
                  <a:pt x="306341" y="563455"/>
                  <a:pt x="307735" y="562757"/>
                  <a:pt x="308432" y="562757"/>
                </a:cubicBezTo>
                <a:lnTo>
                  <a:pt x="309129" y="562757"/>
                </a:lnTo>
                <a:cubicBezTo>
                  <a:pt x="309826" y="562757"/>
                  <a:pt x="311220" y="563455"/>
                  <a:pt x="311917" y="563455"/>
                </a:cubicBezTo>
                <a:lnTo>
                  <a:pt x="311917" y="562757"/>
                </a:lnTo>
                <a:cubicBezTo>
                  <a:pt x="311220" y="560754"/>
                  <a:pt x="311917" y="558750"/>
                  <a:pt x="312614" y="557356"/>
                </a:cubicBezTo>
                <a:cubicBezTo>
                  <a:pt x="313311" y="556659"/>
                  <a:pt x="314705" y="556049"/>
                  <a:pt x="315402" y="555352"/>
                </a:cubicBezTo>
                <a:cubicBezTo>
                  <a:pt x="316099" y="554655"/>
                  <a:pt x="316099" y="554045"/>
                  <a:pt x="316796" y="554045"/>
                </a:cubicBezTo>
                <a:cubicBezTo>
                  <a:pt x="316099" y="552738"/>
                  <a:pt x="316099" y="552041"/>
                  <a:pt x="316099" y="550647"/>
                </a:cubicBezTo>
                <a:cubicBezTo>
                  <a:pt x="316099" y="549253"/>
                  <a:pt x="317493" y="547249"/>
                  <a:pt x="318887" y="545942"/>
                </a:cubicBezTo>
                <a:cubicBezTo>
                  <a:pt x="319584" y="545245"/>
                  <a:pt x="320978" y="545245"/>
                  <a:pt x="322982" y="545245"/>
                </a:cubicBezTo>
                <a:lnTo>
                  <a:pt x="324376" y="545245"/>
                </a:lnTo>
                <a:cubicBezTo>
                  <a:pt x="324376" y="544548"/>
                  <a:pt x="325073" y="543938"/>
                  <a:pt x="325770" y="543241"/>
                </a:cubicBezTo>
                <a:cubicBezTo>
                  <a:pt x="326467" y="542544"/>
                  <a:pt x="327164" y="541934"/>
                  <a:pt x="328559" y="541934"/>
                </a:cubicBezTo>
                <a:cubicBezTo>
                  <a:pt x="329952" y="541934"/>
                  <a:pt x="332044" y="543241"/>
                  <a:pt x="332654" y="543938"/>
                </a:cubicBezTo>
                <a:cubicBezTo>
                  <a:pt x="334047" y="544635"/>
                  <a:pt x="334745" y="545245"/>
                  <a:pt x="334745" y="546639"/>
                </a:cubicBezTo>
                <a:cubicBezTo>
                  <a:pt x="335442" y="546639"/>
                  <a:pt x="336836" y="546639"/>
                  <a:pt x="337533" y="547946"/>
                </a:cubicBezTo>
                <a:cubicBezTo>
                  <a:pt x="338927" y="548643"/>
                  <a:pt x="339624" y="549950"/>
                  <a:pt x="340321" y="552651"/>
                </a:cubicBezTo>
                <a:lnTo>
                  <a:pt x="340321" y="556049"/>
                </a:lnTo>
                <a:lnTo>
                  <a:pt x="341018" y="556049"/>
                </a:lnTo>
                <a:cubicBezTo>
                  <a:pt x="341715" y="556746"/>
                  <a:pt x="343109" y="557356"/>
                  <a:pt x="343806" y="559447"/>
                </a:cubicBezTo>
                <a:cubicBezTo>
                  <a:pt x="344503" y="560754"/>
                  <a:pt x="344503" y="562845"/>
                  <a:pt x="344503" y="564152"/>
                </a:cubicBezTo>
                <a:lnTo>
                  <a:pt x="344503" y="564849"/>
                </a:lnTo>
                <a:cubicBezTo>
                  <a:pt x="344503" y="565546"/>
                  <a:pt x="343806" y="565546"/>
                  <a:pt x="343806" y="566156"/>
                </a:cubicBezTo>
                <a:cubicBezTo>
                  <a:pt x="344268" y="566156"/>
                  <a:pt x="344503" y="566388"/>
                  <a:pt x="344503" y="566852"/>
                </a:cubicBezTo>
                <a:cubicBezTo>
                  <a:pt x="345200" y="566852"/>
                  <a:pt x="345897" y="568159"/>
                  <a:pt x="346594" y="568856"/>
                </a:cubicBezTo>
                <a:cubicBezTo>
                  <a:pt x="346594" y="569553"/>
                  <a:pt x="347291" y="569553"/>
                  <a:pt x="347291" y="569553"/>
                </a:cubicBezTo>
                <a:lnTo>
                  <a:pt x="347291" y="570250"/>
                </a:lnTo>
                <a:cubicBezTo>
                  <a:pt x="347988" y="570947"/>
                  <a:pt x="348685" y="571557"/>
                  <a:pt x="349382" y="572254"/>
                </a:cubicBezTo>
                <a:cubicBezTo>
                  <a:pt x="350079" y="572951"/>
                  <a:pt x="350079" y="574258"/>
                  <a:pt x="350079" y="575652"/>
                </a:cubicBezTo>
                <a:cubicBezTo>
                  <a:pt x="350776" y="576349"/>
                  <a:pt x="350776" y="576959"/>
                  <a:pt x="350776" y="576959"/>
                </a:cubicBezTo>
                <a:cubicBezTo>
                  <a:pt x="350776" y="577656"/>
                  <a:pt x="351473" y="577656"/>
                  <a:pt x="352170" y="577656"/>
                </a:cubicBezTo>
                <a:lnTo>
                  <a:pt x="353564" y="577656"/>
                </a:lnTo>
                <a:lnTo>
                  <a:pt x="360447" y="519716"/>
                </a:lnTo>
                <a:lnTo>
                  <a:pt x="383187" y="522417"/>
                </a:lnTo>
                <a:cubicBezTo>
                  <a:pt x="383187" y="522417"/>
                  <a:pt x="390071" y="524421"/>
                  <a:pt x="392859" y="525118"/>
                </a:cubicBezTo>
                <a:cubicBezTo>
                  <a:pt x="398348" y="526425"/>
                  <a:pt x="409413" y="526425"/>
                  <a:pt x="414902" y="527122"/>
                </a:cubicBezTo>
                <a:lnTo>
                  <a:pt x="423876" y="527122"/>
                </a:lnTo>
                <a:cubicBezTo>
                  <a:pt x="426664" y="527122"/>
                  <a:pt x="431456" y="529126"/>
                  <a:pt x="434244" y="529126"/>
                </a:cubicBezTo>
                <a:cubicBezTo>
                  <a:pt x="436335" y="529126"/>
                  <a:pt x="441127" y="527819"/>
                  <a:pt x="441127" y="527819"/>
                </a:cubicBezTo>
                <a:lnTo>
                  <a:pt x="466656" y="531217"/>
                </a:lnTo>
                <a:lnTo>
                  <a:pt x="521808" y="536619"/>
                </a:lnTo>
                <a:lnTo>
                  <a:pt x="548033" y="539320"/>
                </a:lnTo>
                <a:lnTo>
                  <a:pt x="597696" y="544025"/>
                </a:lnTo>
                <a:lnTo>
                  <a:pt x="661125" y="548730"/>
                </a:lnTo>
                <a:lnTo>
                  <a:pt x="767333" y="557530"/>
                </a:lnTo>
                <a:lnTo>
                  <a:pt x="871538" y="562932"/>
                </a:lnTo>
                <a:lnTo>
                  <a:pt x="954309" y="566940"/>
                </a:lnTo>
                <a:lnTo>
                  <a:pt x="956400" y="566940"/>
                </a:lnTo>
                <a:lnTo>
                  <a:pt x="961193" y="455765"/>
                </a:lnTo>
                <a:lnTo>
                  <a:pt x="975656" y="99326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1" name="Freeform: Shape 10">
            <a:extLst>
              <a:ext uri="{FF2B5EF4-FFF2-40B4-BE49-F238E27FC236}">
                <a16:creationId xmlns:a16="http://schemas.microsoft.com/office/drawing/2014/main" id="{0B4B4237-02EA-6647-35D9-6731B135DE4A}"/>
              </a:ext>
            </a:extLst>
          </p:cNvPr>
          <p:cNvSpPr/>
          <p:nvPr/>
        </p:nvSpPr>
        <p:spPr>
          <a:xfrm>
            <a:off x="1630113" y="2313208"/>
            <a:ext cx="774531" cy="911300"/>
          </a:xfrm>
          <a:custGeom>
            <a:avLst/>
            <a:gdLst>
              <a:gd name="connsiteX0" fmla="*/ 425706 w 516492"/>
              <a:gd name="connsiteY0" fmla="*/ 157178 h 638819"/>
              <a:gd name="connsiteX1" fmla="*/ 336139 w 516492"/>
              <a:gd name="connsiteY1" fmla="*/ 148291 h 638819"/>
              <a:gd name="connsiteX2" fmla="*/ 350428 w 516492"/>
              <a:gd name="connsiteY2" fmla="*/ 31714 h 638819"/>
              <a:gd name="connsiteX3" fmla="*/ 312788 w 516492"/>
              <a:gd name="connsiteY3" fmla="*/ 29188 h 638819"/>
              <a:gd name="connsiteX4" fmla="*/ 177828 w 516492"/>
              <a:gd name="connsiteY4" fmla="*/ 12633 h 638819"/>
              <a:gd name="connsiteX5" fmla="*/ 89567 w 516492"/>
              <a:gd name="connsiteY5" fmla="*/ 0 h 638819"/>
              <a:gd name="connsiteX6" fmla="*/ 85647 w 516492"/>
              <a:gd name="connsiteY6" fmla="*/ 22827 h 638819"/>
              <a:gd name="connsiteX7" fmla="*/ 57156 w 516492"/>
              <a:gd name="connsiteY7" fmla="*/ 205360 h 638819"/>
              <a:gd name="connsiteX8" fmla="*/ 27271 w 516492"/>
              <a:gd name="connsiteY8" fmla="*/ 404359 h 638819"/>
              <a:gd name="connsiteX9" fmla="*/ 2614 w 516492"/>
              <a:gd name="connsiteY9" fmla="*/ 561538 h 638819"/>
              <a:gd name="connsiteX10" fmla="*/ 0 w 516492"/>
              <a:gd name="connsiteY10" fmla="*/ 581751 h 638819"/>
              <a:gd name="connsiteX11" fmla="*/ 101242 w 516492"/>
              <a:gd name="connsiteY11" fmla="*/ 595692 h 638819"/>
              <a:gd name="connsiteX12" fmla="*/ 208932 w 516492"/>
              <a:gd name="connsiteY12" fmla="*/ 608412 h 638819"/>
              <a:gd name="connsiteX13" fmla="*/ 328384 w 516492"/>
              <a:gd name="connsiteY13" fmla="*/ 622353 h 638819"/>
              <a:gd name="connsiteX14" fmla="*/ 451670 w 516492"/>
              <a:gd name="connsiteY14" fmla="*/ 636293 h 638819"/>
              <a:gd name="connsiteX15" fmla="*/ 471099 w 516492"/>
              <a:gd name="connsiteY15" fmla="*/ 638820 h 638819"/>
              <a:gd name="connsiteX16" fmla="*/ 481467 w 516492"/>
              <a:gd name="connsiteY16" fmla="*/ 527297 h 638819"/>
              <a:gd name="connsiteX17" fmla="*/ 484081 w 516492"/>
              <a:gd name="connsiteY17" fmla="*/ 501942 h 638819"/>
              <a:gd name="connsiteX18" fmla="*/ 482774 w 516492"/>
              <a:gd name="connsiteY18" fmla="*/ 484168 h 638819"/>
              <a:gd name="connsiteX19" fmla="*/ 486695 w 516492"/>
              <a:gd name="connsiteY19" fmla="*/ 460121 h 638819"/>
              <a:gd name="connsiteX20" fmla="*/ 493143 w 516492"/>
              <a:gd name="connsiteY20" fmla="*/ 396692 h 638819"/>
              <a:gd name="connsiteX21" fmla="*/ 502291 w 516492"/>
              <a:gd name="connsiteY21" fmla="*/ 309303 h 638819"/>
              <a:gd name="connsiteX22" fmla="*/ 516493 w 516492"/>
              <a:gd name="connsiteY22" fmla="*/ 166065 h 638819"/>
              <a:gd name="connsiteX23" fmla="*/ 425706 w 516492"/>
              <a:gd name="connsiteY23" fmla="*/ 157178 h 638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6492" h="638819">
                <a:moveTo>
                  <a:pt x="425706" y="157178"/>
                </a:moveTo>
                <a:lnTo>
                  <a:pt x="336139" y="148291"/>
                </a:lnTo>
                <a:lnTo>
                  <a:pt x="350428" y="31714"/>
                </a:lnTo>
                <a:lnTo>
                  <a:pt x="312788" y="29188"/>
                </a:lnTo>
                <a:lnTo>
                  <a:pt x="177828" y="12633"/>
                </a:lnTo>
                <a:lnTo>
                  <a:pt x="89567" y="0"/>
                </a:lnTo>
                <a:lnTo>
                  <a:pt x="85647" y="22827"/>
                </a:lnTo>
                <a:lnTo>
                  <a:pt x="57156" y="205360"/>
                </a:lnTo>
                <a:lnTo>
                  <a:pt x="27271" y="404359"/>
                </a:lnTo>
                <a:lnTo>
                  <a:pt x="2614" y="561538"/>
                </a:lnTo>
                <a:lnTo>
                  <a:pt x="0" y="581751"/>
                </a:lnTo>
                <a:lnTo>
                  <a:pt x="101242" y="595692"/>
                </a:lnTo>
                <a:lnTo>
                  <a:pt x="208932" y="608412"/>
                </a:lnTo>
                <a:lnTo>
                  <a:pt x="328384" y="622353"/>
                </a:lnTo>
                <a:lnTo>
                  <a:pt x="451670" y="636293"/>
                </a:lnTo>
                <a:lnTo>
                  <a:pt x="471099" y="638820"/>
                </a:lnTo>
                <a:lnTo>
                  <a:pt x="481467" y="527297"/>
                </a:lnTo>
                <a:lnTo>
                  <a:pt x="484081" y="501942"/>
                </a:lnTo>
                <a:lnTo>
                  <a:pt x="482774" y="484168"/>
                </a:lnTo>
                <a:lnTo>
                  <a:pt x="486695" y="460121"/>
                </a:lnTo>
                <a:lnTo>
                  <a:pt x="493143" y="396692"/>
                </a:lnTo>
                <a:lnTo>
                  <a:pt x="502291" y="309303"/>
                </a:lnTo>
                <a:lnTo>
                  <a:pt x="516493" y="166065"/>
                </a:lnTo>
                <a:lnTo>
                  <a:pt x="425706" y="157178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2" name="Freeform: Shape 11">
            <a:extLst>
              <a:ext uri="{FF2B5EF4-FFF2-40B4-BE49-F238E27FC236}">
                <a16:creationId xmlns:a16="http://schemas.microsoft.com/office/drawing/2014/main" id="{C18C3A72-22A8-C9DF-E791-50FB51C7E13C}"/>
              </a:ext>
            </a:extLst>
          </p:cNvPr>
          <p:cNvSpPr/>
          <p:nvPr/>
        </p:nvSpPr>
        <p:spPr>
          <a:xfrm>
            <a:off x="3120118" y="1253627"/>
            <a:ext cx="938054" cy="519039"/>
          </a:xfrm>
          <a:custGeom>
            <a:avLst/>
            <a:gdLst>
              <a:gd name="connsiteX0" fmla="*/ 625228 w 625537"/>
              <a:gd name="connsiteY0" fmla="*/ 346332 h 363845"/>
              <a:gd name="connsiteX1" fmla="*/ 625228 w 625537"/>
              <a:gd name="connsiteY1" fmla="*/ 340931 h 363845"/>
              <a:gd name="connsiteX2" fmla="*/ 623834 w 625537"/>
              <a:gd name="connsiteY2" fmla="*/ 334832 h 363845"/>
              <a:gd name="connsiteX3" fmla="*/ 621046 w 625537"/>
              <a:gd name="connsiteY3" fmla="*/ 328123 h 363845"/>
              <a:gd name="connsiteX4" fmla="*/ 620349 w 625537"/>
              <a:gd name="connsiteY4" fmla="*/ 320717 h 363845"/>
              <a:gd name="connsiteX5" fmla="*/ 620349 w 625537"/>
              <a:gd name="connsiteY5" fmla="*/ 314618 h 363845"/>
              <a:gd name="connsiteX6" fmla="*/ 618258 w 625537"/>
              <a:gd name="connsiteY6" fmla="*/ 310610 h 363845"/>
              <a:gd name="connsiteX7" fmla="*/ 615470 w 625537"/>
              <a:gd name="connsiteY7" fmla="*/ 308606 h 363845"/>
              <a:gd name="connsiteX8" fmla="*/ 613379 w 625537"/>
              <a:gd name="connsiteY8" fmla="*/ 304598 h 363845"/>
              <a:gd name="connsiteX9" fmla="*/ 610591 w 625537"/>
              <a:gd name="connsiteY9" fmla="*/ 301200 h 363845"/>
              <a:gd name="connsiteX10" fmla="*/ 609894 w 625537"/>
              <a:gd name="connsiteY10" fmla="*/ 298499 h 363845"/>
              <a:gd name="connsiteX11" fmla="*/ 607803 w 625537"/>
              <a:gd name="connsiteY11" fmla="*/ 291791 h 363845"/>
              <a:gd name="connsiteX12" fmla="*/ 607803 w 625537"/>
              <a:gd name="connsiteY12" fmla="*/ 284385 h 363845"/>
              <a:gd name="connsiteX13" fmla="*/ 604318 w 625537"/>
              <a:gd name="connsiteY13" fmla="*/ 279680 h 363845"/>
              <a:gd name="connsiteX14" fmla="*/ 602924 w 625537"/>
              <a:gd name="connsiteY14" fmla="*/ 275672 h 363845"/>
              <a:gd name="connsiteX15" fmla="*/ 604318 w 625537"/>
              <a:gd name="connsiteY15" fmla="*/ 272274 h 363845"/>
              <a:gd name="connsiteX16" fmla="*/ 602924 w 625537"/>
              <a:gd name="connsiteY16" fmla="*/ 269573 h 363845"/>
              <a:gd name="connsiteX17" fmla="*/ 603621 w 625537"/>
              <a:gd name="connsiteY17" fmla="*/ 267569 h 363845"/>
              <a:gd name="connsiteX18" fmla="*/ 603621 w 625537"/>
              <a:gd name="connsiteY18" fmla="*/ 262864 h 363845"/>
              <a:gd name="connsiteX19" fmla="*/ 601530 w 625537"/>
              <a:gd name="connsiteY19" fmla="*/ 257462 h 363845"/>
              <a:gd name="connsiteX20" fmla="*/ 603621 w 625537"/>
              <a:gd name="connsiteY20" fmla="*/ 254761 h 363845"/>
              <a:gd name="connsiteX21" fmla="*/ 602924 w 625537"/>
              <a:gd name="connsiteY21" fmla="*/ 250753 h 363845"/>
              <a:gd name="connsiteX22" fmla="*/ 605015 w 625537"/>
              <a:gd name="connsiteY22" fmla="*/ 244654 h 363845"/>
              <a:gd name="connsiteX23" fmla="*/ 601530 w 625537"/>
              <a:gd name="connsiteY23" fmla="*/ 242651 h 363845"/>
              <a:gd name="connsiteX24" fmla="*/ 600832 w 625537"/>
              <a:gd name="connsiteY24" fmla="*/ 239253 h 363845"/>
              <a:gd name="connsiteX25" fmla="*/ 599439 w 625537"/>
              <a:gd name="connsiteY25" fmla="*/ 238556 h 363845"/>
              <a:gd name="connsiteX26" fmla="*/ 598044 w 625537"/>
              <a:gd name="connsiteY26" fmla="*/ 234548 h 363845"/>
              <a:gd name="connsiteX27" fmla="*/ 598741 w 625537"/>
              <a:gd name="connsiteY27" fmla="*/ 229146 h 363845"/>
              <a:gd name="connsiteX28" fmla="*/ 598741 w 625537"/>
              <a:gd name="connsiteY28" fmla="*/ 223744 h 363845"/>
              <a:gd name="connsiteX29" fmla="*/ 597347 w 625537"/>
              <a:gd name="connsiteY29" fmla="*/ 219736 h 363845"/>
              <a:gd name="connsiteX30" fmla="*/ 598044 w 625537"/>
              <a:gd name="connsiteY30" fmla="*/ 217035 h 363845"/>
              <a:gd name="connsiteX31" fmla="*/ 595953 w 625537"/>
              <a:gd name="connsiteY31" fmla="*/ 213027 h 363845"/>
              <a:gd name="connsiteX32" fmla="*/ 597347 w 625537"/>
              <a:gd name="connsiteY32" fmla="*/ 207625 h 363845"/>
              <a:gd name="connsiteX33" fmla="*/ 596650 w 625537"/>
              <a:gd name="connsiteY33" fmla="*/ 202920 h 363845"/>
              <a:gd name="connsiteX34" fmla="*/ 597347 w 625537"/>
              <a:gd name="connsiteY34" fmla="*/ 198215 h 363845"/>
              <a:gd name="connsiteX35" fmla="*/ 594559 w 625537"/>
              <a:gd name="connsiteY35" fmla="*/ 193511 h 363845"/>
              <a:gd name="connsiteX36" fmla="*/ 595953 w 625537"/>
              <a:gd name="connsiteY36" fmla="*/ 188806 h 363845"/>
              <a:gd name="connsiteX37" fmla="*/ 593862 w 625537"/>
              <a:gd name="connsiteY37" fmla="*/ 186802 h 363845"/>
              <a:gd name="connsiteX38" fmla="*/ 594559 w 625537"/>
              <a:gd name="connsiteY38" fmla="*/ 182097 h 363845"/>
              <a:gd name="connsiteX39" fmla="*/ 595256 w 625537"/>
              <a:gd name="connsiteY39" fmla="*/ 178089 h 363845"/>
              <a:gd name="connsiteX40" fmla="*/ 593862 w 625537"/>
              <a:gd name="connsiteY40" fmla="*/ 174081 h 363845"/>
              <a:gd name="connsiteX41" fmla="*/ 593862 w 625537"/>
              <a:gd name="connsiteY41" fmla="*/ 170683 h 363845"/>
              <a:gd name="connsiteX42" fmla="*/ 594559 w 625537"/>
              <a:gd name="connsiteY42" fmla="*/ 165978 h 363845"/>
              <a:gd name="connsiteX43" fmla="*/ 593165 w 625537"/>
              <a:gd name="connsiteY43" fmla="*/ 163277 h 363845"/>
              <a:gd name="connsiteX44" fmla="*/ 591074 w 625537"/>
              <a:gd name="connsiteY44" fmla="*/ 161273 h 363845"/>
              <a:gd name="connsiteX45" fmla="*/ 589680 w 625537"/>
              <a:gd name="connsiteY45" fmla="*/ 155871 h 363845"/>
              <a:gd name="connsiteX46" fmla="*/ 587589 w 625537"/>
              <a:gd name="connsiteY46" fmla="*/ 153170 h 363845"/>
              <a:gd name="connsiteX47" fmla="*/ 586892 w 625537"/>
              <a:gd name="connsiteY47" fmla="*/ 147768 h 363845"/>
              <a:gd name="connsiteX48" fmla="*/ 584104 w 625537"/>
              <a:gd name="connsiteY48" fmla="*/ 143761 h 363845"/>
              <a:gd name="connsiteX49" fmla="*/ 582710 w 625537"/>
              <a:gd name="connsiteY49" fmla="*/ 141757 h 363845"/>
              <a:gd name="connsiteX50" fmla="*/ 582710 w 625537"/>
              <a:gd name="connsiteY50" fmla="*/ 137749 h 363845"/>
              <a:gd name="connsiteX51" fmla="*/ 580619 w 625537"/>
              <a:gd name="connsiteY51" fmla="*/ 133741 h 363845"/>
              <a:gd name="connsiteX52" fmla="*/ 578528 w 625537"/>
              <a:gd name="connsiteY52" fmla="*/ 132347 h 363845"/>
              <a:gd name="connsiteX53" fmla="*/ 578528 w 625537"/>
              <a:gd name="connsiteY53" fmla="*/ 127642 h 363845"/>
              <a:gd name="connsiteX54" fmla="*/ 576437 w 625537"/>
              <a:gd name="connsiteY54" fmla="*/ 126335 h 363845"/>
              <a:gd name="connsiteX55" fmla="*/ 575740 w 625537"/>
              <a:gd name="connsiteY55" fmla="*/ 122327 h 363845"/>
              <a:gd name="connsiteX56" fmla="*/ 573649 w 625537"/>
              <a:gd name="connsiteY56" fmla="*/ 116925 h 363845"/>
              <a:gd name="connsiteX57" fmla="*/ 573649 w 625537"/>
              <a:gd name="connsiteY57" fmla="*/ 113527 h 363845"/>
              <a:gd name="connsiteX58" fmla="*/ 572254 w 625537"/>
              <a:gd name="connsiteY58" fmla="*/ 110826 h 363845"/>
              <a:gd name="connsiteX59" fmla="*/ 570861 w 625537"/>
              <a:gd name="connsiteY59" fmla="*/ 108125 h 363845"/>
              <a:gd name="connsiteX60" fmla="*/ 570164 w 625537"/>
              <a:gd name="connsiteY60" fmla="*/ 106731 h 363845"/>
              <a:gd name="connsiteX61" fmla="*/ 570164 w 625537"/>
              <a:gd name="connsiteY61" fmla="*/ 104030 h 363845"/>
              <a:gd name="connsiteX62" fmla="*/ 568769 w 625537"/>
              <a:gd name="connsiteY62" fmla="*/ 102026 h 363845"/>
              <a:gd name="connsiteX63" fmla="*/ 568073 w 625537"/>
              <a:gd name="connsiteY63" fmla="*/ 96625 h 363845"/>
              <a:gd name="connsiteX64" fmla="*/ 568073 w 625537"/>
              <a:gd name="connsiteY64" fmla="*/ 91920 h 363845"/>
              <a:gd name="connsiteX65" fmla="*/ 568769 w 625537"/>
              <a:gd name="connsiteY65" fmla="*/ 89219 h 363845"/>
              <a:gd name="connsiteX66" fmla="*/ 570164 w 625537"/>
              <a:gd name="connsiteY66" fmla="*/ 84514 h 363845"/>
              <a:gd name="connsiteX67" fmla="*/ 567375 w 625537"/>
              <a:gd name="connsiteY67" fmla="*/ 79112 h 363845"/>
              <a:gd name="connsiteX68" fmla="*/ 567375 w 625537"/>
              <a:gd name="connsiteY68" fmla="*/ 75104 h 363845"/>
              <a:gd name="connsiteX69" fmla="*/ 568073 w 625537"/>
              <a:gd name="connsiteY69" fmla="*/ 71706 h 363845"/>
              <a:gd name="connsiteX70" fmla="*/ 568073 w 625537"/>
              <a:gd name="connsiteY70" fmla="*/ 65607 h 363845"/>
              <a:gd name="connsiteX71" fmla="*/ 565284 w 625537"/>
              <a:gd name="connsiteY71" fmla="*/ 60205 h 363845"/>
              <a:gd name="connsiteX72" fmla="*/ 564587 w 625537"/>
              <a:gd name="connsiteY72" fmla="*/ 56197 h 363845"/>
              <a:gd name="connsiteX73" fmla="*/ 566678 w 625537"/>
              <a:gd name="connsiteY73" fmla="*/ 51492 h 363845"/>
              <a:gd name="connsiteX74" fmla="*/ 568073 w 625537"/>
              <a:gd name="connsiteY74" fmla="*/ 46788 h 363845"/>
              <a:gd name="connsiteX75" fmla="*/ 569467 w 625537"/>
              <a:gd name="connsiteY75" fmla="*/ 44087 h 363845"/>
              <a:gd name="connsiteX76" fmla="*/ 570164 w 625537"/>
              <a:gd name="connsiteY76" fmla="*/ 40689 h 363845"/>
              <a:gd name="connsiteX77" fmla="*/ 568073 w 625537"/>
              <a:gd name="connsiteY77" fmla="*/ 37291 h 363845"/>
              <a:gd name="connsiteX78" fmla="*/ 564587 w 625537"/>
              <a:gd name="connsiteY78" fmla="*/ 31889 h 363845"/>
              <a:gd name="connsiteX79" fmla="*/ 563890 w 625537"/>
              <a:gd name="connsiteY79" fmla="*/ 26487 h 363845"/>
              <a:gd name="connsiteX80" fmla="*/ 562496 w 625537"/>
              <a:gd name="connsiteY80" fmla="*/ 23786 h 363845"/>
              <a:gd name="connsiteX81" fmla="*/ 562496 w 625537"/>
              <a:gd name="connsiteY81" fmla="*/ 20388 h 363845"/>
              <a:gd name="connsiteX82" fmla="*/ 560405 w 625537"/>
              <a:gd name="connsiteY82" fmla="*/ 14986 h 363845"/>
              <a:gd name="connsiteX83" fmla="*/ 557617 w 625537"/>
              <a:gd name="connsiteY83" fmla="*/ 8887 h 363845"/>
              <a:gd name="connsiteX84" fmla="*/ 557617 w 625537"/>
              <a:gd name="connsiteY84" fmla="*/ 5489 h 363845"/>
              <a:gd name="connsiteX85" fmla="*/ 556920 w 625537"/>
              <a:gd name="connsiteY85" fmla="*/ 2091 h 363845"/>
              <a:gd name="connsiteX86" fmla="*/ 415599 w 625537"/>
              <a:gd name="connsiteY86" fmla="*/ 6099 h 363845"/>
              <a:gd name="connsiteX87" fmla="*/ 215728 w 625537"/>
              <a:gd name="connsiteY87" fmla="*/ 5402 h 363845"/>
              <a:gd name="connsiteX88" fmla="*/ 15160 w 625537"/>
              <a:gd name="connsiteY88" fmla="*/ 0 h 363845"/>
              <a:gd name="connsiteX89" fmla="*/ 0 w 625537"/>
              <a:gd name="connsiteY89" fmla="*/ 357136 h 363845"/>
              <a:gd name="connsiteX90" fmla="*/ 168156 w 625537"/>
              <a:gd name="connsiteY90" fmla="*/ 362538 h 363845"/>
              <a:gd name="connsiteX91" fmla="*/ 443218 w 625537"/>
              <a:gd name="connsiteY91" fmla="*/ 363845 h 363845"/>
              <a:gd name="connsiteX92" fmla="*/ 623834 w 625537"/>
              <a:gd name="connsiteY92" fmla="*/ 360447 h 363845"/>
              <a:gd name="connsiteX93" fmla="*/ 623834 w 625537"/>
              <a:gd name="connsiteY93" fmla="*/ 357049 h 363845"/>
              <a:gd name="connsiteX94" fmla="*/ 623137 w 625537"/>
              <a:gd name="connsiteY94" fmla="*/ 350950 h 363845"/>
              <a:gd name="connsiteX95" fmla="*/ 624531 w 625537"/>
              <a:gd name="connsiteY95" fmla="*/ 346855 h 363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625537" h="363845">
                <a:moveTo>
                  <a:pt x="625228" y="346332"/>
                </a:moveTo>
                <a:cubicBezTo>
                  <a:pt x="625228" y="345026"/>
                  <a:pt x="625925" y="342325"/>
                  <a:pt x="625228" y="340931"/>
                </a:cubicBezTo>
                <a:cubicBezTo>
                  <a:pt x="625228" y="338927"/>
                  <a:pt x="624531" y="336226"/>
                  <a:pt x="623834" y="334832"/>
                </a:cubicBezTo>
                <a:cubicBezTo>
                  <a:pt x="623137" y="332828"/>
                  <a:pt x="621743" y="329430"/>
                  <a:pt x="621046" y="328123"/>
                </a:cubicBezTo>
                <a:cubicBezTo>
                  <a:pt x="621046" y="326119"/>
                  <a:pt x="621046" y="322721"/>
                  <a:pt x="620349" y="320717"/>
                </a:cubicBezTo>
                <a:cubicBezTo>
                  <a:pt x="620349" y="319323"/>
                  <a:pt x="621046" y="316012"/>
                  <a:pt x="620349" y="314618"/>
                </a:cubicBezTo>
                <a:cubicBezTo>
                  <a:pt x="620349" y="313921"/>
                  <a:pt x="618955" y="311917"/>
                  <a:pt x="618258" y="310610"/>
                </a:cubicBezTo>
                <a:cubicBezTo>
                  <a:pt x="617561" y="309913"/>
                  <a:pt x="616167" y="309303"/>
                  <a:pt x="615470" y="308606"/>
                </a:cubicBezTo>
                <a:cubicBezTo>
                  <a:pt x="614773" y="307909"/>
                  <a:pt x="614076" y="305208"/>
                  <a:pt x="613379" y="304598"/>
                </a:cubicBezTo>
                <a:cubicBezTo>
                  <a:pt x="612682" y="303291"/>
                  <a:pt x="611288" y="301897"/>
                  <a:pt x="610591" y="301200"/>
                </a:cubicBezTo>
                <a:cubicBezTo>
                  <a:pt x="610591" y="300503"/>
                  <a:pt x="610591" y="299196"/>
                  <a:pt x="609894" y="298499"/>
                </a:cubicBezTo>
                <a:cubicBezTo>
                  <a:pt x="609894" y="296495"/>
                  <a:pt x="607803" y="293794"/>
                  <a:pt x="607803" y="291791"/>
                </a:cubicBezTo>
                <a:cubicBezTo>
                  <a:pt x="607106" y="289787"/>
                  <a:pt x="608500" y="285692"/>
                  <a:pt x="607803" y="284385"/>
                </a:cubicBezTo>
                <a:cubicBezTo>
                  <a:pt x="607106" y="283078"/>
                  <a:pt x="605015" y="280987"/>
                  <a:pt x="604318" y="279680"/>
                </a:cubicBezTo>
                <a:cubicBezTo>
                  <a:pt x="603621" y="278983"/>
                  <a:pt x="602924" y="276979"/>
                  <a:pt x="602924" y="275672"/>
                </a:cubicBezTo>
                <a:cubicBezTo>
                  <a:pt x="602924" y="274975"/>
                  <a:pt x="604318" y="273668"/>
                  <a:pt x="604318" y="272274"/>
                </a:cubicBezTo>
                <a:cubicBezTo>
                  <a:pt x="604318" y="271577"/>
                  <a:pt x="602924" y="270270"/>
                  <a:pt x="602924" y="269573"/>
                </a:cubicBezTo>
                <a:cubicBezTo>
                  <a:pt x="602924" y="268876"/>
                  <a:pt x="603621" y="268179"/>
                  <a:pt x="603621" y="267569"/>
                </a:cubicBezTo>
                <a:lnTo>
                  <a:pt x="603621" y="262864"/>
                </a:lnTo>
                <a:cubicBezTo>
                  <a:pt x="603621" y="261557"/>
                  <a:pt x="601530" y="258856"/>
                  <a:pt x="601530" y="257462"/>
                </a:cubicBezTo>
                <a:cubicBezTo>
                  <a:pt x="602226" y="256155"/>
                  <a:pt x="603621" y="255458"/>
                  <a:pt x="603621" y="254761"/>
                </a:cubicBezTo>
                <a:cubicBezTo>
                  <a:pt x="603621" y="253454"/>
                  <a:pt x="602924" y="251363"/>
                  <a:pt x="602924" y="250753"/>
                </a:cubicBezTo>
                <a:cubicBezTo>
                  <a:pt x="602924" y="248749"/>
                  <a:pt x="605712" y="246048"/>
                  <a:pt x="605015" y="244654"/>
                </a:cubicBezTo>
                <a:cubicBezTo>
                  <a:pt x="605015" y="243957"/>
                  <a:pt x="602226" y="243957"/>
                  <a:pt x="601530" y="242651"/>
                </a:cubicBezTo>
                <a:cubicBezTo>
                  <a:pt x="601530" y="241953"/>
                  <a:pt x="601530" y="239950"/>
                  <a:pt x="600832" y="239253"/>
                </a:cubicBezTo>
                <a:lnTo>
                  <a:pt x="599439" y="238556"/>
                </a:lnTo>
                <a:cubicBezTo>
                  <a:pt x="598741" y="237249"/>
                  <a:pt x="598044" y="235158"/>
                  <a:pt x="598044" y="234548"/>
                </a:cubicBezTo>
                <a:cubicBezTo>
                  <a:pt x="598044" y="233241"/>
                  <a:pt x="598741" y="230540"/>
                  <a:pt x="598741" y="229146"/>
                </a:cubicBezTo>
                <a:cubicBezTo>
                  <a:pt x="598741" y="227752"/>
                  <a:pt x="599439" y="225138"/>
                  <a:pt x="598741" y="223744"/>
                </a:cubicBezTo>
                <a:cubicBezTo>
                  <a:pt x="598741" y="222437"/>
                  <a:pt x="597347" y="220346"/>
                  <a:pt x="597347" y="219736"/>
                </a:cubicBezTo>
                <a:cubicBezTo>
                  <a:pt x="597347" y="219126"/>
                  <a:pt x="598044" y="217732"/>
                  <a:pt x="598044" y="217035"/>
                </a:cubicBezTo>
                <a:cubicBezTo>
                  <a:pt x="598044" y="215728"/>
                  <a:pt x="595953" y="214334"/>
                  <a:pt x="595953" y="213027"/>
                </a:cubicBezTo>
                <a:cubicBezTo>
                  <a:pt x="595256" y="211720"/>
                  <a:pt x="596650" y="209019"/>
                  <a:pt x="597347" y="207625"/>
                </a:cubicBezTo>
                <a:cubicBezTo>
                  <a:pt x="597347" y="206318"/>
                  <a:pt x="595953" y="204227"/>
                  <a:pt x="596650" y="202920"/>
                </a:cubicBezTo>
                <a:cubicBezTo>
                  <a:pt x="596650" y="201613"/>
                  <a:pt x="598044" y="199522"/>
                  <a:pt x="597347" y="198215"/>
                </a:cubicBezTo>
                <a:cubicBezTo>
                  <a:pt x="597347" y="196909"/>
                  <a:pt x="595256" y="194817"/>
                  <a:pt x="594559" y="193511"/>
                </a:cubicBezTo>
                <a:cubicBezTo>
                  <a:pt x="594559" y="192204"/>
                  <a:pt x="595953" y="190113"/>
                  <a:pt x="595953" y="188806"/>
                </a:cubicBezTo>
                <a:cubicBezTo>
                  <a:pt x="595953" y="188109"/>
                  <a:pt x="593862" y="187499"/>
                  <a:pt x="593862" y="186802"/>
                </a:cubicBezTo>
                <a:cubicBezTo>
                  <a:pt x="593862" y="185495"/>
                  <a:pt x="593862" y="183404"/>
                  <a:pt x="594559" y="182097"/>
                </a:cubicBezTo>
                <a:cubicBezTo>
                  <a:pt x="594559" y="181400"/>
                  <a:pt x="595256" y="179396"/>
                  <a:pt x="595256" y="178089"/>
                </a:cubicBezTo>
                <a:cubicBezTo>
                  <a:pt x="595256" y="177392"/>
                  <a:pt x="593862" y="175388"/>
                  <a:pt x="593862" y="174081"/>
                </a:cubicBezTo>
                <a:cubicBezTo>
                  <a:pt x="593165" y="173384"/>
                  <a:pt x="593862" y="171380"/>
                  <a:pt x="593862" y="170683"/>
                </a:cubicBezTo>
                <a:cubicBezTo>
                  <a:pt x="593862" y="169376"/>
                  <a:pt x="594559" y="166675"/>
                  <a:pt x="594559" y="165978"/>
                </a:cubicBezTo>
                <a:cubicBezTo>
                  <a:pt x="593862" y="165281"/>
                  <a:pt x="593165" y="163974"/>
                  <a:pt x="593165" y="163277"/>
                </a:cubicBezTo>
                <a:cubicBezTo>
                  <a:pt x="592468" y="162580"/>
                  <a:pt x="591074" y="161970"/>
                  <a:pt x="591074" y="161273"/>
                </a:cubicBezTo>
                <a:cubicBezTo>
                  <a:pt x="590377" y="159966"/>
                  <a:pt x="590377" y="157265"/>
                  <a:pt x="589680" y="155871"/>
                </a:cubicBezTo>
                <a:cubicBezTo>
                  <a:pt x="589680" y="155174"/>
                  <a:pt x="587589" y="153867"/>
                  <a:pt x="587589" y="153170"/>
                </a:cubicBezTo>
                <a:cubicBezTo>
                  <a:pt x="586892" y="151863"/>
                  <a:pt x="587589" y="149163"/>
                  <a:pt x="586892" y="147768"/>
                </a:cubicBezTo>
                <a:cubicBezTo>
                  <a:pt x="586892" y="147071"/>
                  <a:pt x="584801" y="145068"/>
                  <a:pt x="584104" y="143761"/>
                </a:cubicBezTo>
                <a:cubicBezTo>
                  <a:pt x="584104" y="143761"/>
                  <a:pt x="582710" y="142454"/>
                  <a:pt x="582710" y="141757"/>
                </a:cubicBezTo>
                <a:cubicBezTo>
                  <a:pt x="582013" y="141060"/>
                  <a:pt x="582710" y="139056"/>
                  <a:pt x="582710" y="137749"/>
                </a:cubicBezTo>
                <a:cubicBezTo>
                  <a:pt x="582710" y="137052"/>
                  <a:pt x="581316" y="135048"/>
                  <a:pt x="580619" y="133741"/>
                </a:cubicBezTo>
                <a:cubicBezTo>
                  <a:pt x="580619" y="133044"/>
                  <a:pt x="578528" y="133044"/>
                  <a:pt x="578528" y="132347"/>
                </a:cubicBezTo>
                <a:cubicBezTo>
                  <a:pt x="577831" y="131040"/>
                  <a:pt x="579225" y="128949"/>
                  <a:pt x="578528" y="127642"/>
                </a:cubicBezTo>
                <a:cubicBezTo>
                  <a:pt x="578528" y="126945"/>
                  <a:pt x="576437" y="126945"/>
                  <a:pt x="576437" y="126335"/>
                </a:cubicBezTo>
                <a:cubicBezTo>
                  <a:pt x="575740" y="125638"/>
                  <a:pt x="575740" y="123634"/>
                  <a:pt x="575740" y="122327"/>
                </a:cubicBezTo>
                <a:cubicBezTo>
                  <a:pt x="575740" y="121020"/>
                  <a:pt x="574346" y="118319"/>
                  <a:pt x="573649" y="116925"/>
                </a:cubicBezTo>
                <a:lnTo>
                  <a:pt x="573649" y="113527"/>
                </a:lnTo>
                <a:cubicBezTo>
                  <a:pt x="572952" y="112830"/>
                  <a:pt x="572254" y="111523"/>
                  <a:pt x="572254" y="110826"/>
                </a:cubicBezTo>
                <a:cubicBezTo>
                  <a:pt x="571558" y="110129"/>
                  <a:pt x="571558" y="108822"/>
                  <a:pt x="570861" y="108125"/>
                </a:cubicBezTo>
                <a:cubicBezTo>
                  <a:pt x="570861" y="108125"/>
                  <a:pt x="570164" y="107428"/>
                  <a:pt x="570164" y="106731"/>
                </a:cubicBezTo>
                <a:cubicBezTo>
                  <a:pt x="569467" y="106034"/>
                  <a:pt x="570164" y="104727"/>
                  <a:pt x="570164" y="104030"/>
                </a:cubicBezTo>
                <a:cubicBezTo>
                  <a:pt x="569467" y="103333"/>
                  <a:pt x="568769" y="102724"/>
                  <a:pt x="568769" y="102026"/>
                </a:cubicBezTo>
                <a:cubicBezTo>
                  <a:pt x="568073" y="100720"/>
                  <a:pt x="568073" y="98019"/>
                  <a:pt x="568073" y="96625"/>
                </a:cubicBezTo>
                <a:lnTo>
                  <a:pt x="568073" y="91920"/>
                </a:lnTo>
                <a:cubicBezTo>
                  <a:pt x="568073" y="91223"/>
                  <a:pt x="568769" y="89916"/>
                  <a:pt x="568769" y="89219"/>
                </a:cubicBezTo>
                <a:cubicBezTo>
                  <a:pt x="569467" y="87912"/>
                  <a:pt x="570164" y="85211"/>
                  <a:pt x="570164" y="84514"/>
                </a:cubicBezTo>
                <a:cubicBezTo>
                  <a:pt x="569467" y="82510"/>
                  <a:pt x="567375" y="80506"/>
                  <a:pt x="567375" y="79112"/>
                </a:cubicBezTo>
                <a:cubicBezTo>
                  <a:pt x="566678" y="77805"/>
                  <a:pt x="566678" y="75714"/>
                  <a:pt x="567375" y="75104"/>
                </a:cubicBezTo>
                <a:cubicBezTo>
                  <a:pt x="567375" y="74407"/>
                  <a:pt x="568073" y="72403"/>
                  <a:pt x="568073" y="71706"/>
                </a:cubicBezTo>
                <a:cubicBezTo>
                  <a:pt x="568769" y="70399"/>
                  <a:pt x="568769" y="67001"/>
                  <a:pt x="568073" y="65607"/>
                </a:cubicBezTo>
                <a:cubicBezTo>
                  <a:pt x="568073" y="64300"/>
                  <a:pt x="565981" y="61599"/>
                  <a:pt x="565284" y="60205"/>
                </a:cubicBezTo>
                <a:cubicBezTo>
                  <a:pt x="564587" y="58811"/>
                  <a:pt x="563890" y="56807"/>
                  <a:pt x="564587" y="56197"/>
                </a:cubicBezTo>
                <a:cubicBezTo>
                  <a:pt x="564587" y="54890"/>
                  <a:pt x="566678" y="52799"/>
                  <a:pt x="566678" y="51492"/>
                </a:cubicBezTo>
                <a:cubicBezTo>
                  <a:pt x="567375" y="50186"/>
                  <a:pt x="567375" y="48094"/>
                  <a:pt x="568073" y="46788"/>
                </a:cubicBezTo>
                <a:cubicBezTo>
                  <a:pt x="568073" y="46091"/>
                  <a:pt x="569467" y="44784"/>
                  <a:pt x="569467" y="44087"/>
                </a:cubicBezTo>
                <a:cubicBezTo>
                  <a:pt x="570164" y="43390"/>
                  <a:pt x="570164" y="41386"/>
                  <a:pt x="570164" y="40689"/>
                </a:cubicBezTo>
                <a:cubicBezTo>
                  <a:pt x="569467" y="39992"/>
                  <a:pt x="568769" y="37988"/>
                  <a:pt x="568073" y="37291"/>
                </a:cubicBezTo>
                <a:cubicBezTo>
                  <a:pt x="567375" y="35984"/>
                  <a:pt x="565284" y="33283"/>
                  <a:pt x="564587" y="31889"/>
                </a:cubicBezTo>
                <a:cubicBezTo>
                  <a:pt x="564587" y="30582"/>
                  <a:pt x="564587" y="27881"/>
                  <a:pt x="563890" y="26487"/>
                </a:cubicBezTo>
                <a:cubicBezTo>
                  <a:pt x="563890" y="25790"/>
                  <a:pt x="563193" y="24483"/>
                  <a:pt x="562496" y="23786"/>
                </a:cubicBezTo>
                <a:lnTo>
                  <a:pt x="562496" y="20388"/>
                </a:lnTo>
                <a:cubicBezTo>
                  <a:pt x="561799" y="19081"/>
                  <a:pt x="561102" y="16380"/>
                  <a:pt x="560405" y="14986"/>
                </a:cubicBezTo>
                <a:cubicBezTo>
                  <a:pt x="559708" y="13679"/>
                  <a:pt x="557617" y="10978"/>
                  <a:pt x="557617" y="8887"/>
                </a:cubicBezTo>
                <a:lnTo>
                  <a:pt x="557617" y="5489"/>
                </a:lnTo>
                <a:cubicBezTo>
                  <a:pt x="557617" y="4792"/>
                  <a:pt x="557617" y="3485"/>
                  <a:pt x="556920" y="2091"/>
                </a:cubicBezTo>
                <a:lnTo>
                  <a:pt x="415599" y="6099"/>
                </a:lnTo>
                <a:lnTo>
                  <a:pt x="215728" y="5402"/>
                </a:lnTo>
                <a:lnTo>
                  <a:pt x="15160" y="0"/>
                </a:lnTo>
                <a:lnTo>
                  <a:pt x="0" y="357136"/>
                </a:lnTo>
                <a:lnTo>
                  <a:pt x="168156" y="362538"/>
                </a:lnTo>
                <a:lnTo>
                  <a:pt x="443218" y="363845"/>
                </a:lnTo>
                <a:lnTo>
                  <a:pt x="623834" y="360447"/>
                </a:lnTo>
                <a:lnTo>
                  <a:pt x="623834" y="357049"/>
                </a:lnTo>
                <a:cubicBezTo>
                  <a:pt x="623137" y="355742"/>
                  <a:pt x="622440" y="352344"/>
                  <a:pt x="623137" y="350950"/>
                </a:cubicBezTo>
                <a:cubicBezTo>
                  <a:pt x="623137" y="350253"/>
                  <a:pt x="623834" y="348249"/>
                  <a:pt x="624531" y="346855"/>
                </a:cubicBez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3" name="Freeform: Shape 12">
            <a:extLst>
              <a:ext uri="{FF2B5EF4-FFF2-40B4-BE49-F238E27FC236}">
                <a16:creationId xmlns:a16="http://schemas.microsoft.com/office/drawing/2014/main" id="{53D8A5A5-28F3-F00C-AE4F-C5F895AB20E5}"/>
              </a:ext>
            </a:extLst>
          </p:cNvPr>
          <p:cNvSpPr/>
          <p:nvPr/>
        </p:nvSpPr>
        <p:spPr>
          <a:xfrm>
            <a:off x="3098691" y="1766948"/>
            <a:ext cx="997822" cy="581184"/>
          </a:xfrm>
          <a:custGeom>
            <a:avLst/>
            <a:gdLst>
              <a:gd name="connsiteX0" fmla="*/ 662955 w 665394"/>
              <a:gd name="connsiteY0" fmla="*/ 404272 h 407408"/>
              <a:gd name="connsiteX1" fmla="*/ 662257 w 665394"/>
              <a:gd name="connsiteY1" fmla="*/ 402268 h 407408"/>
              <a:gd name="connsiteX2" fmla="*/ 662257 w 665394"/>
              <a:gd name="connsiteY2" fmla="*/ 399567 h 407408"/>
              <a:gd name="connsiteX3" fmla="*/ 660863 w 665394"/>
              <a:gd name="connsiteY3" fmla="*/ 397564 h 407408"/>
              <a:gd name="connsiteX4" fmla="*/ 660863 w 665394"/>
              <a:gd name="connsiteY4" fmla="*/ 394165 h 407408"/>
              <a:gd name="connsiteX5" fmla="*/ 659470 w 665394"/>
              <a:gd name="connsiteY5" fmla="*/ 391465 h 407408"/>
              <a:gd name="connsiteX6" fmla="*/ 658075 w 665394"/>
              <a:gd name="connsiteY6" fmla="*/ 390158 h 407408"/>
              <a:gd name="connsiteX7" fmla="*/ 657378 w 665394"/>
              <a:gd name="connsiteY7" fmla="*/ 387457 h 407408"/>
              <a:gd name="connsiteX8" fmla="*/ 655984 w 665394"/>
              <a:gd name="connsiteY8" fmla="*/ 386150 h 407408"/>
              <a:gd name="connsiteX9" fmla="*/ 654590 w 665394"/>
              <a:gd name="connsiteY9" fmla="*/ 385453 h 407408"/>
              <a:gd name="connsiteX10" fmla="*/ 653196 w 665394"/>
              <a:gd name="connsiteY10" fmla="*/ 383449 h 407408"/>
              <a:gd name="connsiteX11" fmla="*/ 651802 w 665394"/>
              <a:gd name="connsiteY11" fmla="*/ 382142 h 407408"/>
              <a:gd name="connsiteX12" fmla="*/ 649711 w 665394"/>
              <a:gd name="connsiteY12" fmla="*/ 380835 h 407408"/>
              <a:gd name="connsiteX13" fmla="*/ 648317 w 665394"/>
              <a:gd name="connsiteY13" fmla="*/ 380138 h 407408"/>
              <a:gd name="connsiteX14" fmla="*/ 647620 w 665394"/>
              <a:gd name="connsiteY14" fmla="*/ 376043 h 407408"/>
              <a:gd name="connsiteX15" fmla="*/ 648317 w 665394"/>
              <a:gd name="connsiteY15" fmla="*/ 374039 h 407408"/>
              <a:gd name="connsiteX16" fmla="*/ 648317 w 665394"/>
              <a:gd name="connsiteY16" fmla="*/ 371338 h 407408"/>
              <a:gd name="connsiteX17" fmla="*/ 650408 w 665394"/>
              <a:gd name="connsiteY17" fmla="*/ 370641 h 407408"/>
              <a:gd name="connsiteX18" fmla="*/ 651105 w 665394"/>
              <a:gd name="connsiteY18" fmla="*/ 367243 h 407408"/>
              <a:gd name="connsiteX19" fmla="*/ 651802 w 665394"/>
              <a:gd name="connsiteY19" fmla="*/ 365239 h 407408"/>
              <a:gd name="connsiteX20" fmla="*/ 653893 w 665394"/>
              <a:gd name="connsiteY20" fmla="*/ 363932 h 407408"/>
              <a:gd name="connsiteX21" fmla="*/ 655287 w 665394"/>
              <a:gd name="connsiteY21" fmla="*/ 361231 h 407408"/>
              <a:gd name="connsiteX22" fmla="*/ 655984 w 665394"/>
              <a:gd name="connsiteY22" fmla="*/ 359227 h 407408"/>
              <a:gd name="connsiteX23" fmla="*/ 655287 w 665394"/>
              <a:gd name="connsiteY23" fmla="*/ 354522 h 407408"/>
              <a:gd name="connsiteX24" fmla="*/ 657378 w 665394"/>
              <a:gd name="connsiteY24" fmla="*/ 352518 h 407408"/>
              <a:gd name="connsiteX25" fmla="*/ 658772 w 665394"/>
              <a:gd name="connsiteY25" fmla="*/ 351212 h 407408"/>
              <a:gd name="connsiteX26" fmla="*/ 658772 w 665394"/>
              <a:gd name="connsiteY26" fmla="*/ 349208 h 407408"/>
              <a:gd name="connsiteX27" fmla="*/ 656681 w 665394"/>
              <a:gd name="connsiteY27" fmla="*/ 347901 h 407408"/>
              <a:gd name="connsiteX28" fmla="*/ 658075 w 665394"/>
              <a:gd name="connsiteY28" fmla="*/ 345897 h 407408"/>
              <a:gd name="connsiteX29" fmla="*/ 659470 w 665394"/>
              <a:gd name="connsiteY29" fmla="*/ 343893 h 407408"/>
              <a:gd name="connsiteX30" fmla="*/ 657378 w 665394"/>
              <a:gd name="connsiteY30" fmla="*/ 341889 h 407408"/>
              <a:gd name="connsiteX31" fmla="*/ 657378 w 665394"/>
              <a:gd name="connsiteY31" fmla="*/ 339188 h 407408"/>
              <a:gd name="connsiteX32" fmla="*/ 660863 w 665394"/>
              <a:gd name="connsiteY32" fmla="*/ 337881 h 407408"/>
              <a:gd name="connsiteX33" fmla="*/ 662257 w 665394"/>
              <a:gd name="connsiteY33" fmla="*/ 335877 h 407408"/>
              <a:gd name="connsiteX34" fmla="*/ 661560 w 665394"/>
              <a:gd name="connsiteY34" fmla="*/ 333873 h 407408"/>
              <a:gd name="connsiteX35" fmla="*/ 663651 w 665394"/>
              <a:gd name="connsiteY35" fmla="*/ 331869 h 407408"/>
              <a:gd name="connsiteX36" fmla="*/ 662955 w 665394"/>
              <a:gd name="connsiteY36" fmla="*/ 328471 h 407408"/>
              <a:gd name="connsiteX37" fmla="*/ 660863 w 665394"/>
              <a:gd name="connsiteY37" fmla="*/ 327164 h 407408"/>
              <a:gd name="connsiteX38" fmla="*/ 660863 w 665394"/>
              <a:gd name="connsiteY38" fmla="*/ 320455 h 407408"/>
              <a:gd name="connsiteX39" fmla="*/ 658075 w 665394"/>
              <a:gd name="connsiteY39" fmla="*/ 319149 h 407408"/>
              <a:gd name="connsiteX40" fmla="*/ 656681 w 665394"/>
              <a:gd name="connsiteY40" fmla="*/ 319846 h 407408"/>
              <a:gd name="connsiteX41" fmla="*/ 654590 w 665394"/>
              <a:gd name="connsiteY41" fmla="*/ 318452 h 407408"/>
              <a:gd name="connsiteX42" fmla="*/ 652499 w 665394"/>
              <a:gd name="connsiteY42" fmla="*/ 319149 h 407408"/>
              <a:gd name="connsiteX43" fmla="*/ 651105 w 665394"/>
              <a:gd name="connsiteY43" fmla="*/ 317145 h 407408"/>
              <a:gd name="connsiteX44" fmla="*/ 651105 w 665394"/>
              <a:gd name="connsiteY44" fmla="*/ 315141 h 407408"/>
              <a:gd name="connsiteX45" fmla="*/ 650408 w 665394"/>
              <a:gd name="connsiteY45" fmla="*/ 313834 h 407408"/>
              <a:gd name="connsiteX46" fmla="*/ 650408 w 665394"/>
              <a:gd name="connsiteY46" fmla="*/ 311133 h 407408"/>
              <a:gd name="connsiteX47" fmla="*/ 653196 w 665394"/>
              <a:gd name="connsiteY47" fmla="*/ 311133 h 407408"/>
              <a:gd name="connsiteX48" fmla="*/ 654590 w 665394"/>
              <a:gd name="connsiteY48" fmla="*/ 309129 h 407408"/>
              <a:gd name="connsiteX49" fmla="*/ 653196 w 665394"/>
              <a:gd name="connsiteY49" fmla="*/ 305731 h 407408"/>
              <a:gd name="connsiteX50" fmla="*/ 654590 w 665394"/>
              <a:gd name="connsiteY50" fmla="*/ 303727 h 407408"/>
              <a:gd name="connsiteX51" fmla="*/ 653893 w 665394"/>
              <a:gd name="connsiteY51" fmla="*/ 300329 h 407408"/>
              <a:gd name="connsiteX52" fmla="*/ 651105 w 665394"/>
              <a:gd name="connsiteY52" fmla="*/ 297628 h 407408"/>
              <a:gd name="connsiteX53" fmla="*/ 649711 w 665394"/>
              <a:gd name="connsiteY53" fmla="*/ 294927 h 407408"/>
              <a:gd name="connsiteX54" fmla="*/ 648317 w 665394"/>
              <a:gd name="connsiteY54" fmla="*/ 294230 h 407408"/>
              <a:gd name="connsiteX55" fmla="*/ 646923 w 665394"/>
              <a:gd name="connsiteY55" fmla="*/ 292836 h 407408"/>
              <a:gd name="connsiteX56" fmla="*/ 649014 w 665394"/>
              <a:gd name="connsiteY56" fmla="*/ 290135 h 407408"/>
              <a:gd name="connsiteX57" fmla="*/ 649014 w 665394"/>
              <a:gd name="connsiteY57" fmla="*/ 286127 h 407408"/>
              <a:gd name="connsiteX58" fmla="*/ 660689 w 665394"/>
              <a:gd name="connsiteY58" fmla="*/ 286127 h 407408"/>
              <a:gd name="connsiteX59" fmla="*/ 652412 w 665394"/>
              <a:gd name="connsiteY59" fmla="*/ 74146 h 407408"/>
              <a:gd name="connsiteX60" fmla="*/ 648927 w 665394"/>
              <a:gd name="connsiteY60" fmla="*/ 68047 h 407408"/>
              <a:gd name="connsiteX61" fmla="*/ 645442 w 665394"/>
              <a:gd name="connsiteY61" fmla="*/ 64649 h 407408"/>
              <a:gd name="connsiteX62" fmla="*/ 641347 w 665394"/>
              <a:gd name="connsiteY62" fmla="*/ 63255 h 407408"/>
              <a:gd name="connsiteX63" fmla="*/ 639256 w 665394"/>
              <a:gd name="connsiteY63" fmla="*/ 61948 h 407408"/>
              <a:gd name="connsiteX64" fmla="*/ 633767 w 665394"/>
              <a:gd name="connsiteY64" fmla="*/ 61948 h 407408"/>
              <a:gd name="connsiteX65" fmla="*/ 630979 w 665394"/>
              <a:gd name="connsiteY65" fmla="*/ 59944 h 407408"/>
              <a:gd name="connsiteX66" fmla="*/ 627494 w 665394"/>
              <a:gd name="connsiteY66" fmla="*/ 55239 h 407408"/>
              <a:gd name="connsiteX67" fmla="*/ 626099 w 665394"/>
              <a:gd name="connsiteY67" fmla="*/ 51231 h 407408"/>
              <a:gd name="connsiteX68" fmla="*/ 623311 w 665394"/>
              <a:gd name="connsiteY68" fmla="*/ 46526 h 407408"/>
              <a:gd name="connsiteX69" fmla="*/ 619826 w 665394"/>
              <a:gd name="connsiteY69" fmla="*/ 43128 h 407408"/>
              <a:gd name="connsiteX70" fmla="*/ 617735 w 665394"/>
              <a:gd name="connsiteY70" fmla="*/ 39730 h 407408"/>
              <a:gd name="connsiteX71" fmla="*/ 617735 w 665394"/>
              <a:gd name="connsiteY71" fmla="*/ 35025 h 407408"/>
              <a:gd name="connsiteX72" fmla="*/ 621220 w 665394"/>
              <a:gd name="connsiteY72" fmla="*/ 31627 h 407408"/>
              <a:gd name="connsiteX73" fmla="*/ 624618 w 665394"/>
              <a:gd name="connsiteY73" fmla="*/ 27619 h 407408"/>
              <a:gd name="connsiteX74" fmla="*/ 628800 w 665394"/>
              <a:gd name="connsiteY74" fmla="*/ 24221 h 407408"/>
              <a:gd name="connsiteX75" fmla="*/ 632199 w 665394"/>
              <a:gd name="connsiteY75" fmla="*/ 23525 h 407408"/>
              <a:gd name="connsiteX76" fmla="*/ 634289 w 665394"/>
              <a:gd name="connsiteY76" fmla="*/ 20824 h 407408"/>
              <a:gd name="connsiteX77" fmla="*/ 635684 w 665394"/>
              <a:gd name="connsiteY77" fmla="*/ 16816 h 407408"/>
              <a:gd name="connsiteX78" fmla="*/ 638472 w 665394"/>
              <a:gd name="connsiteY78" fmla="*/ 13418 h 407408"/>
              <a:gd name="connsiteX79" fmla="*/ 640563 w 665394"/>
              <a:gd name="connsiteY79" fmla="*/ 8016 h 407408"/>
              <a:gd name="connsiteX80" fmla="*/ 639866 w 665394"/>
              <a:gd name="connsiteY80" fmla="*/ 3311 h 407408"/>
              <a:gd name="connsiteX81" fmla="*/ 458727 w 665394"/>
              <a:gd name="connsiteY81" fmla="*/ 6709 h 407408"/>
              <a:gd name="connsiteX82" fmla="*/ 183927 w 665394"/>
              <a:gd name="connsiteY82" fmla="*/ 5402 h 407408"/>
              <a:gd name="connsiteX83" fmla="*/ 15857 w 665394"/>
              <a:gd name="connsiteY83" fmla="*/ 0 h 407408"/>
              <a:gd name="connsiteX84" fmla="*/ 11065 w 665394"/>
              <a:gd name="connsiteY84" fmla="*/ 111436 h 407408"/>
              <a:gd name="connsiteX85" fmla="*/ 8974 w 665394"/>
              <a:gd name="connsiteY85" fmla="*/ 111436 h 407408"/>
              <a:gd name="connsiteX86" fmla="*/ 0 w 665394"/>
              <a:gd name="connsiteY86" fmla="*/ 343631 h 407408"/>
              <a:gd name="connsiteX87" fmla="*/ 106731 w 665394"/>
              <a:gd name="connsiteY87" fmla="*/ 347639 h 407408"/>
              <a:gd name="connsiteX88" fmla="*/ 333960 w 665394"/>
              <a:gd name="connsiteY88" fmla="*/ 351734 h 407408"/>
              <a:gd name="connsiteX89" fmla="*/ 482687 w 665394"/>
              <a:gd name="connsiteY89" fmla="*/ 350427 h 407408"/>
              <a:gd name="connsiteX90" fmla="*/ 485476 w 665394"/>
              <a:gd name="connsiteY90" fmla="*/ 355829 h 407408"/>
              <a:gd name="connsiteX91" fmla="*/ 488961 w 665394"/>
              <a:gd name="connsiteY91" fmla="*/ 357833 h 407408"/>
              <a:gd name="connsiteX92" fmla="*/ 493752 w 665394"/>
              <a:gd name="connsiteY92" fmla="*/ 359140 h 407408"/>
              <a:gd name="connsiteX93" fmla="*/ 497238 w 665394"/>
              <a:gd name="connsiteY93" fmla="*/ 361841 h 407408"/>
              <a:gd name="connsiteX94" fmla="*/ 498632 w 665394"/>
              <a:gd name="connsiteY94" fmla="*/ 363148 h 407408"/>
              <a:gd name="connsiteX95" fmla="*/ 501420 w 665394"/>
              <a:gd name="connsiteY95" fmla="*/ 364455 h 407408"/>
              <a:gd name="connsiteX96" fmla="*/ 504905 w 665394"/>
              <a:gd name="connsiteY96" fmla="*/ 365152 h 407408"/>
              <a:gd name="connsiteX97" fmla="*/ 507693 w 665394"/>
              <a:gd name="connsiteY97" fmla="*/ 367156 h 407408"/>
              <a:gd name="connsiteX98" fmla="*/ 511788 w 665394"/>
              <a:gd name="connsiteY98" fmla="*/ 368463 h 407408"/>
              <a:gd name="connsiteX99" fmla="*/ 515186 w 665394"/>
              <a:gd name="connsiteY99" fmla="*/ 368463 h 407408"/>
              <a:gd name="connsiteX100" fmla="*/ 518671 w 665394"/>
              <a:gd name="connsiteY100" fmla="*/ 371164 h 407408"/>
              <a:gd name="connsiteX101" fmla="*/ 521459 w 665394"/>
              <a:gd name="connsiteY101" fmla="*/ 375172 h 407408"/>
              <a:gd name="connsiteX102" fmla="*/ 526251 w 665394"/>
              <a:gd name="connsiteY102" fmla="*/ 377873 h 407408"/>
              <a:gd name="connsiteX103" fmla="*/ 529736 w 665394"/>
              <a:gd name="connsiteY103" fmla="*/ 376566 h 407408"/>
              <a:gd name="connsiteX104" fmla="*/ 532524 w 665394"/>
              <a:gd name="connsiteY104" fmla="*/ 375869 h 407408"/>
              <a:gd name="connsiteX105" fmla="*/ 535313 w 665394"/>
              <a:gd name="connsiteY105" fmla="*/ 373168 h 407408"/>
              <a:gd name="connsiteX106" fmla="*/ 537404 w 665394"/>
              <a:gd name="connsiteY106" fmla="*/ 369160 h 407408"/>
              <a:gd name="connsiteX107" fmla="*/ 538798 w 665394"/>
              <a:gd name="connsiteY107" fmla="*/ 365762 h 407408"/>
              <a:gd name="connsiteX108" fmla="*/ 540889 w 665394"/>
              <a:gd name="connsiteY108" fmla="*/ 363758 h 407408"/>
              <a:gd name="connsiteX109" fmla="*/ 543677 w 665394"/>
              <a:gd name="connsiteY109" fmla="*/ 364455 h 407408"/>
              <a:gd name="connsiteX110" fmla="*/ 545768 w 665394"/>
              <a:gd name="connsiteY110" fmla="*/ 366459 h 407408"/>
              <a:gd name="connsiteX111" fmla="*/ 549166 w 665394"/>
              <a:gd name="connsiteY111" fmla="*/ 365762 h 407408"/>
              <a:gd name="connsiteX112" fmla="*/ 552651 w 665394"/>
              <a:gd name="connsiteY112" fmla="*/ 365762 h 407408"/>
              <a:gd name="connsiteX113" fmla="*/ 556746 w 665394"/>
              <a:gd name="connsiteY113" fmla="*/ 367069 h 407408"/>
              <a:gd name="connsiteX114" fmla="*/ 558837 w 665394"/>
              <a:gd name="connsiteY114" fmla="*/ 365762 h 407408"/>
              <a:gd name="connsiteX115" fmla="*/ 562932 w 665394"/>
              <a:gd name="connsiteY115" fmla="*/ 365065 h 407408"/>
              <a:gd name="connsiteX116" fmla="*/ 565023 w 665394"/>
              <a:gd name="connsiteY116" fmla="*/ 365762 h 407408"/>
              <a:gd name="connsiteX117" fmla="*/ 568508 w 665394"/>
              <a:gd name="connsiteY117" fmla="*/ 366459 h 407408"/>
              <a:gd name="connsiteX118" fmla="*/ 571296 w 665394"/>
              <a:gd name="connsiteY118" fmla="*/ 364455 h 407408"/>
              <a:gd name="connsiteX119" fmla="*/ 574084 w 665394"/>
              <a:gd name="connsiteY119" fmla="*/ 365152 h 407408"/>
              <a:gd name="connsiteX120" fmla="*/ 576872 w 665394"/>
              <a:gd name="connsiteY120" fmla="*/ 365849 h 407408"/>
              <a:gd name="connsiteX121" fmla="*/ 579661 w 665394"/>
              <a:gd name="connsiteY121" fmla="*/ 363845 h 407408"/>
              <a:gd name="connsiteX122" fmla="*/ 582448 w 665394"/>
              <a:gd name="connsiteY122" fmla="*/ 363845 h 407408"/>
              <a:gd name="connsiteX123" fmla="*/ 585237 w 665394"/>
              <a:gd name="connsiteY123" fmla="*/ 365849 h 407408"/>
              <a:gd name="connsiteX124" fmla="*/ 586631 w 665394"/>
              <a:gd name="connsiteY124" fmla="*/ 364542 h 407408"/>
              <a:gd name="connsiteX125" fmla="*/ 589419 w 665394"/>
              <a:gd name="connsiteY125" fmla="*/ 363845 h 407408"/>
              <a:gd name="connsiteX126" fmla="*/ 592207 w 665394"/>
              <a:gd name="connsiteY126" fmla="*/ 365849 h 407408"/>
              <a:gd name="connsiteX127" fmla="*/ 594298 w 665394"/>
              <a:gd name="connsiteY127" fmla="*/ 364542 h 407408"/>
              <a:gd name="connsiteX128" fmla="*/ 596389 w 665394"/>
              <a:gd name="connsiteY128" fmla="*/ 365849 h 407408"/>
              <a:gd name="connsiteX129" fmla="*/ 597086 w 665394"/>
              <a:gd name="connsiteY129" fmla="*/ 368550 h 407408"/>
              <a:gd name="connsiteX130" fmla="*/ 597783 w 665394"/>
              <a:gd name="connsiteY130" fmla="*/ 370554 h 407408"/>
              <a:gd name="connsiteX131" fmla="*/ 600571 w 665394"/>
              <a:gd name="connsiteY131" fmla="*/ 370554 h 407408"/>
              <a:gd name="connsiteX132" fmla="*/ 601965 w 665394"/>
              <a:gd name="connsiteY132" fmla="*/ 371251 h 407408"/>
              <a:gd name="connsiteX133" fmla="*/ 604056 w 665394"/>
              <a:gd name="connsiteY133" fmla="*/ 373255 h 407408"/>
              <a:gd name="connsiteX134" fmla="*/ 606844 w 665394"/>
              <a:gd name="connsiteY134" fmla="*/ 374562 h 407408"/>
              <a:gd name="connsiteX135" fmla="*/ 609632 w 665394"/>
              <a:gd name="connsiteY135" fmla="*/ 373865 h 407408"/>
              <a:gd name="connsiteX136" fmla="*/ 612420 w 665394"/>
              <a:gd name="connsiteY136" fmla="*/ 373865 h 407408"/>
              <a:gd name="connsiteX137" fmla="*/ 615906 w 665394"/>
              <a:gd name="connsiteY137" fmla="*/ 375172 h 407408"/>
              <a:gd name="connsiteX138" fmla="*/ 618694 w 665394"/>
              <a:gd name="connsiteY138" fmla="*/ 375172 h 407408"/>
              <a:gd name="connsiteX139" fmla="*/ 619391 w 665394"/>
              <a:gd name="connsiteY139" fmla="*/ 377873 h 407408"/>
              <a:gd name="connsiteX140" fmla="*/ 620785 w 665394"/>
              <a:gd name="connsiteY140" fmla="*/ 380574 h 407408"/>
              <a:gd name="connsiteX141" fmla="*/ 622179 w 665394"/>
              <a:gd name="connsiteY141" fmla="*/ 378570 h 407408"/>
              <a:gd name="connsiteX142" fmla="*/ 624967 w 665394"/>
              <a:gd name="connsiteY142" fmla="*/ 377873 h 407408"/>
              <a:gd name="connsiteX143" fmla="*/ 628452 w 665394"/>
              <a:gd name="connsiteY143" fmla="*/ 379267 h 407408"/>
              <a:gd name="connsiteX144" fmla="*/ 630543 w 665394"/>
              <a:gd name="connsiteY144" fmla="*/ 381271 h 407408"/>
              <a:gd name="connsiteX145" fmla="*/ 634028 w 665394"/>
              <a:gd name="connsiteY145" fmla="*/ 381968 h 407408"/>
              <a:gd name="connsiteX146" fmla="*/ 634725 w 665394"/>
              <a:gd name="connsiteY146" fmla="*/ 384669 h 407408"/>
              <a:gd name="connsiteX147" fmla="*/ 636119 w 665394"/>
              <a:gd name="connsiteY147" fmla="*/ 385976 h 407408"/>
              <a:gd name="connsiteX148" fmla="*/ 638210 w 665394"/>
              <a:gd name="connsiteY148" fmla="*/ 385976 h 407408"/>
              <a:gd name="connsiteX149" fmla="*/ 641695 w 665394"/>
              <a:gd name="connsiteY149" fmla="*/ 384669 h 407408"/>
              <a:gd name="connsiteX150" fmla="*/ 643786 w 665394"/>
              <a:gd name="connsiteY150" fmla="*/ 385976 h 407408"/>
              <a:gd name="connsiteX151" fmla="*/ 645180 w 665394"/>
              <a:gd name="connsiteY151" fmla="*/ 388676 h 407408"/>
              <a:gd name="connsiteX152" fmla="*/ 643089 w 665394"/>
              <a:gd name="connsiteY152" fmla="*/ 390680 h 407408"/>
              <a:gd name="connsiteX153" fmla="*/ 642392 w 665394"/>
              <a:gd name="connsiteY153" fmla="*/ 393381 h 407408"/>
              <a:gd name="connsiteX154" fmla="*/ 644484 w 665394"/>
              <a:gd name="connsiteY154" fmla="*/ 396082 h 407408"/>
              <a:gd name="connsiteX155" fmla="*/ 647271 w 665394"/>
              <a:gd name="connsiteY155" fmla="*/ 396779 h 407408"/>
              <a:gd name="connsiteX156" fmla="*/ 648665 w 665394"/>
              <a:gd name="connsiteY156" fmla="*/ 398783 h 407408"/>
              <a:gd name="connsiteX157" fmla="*/ 650060 w 665394"/>
              <a:gd name="connsiteY157" fmla="*/ 402791 h 407408"/>
              <a:gd name="connsiteX158" fmla="*/ 651454 w 665394"/>
              <a:gd name="connsiteY158" fmla="*/ 404795 h 407408"/>
              <a:gd name="connsiteX159" fmla="*/ 653545 w 665394"/>
              <a:gd name="connsiteY159" fmla="*/ 404098 h 407408"/>
              <a:gd name="connsiteX160" fmla="*/ 655636 w 665394"/>
              <a:gd name="connsiteY160" fmla="*/ 402094 h 407408"/>
              <a:gd name="connsiteX161" fmla="*/ 658424 w 665394"/>
              <a:gd name="connsiteY161" fmla="*/ 402791 h 407408"/>
              <a:gd name="connsiteX162" fmla="*/ 660515 w 665394"/>
              <a:gd name="connsiteY162" fmla="*/ 404098 h 407408"/>
              <a:gd name="connsiteX163" fmla="*/ 661212 w 665394"/>
              <a:gd name="connsiteY163" fmla="*/ 406102 h 407408"/>
              <a:gd name="connsiteX164" fmla="*/ 663303 w 665394"/>
              <a:gd name="connsiteY164" fmla="*/ 407409 h 407408"/>
              <a:gd name="connsiteX165" fmla="*/ 665394 w 665394"/>
              <a:gd name="connsiteY165" fmla="*/ 406712 h 407408"/>
              <a:gd name="connsiteX166" fmla="*/ 664000 w 665394"/>
              <a:gd name="connsiteY166" fmla="*/ 404708 h 407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</a:cxnLst>
            <a:rect l="l" t="t" r="r" b="b"/>
            <a:pathLst>
              <a:path w="665394" h="407408">
                <a:moveTo>
                  <a:pt x="662955" y="404272"/>
                </a:moveTo>
                <a:cubicBezTo>
                  <a:pt x="662955" y="404272"/>
                  <a:pt x="662257" y="402965"/>
                  <a:pt x="662257" y="402268"/>
                </a:cubicBezTo>
                <a:cubicBezTo>
                  <a:pt x="662257" y="401571"/>
                  <a:pt x="662955" y="400264"/>
                  <a:pt x="662257" y="399567"/>
                </a:cubicBezTo>
                <a:cubicBezTo>
                  <a:pt x="662257" y="398870"/>
                  <a:pt x="660863" y="398260"/>
                  <a:pt x="660863" y="397564"/>
                </a:cubicBezTo>
                <a:lnTo>
                  <a:pt x="660863" y="394165"/>
                </a:lnTo>
                <a:cubicBezTo>
                  <a:pt x="660863" y="393469"/>
                  <a:pt x="660166" y="392162"/>
                  <a:pt x="659470" y="391465"/>
                </a:cubicBezTo>
                <a:cubicBezTo>
                  <a:pt x="659470" y="390767"/>
                  <a:pt x="658075" y="390767"/>
                  <a:pt x="658075" y="390158"/>
                </a:cubicBezTo>
                <a:cubicBezTo>
                  <a:pt x="657378" y="389461"/>
                  <a:pt x="657378" y="388154"/>
                  <a:pt x="657378" y="387457"/>
                </a:cubicBezTo>
                <a:cubicBezTo>
                  <a:pt x="657378" y="387457"/>
                  <a:pt x="656681" y="386150"/>
                  <a:pt x="655984" y="386150"/>
                </a:cubicBezTo>
                <a:cubicBezTo>
                  <a:pt x="655984" y="385453"/>
                  <a:pt x="654590" y="385453"/>
                  <a:pt x="654590" y="385453"/>
                </a:cubicBezTo>
                <a:cubicBezTo>
                  <a:pt x="653893" y="384756"/>
                  <a:pt x="653196" y="384146"/>
                  <a:pt x="653196" y="383449"/>
                </a:cubicBezTo>
                <a:cubicBezTo>
                  <a:pt x="653196" y="382752"/>
                  <a:pt x="652499" y="382142"/>
                  <a:pt x="651802" y="382142"/>
                </a:cubicBezTo>
                <a:cubicBezTo>
                  <a:pt x="651802" y="381445"/>
                  <a:pt x="650408" y="381445"/>
                  <a:pt x="649711" y="380835"/>
                </a:cubicBezTo>
                <a:lnTo>
                  <a:pt x="648317" y="380138"/>
                </a:lnTo>
                <a:cubicBezTo>
                  <a:pt x="647620" y="379441"/>
                  <a:pt x="647620" y="377437"/>
                  <a:pt x="647620" y="376043"/>
                </a:cubicBezTo>
                <a:cubicBezTo>
                  <a:pt x="647620" y="375346"/>
                  <a:pt x="648317" y="374736"/>
                  <a:pt x="648317" y="374039"/>
                </a:cubicBezTo>
                <a:cubicBezTo>
                  <a:pt x="649014" y="373342"/>
                  <a:pt x="648317" y="372035"/>
                  <a:pt x="648317" y="371338"/>
                </a:cubicBezTo>
                <a:cubicBezTo>
                  <a:pt x="649014" y="370641"/>
                  <a:pt x="650408" y="371338"/>
                  <a:pt x="650408" y="370641"/>
                </a:cubicBezTo>
                <a:cubicBezTo>
                  <a:pt x="651105" y="369944"/>
                  <a:pt x="651105" y="367940"/>
                  <a:pt x="651105" y="367243"/>
                </a:cubicBezTo>
                <a:cubicBezTo>
                  <a:pt x="651105" y="366546"/>
                  <a:pt x="651802" y="365936"/>
                  <a:pt x="651802" y="365239"/>
                </a:cubicBezTo>
                <a:cubicBezTo>
                  <a:pt x="652499" y="365239"/>
                  <a:pt x="653196" y="364542"/>
                  <a:pt x="653893" y="363932"/>
                </a:cubicBezTo>
                <a:cubicBezTo>
                  <a:pt x="654590" y="363932"/>
                  <a:pt x="654590" y="361928"/>
                  <a:pt x="655287" y="361231"/>
                </a:cubicBezTo>
                <a:cubicBezTo>
                  <a:pt x="655287" y="360534"/>
                  <a:pt x="655984" y="359924"/>
                  <a:pt x="655984" y="359227"/>
                </a:cubicBezTo>
                <a:cubicBezTo>
                  <a:pt x="655984" y="357920"/>
                  <a:pt x="654590" y="355829"/>
                  <a:pt x="655287" y="354522"/>
                </a:cubicBezTo>
                <a:cubicBezTo>
                  <a:pt x="655287" y="353825"/>
                  <a:pt x="656681" y="353216"/>
                  <a:pt x="657378" y="352518"/>
                </a:cubicBezTo>
                <a:cubicBezTo>
                  <a:pt x="658075" y="352518"/>
                  <a:pt x="658772" y="351821"/>
                  <a:pt x="658772" y="351212"/>
                </a:cubicBezTo>
                <a:cubicBezTo>
                  <a:pt x="659470" y="350515"/>
                  <a:pt x="658772" y="349208"/>
                  <a:pt x="658772" y="349208"/>
                </a:cubicBezTo>
                <a:cubicBezTo>
                  <a:pt x="658075" y="348511"/>
                  <a:pt x="657378" y="347901"/>
                  <a:pt x="656681" y="347901"/>
                </a:cubicBezTo>
                <a:cubicBezTo>
                  <a:pt x="656681" y="347204"/>
                  <a:pt x="657378" y="345897"/>
                  <a:pt x="658075" y="345897"/>
                </a:cubicBezTo>
                <a:cubicBezTo>
                  <a:pt x="658075" y="345200"/>
                  <a:pt x="659470" y="344590"/>
                  <a:pt x="659470" y="343893"/>
                </a:cubicBezTo>
                <a:cubicBezTo>
                  <a:pt x="659470" y="343196"/>
                  <a:pt x="657378" y="342586"/>
                  <a:pt x="657378" y="341889"/>
                </a:cubicBezTo>
                <a:cubicBezTo>
                  <a:pt x="656681" y="341192"/>
                  <a:pt x="657378" y="339885"/>
                  <a:pt x="657378" y="339188"/>
                </a:cubicBezTo>
                <a:cubicBezTo>
                  <a:pt x="658075" y="338491"/>
                  <a:pt x="660166" y="338491"/>
                  <a:pt x="660863" y="337881"/>
                </a:cubicBezTo>
                <a:cubicBezTo>
                  <a:pt x="661560" y="337184"/>
                  <a:pt x="662257" y="336574"/>
                  <a:pt x="662257" y="335877"/>
                </a:cubicBezTo>
                <a:cubicBezTo>
                  <a:pt x="662257" y="335180"/>
                  <a:pt x="661560" y="333873"/>
                  <a:pt x="661560" y="333873"/>
                </a:cubicBezTo>
                <a:cubicBezTo>
                  <a:pt x="661560" y="333176"/>
                  <a:pt x="663651" y="332566"/>
                  <a:pt x="663651" y="331869"/>
                </a:cubicBezTo>
                <a:cubicBezTo>
                  <a:pt x="663651" y="331172"/>
                  <a:pt x="663651" y="329168"/>
                  <a:pt x="662955" y="328471"/>
                </a:cubicBezTo>
                <a:cubicBezTo>
                  <a:pt x="662955" y="327774"/>
                  <a:pt x="661560" y="327774"/>
                  <a:pt x="660863" y="327164"/>
                </a:cubicBezTo>
                <a:lnTo>
                  <a:pt x="660863" y="320455"/>
                </a:lnTo>
                <a:cubicBezTo>
                  <a:pt x="660166" y="319759"/>
                  <a:pt x="658772" y="319149"/>
                  <a:pt x="658075" y="319149"/>
                </a:cubicBezTo>
                <a:cubicBezTo>
                  <a:pt x="657378" y="319149"/>
                  <a:pt x="656681" y="319846"/>
                  <a:pt x="656681" y="319846"/>
                </a:cubicBezTo>
                <a:cubicBezTo>
                  <a:pt x="655984" y="319846"/>
                  <a:pt x="655287" y="318452"/>
                  <a:pt x="654590" y="318452"/>
                </a:cubicBezTo>
                <a:cubicBezTo>
                  <a:pt x="653893" y="318452"/>
                  <a:pt x="653196" y="319846"/>
                  <a:pt x="652499" y="319149"/>
                </a:cubicBezTo>
                <a:cubicBezTo>
                  <a:pt x="651802" y="319149"/>
                  <a:pt x="651105" y="317842"/>
                  <a:pt x="651105" y="317145"/>
                </a:cubicBezTo>
                <a:cubicBezTo>
                  <a:pt x="651105" y="317145"/>
                  <a:pt x="651802" y="315838"/>
                  <a:pt x="651105" y="315141"/>
                </a:cubicBezTo>
                <a:cubicBezTo>
                  <a:pt x="651105" y="315141"/>
                  <a:pt x="650408" y="314444"/>
                  <a:pt x="650408" y="313834"/>
                </a:cubicBezTo>
                <a:cubicBezTo>
                  <a:pt x="649711" y="313137"/>
                  <a:pt x="649711" y="311830"/>
                  <a:pt x="650408" y="311133"/>
                </a:cubicBezTo>
                <a:lnTo>
                  <a:pt x="653196" y="311133"/>
                </a:lnTo>
                <a:cubicBezTo>
                  <a:pt x="653893" y="310436"/>
                  <a:pt x="654590" y="309826"/>
                  <a:pt x="654590" y="309129"/>
                </a:cubicBezTo>
                <a:cubicBezTo>
                  <a:pt x="654590" y="308432"/>
                  <a:pt x="653196" y="306428"/>
                  <a:pt x="653196" y="305731"/>
                </a:cubicBezTo>
                <a:cubicBezTo>
                  <a:pt x="653196" y="305034"/>
                  <a:pt x="654590" y="304424"/>
                  <a:pt x="654590" y="303727"/>
                </a:cubicBezTo>
                <a:cubicBezTo>
                  <a:pt x="654590" y="303030"/>
                  <a:pt x="654590" y="301026"/>
                  <a:pt x="653893" y="300329"/>
                </a:cubicBezTo>
                <a:cubicBezTo>
                  <a:pt x="653893" y="299632"/>
                  <a:pt x="651802" y="298325"/>
                  <a:pt x="651105" y="297628"/>
                </a:cubicBezTo>
                <a:cubicBezTo>
                  <a:pt x="651105" y="296931"/>
                  <a:pt x="650408" y="295624"/>
                  <a:pt x="649711" y="294927"/>
                </a:cubicBezTo>
                <a:lnTo>
                  <a:pt x="648317" y="294230"/>
                </a:lnTo>
                <a:lnTo>
                  <a:pt x="646923" y="292836"/>
                </a:lnTo>
                <a:cubicBezTo>
                  <a:pt x="646923" y="291529"/>
                  <a:pt x="649014" y="290832"/>
                  <a:pt x="649014" y="290135"/>
                </a:cubicBezTo>
                <a:cubicBezTo>
                  <a:pt x="649711" y="289438"/>
                  <a:pt x="649014" y="286127"/>
                  <a:pt x="649014" y="286127"/>
                </a:cubicBezTo>
                <a:lnTo>
                  <a:pt x="660689" y="286127"/>
                </a:lnTo>
                <a:lnTo>
                  <a:pt x="652412" y="74146"/>
                </a:lnTo>
                <a:cubicBezTo>
                  <a:pt x="652412" y="74146"/>
                  <a:pt x="649624" y="69441"/>
                  <a:pt x="648927" y="68047"/>
                </a:cubicBezTo>
                <a:cubicBezTo>
                  <a:pt x="648230" y="67350"/>
                  <a:pt x="646139" y="65346"/>
                  <a:pt x="645442" y="64649"/>
                </a:cubicBezTo>
                <a:cubicBezTo>
                  <a:pt x="644745" y="64649"/>
                  <a:pt x="642044" y="63952"/>
                  <a:pt x="641347" y="63255"/>
                </a:cubicBezTo>
                <a:cubicBezTo>
                  <a:pt x="640650" y="62558"/>
                  <a:pt x="639953" y="61948"/>
                  <a:pt x="639256" y="61948"/>
                </a:cubicBezTo>
                <a:cubicBezTo>
                  <a:pt x="637862" y="61251"/>
                  <a:pt x="635161" y="62645"/>
                  <a:pt x="633767" y="61948"/>
                </a:cubicBezTo>
                <a:cubicBezTo>
                  <a:pt x="633070" y="61948"/>
                  <a:pt x="631676" y="60641"/>
                  <a:pt x="630979" y="59944"/>
                </a:cubicBezTo>
                <a:cubicBezTo>
                  <a:pt x="629585" y="59247"/>
                  <a:pt x="628190" y="56546"/>
                  <a:pt x="627494" y="55239"/>
                </a:cubicBezTo>
                <a:cubicBezTo>
                  <a:pt x="626797" y="54542"/>
                  <a:pt x="626099" y="51841"/>
                  <a:pt x="626099" y="51231"/>
                </a:cubicBezTo>
                <a:cubicBezTo>
                  <a:pt x="625403" y="49924"/>
                  <a:pt x="624008" y="47833"/>
                  <a:pt x="623311" y="46526"/>
                </a:cubicBezTo>
                <a:cubicBezTo>
                  <a:pt x="622614" y="45829"/>
                  <a:pt x="620523" y="43825"/>
                  <a:pt x="619826" y="43128"/>
                </a:cubicBezTo>
                <a:cubicBezTo>
                  <a:pt x="619129" y="42431"/>
                  <a:pt x="617735" y="40427"/>
                  <a:pt x="617735" y="39730"/>
                </a:cubicBezTo>
                <a:cubicBezTo>
                  <a:pt x="617038" y="39033"/>
                  <a:pt x="617038" y="36332"/>
                  <a:pt x="617735" y="35025"/>
                </a:cubicBezTo>
                <a:cubicBezTo>
                  <a:pt x="617735" y="33718"/>
                  <a:pt x="620523" y="32324"/>
                  <a:pt x="621220" y="31627"/>
                </a:cubicBezTo>
                <a:cubicBezTo>
                  <a:pt x="621917" y="30320"/>
                  <a:pt x="624008" y="28926"/>
                  <a:pt x="624618" y="27619"/>
                </a:cubicBezTo>
                <a:cubicBezTo>
                  <a:pt x="626012" y="26922"/>
                  <a:pt x="627406" y="24919"/>
                  <a:pt x="628800" y="24221"/>
                </a:cubicBezTo>
                <a:cubicBezTo>
                  <a:pt x="629498" y="24221"/>
                  <a:pt x="631589" y="24221"/>
                  <a:pt x="632199" y="23525"/>
                </a:cubicBezTo>
                <a:cubicBezTo>
                  <a:pt x="632895" y="22827"/>
                  <a:pt x="633593" y="21521"/>
                  <a:pt x="634289" y="20824"/>
                </a:cubicBezTo>
                <a:cubicBezTo>
                  <a:pt x="634986" y="20126"/>
                  <a:pt x="634986" y="17426"/>
                  <a:pt x="635684" y="16816"/>
                </a:cubicBezTo>
                <a:cubicBezTo>
                  <a:pt x="636380" y="15509"/>
                  <a:pt x="637775" y="14115"/>
                  <a:pt x="638472" y="13418"/>
                </a:cubicBezTo>
                <a:cubicBezTo>
                  <a:pt x="639169" y="12024"/>
                  <a:pt x="640563" y="9323"/>
                  <a:pt x="640563" y="8016"/>
                </a:cubicBezTo>
                <a:cubicBezTo>
                  <a:pt x="640563" y="6709"/>
                  <a:pt x="639866" y="4618"/>
                  <a:pt x="639866" y="3311"/>
                </a:cubicBezTo>
                <a:lnTo>
                  <a:pt x="458727" y="6709"/>
                </a:lnTo>
                <a:lnTo>
                  <a:pt x="183927" y="5402"/>
                </a:lnTo>
                <a:lnTo>
                  <a:pt x="15857" y="0"/>
                </a:lnTo>
                <a:lnTo>
                  <a:pt x="11065" y="111436"/>
                </a:lnTo>
                <a:lnTo>
                  <a:pt x="8974" y="111436"/>
                </a:lnTo>
                <a:lnTo>
                  <a:pt x="0" y="343631"/>
                </a:lnTo>
                <a:lnTo>
                  <a:pt x="106731" y="347639"/>
                </a:lnTo>
                <a:lnTo>
                  <a:pt x="333960" y="351734"/>
                </a:lnTo>
                <a:lnTo>
                  <a:pt x="482687" y="350427"/>
                </a:lnTo>
                <a:cubicBezTo>
                  <a:pt x="482687" y="350427"/>
                  <a:pt x="484081" y="354435"/>
                  <a:pt x="485476" y="355829"/>
                </a:cubicBezTo>
                <a:cubicBezTo>
                  <a:pt x="486172" y="356526"/>
                  <a:pt x="488263" y="357136"/>
                  <a:pt x="488961" y="357833"/>
                </a:cubicBezTo>
                <a:cubicBezTo>
                  <a:pt x="490355" y="357833"/>
                  <a:pt x="492446" y="358530"/>
                  <a:pt x="493752" y="359140"/>
                </a:cubicBezTo>
                <a:cubicBezTo>
                  <a:pt x="494450" y="359837"/>
                  <a:pt x="496541" y="360447"/>
                  <a:pt x="497238" y="361841"/>
                </a:cubicBezTo>
                <a:cubicBezTo>
                  <a:pt x="497935" y="361841"/>
                  <a:pt x="498632" y="363148"/>
                  <a:pt x="498632" y="363148"/>
                </a:cubicBezTo>
                <a:cubicBezTo>
                  <a:pt x="499329" y="363845"/>
                  <a:pt x="500723" y="363845"/>
                  <a:pt x="501420" y="364455"/>
                </a:cubicBezTo>
                <a:cubicBezTo>
                  <a:pt x="502117" y="364455"/>
                  <a:pt x="504208" y="364455"/>
                  <a:pt x="504905" y="365152"/>
                </a:cubicBezTo>
                <a:cubicBezTo>
                  <a:pt x="505602" y="365152"/>
                  <a:pt x="506996" y="366459"/>
                  <a:pt x="507693" y="367156"/>
                </a:cubicBezTo>
                <a:cubicBezTo>
                  <a:pt x="509087" y="367853"/>
                  <a:pt x="510481" y="368463"/>
                  <a:pt x="511788" y="368463"/>
                </a:cubicBezTo>
                <a:cubicBezTo>
                  <a:pt x="512485" y="369160"/>
                  <a:pt x="514576" y="368463"/>
                  <a:pt x="515186" y="368463"/>
                </a:cubicBezTo>
                <a:cubicBezTo>
                  <a:pt x="516580" y="369160"/>
                  <a:pt x="517974" y="370467"/>
                  <a:pt x="518671" y="371164"/>
                </a:cubicBezTo>
                <a:cubicBezTo>
                  <a:pt x="519368" y="371861"/>
                  <a:pt x="520762" y="374562"/>
                  <a:pt x="521459" y="375172"/>
                </a:cubicBezTo>
                <a:cubicBezTo>
                  <a:pt x="522853" y="375869"/>
                  <a:pt x="524857" y="377873"/>
                  <a:pt x="526251" y="377873"/>
                </a:cubicBezTo>
                <a:cubicBezTo>
                  <a:pt x="526948" y="377873"/>
                  <a:pt x="528342" y="377176"/>
                  <a:pt x="529736" y="376566"/>
                </a:cubicBezTo>
                <a:cubicBezTo>
                  <a:pt x="530433" y="376566"/>
                  <a:pt x="531827" y="376566"/>
                  <a:pt x="532524" y="375869"/>
                </a:cubicBezTo>
                <a:cubicBezTo>
                  <a:pt x="533221" y="375172"/>
                  <a:pt x="535313" y="373865"/>
                  <a:pt x="535313" y="373168"/>
                </a:cubicBezTo>
                <a:cubicBezTo>
                  <a:pt x="536009" y="371861"/>
                  <a:pt x="536706" y="369770"/>
                  <a:pt x="537404" y="369160"/>
                </a:cubicBezTo>
                <a:cubicBezTo>
                  <a:pt x="537404" y="367853"/>
                  <a:pt x="538100" y="366459"/>
                  <a:pt x="538798" y="365762"/>
                </a:cubicBezTo>
                <a:cubicBezTo>
                  <a:pt x="539495" y="365065"/>
                  <a:pt x="540192" y="363758"/>
                  <a:pt x="540889" y="363758"/>
                </a:cubicBezTo>
                <a:cubicBezTo>
                  <a:pt x="541586" y="363758"/>
                  <a:pt x="542980" y="364455"/>
                  <a:pt x="543677" y="364455"/>
                </a:cubicBezTo>
                <a:lnTo>
                  <a:pt x="545768" y="366459"/>
                </a:lnTo>
                <a:cubicBezTo>
                  <a:pt x="546465" y="366459"/>
                  <a:pt x="548556" y="365762"/>
                  <a:pt x="549166" y="365762"/>
                </a:cubicBezTo>
                <a:lnTo>
                  <a:pt x="552651" y="365762"/>
                </a:lnTo>
                <a:cubicBezTo>
                  <a:pt x="553348" y="365762"/>
                  <a:pt x="555439" y="367766"/>
                  <a:pt x="556746" y="367069"/>
                </a:cubicBezTo>
                <a:cubicBezTo>
                  <a:pt x="557443" y="367069"/>
                  <a:pt x="558140" y="365762"/>
                  <a:pt x="558837" y="365762"/>
                </a:cubicBezTo>
                <a:cubicBezTo>
                  <a:pt x="560231" y="365065"/>
                  <a:pt x="562235" y="364455"/>
                  <a:pt x="562932" y="365065"/>
                </a:cubicBezTo>
                <a:cubicBezTo>
                  <a:pt x="563629" y="365065"/>
                  <a:pt x="564326" y="365762"/>
                  <a:pt x="565023" y="365762"/>
                </a:cubicBezTo>
                <a:cubicBezTo>
                  <a:pt x="565720" y="366459"/>
                  <a:pt x="567811" y="367069"/>
                  <a:pt x="568508" y="366459"/>
                </a:cubicBezTo>
                <a:cubicBezTo>
                  <a:pt x="569205" y="366459"/>
                  <a:pt x="569902" y="364455"/>
                  <a:pt x="571296" y="364455"/>
                </a:cubicBezTo>
                <a:cubicBezTo>
                  <a:pt x="571993" y="364455"/>
                  <a:pt x="573387" y="365152"/>
                  <a:pt x="574084" y="365152"/>
                </a:cubicBezTo>
                <a:cubicBezTo>
                  <a:pt x="574781" y="365152"/>
                  <a:pt x="576175" y="365849"/>
                  <a:pt x="576872" y="365849"/>
                </a:cubicBezTo>
                <a:cubicBezTo>
                  <a:pt x="577569" y="365849"/>
                  <a:pt x="578963" y="363845"/>
                  <a:pt x="579661" y="363845"/>
                </a:cubicBezTo>
                <a:lnTo>
                  <a:pt x="582448" y="363845"/>
                </a:lnTo>
                <a:cubicBezTo>
                  <a:pt x="583146" y="363845"/>
                  <a:pt x="584540" y="366546"/>
                  <a:pt x="585237" y="365849"/>
                </a:cubicBezTo>
                <a:cubicBezTo>
                  <a:pt x="585934" y="365849"/>
                  <a:pt x="585934" y="364542"/>
                  <a:pt x="586631" y="364542"/>
                </a:cubicBezTo>
                <a:cubicBezTo>
                  <a:pt x="586631" y="363845"/>
                  <a:pt x="588722" y="363235"/>
                  <a:pt x="589419" y="363845"/>
                </a:cubicBezTo>
                <a:cubicBezTo>
                  <a:pt x="590116" y="363845"/>
                  <a:pt x="590813" y="365849"/>
                  <a:pt x="592207" y="365849"/>
                </a:cubicBezTo>
                <a:cubicBezTo>
                  <a:pt x="592904" y="365849"/>
                  <a:pt x="593601" y="364542"/>
                  <a:pt x="594298" y="364542"/>
                </a:cubicBezTo>
                <a:cubicBezTo>
                  <a:pt x="594995" y="364542"/>
                  <a:pt x="596389" y="365239"/>
                  <a:pt x="596389" y="365849"/>
                </a:cubicBezTo>
                <a:cubicBezTo>
                  <a:pt x="597086" y="366546"/>
                  <a:pt x="596389" y="367853"/>
                  <a:pt x="597086" y="368550"/>
                </a:cubicBezTo>
                <a:cubicBezTo>
                  <a:pt x="597086" y="369247"/>
                  <a:pt x="597783" y="370554"/>
                  <a:pt x="597783" y="370554"/>
                </a:cubicBezTo>
                <a:lnTo>
                  <a:pt x="600571" y="370554"/>
                </a:lnTo>
                <a:cubicBezTo>
                  <a:pt x="600571" y="370554"/>
                  <a:pt x="601965" y="370554"/>
                  <a:pt x="601965" y="371251"/>
                </a:cubicBezTo>
                <a:cubicBezTo>
                  <a:pt x="602662" y="371251"/>
                  <a:pt x="603359" y="372558"/>
                  <a:pt x="604056" y="373255"/>
                </a:cubicBezTo>
                <a:cubicBezTo>
                  <a:pt x="604753" y="373255"/>
                  <a:pt x="606147" y="373952"/>
                  <a:pt x="606844" y="374562"/>
                </a:cubicBezTo>
                <a:cubicBezTo>
                  <a:pt x="607541" y="374562"/>
                  <a:pt x="608935" y="373865"/>
                  <a:pt x="609632" y="373865"/>
                </a:cubicBezTo>
                <a:lnTo>
                  <a:pt x="612420" y="373865"/>
                </a:lnTo>
                <a:cubicBezTo>
                  <a:pt x="613118" y="374562"/>
                  <a:pt x="614512" y="375172"/>
                  <a:pt x="615906" y="375172"/>
                </a:cubicBezTo>
                <a:lnTo>
                  <a:pt x="618694" y="375172"/>
                </a:lnTo>
                <a:cubicBezTo>
                  <a:pt x="619391" y="375869"/>
                  <a:pt x="619391" y="377873"/>
                  <a:pt x="619391" y="377873"/>
                </a:cubicBezTo>
                <a:cubicBezTo>
                  <a:pt x="619391" y="378570"/>
                  <a:pt x="620088" y="380574"/>
                  <a:pt x="620785" y="380574"/>
                </a:cubicBezTo>
                <a:cubicBezTo>
                  <a:pt x="621482" y="380574"/>
                  <a:pt x="621482" y="379267"/>
                  <a:pt x="622179" y="378570"/>
                </a:cubicBezTo>
                <a:cubicBezTo>
                  <a:pt x="622876" y="378570"/>
                  <a:pt x="624270" y="377873"/>
                  <a:pt x="624967" y="377873"/>
                </a:cubicBezTo>
                <a:cubicBezTo>
                  <a:pt x="626361" y="377873"/>
                  <a:pt x="627755" y="378570"/>
                  <a:pt x="628452" y="379267"/>
                </a:cubicBezTo>
                <a:cubicBezTo>
                  <a:pt x="629149" y="379964"/>
                  <a:pt x="629846" y="380574"/>
                  <a:pt x="630543" y="381271"/>
                </a:cubicBezTo>
                <a:cubicBezTo>
                  <a:pt x="631240" y="381271"/>
                  <a:pt x="633331" y="381271"/>
                  <a:pt x="634028" y="381968"/>
                </a:cubicBezTo>
                <a:cubicBezTo>
                  <a:pt x="634725" y="381968"/>
                  <a:pt x="634028" y="383972"/>
                  <a:pt x="634725" y="384669"/>
                </a:cubicBezTo>
                <a:cubicBezTo>
                  <a:pt x="634725" y="384669"/>
                  <a:pt x="635422" y="385976"/>
                  <a:pt x="636119" y="385976"/>
                </a:cubicBezTo>
                <a:lnTo>
                  <a:pt x="638210" y="385976"/>
                </a:lnTo>
                <a:cubicBezTo>
                  <a:pt x="638907" y="385976"/>
                  <a:pt x="640301" y="384669"/>
                  <a:pt x="641695" y="384669"/>
                </a:cubicBezTo>
                <a:cubicBezTo>
                  <a:pt x="641695" y="384669"/>
                  <a:pt x="643089" y="385366"/>
                  <a:pt x="643786" y="385976"/>
                </a:cubicBezTo>
                <a:cubicBezTo>
                  <a:pt x="644484" y="386673"/>
                  <a:pt x="645180" y="387979"/>
                  <a:pt x="645180" y="388676"/>
                </a:cubicBezTo>
                <a:cubicBezTo>
                  <a:pt x="645180" y="389373"/>
                  <a:pt x="643089" y="389983"/>
                  <a:pt x="643089" y="390680"/>
                </a:cubicBezTo>
                <a:cubicBezTo>
                  <a:pt x="642392" y="391377"/>
                  <a:pt x="642392" y="392684"/>
                  <a:pt x="642392" y="393381"/>
                </a:cubicBezTo>
                <a:cubicBezTo>
                  <a:pt x="643089" y="394078"/>
                  <a:pt x="643786" y="395385"/>
                  <a:pt x="644484" y="396082"/>
                </a:cubicBezTo>
                <a:cubicBezTo>
                  <a:pt x="645180" y="396082"/>
                  <a:pt x="646575" y="396779"/>
                  <a:pt x="647271" y="396779"/>
                </a:cubicBezTo>
                <a:cubicBezTo>
                  <a:pt x="647969" y="397476"/>
                  <a:pt x="648665" y="398086"/>
                  <a:pt x="648665" y="398783"/>
                </a:cubicBezTo>
                <a:cubicBezTo>
                  <a:pt x="649363" y="399480"/>
                  <a:pt x="649363" y="402181"/>
                  <a:pt x="650060" y="402791"/>
                </a:cubicBezTo>
                <a:cubicBezTo>
                  <a:pt x="650757" y="403488"/>
                  <a:pt x="651454" y="404795"/>
                  <a:pt x="651454" y="404795"/>
                </a:cubicBezTo>
                <a:cubicBezTo>
                  <a:pt x="652151" y="404795"/>
                  <a:pt x="653545" y="404098"/>
                  <a:pt x="653545" y="404098"/>
                </a:cubicBezTo>
                <a:cubicBezTo>
                  <a:pt x="654242" y="403401"/>
                  <a:pt x="655636" y="402791"/>
                  <a:pt x="655636" y="402094"/>
                </a:cubicBezTo>
                <a:cubicBezTo>
                  <a:pt x="656333" y="402094"/>
                  <a:pt x="658424" y="402791"/>
                  <a:pt x="658424" y="402791"/>
                </a:cubicBezTo>
                <a:cubicBezTo>
                  <a:pt x="659121" y="402791"/>
                  <a:pt x="659818" y="403488"/>
                  <a:pt x="660515" y="404098"/>
                </a:cubicBezTo>
                <a:cubicBezTo>
                  <a:pt x="660515" y="404795"/>
                  <a:pt x="660515" y="406102"/>
                  <a:pt x="661212" y="406102"/>
                </a:cubicBezTo>
                <a:cubicBezTo>
                  <a:pt x="661909" y="406799"/>
                  <a:pt x="662606" y="407409"/>
                  <a:pt x="663303" y="407409"/>
                </a:cubicBezTo>
                <a:cubicBezTo>
                  <a:pt x="664000" y="407409"/>
                  <a:pt x="664697" y="406712"/>
                  <a:pt x="665394" y="406712"/>
                </a:cubicBezTo>
                <a:cubicBezTo>
                  <a:pt x="664697" y="406015"/>
                  <a:pt x="664000" y="405405"/>
                  <a:pt x="664000" y="404708"/>
                </a:cubicBez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4" name="Freeform: Shape 13">
            <a:extLst>
              <a:ext uri="{FF2B5EF4-FFF2-40B4-BE49-F238E27FC236}">
                <a16:creationId xmlns:a16="http://schemas.microsoft.com/office/drawing/2014/main" id="{60B2AEEF-FEE0-9296-D8CF-132196F579A7}"/>
              </a:ext>
            </a:extLst>
          </p:cNvPr>
          <p:cNvSpPr/>
          <p:nvPr/>
        </p:nvSpPr>
        <p:spPr>
          <a:xfrm>
            <a:off x="2611735" y="3363218"/>
            <a:ext cx="2024127" cy="1782829"/>
          </a:xfrm>
          <a:custGeom>
            <a:avLst/>
            <a:gdLst>
              <a:gd name="connsiteX0" fmla="*/ 1342725 w 1349781"/>
              <a:gd name="connsiteY0" fmla="*/ 634986 h 1249758"/>
              <a:gd name="connsiteX1" fmla="*/ 1340633 w 1349781"/>
              <a:gd name="connsiteY1" fmla="*/ 632982 h 1249758"/>
              <a:gd name="connsiteX2" fmla="*/ 1338542 w 1349781"/>
              <a:gd name="connsiteY2" fmla="*/ 632285 h 1249758"/>
              <a:gd name="connsiteX3" fmla="*/ 1337845 w 1349781"/>
              <a:gd name="connsiteY3" fmla="*/ 630281 h 1249758"/>
              <a:gd name="connsiteX4" fmla="*/ 1338542 w 1349781"/>
              <a:gd name="connsiteY4" fmla="*/ 628887 h 1249758"/>
              <a:gd name="connsiteX5" fmla="*/ 1342637 w 1349781"/>
              <a:gd name="connsiteY5" fmla="*/ 625489 h 1249758"/>
              <a:gd name="connsiteX6" fmla="*/ 1341940 w 1349781"/>
              <a:gd name="connsiteY6" fmla="*/ 622788 h 1249758"/>
              <a:gd name="connsiteX7" fmla="*/ 1340546 w 1349781"/>
              <a:gd name="connsiteY7" fmla="*/ 620087 h 1249758"/>
              <a:gd name="connsiteX8" fmla="*/ 1339152 w 1349781"/>
              <a:gd name="connsiteY8" fmla="*/ 618781 h 1249758"/>
              <a:gd name="connsiteX9" fmla="*/ 1338455 w 1349781"/>
              <a:gd name="connsiteY9" fmla="*/ 616080 h 1249758"/>
              <a:gd name="connsiteX10" fmla="*/ 1339849 w 1349781"/>
              <a:gd name="connsiteY10" fmla="*/ 614076 h 1249758"/>
              <a:gd name="connsiteX11" fmla="*/ 1339152 w 1349781"/>
              <a:gd name="connsiteY11" fmla="*/ 612072 h 1249758"/>
              <a:gd name="connsiteX12" fmla="*/ 1340546 w 1349781"/>
              <a:gd name="connsiteY12" fmla="*/ 610068 h 1249758"/>
              <a:gd name="connsiteX13" fmla="*/ 1339152 w 1349781"/>
              <a:gd name="connsiteY13" fmla="*/ 606060 h 1249758"/>
              <a:gd name="connsiteX14" fmla="*/ 1337758 w 1349781"/>
              <a:gd name="connsiteY14" fmla="*/ 606060 h 1249758"/>
              <a:gd name="connsiteX15" fmla="*/ 1337061 w 1349781"/>
              <a:gd name="connsiteY15" fmla="*/ 608064 h 1249758"/>
              <a:gd name="connsiteX16" fmla="*/ 1335667 w 1349781"/>
              <a:gd name="connsiteY16" fmla="*/ 609371 h 1249758"/>
              <a:gd name="connsiteX17" fmla="*/ 1332879 w 1349781"/>
              <a:gd name="connsiteY17" fmla="*/ 608674 h 1249758"/>
              <a:gd name="connsiteX18" fmla="*/ 1332182 w 1349781"/>
              <a:gd name="connsiteY18" fmla="*/ 605973 h 1249758"/>
              <a:gd name="connsiteX19" fmla="*/ 1332182 w 1349781"/>
              <a:gd name="connsiteY19" fmla="*/ 602575 h 1249758"/>
              <a:gd name="connsiteX20" fmla="*/ 1330788 w 1349781"/>
              <a:gd name="connsiteY20" fmla="*/ 600571 h 1249758"/>
              <a:gd name="connsiteX21" fmla="*/ 1330091 w 1349781"/>
              <a:gd name="connsiteY21" fmla="*/ 597173 h 1249758"/>
              <a:gd name="connsiteX22" fmla="*/ 1327303 w 1349781"/>
              <a:gd name="connsiteY22" fmla="*/ 597173 h 1249758"/>
              <a:gd name="connsiteX23" fmla="*/ 1325909 w 1349781"/>
              <a:gd name="connsiteY23" fmla="*/ 595866 h 1249758"/>
              <a:gd name="connsiteX24" fmla="*/ 1324515 w 1349781"/>
              <a:gd name="connsiteY24" fmla="*/ 594472 h 1249758"/>
              <a:gd name="connsiteX25" fmla="*/ 1323121 w 1349781"/>
              <a:gd name="connsiteY25" fmla="*/ 593775 h 1249758"/>
              <a:gd name="connsiteX26" fmla="*/ 1323121 w 1349781"/>
              <a:gd name="connsiteY26" fmla="*/ 591074 h 1249758"/>
              <a:gd name="connsiteX27" fmla="*/ 1323818 w 1349781"/>
              <a:gd name="connsiteY27" fmla="*/ 589767 h 1249758"/>
              <a:gd name="connsiteX28" fmla="*/ 1324515 w 1349781"/>
              <a:gd name="connsiteY28" fmla="*/ 586369 h 1249758"/>
              <a:gd name="connsiteX29" fmla="*/ 1323818 w 1349781"/>
              <a:gd name="connsiteY29" fmla="*/ 584365 h 1249758"/>
              <a:gd name="connsiteX30" fmla="*/ 1323818 w 1349781"/>
              <a:gd name="connsiteY30" fmla="*/ 583058 h 1249758"/>
              <a:gd name="connsiteX31" fmla="*/ 1321727 w 1349781"/>
              <a:gd name="connsiteY31" fmla="*/ 581664 h 1249758"/>
              <a:gd name="connsiteX32" fmla="*/ 1320333 w 1349781"/>
              <a:gd name="connsiteY32" fmla="*/ 580967 h 1249758"/>
              <a:gd name="connsiteX33" fmla="*/ 1320333 w 1349781"/>
              <a:gd name="connsiteY33" fmla="*/ 578266 h 1249758"/>
              <a:gd name="connsiteX34" fmla="*/ 1318939 w 1349781"/>
              <a:gd name="connsiteY34" fmla="*/ 576872 h 1249758"/>
              <a:gd name="connsiteX35" fmla="*/ 1316848 w 1349781"/>
              <a:gd name="connsiteY35" fmla="*/ 576175 h 1249758"/>
              <a:gd name="connsiteX36" fmla="*/ 1314756 w 1349781"/>
              <a:gd name="connsiteY36" fmla="*/ 574781 h 1249758"/>
              <a:gd name="connsiteX37" fmla="*/ 1316848 w 1349781"/>
              <a:gd name="connsiteY37" fmla="*/ 573474 h 1249758"/>
              <a:gd name="connsiteX38" fmla="*/ 1316848 w 1349781"/>
              <a:gd name="connsiteY38" fmla="*/ 570076 h 1249758"/>
              <a:gd name="connsiteX39" fmla="*/ 1314756 w 1349781"/>
              <a:gd name="connsiteY39" fmla="*/ 568072 h 1249758"/>
              <a:gd name="connsiteX40" fmla="*/ 1313363 w 1349781"/>
              <a:gd name="connsiteY40" fmla="*/ 568072 h 1249758"/>
              <a:gd name="connsiteX41" fmla="*/ 1310574 w 1349781"/>
              <a:gd name="connsiteY41" fmla="*/ 568769 h 1249758"/>
              <a:gd name="connsiteX42" fmla="*/ 1308483 w 1349781"/>
              <a:gd name="connsiteY42" fmla="*/ 566068 h 1249758"/>
              <a:gd name="connsiteX43" fmla="*/ 1306392 w 1349781"/>
              <a:gd name="connsiteY43" fmla="*/ 564674 h 1249758"/>
              <a:gd name="connsiteX44" fmla="*/ 1306392 w 1349781"/>
              <a:gd name="connsiteY44" fmla="*/ 561973 h 1249758"/>
              <a:gd name="connsiteX45" fmla="*/ 1304998 w 1349781"/>
              <a:gd name="connsiteY45" fmla="*/ 560666 h 1249758"/>
              <a:gd name="connsiteX46" fmla="*/ 1305695 w 1349781"/>
              <a:gd name="connsiteY46" fmla="*/ 558662 h 1249758"/>
              <a:gd name="connsiteX47" fmla="*/ 1307089 w 1349781"/>
              <a:gd name="connsiteY47" fmla="*/ 557269 h 1249758"/>
              <a:gd name="connsiteX48" fmla="*/ 1307089 w 1349781"/>
              <a:gd name="connsiteY48" fmla="*/ 554567 h 1249758"/>
              <a:gd name="connsiteX49" fmla="*/ 1305695 w 1349781"/>
              <a:gd name="connsiteY49" fmla="*/ 552564 h 1249758"/>
              <a:gd name="connsiteX50" fmla="*/ 1305695 w 1349781"/>
              <a:gd name="connsiteY50" fmla="*/ 551257 h 1249758"/>
              <a:gd name="connsiteX51" fmla="*/ 1307786 w 1349781"/>
              <a:gd name="connsiteY51" fmla="*/ 550560 h 1249758"/>
              <a:gd name="connsiteX52" fmla="*/ 1308483 w 1349781"/>
              <a:gd name="connsiteY52" fmla="*/ 548556 h 1249758"/>
              <a:gd name="connsiteX53" fmla="*/ 1307089 w 1349781"/>
              <a:gd name="connsiteY53" fmla="*/ 547162 h 1249758"/>
              <a:gd name="connsiteX54" fmla="*/ 1306392 w 1349781"/>
              <a:gd name="connsiteY54" fmla="*/ 543764 h 1249758"/>
              <a:gd name="connsiteX55" fmla="*/ 1304301 w 1349781"/>
              <a:gd name="connsiteY55" fmla="*/ 543067 h 1249758"/>
              <a:gd name="connsiteX56" fmla="*/ 1304301 w 1349781"/>
              <a:gd name="connsiteY56" fmla="*/ 540366 h 1249758"/>
              <a:gd name="connsiteX57" fmla="*/ 1303604 w 1349781"/>
              <a:gd name="connsiteY57" fmla="*/ 537665 h 1249758"/>
              <a:gd name="connsiteX58" fmla="*/ 1302210 w 1349781"/>
              <a:gd name="connsiteY58" fmla="*/ 535661 h 1249758"/>
              <a:gd name="connsiteX59" fmla="*/ 1299422 w 1349781"/>
              <a:gd name="connsiteY59" fmla="*/ 534964 h 1249758"/>
              <a:gd name="connsiteX60" fmla="*/ 1298725 w 1349781"/>
              <a:gd name="connsiteY60" fmla="*/ 533657 h 1249758"/>
              <a:gd name="connsiteX61" fmla="*/ 1298725 w 1349781"/>
              <a:gd name="connsiteY61" fmla="*/ 530956 h 1249758"/>
              <a:gd name="connsiteX62" fmla="*/ 1297331 w 1349781"/>
              <a:gd name="connsiteY62" fmla="*/ 529562 h 1249758"/>
              <a:gd name="connsiteX63" fmla="*/ 1295937 w 1349781"/>
              <a:gd name="connsiteY63" fmla="*/ 526861 h 1249758"/>
              <a:gd name="connsiteX64" fmla="*/ 1294543 w 1349781"/>
              <a:gd name="connsiteY64" fmla="*/ 526164 h 1249758"/>
              <a:gd name="connsiteX65" fmla="*/ 1292452 w 1349781"/>
              <a:gd name="connsiteY65" fmla="*/ 524160 h 1249758"/>
              <a:gd name="connsiteX66" fmla="*/ 1289664 w 1349781"/>
              <a:gd name="connsiteY66" fmla="*/ 523463 h 1249758"/>
              <a:gd name="connsiteX67" fmla="*/ 1287573 w 1349781"/>
              <a:gd name="connsiteY67" fmla="*/ 521459 h 1249758"/>
              <a:gd name="connsiteX68" fmla="*/ 1285482 w 1349781"/>
              <a:gd name="connsiteY68" fmla="*/ 517451 h 1249758"/>
              <a:gd name="connsiteX69" fmla="*/ 1284088 w 1349781"/>
              <a:gd name="connsiteY69" fmla="*/ 515447 h 1249758"/>
              <a:gd name="connsiteX70" fmla="*/ 1281299 w 1349781"/>
              <a:gd name="connsiteY70" fmla="*/ 514750 h 1249758"/>
              <a:gd name="connsiteX71" fmla="*/ 1280602 w 1349781"/>
              <a:gd name="connsiteY71" fmla="*/ 512746 h 1249758"/>
              <a:gd name="connsiteX72" fmla="*/ 1273022 w 1349781"/>
              <a:gd name="connsiteY72" fmla="*/ 394688 h 1249758"/>
              <a:gd name="connsiteX73" fmla="*/ 1268927 w 1349781"/>
              <a:gd name="connsiteY73" fmla="*/ 330649 h 1249758"/>
              <a:gd name="connsiteX74" fmla="*/ 1266836 w 1349781"/>
              <a:gd name="connsiteY74" fmla="*/ 330649 h 1249758"/>
              <a:gd name="connsiteX75" fmla="*/ 1265442 w 1349781"/>
              <a:gd name="connsiteY75" fmla="*/ 328645 h 1249758"/>
              <a:gd name="connsiteX76" fmla="*/ 1264048 w 1349781"/>
              <a:gd name="connsiteY76" fmla="*/ 328645 h 1249758"/>
              <a:gd name="connsiteX77" fmla="*/ 1262654 w 1349781"/>
              <a:gd name="connsiteY77" fmla="*/ 329952 h 1249758"/>
              <a:gd name="connsiteX78" fmla="*/ 1260563 w 1349781"/>
              <a:gd name="connsiteY78" fmla="*/ 331259 h 1249758"/>
              <a:gd name="connsiteX79" fmla="*/ 1259169 w 1349781"/>
              <a:gd name="connsiteY79" fmla="*/ 329952 h 1249758"/>
              <a:gd name="connsiteX80" fmla="*/ 1257078 w 1349781"/>
              <a:gd name="connsiteY80" fmla="*/ 327948 h 1249758"/>
              <a:gd name="connsiteX81" fmla="*/ 1254987 w 1349781"/>
              <a:gd name="connsiteY81" fmla="*/ 327251 h 1249758"/>
              <a:gd name="connsiteX82" fmla="*/ 1252896 w 1349781"/>
              <a:gd name="connsiteY82" fmla="*/ 328645 h 1249758"/>
              <a:gd name="connsiteX83" fmla="*/ 1252896 w 1349781"/>
              <a:gd name="connsiteY83" fmla="*/ 330649 h 1249758"/>
              <a:gd name="connsiteX84" fmla="*/ 1249498 w 1349781"/>
              <a:gd name="connsiteY84" fmla="*/ 331956 h 1249758"/>
              <a:gd name="connsiteX85" fmla="*/ 1248104 w 1349781"/>
              <a:gd name="connsiteY85" fmla="*/ 329952 h 1249758"/>
              <a:gd name="connsiteX86" fmla="*/ 1245316 w 1349781"/>
              <a:gd name="connsiteY86" fmla="*/ 329952 h 1249758"/>
              <a:gd name="connsiteX87" fmla="*/ 1243922 w 1349781"/>
              <a:gd name="connsiteY87" fmla="*/ 330649 h 1249758"/>
              <a:gd name="connsiteX88" fmla="*/ 1242528 w 1349781"/>
              <a:gd name="connsiteY88" fmla="*/ 332653 h 1249758"/>
              <a:gd name="connsiteX89" fmla="*/ 1240437 w 1349781"/>
              <a:gd name="connsiteY89" fmla="*/ 333350 h 1249758"/>
              <a:gd name="connsiteX90" fmla="*/ 1239740 w 1349781"/>
              <a:gd name="connsiteY90" fmla="*/ 331346 h 1249758"/>
              <a:gd name="connsiteX91" fmla="*/ 1237649 w 1349781"/>
              <a:gd name="connsiteY91" fmla="*/ 333350 h 1249758"/>
              <a:gd name="connsiteX92" fmla="*/ 1235557 w 1349781"/>
              <a:gd name="connsiteY92" fmla="*/ 333350 h 1249758"/>
              <a:gd name="connsiteX93" fmla="*/ 1234860 w 1349781"/>
              <a:gd name="connsiteY93" fmla="*/ 330649 h 1249758"/>
              <a:gd name="connsiteX94" fmla="*/ 1233466 w 1349781"/>
              <a:gd name="connsiteY94" fmla="*/ 331956 h 1249758"/>
              <a:gd name="connsiteX95" fmla="*/ 1231375 w 1349781"/>
              <a:gd name="connsiteY95" fmla="*/ 330649 h 1249758"/>
              <a:gd name="connsiteX96" fmla="*/ 1229981 w 1349781"/>
              <a:gd name="connsiteY96" fmla="*/ 329255 h 1249758"/>
              <a:gd name="connsiteX97" fmla="*/ 1227890 w 1349781"/>
              <a:gd name="connsiteY97" fmla="*/ 328558 h 1249758"/>
              <a:gd name="connsiteX98" fmla="*/ 1227193 w 1349781"/>
              <a:gd name="connsiteY98" fmla="*/ 326554 h 1249758"/>
              <a:gd name="connsiteX99" fmla="*/ 1225799 w 1349781"/>
              <a:gd name="connsiteY99" fmla="*/ 327251 h 1249758"/>
              <a:gd name="connsiteX100" fmla="*/ 1222314 w 1349781"/>
              <a:gd name="connsiteY100" fmla="*/ 329952 h 1249758"/>
              <a:gd name="connsiteX101" fmla="*/ 1221617 w 1349781"/>
              <a:gd name="connsiteY101" fmla="*/ 329952 h 1249758"/>
              <a:gd name="connsiteX102" fmla="*/ 1216825 w 1349781"/>
              <a:gd name="connsiteY102" fmla="*/ 327948 h 1249758"/>
              <a:gd name="connsiteX103" fmla="*/ 1215431 w 1349781"/>
              <a:gd name="connsiteY103" fmla="*/ 325944 h 1249758"/>
              <a:gd name="connsiteX104" fmla="*/ 1212643 w 1349781"/>
              <a:gd name="connsiteY104" fmla="*/ 324551 h 1249758"/>
              <a:gd name="connsiteX105" fmla="*/ 1212643 w 1349781"/>
              <a:gd name="connsiteY105" fmla="*/ 323853 h 1249758"/>
              <a:gd name="connsiteX106" fmla="*/ 1211946 w 1349781"/>
              <a:gd name="connsiteY106" fmla="*/ 324551 h 1249758"/>
              <a:gd name="connsiteX107" fmla="*/ 1210552 w 1349781"/>
              <a:gd name="connsiteY107" fmla="*/ 323853 h 1249758"/>
              <a:gd name="connsiteX108" fmla="*/ 1209158 w 1349781"/>
              <a:gd name="connsiteY108" fmla="*/ 323853 h 1249758"/>
              <a:gd name="connsiteX109" fmla="*/ 1205673 w 1349781"/>
              <a:gd name="connsiteY109" fmla="*/ 321849 h 1249758"/>
              <a:gd name="connsiteX110" fmla="*/ 1203582 w 1349781"/>
              <a:gd name="connsiteY110" fmla="*/ 322546 h 1249758"/>
              <a:gd name="connsiteX111" fmla="*/ 1203582 w 1349781"/>
              <a:gd name="connsiteY111" fmla="*/ 323244 h 1249758"/>
              <a:gd name="connsiteX112" fmla="*/ 1202884 w 1349781"/>
              <a:gd name="connsiteY112" fmla="*/ 323244 h 1249758"/>
              <a:gd name="connsiteX113" fmla="*/ 1199487 w 1349781"/>
              <a:gd name="connsiteY113" fmla="*/ 321240 h 1249758"/>
              <a:gd name="connsiteX114" fmla="*/ 1198789 w 1349781"/>
              <a:gd name="connsiteY114" fmla="*/ 321240 h 1249758"/>
              <a:gd name="connsiteX115" fmla="*/ 1198093 w 1349781"/>
              <a:gd name="connsiteY115" fmla="*/ 319933 h 1249758"/>
              <a:gd name="connsiteX116" fmla="*/ 1196002 w 1349781"/>
              <a:gd name="connsiteY116" fmla="*/ 319236 h 1249758"/>
              <a:gd name="connsiteX117" fmla="*/ 1194608 w 1349781"/>
              <a:gd name="connsiteY117" fmla="*/ 316535 h 1249758"/>
              <a:gd name="connsiteX118" fmla="*/ 1193910 w 1349781"/>
              <a:gd name="connsiteY118" fmla="*/ 316535 h 1249758"/>
              <a:gd name="connsiteX119" fmla="*/ 1193213 w 1349781"/>
              <a:gd name="connsiteY119" fmla="*/ 315838 h 1249758"/>
              <a:gd name="connsiteX120" fmla="*/ 1193213 w 1349781"/>
              <a:gd name="connsiteY120" fmla="*/ 315141 h 1249758"/>
              <a:gd name="connsiteX121" fmla="*/ 1191819 w 1349781"/>
              <a:gd name="connsiteY121" fmla="*/ 315838 h 1249758"/>
              <a:gd name="connsiteX122" fmla="*/ 1191122 w 1349781"/>
              <a:gd name="connsiteY122" fmla="*/ 315838 h 1249758"/>
              <a:gd name="connsiteX123" fmla="*/ 1187027 w 1349781"/>
              <a:gd name="connsiteY123" fmla="*/ 317145 h 1249758"/>
              <a:gd name="connsiteX124" fmla="*/ 1185633 w 1349781"/>
              <a:gd name="connsiteY124" fmla="*/ 317145 h 1249758"/>
              <a:gd name="connsiteX125" fmla="*/ 1180841 w 1349781"/>
              <a:gd name="connsiteY125" fmla="*/ 314444 h 1249758"/>
              <a:gd name="connsiteX126" fmla="*/ 1179447 w 1349781"/>
              <a:gd name="connsiteY126" fmla="*/ 312440 h 1249758"/>
              <a:gd name="connsiteX127" fmla="*/ 1177356 w 1349781"/>
              <a:gd name="connsiteY127" fmla="*/ 311133 h 1249758"/>
              <a:gd name="connsiteX128" fmla="*/ 1175962 w 1349781"/>
              <a:gd name="connsiteY128" fmla="*/ 308432 h 1249758"/>
              <a:gd name="connsiteX129" fmla="*/ 1175265 w 1349781"/>
              <a:gd name="connsiteY129" fmla="*/ 307735 h 1249758"/>
              <a:gd name="connsiteX130" fmla="*/ 1173871 w 1349781"/>
              <a:gd name="connsiteY130" fmla="*/ 307038 h 1249758"/>
              <a:gd name="connsiteX131" fmla="*/ 1172477 w 1349781"/>
              <a:gd name="connsiteY131" fmla="*/ 305034 h 1249758"/>
              <a:gd name="connsiteX132" fmla="*/ 1171780 w 1349781"/>
              <a:gd name="connsiteY132" fmla="*/ 303030 h 1249758"/>
              <a:gd name="connsiteX133" fmla="*/ 1171083 w 1349781"/>
              <a:gd name="connsiteY133" fmla="*/ 303030 h 1249758"/>
              <a:gd name="connsiteX134" fmla="*/ 1171083 w 1349781"/>
              <a:gd name="connsiteY134" fmla="*/ 303727 h 1249758"/>
              <a:gd name="connsiteX135" fmla="*/ 1168295 w 1349781"/>
              <a:gd name="connsiteY135" fmla="*/ 303727 h 1249758"/>
              <a:gd name="connsiteX136" fmla="*/ 1164200 w 1349781"/>
              <a:gd name="connsiteY136" fmla="*/ 302420 h 1249758"/>
              <a:gd name="connsiteX137" fmla="*/ 1162806 w 1349781"/>
              <a:gd name="connsiteY137" fmla="*/ 300416 h 1249758"/>
              <a:gd name="connsiteX138" fmla="*/ 1161412 w 1349781"/>
              <a:gd name="connsiteY138" fmla="*/ 299719 h 1249758"/>
              <a:gd name="connsiteX139" fmla="*/ 1158624 w 1349781"/>
              <a:gd name="connsiteY139" fmla="*/ 297715 h 1249758"/>
              <a:gd name="connsiteX140" fmla="*/ 1156533 w 1349781"/>
              <a:gd name="connsiteY140" fmla="*/ 295711 h 1249758"/>
              <a:gd name="connsiteX141" fmla="*/ 1154442 w 1349781"/>
              <a:gd name="connsiteY141" fmla="*/ 295711 h 1249758"/>
              <a:gd name="connsiteX142" fmla="*/ 1152351 w 1349781"/>
              <a:gd name="connsiteY142" fmla="*/ 295014 h 1249758"/>
              <a:gd name="connsiteX143" fmla="*/ 1149562 w 1349781"/>
              <a:gd name="connsiteY143" fmla="*/ 293707 h 1249758"/>
              <a:gd name="connsiteX144" fmla="*/ 1149562 w 1349781"/>
              <a:gd name="connsiteY144" fmla="*/ 295711 h 1249758"/>
              <a:gd name="connsiteX145" fmla="*/ 1146077 w 1349781"/>
              <a:gd name="connsiteY145" fmla="*/ 299109 h 1249758"/>
              <a:gd name="connsiteX146" fmla="*/ 1144683 w 1349781"/>
              <a:gd name="connsiteY146" fmla="*/ 303117 h 1249758"/>
              <a:gd name="connsiteX147" fmla="*/ 1141895 w 1349781"/>
              <a:gd name="connsiteY147" fmla="*/ 303814 h 1249758"/>
              <a:gd name="connsiteX148" fmla="*/ 1139804 w 1349781"/>
              <a:gd name="connsiteY148" fmla="*/ 303117 h 1249758"/>
              <a:gd name="connsiteX149" fmla="*/ 1138410 w 1349781"/>
              <a:gd name="connsiteY149" fmla="*/ 303814 h 1249758"/>
              <a:gd name="connsiteX150" fmla="*/ 1135012 w 1349781"/>
              <a:gd name="connsiteY150" fmla="*/ 304511 h 1249758"/>
              <a:gd name="connsiteX151" fmla="*/ 1134315 w 1349781"/>
              <a:gd name="connsiteY151" fmla="*/ 304511 h 1249758"/>
              <a:gd name="connsiteX152" fmla="*/ 1133618 w 1349781"/>
              <a:gd name="connsiteY152" fmla="*/ 305208 h 1249758"/>
              <a:gd name="connsiteX153" fmla="*/ 1130133 w 1349781"/>
              <a:gd name="connsiteY153" fmla="*/ 305208 h 1249758"/>
              <a:gd name="connsiteX154" fmla="*/ 1123947 w 1349781"/>
              <a:gd name="connsiteY154" fmla="*/ 304511 h 1249758"/>
              <a:gd name="connsiteX155" fmla="*/ 1123947 w 1349781"/>
              <a:gd name="connsiteY155" fmla="*/ 303814 h 1249758"/>
              <a:gd name="connsiteX156" fmla="*/ 1121159 w 1349781"/>
              <a:gd name="connsiteY156" fmla="*/ 304511 h 1249758"/>
              <a:gd name="connsiteX157" fmla="*/ 1119068 w 1349781"/>
              <a:gd name="connsiteY157" fmla="*/ 303814 h 1249758"/>
              <a:gd name="connsiteX158" fmla="*/ 1116977 w 1349781"/>
              <a:gd name="connsiteY158" fmla="*/ 303814 h 1249758"/>
              <a:gd name="connsiteX159" fmla="*/ 1112882 w 1349781"/>
              <a:gd name="connsiteY159" fmla="*/ 300416 h 1249758"/>
              <a:gd name="connsiteX160" fmla="*/ 1112185 w 1349781"/>
              <a:gd name="connsiteY160" fmla="*/ 297715 h 1249758"/>
              <a:gd name="connsiteX161" fmla="*/ 1110791 w 1349781"/>
              <a:gd name="connsiteY161" fmla="*/ 299719 h 1249758"/>
              <a:gd name="connsiteX162" fmla="*/ 1107305 w 1349781"/>
              <a:gd name="connsiteY162" fmla="*/ 301026 h 1249758"/>
              <a:gd name="connsiteX163" fmla="*/ 1105912 w 1349781"/>
              <a:gd name="connsiteY163" fmla="*/ 301026 h 1249758"/>
              <a:gd name="connsiteX164" fmla="*/ 1104518 w 1349781"/>
              <a:gd name="connsiteY164" fmla="*/ 302333 h 1249758"/>
              <a:gd name="connsiteX165" fmla="*/ 1100335 w 1349781"/>
              <a:gd name="connsiteY165" fmla="*/ 304337 h 1249758"/>
              <a:gd name="connsiteX166" fmla="*/ 1099638 w 1349781"/>
              <a:gd name="connsiteY166" fmla="*/ 303640 h 1249758"/>
              <a:gd name="connsiteX167" fmla="*/ 1098941 w 1349781"/>
              <a:gd name="connsiteY167" fmla="*/ 307038 h 1249758"/>
              <a:gd name="connsiteX168" fmla="*/ 1094149 w 1349781"/>
              <a:gd name="connsiteY168" fmla="*/ 309042 h 1249758"/>
              <a:gd name="connsiteX169" fmla="*/ 1091361 w 1349781"/>
              <a:gd name="connsiteY169" fmla="*/ 308345 h 1249758"/>
              <a:gd name="connsiteX170" fmla="*/ 1090664 w 1349781"/>
              <a:gd name="connsiteY170" fmla="*/ 309042 h 1249758"/>
              <a:gd name="connsiteX171" fmla="*/ 1087179 w 1349781"/>
              <a:gd name="connsiteY171" fmla="*/ 309739 h 1249758"/>
              <a:gd name="connsiteX172" fmla="*/ 1085785 w 1349781"/>
              <a:gd name="connsiteY172" fmla="*/ 309739 h 1249758"/>
              <a:gd name="connsiteX173" fmla="*/ 1082997 w 1349781"/>
              <a:gd name="connsiteY173" fmla="*/ 308432 h 1249758"/>
              <a:gd name="connsiteX174" fmla="*/ 1082300 w 1349781"/>
              <a:gd name="connsiteY174" fmla="*/ 307735 h 1249758"/>
              <a:gd name="connsiteX175" fmla="*/ 1081603 w 1349781"/>
              <a:gd name="connsiteY175" fmla="*/ 307735 h 1249758"/>
              <a:gd name="connsiteX176" fmla="*/ 1079512 w 1349781"/>
              <a:gd name="connsiteY176" fmla="*/ 306428 h 1249758"/>
              <a:gd name="connsiteX177" fmla="*/ 1075417 w 1349781"/>
              <a:gd name="connsiteY177" fmla="*/ 309129 h 1249758"/>
              <a:gd name="connsiteX178" fmla="*/ 1073326 w 1349781"/>
              <a:gd name="connsiteY178" fmla="*/ 309129 h 1249758"/>
              <a:gd name="connsiteX179" fmla="*/ 1069231 w 1349781"/>
              <a:gd name="connsiteY179" fmla="*/ 310523 h 1249758"/>
              <a:gd name="connsiteX180" fmla="*/ 1065746 w 1349781"/>
              <a:gd name="connsiteY180" fmla="*/ 310523 h 1249758"/>
              <a:gd name="connsiteX181" fmla="*/ 1063655 w 1349781"/>
              <a:gd name="connsiteY181" fmla="*/ 309826 h 1249758"/>
              <a:gd name="connsiteX182" fmla="*/ 1062261 w 1349781"/>
              <a:gd name="connsiteY182" fmla="*/ 310523 h 1249758"/>
              <a:gd name="connsiteX183" fmla="*/ 1060867 w 1349781"/>
              <a:gd name="connsiteY183" fmla="*/ 311220 h 1249758"/>
              <a:gd name="connsiteX184" fmla="*/ 1059472 w 1349781"/>
              <a:gd name="connsiteY184" fmla="*/ 311220 h 1249758"/>
              <a:gd name="connsiteX185" fmla="*/ 1058776 w 1349781"/>
              <a:gd name="connsiteY185" fmla="*/ 311917 h 1249758"/>
              <a:gd name="connsiteX186" fmla="*/ 1059472 w 1349781"/>
              <a:gd name="connsiteY186" fmla="*/ 316012 h 1249758"/>
              <a:gd name="connsiteX187" fmla="*/ 1056684 w 1349781"/>
              <a:gd name="connsiteY187" fmla="*/ 318713 h 1249758"/>
              <a:gd name="connsiteX188" fmla="*/ 1056684 w 1349781"/>
              <a:gd name="connsiteY188" fmla="*/ 319410 h 1249758"/>
              <a:gd name="connsiteX189" fmla="*/ 1054593 w 1349781"/>
              <a:gd name="connsiteY189" fmla="*/ 321414 h 1249758"/>
              <a:gd name="connsiteX190" fmla="*/ 1051195 w 1349781"/>
              <a:gd name="connsiteY190" fmla="*/ 322111 h 1249758"/>
              <a:gd name="connsiteX191" fmla="*/ 1049104 w 1349781"/>
              <a:gd name="connsiteY191" fmla="*/ 322808 h 1249758"/>
              <a:gd name="connsiteX192" fmla="*/ 1046316 w 1349781"/>
              <a:gd name="connsiteY192" fmla="*/ 322111 h 1249758"/>
              <a:gd name="connsiteX193" fmla="*/ 1044922 w 1349781"/>
              <a:gd name="connsiteY193" fmla="*/ 320804 h 1249758"/>
              <a:gd name="connsiteX194" fmla="*/ 1044922 w 1349781"/>
              <a:gd name="connsiteY194" fmla="*/ 324812 h 1249758"/>
              <a:gd name="connsiteX195" fmla="*/ 1042831 w 1349781"/>
              <a:gd name="connsiteY195" fmla="*/ 328210 h 1249758"/>
              <a:gd name="connsiteX196" fmla="*/ 1037342 w 1349781"/>
              <a:gd name="connsiteY196" fmla="*/ 330214 h 1249758"/>
              <a:gd name="connsiteX197" fmla="*/ 1033247 w 1349781"/>
              <a:gd name="connsiteY197" fmla="*/ 328210 h 1249758"/>
              <a:gd name="connsiteX198" fmla="*/ 1031853 w 1349781"/>
              <a:gd name="connsiteY198" fmla="*/ 325509 h 1249758"/>
              <a:gd name="connsiteX199" fmla="*/ 1031853 w 1349781"/>
              <a:gd name="connsiteY199" fmla="*/ 324812 h 1249758"/>
              <a:gd name="connsiteX200" fmla="*/ 1031156 w 1349781"/>
              <a:gd name="connsiteY200" fmla="*/ 324812 h 1249758"/>
              <a:gd name="connsiteX201" fmla="*/ 1030459 w 1349781"/>
              <a:gd name="connsiteY201" fmla="*/ 324115 h 1249758"/>
              <a:gd name="connsiteX202" fmla="*/ 1027671 w 1349781"/>
              <a:gd name="connsiteY202" fmla="*/ 320717 h 1249758"/>
              <a:gd name="connsiteX203" fmla="*/ 1026974 w 1349781"/>
              <a:gd name="connsiteY203" fmla="*/ 320020 h 1249758"/>
              <a:gd name="connsiteX204" fmla="*/ 1024883 w 1349781"/>
              <a:gd name="connsiteY204" fmla="*/ 320717 h 1249758"/>
              <a:gd name="connsiteX205" fmla="*/ 1023489 w 1349781"/>
              <a:gd name="connsiteY205" fmla="*/ 320717 h 1249758"/>
              <a:gd name="connsiteX206" fmla="*/ 1020004 w 1349781"/>
              <a:gd name="connsiteY206" fmla="*/ 320020 h 1249758"/>
              <a:gd name="connsiteX207" fmla="*/ 1017215 w 1349781"/>
              <a:gd name="connsiteY207" fmla="*/ 316622 h 1249758"/>
              <a:gd name="connsiteX208" fmla="*/ 1016519 w 1349781"/>
              <a:gd name="connsiteY208" fmla="*/ 315315 h 1249758"/>
              <a:gd name="connsiteX209" fmla="*/ 1015821 w 1349781"/>
              <a:gd name="connsiteY209" fmla="*/ 315315 h 1249758"/>
              <a:gd name="connsiteX210" fmla="*/ 1011726 w 1349781"/>
              <a:gd name="connsiteY210" fmla="*/ 314618 h 1249758"/>
              <a:gd name="connsiteX211" fmla="*/ 1010333 w 1349781"/>
              <a:gd name="connsiteY211" fmla="*/ 313921 h 1249758"/>
              <a:gd name="connsiteX212" fmla="*/ 1007544 w 1349781"/>
              <a:gd name="connsiteY212" fmla="*/ 312614 h 1249758"/>
              <a:gd name="connsiteX213" fmla="*/ 1005453 w 1349781"/>
              <a:gd name="connsiteY213" fmla="*/ 309913 h 1249758"/>
              <a:gd name="connsiteX214" fmla="*/ 1004756 w 1349781"/>
              <a:gd name="connsiteY214" fmla="*/ 311307 h 1249758"/>
              <a:gd name="connsiteX215" fmla="*/ 1000661 w 1349781"/>
              <a:gd name="connsiteY215" fmla="*/ 314705 h 1249758"/>
              <a:gd name="connsiteX216" fmla="*/ 996566 w 1349781"/>
              <a:gd name="connsiteY216" fmla="*/ 315402 h 1249758"/>
              <a:gd name="connsiteX217" fmla="*/ 995172 w 1349781"/>
              <a:gd name="connsiteY217" fmla="*/ 315402 h 1249758"/>
              <a:gd name="connsiteX218" fmla="*/ 991687 w 1349781"/>
              <a:gd name="connsiteY218" fmla="*/ 312701 h 1249758"/>
              <a:gd name="connsiteX219" fmla="*/ 990293 w 1349781"/>
              <a:gd name="connsiteY219" fmla="*/ 310000 h 1249758"/>
              <a:gd name="connsiteX220" fmla="*/ 986198 w 1349781"/>
              <a:gd name="connsiteY220" fmla="*/ 312701 h 1249758"/>
              <a:gd name="connsiteX221" fmla="*/ 982103 w 1349781"/>
              <a:gd name="connsiteY221" fmla="*/ 310697 h 1249758"/>
              <a:gd name="connsiteX222" fmla="*/ 980012 w 1349781"/>
              <a:gd name="connsiteY222" fmla="*/ 307996 h 1249758"/>
              <a:gd name="connsiteX223" fmla="*/ 979315 w 1349781"/>
              <a:gd name="connsiteY223" fmla="*/ 307996 h 1249758"/>
              <a:gd name="connsiteX224" fmla="*/ 977921 w 1349781"/>
              <a:gd name="connsiteY224" fmla="*/ 303988 h 1249758"/>
              <a:gd name="connsiteX225" fmla="*/ 977921 w 1349781"/>
              <a:gd name="connsiteY225" fmla="*/ 301287 h 1249758"/>
              <a:gd name="connsiteX226" fmla="*/ 976527 w 1349781"/>
              <a:gd name="connsiteY226" fmla="*/ 301984 h 1249758"/>
              <a:gd name="connsiteX227" fmla="*/ 976527 w 1349781"/>
              <a:gd name="connsiteY227" fmla="*/ 302681 h 1249758"/>
              <a:gd name="connsiteX228" fmla="*/ 976527 w 1349781"/>
              <a:gd name="connsiteY228" fmla="*/ 306079 h 1249758"/>
              <a:gd name="connsiteX229" fmla="*/ 974436 w 1349781"/>
              <a:gd name="connsiteY229" fmla="*/ 308780 h 1249758"/>
              <a:gd name="connsiteX230" fmla="*/ 973739 w 1349781"/>
              <a:gd name="connsiteY230" fmla="*/ 309477 h 1249758"/>
              <a:gd name="connsiteX231" fmla="*/ 973739 w 1349781"/>
              <a:gd name="connsiteY231" fmla="*/ 310174 h 1249758"/>
              <a:gd name="connsiteX232" fmla="*/ 970951 w 1349781"/>
              <a:gd name="connsiteY232" fmla="*/ 313572 h 1249758"/>
              <a:gd name="connsiteX233" fmla="*/ 970254 w 1349781"/>
              <a:gd name="connsiteY233" fmla="*/ 313572 h 1249758"/>
              <a:gd name="connsiteX234" fmla="*/ 969557 w 1349781"/>
              <a:gd name="connsiteY234" fmla="*/ 316273 h 1249758"/>
              <a:gd name="connsiteX235" fmla="*/ 966769 w 1349781"/>
              <a:gd name="connsiteY235" fmla="*/ 318277 h 1249758"/>
              <a:gd name="connsiteX236" fmla="*/ 966769 w 1349781"/>
              <a:gd name="connsiteY236" fmla="*/ 320978 h 1249758"/>
              <a:gd name="connsiteX237" fmla="*/ 966769 w 1349781"/>
              <a:gd name="connsiteY237" fmla="*/ 323679 h 1249758"/>
              <a:gd name="connsiteX238" fmla="*/ 962674 w 1349781"/>
              <a:gd name="connsiteY238" fmla="*/ 329081 h 1249758"/>
              <a:gd name="connsiteX239" fmla="*/ 958579 w 1349781"/>
              <a:gd name="connsiteY239" fmla="*/ 329778 h 1249758"/>
              <a:gd name="connsiteX240" fmla="*/ 957185 w 1349781"/>
              <a:gd name="connsiteY240" fmla="*/ 329778 h 1249758"/>
              <a:gd name="connsiteX241" fmla="*/ 953090 w 1349781"/>
              <a:gd name="connsiteY241" fmla="*/ 327077 h 1249758"/>
              <a:gd name="connsiteX242" fmla="*/ 951696 w 1349781"/>
              <a:gd name="connsiteY242" fmla="*/ 323679 h 1249758"/>
              <a:gd name="connsiteX243" fmla="*/ 950998 w 1349781"/>
              <a:gd name="connsiteY243" fmla="*/ 322982 h 1249758"/>
              <a:gd name="connsiteX244" fmla="*/ 950301 w 1349781"/>
              <a:gd name="connsiteY244" fmla="*/ 321675 h 1249758"/>
              <a:gd name="connsiteX245" fmla="*/ 949605 w 1349781"/>
              <a:gd name="connsiteY245" fmla="*/ 320368 h 1249758"/>
              <a:gd name="connsiteX246" fmla="*/ 947513 w 1349781"/>
              <a:gd name="connsiteY246" fmla="*/ 316360 h 1249758"/>
              <a:gd name="connsiteX247" fmla="*/ 949605 w 1349781"/>
              <a:gd name="connsiteY247" fmla="*/ 310958 h 1249758"/>
              <a:gd name="connsiteX248" fmla="*/ 951696 w 1349781"/>
              <a:gd name="connsiteY248" fmla="*/ 309565 h 1249758"/>
              <a:gd name="connsiteX249" fmla="*/ 950301 w 1349781"/>
              <a:gd name="connsiteY249" fmla="*/ 308258 h 1249758"/>
              <a:gd name="connsiteX250" fmla="*/ 950301 w 1349781"/>
              <a:gd name="connsiteY250" fmla="*/ 307561 h 1249758"/>
              <a:gd name="connsiteX251" fmla="*/ 948210 w 1349781"/>
              <a:gd name="connsiteY251" fmla="*/ 311656 h 1249758"/>
              <a:gd name="connsiteX252" fmla="*/ 944725 w 1349781"/>
              <a:gd name="connsiteY252" fmla="*/ 312353 h 1249758"/>
              <a:gd name="connsiteX253" fmla="*/ 941937 w 1349781"/>
              <a:gd name="connsiteY253" fmla="*/ 312353 h 1249758"/>
              <a:gd name="connsiteX254" fmla="*/ 939846 w 1349781"/>
              <a:gd name="connsiteY254" fmla="*/ 311046 h 1249758"/>
              <a:gd name="connsiteX255" fmla="*/ 939846 w 1349781"/>
              <a:gd name="connsiteY255" fmla="*/ 311743 h 1249758"/>
              <a:gd name="connsiteX256" fmla="*/ 939149 w 1349781"/>
              <a:gd name="connsiteY256" fmla="*/ 313050 h 1249758"/>
              <a:gd name="connsiteX257" fmla="*/ 937755 w 1349781"/>
              <a:gd name="connsiteY257" fmla="*/ 316448 h 1249758"/>
              <a:gd name="connsiteX258" fmla="*/ 932963 w 1349781"/>
              <a:gd name="connsiteY258" fmla="*/ 319148 h 1249758"/>
              <a:gd name="connsiteX259" fmla="*/ 931569 w 1349781"/>
              <a:gd name="connsiteY259" fmla="*/ 319148 h 1249758"/>
              <a:gd name="connsiteX260" fmla="*/ 926777 w 1349781"/>
              <a:gd name="connsiteY260" fmla="*/ 317842 h 1249758"/>
              <a:gd name="connsiteX261" fmla="*/ 925383 w 1349781"/>
              <a:gd name="connsiteY261" fmla="*/ 316535 h 1249758"/>
              <a:gd name="connsiteX262" fmla="*/ 922595 w 1349781"/>
              <a:gd name="connsiteY262" fmla="*/ 314531 h 1249758"/>
              <a:gd name="connsiteX263" fmla="*/ 922595 w 1349781"/>
              <a:gd name="connsiteY263" fmla="*/ 309826 h 1249758"/>
              <a:gd name="connsiteX264" fmla="*/ 923292 w 1349781"/>
              <a:gd name="connsiteY264" fmla="*/ 307822 h 1249758"/>
              <a:gd name="connsiteX265" fmla="*/ 923292 w 1349781"/>
              <a:gd name="connsiteY265" fmla="*/ 307125 h 1249758"/>
              <a:gd name="connsiteX266" fmla="*/ 922595 w 1349781"/>
              <a:gd name="connsiteY266" fmla="*/ 307125 h 1249758"/>
              <a:gd name="connsiteX267" fmla="*/ 921201 w 1349781"/>
              <a:gd name="connsiteY267" fmla="*/ 306428 h 1249758"/>
              <a:gd name="connsiteX268" fmla="*/ 920504 w 1349781"/>
              <a:gd name="connsiteY268" fmla="*/ 307125 h 1249758"/>
              <a:gd name="connsiteX269" fmla="*/ 920504 w 1349781"/>
              <a:gd name="connsiteY269" fmla="*/ 307822 h 1249758"/>
              <a:gd name="connsiteX270" fmla="*/ 919807 w 1349781"/>
              <a:gd name="connsiteY270" fmla="*/ 307822 h 1249758"/>
              <a:gd name="connsiteX271" fmla="*/ 917019 w 1349781"/>
              <a:gd name="connsiteY271" fmla="*/ 309826 h 1249758"/>
              <a:gd name="connsiteX272" fmla="*/ 916322 w 1349781"/>
              <a:gd name="connsiteY272" fmla="*/ 310523 h 1249758"/>
              <a:gd name="connsiteX273" fmla="*/ 912924 w 1349781"/>
              <a:gd name="connsiteY273" fmla="*/ 309216 h 1249758"/>
              <a:gd name="connsiteX274" fmla="*/ 908829 w 1349781"/>
              <a:gd name="connsiteY274" fmla="*/ 306515 h 1249758"/>
              <a:gd name="connsiteX275" fmla="*/ 908829 w 1349781"/>
              <a:gd name="connsiteY275" fmla="*/ 302507 h 1249758"/>
              <a:gd name="connsiteX276" fmla="*/ 908829 w 1349781"/>
              <a:gd name="connsiteY276" fmla="*/ 301810 h 1249758"/>
              <a:gd name="connsiteX277" fmla="*/ 908132 w 1349781"/>
              <a:gd name="connsiteY277" fmla="*/ 301113 h 1249758"/>
              <a:gd name="connsiteX278" fmla="*/ 908132 w 1349781"/>
              <a:gd name="connsiteY278" fmla="*/ 300416 h 1249758"/>
              <a:gd name="connsiteX279" fmla="*/ 907435 w 1349781"/>
              <a:gd name="connsiteY279" fmla="*/ 300416 h 1249758"/>
              <a:gd name="connsiteX280" fmla="*/ 905344 w 1349781"/>
              <a:gd name="connsiteY280" fmla="*/ 299719 h 1249758"/>
              <a:gd name="connsiteX281" fmla="*/ 904647 w 1349781"/>
              <a:gd name="connsiteY281" fmla="*/ 299719 h 1249758"/>
              <a:gd name="connsiteX282" fmla="*/ 903949 w 1349781"/>
              <a:gd name="connsiteY282" fmla="*/ 301026 h 1249758"/>
              <a:gd name="connsiteX283" fmla="*/ 901162 w 1349781"/>
              <a:gd name="connsiteY283" fmla="*/ 304424 h 1249758"/>
              <a:gd name="connsiteX284" fmla="*/ 899070 w 1349781"/>
              <a:gd name="connsiteY284" fmla="*/ 305121 h 1249758"/>
              <a:gd name="connsiteX285" fmla="*/ 898373 w 1349781"/>
              <a:gd name="connsiteY285" fmla="*/ 305818 h 1249758"/>
              <a:gd name="connsiteX286" fmla="*/ 896979 w 1349781"/>
              <a:gd name="connsiteY286" fmla="*/ 307822 h 1249758"/>
              <a:gd name="connsiteX287" fmla="*/ 895585 w 1349781"/>
              <a:gd name="connsiteY287" fmla="*/ 310523 h 1249758"/>
              <a:gd name="connsiteX288" fmla="*/ 893494 w 1349781"/>
              <a:gd name="connsiteY288" fmla="*/ 311917 h 1249758"/>
              <a:gd name="connsiteX289" fmla="*/ 892797 w 1349781"/>
              <a:gd name="connsiteY289" fmla="*/ 311917 h 1249758"/>
              <a:gd name="connsiteX290" fmla="*/ 892797 w 1349781"/>
              <a:gd name="connsiteY290" fmla="*/ 312614 h 1249758"/>
              <a:gd name="connsiteX291" fmla="*/ 891403 w 1349781"/>
              <a:gd name="connsiteY291" fmla="*/ 313311 h 1249758"/>
              <a:gd name="connsiteX292" fmla="*/ 891403 w 1349781"/>
              <a:gd name="connsiteY292" fmla="*/ 314008 h 1249758"/>
              <a:gd name="connsiteX293" fmla="*/ 887308 w 1349781"/>
              <a:gd name="connsiteY293" fmla="*/ 316012 h 1249758"/>
              <a:gd name="connsiteX294" fmla="*/ 885914 w 1349781"/>
              <a:gd name="connsiteY294" fmla="*/ 316012 h 1249758"/>
              <a:gd name="connsiteX295" fmla="*/ 881819 w 1349781"/>
              <a:gd name="connsiteY295" fmla="*/ 315315 h 1249758"/>
              <a:gd name="connsiteX296" fmla="*/ 879728 w 1349781"/>
              <a:gd name="connsiteY296" fmla="*/ 312614 h 1249758"/>
              <a:gd name="connsiteX297" fmla="*/ 879031 w 1349781"/>
              <a:gd name="connsiteY297" fmla="*/ 312614 h 1249758"/>
              <a:gd name="connsiteX298" fmla="*/ 876940 w 1349781"/>
              <a:gd name="connsiteY298" fmla="*/ 313311 h 1249758"/>
              <a:gd name="connsiteX299" fmla="*/ 872148 w 1349781"/>
              <a:gd name="connsiteY299" fmla="*/ 311307 h 1249758"/>
              <a:gd name="connsiteX300" fmla="*/ 870754 w 1349781"/>
              <a:gd name="connsiteY300" fmla="*/ 305905 h 1249758"/>
              <a:gd name="connsiteX301" fmla="*/ 872148 w 1349781"/>
              <a:gd name="connsiteY301" fmla="*/ 303901 h 1249758"/>
              <a:gd name="connsiteX302" fmla="*/ 872148 w 1349781"/>
              <a:gd name="connsiteY302" fmla="*/ 302594 h 1249758"/>
              <a:gd name="connsiteX303" fmla="*/ 872845 w 1349781"/>
              <a:gd name="connsiteY303" fmla="*/ 298586 h 1249758"/>
              <a:gd name="connsiteX304" fmla="*/ 873542 w 1349781"/>
              <a:gd name="connsiteY304" fmla="*/ 298586 h 1249758"/>
              <a:gd name="connsiteX305" fmla="*/ 872845 w 1349781"/>
              <a:gd name="connsiteY305" fmla="*/ 298586 h 1249758"/>
              <a:gd name="connsiteX306" fmla="*/ 870754 w 1349781"/>
              <a:gd name="connsiteY306" fmla="*/ 299893 h 1249758"/>
              <a:gd name="connsiteX307" fmla="*/ 865962 w 1349781"/>
              <a:gd name="connsiteY307" fmla="*/ 299893 h 1249758"/>
              <a:gd name="connsiteX308" fmla="*/ 861867 w 1349781"/>
              <a:gd name="connsiteY308" fmla="*/ 297889 h 1249758"/>
              <a:gd name="connsiteX309" fmla="*/ 858382 w 1349781"/>
              <a:gd name="connsiteY309" fmla="*/ 293882 h 1249758"/>
              <a:gd name="connsiteX310" fmla="*/ 857685 w 1349781"/>
              <a:gd name="connsiteY310" fmla="*/ 290484 h 1249758"/>
              <a:gd name="connsiteX311" fmla="*/ 856988 w 1349781"/>
              <a:gd name="connsiteY311" fmla="*/ 289787 h 1249758"/>
              <a:gd name="connsiteX312" fmla="*/ 856291 w 1349781"/>
              <a:gd name="connsiteY312" fmla="*/ 287086 h 1249758"/>
              <a:gd name="connsiteX313" fmla="*/ 856291 w 1349781"/>
              <a:gd name="connsiteY313" fmla="*/ 285082 h 1249758"/>
              <a:gd name="connsiteX314" fmla="*/ 853503 w 1349781"/>
              <a:gd name="connsiteY314" fmla="*/ 285779 h 1249758"/>
              <a:gd name="connsiteX315" fmla="*/ 852806 w 1349781"/>
              <a:gd name="connsiteY315" fmla="*/ 285779 h 1249758"/>
              <a:gd name="connsiteX316" fmla="*/ 848711 w 1349781"/>
              <a:gd name="connsiteY316" fmla="*/ 284472 h 1249758"/>
              <a:gd name="connsiteX317" fmla="*/ 848014 w 1349781"/>
              <a:gd name="connsiteY317" fmla="*/ 283775 h 1249758"/>
              <a:gd name="connsiteX318" fmla="*/ 847316 w 1349781"/>
              <a:gd name="connsiteY318" fmla="*/ 283775 h 1249758"/>
              <a:gd name="connsiteX319" fmla="*/ 845225 w 1349781"/>
              <a:gd name="connsiteY319" fmla="*/ 284472 h 1249758"/>
              <a:gd name="connsiteX320" fmla="*/ 842437 w 1349781"/>
              <a:gd name="connsiteY320" fmla="*/ 284472 h 1249758"/>
              <a:gd name="connsiteX321" fmla="*/ 839649 w 1349781"/>
              <a:gd name="connsiteY321" fmla="*/ 283775 h 1249758"/>
              <a:gd name="connsiteX322" fmla="*/ 837558 w 1349781"/>
              <a:gd name="connsiteY322" fmla="*/ 281771 h 1249758"/>
              <a:gd name="connsiteX323" fmla="*/ 837558 w 1349781"/>
              <a:gd name="connsiteY323" fmla="*/ 281074 h 1249758"/>
              <a:gd name="connsiteX324" fmla="*/ 836164 w 1349781"/>
              <a:gd name="connsiteY324" fmla="*/ 281074 h 1249758"/>
              <a:gd name="connsiteX325" fmla="*/ 835467 w 1349781"/>
              <a:gd name="connsiteY325" fmla="*/ 282381 h 1249758"/>
              <a:gd name="connsiteX326" fmla="*/ 833376 w 1349781"/>
              <a:gd name="connsiteY326" fmla="*/ 287783 h 1249758"/>
              <a:gd name="connsiteX327" fmla="*/ 829891 w 1349781"/>
              <a:gd name="connsiteY327" fmla="*/ 289089 h 1249758"/>
              <a:gd name="connsiteX328" fmla="*/ 828497 w 1349781"/>
              <a:gd name="connsiteY328" fmla="*/ 290396 h 1249758"/>
              <a:gd name="connsiteX329" fmla="*/ 825709 w 1349781"/>
              <a:gd name="connsiteY329" fmla="*/ 291790 h 1249758"/>
              <a:gd name="connsiteX330" fmla="*/ 823618 w 1349781"/>
              <a:gd name="connsiteY330" fmla="*/ 292487 h 1249758"/>
              <a:gd name="connsiteX331" fmla="*/ 820830 w 1349781"/>
              <a:gd name="connsiteY331" fmla="*/ 291790 h 1249758"/>
              <a:gd name="connsiteX332" fmla="*/ 816735 w 1349781"/>
              <a:gd name="connsiteY332" fmla="*/ 287783 h 1249758"/>
              <a:gd name="connsiteX333" fmla="*/ 813947 w 1349781"/>
              <a:gd name="connsiteY333" fmla="*/ 284385 h 1249758"/>
              <a:gd name="connsiteX334" fmla="*/ 813250 w 1349781"/>
              <a:gd name="connsiteY334" fmla="*/ 282381 h 1249758"/>
              <a:gd name="connsiteX335" fmla="*/ 811856 w 1349781"/>
              <a:gd name="connsiteY335" fmla="*/ 281074 h 1249758"/>
              <a:gd name="connsiteX336" fmla="*/ 811856 w 1349781"/>
              <a:gd name="connsiteY336" fmla="*/ 280377 h 1249758"/>
              <a:gd name="connsiteX337" fmla="*/ 807761 w 1349781"/>
              <a:gd name="connsiteY337" fmla="*/ 280377 h 1249758"/>
              <a:gd name="connsiteX338" fmla="*/ 805669 w 1349781"/>
              <a:gd name="connsiteY338" fmla="*/ 283078 h 1249758"/>
              <a:gd name="connsiteX339" fmla="*/ 801574 w 1349781"/>
              <a:gd name="connsiteY339" fmla="*/ 283775 h 1249758"/>
              <a:gd name="connsiteX340" fmla="*/ 800878 w 1349781"/>
              <a:gd name="connsiteY340" fmla="*/ 283775 h 1249758"/>
              <a:gd name="connsiteX341" fmla="*/ 800878 w 1349781"/>
              <a:gd name="connsiteY341" fmla="*/ 284472 h 1249758"/>
              <a:gd name="connsiteX342" fmla="*/ 797392 w 1349781"/>
              <a:gd name="connsiteY342" fmla="*/ 285779 h 1249758"/>
              <a:gd name="connsiteX343" fmla="*/ 792600 w 1349781"/>
              <a:gd name="connsiteY343" fmla="*/ 283775 h 1249758"/>
              <a:gd name="connsiteX344" fmla="*/ 792600 w 1349781"/>
              <a:gd name="connsiteY344" fmla="*/ 283078 h 1249758"/>
              <a:gd name="connsiteX345" fmla="*/ 790509 w 1349781"/>
              <a:gd name="connsiteY345" fmla="*/ 281771 h 1249758"/>
              <a:gd name="connsiteX346" fmla="*/ 789812 w 1349781"/>
              <a:gd name="connsiteY346" fmla="*/ 280464 h 1249758"/>
              <a:gd name="connsiteX347" fmla="*/ 789115 w 1349781"/>
              <a:gd name="connsiteY347" fmla="*/ 280464 h 1249758"/>
              <a:gd name="connsiteX348" fmla="*/ 786327 w 1349781"/>
              <a:gd name="connsiteY348" fmla="*/ 281771 h 1249758"/>
              <a:gd name="connsiteX349" fmla="*/ 782842 w 1349781"/>
              <a:gd name="connsiteY349" fmla="*/ 279767 h 1249758"/>
              <a:gd name="connsiteX350" fmla="*/ 780751 w 1349781"/>
              <a:gd name="connsiteY350" fmla="*/ 278373 h 1249758"/>
              <a:gd name="connsiteX351" fmla="*/ 779357 w 1349781"/>
              <a:gd name="connsiteY351" fmla="*/ 278373 h 1249758"/>
              <a:gd name="connsiteX352" fmla="*/ 777963 w 1349781"/>
              <a:gd name="connsiteY352" fmla="*/ 277066 h 1249758"/>
              <a:gd name="connsiteX353" fmla="*/ 775872 w 1349781"/>
              <a:gd name="connsiteY353" fmla="*/ 275672 h 1249758"/>
              <a:gd name="connsiteX354" fmla="*/ 774478 w 1349781"/>
              <a:gd name="connsiteY354" fmla="*/ 274975 h 1249758"/>
              <a:gd name="connsiteX355" fmla="*/ 773084 w 1349781"/>
              <a:gd name="connsiteY355" fmla="*/ 274278 h 1249758"/>
              <a:gd name="connsiteX356" fmla="*/ 772387 w 1349781"/>
              <a:gd name="connsiteY356" fmla="*/ 274975 h 1249758"/>
              <a:gd name="connsiteX357" fmla="*/ 771690 w 1349781"/>
              <a:gd name="connsiteY357" fmla="*/ 275672 h 1249758"/>
              <a:gd name="connsiteX358" fmla="*/ 766898 w 1349781"/>
              <a:gd name="connsiteY358" fmla="*/ 277066 h 1249758"/>
              <a:gd name="connsiteX359" fmla="*/ 766201 w 1349781"/>
              <a:gd name="connsiteY359" fmla="*/ 277066 h 1249758"/>
              <a:gd name="connsiteX360" fmla="*/ 763412 w 1349781"/>
              <a:gd name="connsiteY360" fmla="*/ 275672 h 1249758"/>
              <a:gd name="connsiteX361" fmla="*/ 759927 w 1349781"/>
              <a:gd name="connsiteY361" fmla="*/ 277066 h 1249758"/>
              <a:gd name="connsiteX362" fmla="*/ 759231 w 1349781"/>
              <a:gd name="connsiteY362" fmla="*/ 276369 h 1249758"/>
              <a:gd name="connsiteX363" fmla="*/ 756442 w 1349781"/>
              <a:gd name="connsiteY363" fmla="*/ 275062 h 1249758"/>
              <a:gd name="connsiteX364" fmla="*/ 754351 w 1349781"/>
              <a:gd name="connsiteY364" fmla="*/ 275062 h 1249758"/>
              <a:gd name="connsiteX365" fmla="*/ 748862 w 1349781"/>
              <a:gd name="connsiteY365" fmla="*/ 270967 h 1249758"/>
              <a:gd name="connsiteX366" fmla="*/ 748862 w 1349781"/>
              <a:gd name="connsiteY366" fmla="*/ 266262 h 1249758"/>
              <a:gd name="connsiteX367" fmla="*/ 747468 w 1349781"/>
              <a:gd name="connsiteY367" fmla="*/ 264955 h 1249758"/>
              <a:gd name="connsiteX368" fmla="*/ 746771 w 1349781"/>
              <a:gd name="connsiteY368" fmla="*/ 261557 h 1249758"/>
              <a:gd name="connsiteX369" fmla="*/ 746771 w 1349781"/>
              <a:gd name="connsiteY369" fmla="*/ 259553 h 1249758"/>
              <a:gd name="connsiteX370" fmla="*/ 745377 w 1349781"/>
              <a:gd name="connsiteY370" fmla="*/ 258856 h 1249758"/>
              <a:gd name="connsiteX371" fmla="*/ 743983 w 1349781"/>
              <a:gd name="connsiteY371" fmla="*/ 255458 h 1249758"/>
              <a:gd name="connsiteX372" fmla="*/ 742589 w 1349781"/>
              <a:gd name="connsiteY372" fmla="*/ 254064 h 1249758"/>
              <a:gd name="connsiteX373" fmla="*/ 741892 w 1349781"/>
              <a:gd name="connsiteY373" fmla="*/ 252060 h 1249758"/>
              <a:gd name="connsiteX374" fmla="*/ 739801 w 1349781"/>
              <a:gd name="connsiteY374" fmla="*/ 252757 h 1249758"/>
              <a:gd name="connsiteX375" fmla="*/ 735619 w 1349781"/>
              <a:gd name="connsiteY375" fmla="*/ 250056 h 1249758"/>
              <a:gd name="connsiteX376" fmla="*/ 734225 w 1349781"/>
              <a:gd name="connsiteY376" fmla="*/ 254064 h 1249758"/>
              <a:gd name="connsiteX377" fmla="*/ 729433 w 1349781"/>
              <a:gd name="connsiteY377" fmla="*/ 256068 h 1249758"/>
              <a:gd name="connsiteX378" fmla="*/ 725948 w 1349781"/>
              <a:gd name="connsiteY378" fmla="*/ 254761 h 1249758"/>
              <a:gd name="connsiteX379" fmla="*/ 724554 w 1349781"/>
              <a:gd name="connsiteY379" fmla="*/ 254064 h 1249758"/>
              <a:gd name="connsiteX380" fmla="*/ 723857 w 1349781"/>
              <a:gd name="connsiteY380" fmla="*/ 254064 h 1249758"/>
              <a:gd name="connsiteX381" fmla="*/ 721069 w 1349781"/>
              <a:gd name="connsiteY381" fmla="*/ 252757 h 1249758"/>
              <a:gd name="connsiteX382" fmla="*/ 719674 w 1349781"/>
              <a:gd name="connsiteY382" fmla="*/ 252060 h 1249758"/>
              <a:gd name="connsiteX383" fmla="*/ 718280 w 1349781"/>
              <a:gd name="connsiteY383" fmla="*/ 252757 h 1249758"/>
              <a:gd name="connsiteX384" fmla="*/ 716189 w 1349781"/>
              <a:gd name="connsiteY384" fmla="*/ 252060 h 1249758"/>
              <a:gd name="connsiteX385" fmla="*/ 714795 w 1349781"/>
              <a:gd name="connsiteY385" fmla="*/ 254761 h 1249758"/>
              <a:gd name="connsiteX386" fmla="*/ 710700 w 1349781"/>
              <a:gd name="connsiteY386" fmla="*/ 256765 h 1249758"/>
              <a:gd name="connsiteX387" fmla="*/ 710003 w 1349781"/>
              <a:gd name="connsiteY387" fmla="*/ 256765 h 1249758"/>
              <a:gd name="connsiteX388" fmla="*/ 707215 w 1349781"/>
              <a:gd name="connsiteY388" fmla="*/ 256068 h 1249758"/>
              <a:gd name="connsiteX389" fmla="*/ 706518 w 1349781"/>
              <a:gd name="connsiteY389" fmla="*/ 256068 h 1249758"/>
              <a:gd name="connsiteX390" fmla="*/ 704427 w 1349781"/>
              <a:gd name="connsiteY390" fmla="*/ 256765 h 1249758"/>
              <a:gd name="connsiteX391" fmla="*/ 700332 w 1349781"/>
              <a:gd name="connsiteY391" fmla="*/ 255458 h 1249758"/>
              <a:gd name="connsiteX392" fmla="*/ 698241 w 1349781"/>
              <a:gd name="connsiteY392" fmla="*/ 252757 h 1249758"/>
              <a:gd name="connsiteX393" fmla="*/ 696150 w 1349781"/>
              <a:gd name="connsiteY393" fmla="*/ 250753 h 1249758"/>
              <a:gd name="connsiteX394" fmla="*/ 694059 w 1349781"/>
              <a:gd name="connsiteY394" fmla="*/ 249446 h 1249758"/>
              <a:gd name="connsiteX395" fmla="*/ 692665 w 1349781"/>
              <a:gd name="connsiteY395" fmla="*/ 248140 h 1249758"/>
              <a:gd name="connsiteX396" fmla="*/ 689877 w 1349781"/>
              <a:gd name="connsiteY396" fmla="*/ 246136 h 1249758"/>
              <a:gd name="connsiteX397" fmla="*/ 687786 w 1349781"/>
              <a:gd name="connsiteY397" fmla="*/ 244132 h 1249758"/>
              <a:gd name="connsiteX398" fmla="*/ 687089 w 1349781"/>
              <a:gd name="connsiteY398" fmla="*/ 242825 h 1249758"/>
              <a:gd name="connsiteX399" fmla="*/ 685695 w 1349781"/>
              <a:gd name="connsiteY399" fmla="*/ 240821 h 1249758"/>
              <a:gd name="connsiteX400" fmla="*/ 684301 w 1349781"/>
              <a:gd name="connsiteY400" fmla="*/ 240124 h 1249758"/>
              <a:gd name="connsiteX401" fmla="*/ 682210 w 1349781"/>
              <a:gd name="connsiteY401" fmla="*/ 238120 h 1249758"/>
              <a:gd name="connsiteX402" fmla="*/ 680816 w 1349781"/>
              <a:gd name="connsiteY402" fmla="*/ 236116 h 1249758"/>
              <a:gd name="connsiteX403" fmla="*/ 680816 w 1349781"/>
              <a:gd name="connsiteY403" fmla="*/ 235419 h 1249758"/>
              <a:gd name="connsiteX404" fmla="*/ 680118 w 1349781"/>
              <a:gd name="connsiteY404" fmla="*/ 234112 h 1249758"/>
              <a:gd name="connsiteX405" fmla="*/ 678724 w 1349781"/>
              <a:gd name="connsiteY405" fmla="*/ 233415 h 1249758"/>
              <a:gd name="connsiteX406" fmla="*/ 678027 w 1349781"/>
              <a:gd name="connsiteY406" fmla="*/ 233415 h 1249758"/>
              <a:gd name="connsiteX407" fmla="*/ 674542 w 1349781"/>
              <a:gd name="connsiteY407" fmla="*/ 234722 h 1249758"/>
              <a:gd name="connsiteX408" fmla="*/ 667659 w 1349781"/>
              <a:gd name="connsiteY408" fmla="*/ 234722 h 1249758"/>
              <a:gd name="connsiteX409" fmla="*/ 667659 w 1349781"/>
              <a:gd name="connsiteY409" fmla="*/ 4705 h 1249758"/>
              <a:gd name="connsiteX410" fmla="*/ 387282 w 1349781"/>
              <a:gd name="connsiteY410" fmla="*/ 0 h 1249758"/>
              <a:gd name="connsiteX411" fmla="*/ 383797 w 1349781"/>
              <a:gd name="connsiteY411" fmla="*/ 0 h 1249758"/>
              <a:gd name="connsiteX412" fmla="*/ 363845 w 1349781"/>
              <a:gd name="connsiteY412" fmla="*/ 532176 h 1249758"/>
              <a:gd name="connsiteX413" fmla="*/ 3485 w 1349781"/>
              <a:gd name="connsiteY413" fmla="*/ 514663 h 1249758"/>
              <a:gd name="connsiteX414" fmla="*/ 2091 w 1349781"/>
              <a:gd name="connsiteY414" fmla="*/ 514663 h 1249758"/>
              <a:gd name="connsiteX415" fmla="*/ 2091 w 1349781"/>
              <a:gd name="connsiteY415" fmla="*/ 515360 h 1249758"/>
              <a:gd name="connsiteX416" fmla="*/ 1394 w 1349781"/>
              <a:gd name="connsiteY416" fmla="*/ 517364 h 1249758"/>
              <a:gd name="connsiteX417" fmla="*/ 2091 w 1349781"/>
              <a:gd name="connsiteY417" fmla="*/ 518671 h 1249758"/>
              <a:gd name="connsiteX418" fmla="*/ 697 w 1349781"/>
              <a:gd name="connsiteY418" fmla="*/ 522679 h 1249758"/>
              <a:gd name="connsiteX419" fmla="*/ 697 w 1349781"/>
              <a:gd name="connsiteY419" fmla="*/ 523376 h 1249758"/>
              <a:gd name="connsiteX420" fmla="*/ 0 w 1349781"/>
              <a:gd name="connsiteY420" fmla="*/ 526077 h 1249758"/>
              <a:gd name="connsiteX421" fmla="*/ 2091 w 1349781"/>
              <a:gd name="connsiteY421" fmla="*/ 527471 h 1249758"/>
              <a:gd name="connsiteX422" fmla="*/ 2788 w 1349781"/>
              <a:gd name="connsiteY422" fmla="*/ 528168 h 1249758"/>
              <a:gd name="connsiteX423" fmla="*/ 3485 w 1349781"/>
              <a:gd name="connsiteY423" fmla="*/ 528865 h 1249758"/>
              <a:gd name="connsiteX424" fmla="*/ 4879 w 1349781"/>
              <a:gd name="connsiteY424" fmla="*/ 530259 h 1249758"/>
              <a:gd name="connsiteX425" fmla="*/ 6273 w 1349781"/>
              <a:gd name="connsiteY425" fmla="*/ 530259 h 1249758"/>
              <a:gd name="connsiteX426" fmla="*/ 8364 w 1349781"/>
              <a:gd name="connsiteY426" fmla="*/ 532263 h 1249758"/>
              <a:gd name="connsiteX427" fmla="*/ 9061 w 1349781"/>
              <a:gd name="connsiteY427" fmla="*/ 534267 h 1249758"/>
              <a:gd name="connsiteX428" fmla="*/ 9758 w 1349781"/>
              <a:gd name="connsiteY428" fmla="*/ 534964 h 1249758"/>
              <a:gd name="connsiteX429" fmla="*/ 12546 w 1349781"/>
              <a:gd name="connsiteY429" fmla="*/ 540366 h 1249758"/>
              <a:gd name="connsiteX430" fmla="*/ 13243 w 1349781"/>
              <a:gd name="connsiteY430" fmla="*/ 539669 h 1249758"/>
              <a:gd name="connsiteX431" fmla="*/ 15334 w 1349781"/>
              <a:gd name="connsiteY431" fmla="*/ 539669 h 1249758"/>
              <a:gd name="connsiteX432" fmla="*/ 18122 w 1349781"/>
              <a:gd name="connsiteY432" fmla="*/ 541673 h 1249758"/>
              <a:gd name="connsiteX433" fmla="*/ 21608 w 1349781"/>
              <a:gd name="connsiteY433" fmla="*/ 542979 h 1249758"/>
              <a:gd name="connsiteX434" fmla="*/ 22305 w 1349781"/>
              <a:gd name="connsiteY434" fmla="*/ 546378 h 1249758"/>
              <a:gd name="connsiteX435" fmla="*/ 25093 w 1349781"/>
              <a:gd name="connsiteY435" fmla="*/ 549079 h 1249758"/>
              <a:gd name="connsiteX436" fmla="*/ 25790 w 1349781"/>
              <a:gd name="connsiteY436" fmla="*/ 551779 h 1249758"/>
              <a:gd name="connsiteX437" fmla="*/ 26487 w 1349781"/>
              <a:gd name="connsiteY437" fmla="*/ 555177 h 1249758"/>
              <a:gd name="connsiteX438" fmla="*/ 29275 w 1349781"/>
              <a:gd name="connsiteY438" fmla="*/ 558575 h 1249758"/>
              <a:gd name="connsiteX439" fmla="*/ 29972 w 1349781"/>
              <a:gd name="connsiteY439" fmla="*/ 561973 h 1249758"/>
              <a:gd name="connsiteX440" fmla="*/ 30669 w 1349781"/>
              <a:gd name="connsiteY440" fmla="*/ 564674 h 1249758"/>
              <a:gd name="connsiteX441" fmla="*/ 33457 w 1349781"/>
              <a:gd name="connsiteY441" fmla="*/ 565981 h 1249758"/>
              <a:gd name="connsiteX442" fmla="*/ 34154 w 1349781"/>
              <a:gd name="connsiteY442" fmla="*/ 568682 h 1249758"/>
              <a:gd name="connsiteX443" fmla="*/ 36245 w 1349781"/>
              <a:gd name="connsiteY443" fmla="*/ 572080 h 1249758"/>
              <a:gd name="connsiteX444" fmla="*/ 36245 w 1349781"/>
              <a:gd name="connsiteY444" fmla="*/ 574781 h 1249758"/>
              <a:gd name="connsiteX445" fmla="*/ 38336 w 1349781"/>
              <a:gd name="connsiteY445" fmla="*/ 577482 h 1249758"/>
              <a:gd name="connsiteX446" fmla="*/ 41821 w 1349781"/>
              <a:gd name="connsiteY446" fmla="*/ 578179 h 1249758"/>
              <a:gd name="connsiteX447" fmla="*/ 42518 w 1349781"/>
              <a:gd name="connsiteY447" fmla="*/ 580183 h 1249758"/>
              <a:gd name="connsiteX448" fmla="*/ 44609 w 1349781"/>
              <a:gd name="connsiteY448" fmla="*/ 582187 h 1249758"/>
              <a:gd name="connsiteX449" fmla="*/ 46700 w 1349781"/>
              <a:gd name="connsiteY449" fmla="*/ 582187 h 1249758"/>
              <a:gd name="connsiteX450" fmla="*/ 48791 w 1349781"/>
              <a:gd name="connsiteY450" fmla="*/ 584191 h 1249758"/>
              <a:gd name="connsiteX451" fmla="*/ 51580 w 1349781"/>
              <a:gd name="connsiteY451" fmla="*/ 586195 h 1249758"/>
              <a:gd name="connsiteX452" fmla="*/ 55065 w 1349781"/>
              <a:gd name="connsiteY452" fmla="*/ 585498 h 1249758"/>
              <a:gd name="connsiteX453" fmla="*/ 57853 w 1349781"/>
              <a:gd name="connsiteY453" fmla="*/ 586892 h 1249758"/>
              <a:gd name="connsiteX454" fmla="*/ 59944 w 1349781"/>
              <a:gd name="connsiteY454" fmla="*/ 589593 h 1249758"/>
              <a:gd name="connsiteX455" fmla="*/ 62732 w 1349781"/>
              <a:gd name="connsiteY455" fmla="*/ 590290 h 1249758"/>
              <a:gd name="connsiteX456" fmla="*/ 64126 w 1349781"/>
              <a:gd name="connsiteY456" fmla="*/ 592294 h 1249758"/>
              <a:gd name="connsiteX457" fmla="*/ 64126 w 1349781"/>
              <a:gd name="connsiteY457" fmla="*/ 594995 h 1249758"/>
              <a:gd name="connsiteX458" fmla="*/ 66914 w 1349781"/>
              <a:gd name="connsiteY458" fmla="*/ 596999 h 1249758"/>
              <a:gd name="connsiteX459" fmla="*/ 68308 w 1349781"/>
              <a:gd name="connsiteY459" fmla="*/ 599002 h 1249758"/>
              <a:gd name="connsiteX460" fmla="*/ 71793 w 1349781"/>
              <a:gd name="connsiteY460" fmla="*/ 599700 h 1249758"/>
              <a:gd name="connsiteX461" fmla="*/ 73884 w 1349781"/>
              <a:gd name="connsiteY461" fmla="*/ 603097 h 1249758"/>
              <a:gd name="connsiteX462" fmla="*/ 75278 w 1349781"/>
              <a:gd name="connsiteY462" fmla="*/ 607106 h 1249758"/>
              <a:gd name="connsiteX463" fmla="*/ 78066 w 1349781"/>
              <a:gd name="connsiteY463" fmla="*/ 609806 h 1249758"/>
              <a:gd name="connsiteX464" fmla="*/ 79460 w 1349781"/>
              <a:gd name="connsiteY464" fmla="*/ 613814 h 1249758"/>
              <a:gd name="connsiteX465" fmla="*/ 82248 w 1349781"/>
              <a:gd name="connsiteY465" fmla="*/ 615121 h 1249758"/>
              <a:gd name="connsiteX466" fmla="*/ 84340 w 1349781"/>
              <a:gd name="connsiteY466" fmla="*/ 615818 h 1249758"/>
              <a:gd name="connsiteX467" fmla="*/ 85734 w 1349781"/>
              <a:gd name="connsiteY467" fmla="*/ 617822 h 1249758"/>
              <a:gd name="connsiteX468" fmla="*/ 89219 w 1349781"/>
              <a:gd name="connsiteY468" fmla="*/ 619826 h 1249758"/>
              <a:gd name="connsiteX469" fmla="*/ 91310 w 1349781"/>
              <a:gd name="connsiteY469" fmla="*/ 620523 h 1249758"/>
              <a:gd name="connsiteX470" fmla="*/ 92704 w 1349781"/>
              <a:gd name="connsiteY470" fmla="*/ 622527 h 1249758"/>
              <a:gd name="connsiteX471" fmla="*/ 95492 w 1349781"/>
              <a:gd name="connsiteY471" fmla="*/ 623834 h 1249758"/>
              <a:gd name="connsiteX472" fmla="*/ 97583 w 1349781"/>
              <a:gd name="connsiteY472" fmla="*/ 626535 h 1249758"/>
              <a:gd name="connsiteX473" fmla="*/ 98977 w 1349781"/>
              <a:gd name="connsiteY473" fmla="*/ 628539 h 1249758"/>
              <a:gd name="connsiteX474" fmla="*/ 98280 w 1349781"/>
              <a:gd name="connsiteY474" fmla="*/ 632547 h 1249758"/>
              <a:gd name="connsiteX475" fmla="*/ 101068 w 1349781"/>
              <a:gd name="connsiteY475" fmla="*/ 635945 h 1249758"/>
              <a:gd name="connsiteX476" fmla="*/ 104553 w 1349781"/>
              <a:gd name="connsiteY476" fmla="*/ 636642 h 1249758"/>
              <a:gd name="connsiteX477" fmla="*/ 107341 w 1349781"/>
              <a:gd name="connsiteY477" fmla="*/ 640040 h 1249758"/>
              <a:gd name="connsiteX478" fmla="*/ 109432 w 1349781"/>
              <a:gd name="connsiteY478" fmla="*/ 643438 h 1249758"/>
              <a:gd name="connsiteX479" fmla="*/ 112917 w 1349781"/>
              <a:gd name="connsiteY479" fmla="*/ 646836 h 1249758"/>
              <a:gd name="connsiteX480" fmla="*/ 116315 w 1349781"/>
              <a:gd name="connsiteY480" fmla="*/ 648143 h 1249758"/>
              <a:gd name="connsiteX481" fmla="*/ 117709 w 1349781"/>
              <a:gd name="connsiteY481" fmla="*/ 650844 h 1249758"/>
              <a:gd name="connsiteX482" fmla="*/ 117709 w 1349781"/>
              <a:gd name="connsiteY482" fmla="*/ 653544 h 1249758"/>
              <a:gd name="connsiteX483" fmla="*/ 121107 w 1349781"/>
              <a:gd name="connsiteY483" fmla="*/ 654241 h 1249758"/>
              <a:gd name="connsiteX484" fmla="*/ 123199 w 1349781"/>
              <a:gd name="connsiteY484" fmla="*/ 656245 h 1249758"/>
              <a:gd name="connsiteX485" fmla="*/ 123895 w 1349781"/>
              <a:gd name="connsiteY485" fmla="*/ 657552 h 1249758"/>
              <a:gd name="connsiteX486" fmla="*/ 127381 w 1349781"/>
              <a:gd name="connsiteY486" fmla="*/ 657552 h 1249758"/>
              <a:gd name="connsiteX487" fmla="*/ 129472 w 1349781"/>
              <a:gd name="connsiteY487" fmla="*/ 659556 h 1249758"/>
              <a:gd name="connsiteX488" fmla="*/ 130866 w 1349781"/>
              <a:gd name="connsiteY488" fmla="*/ 660863 h 1249758"/>
              <a:gd name="connsiteX489" fmla="*/ 133654 w 1349781"/>
              <a:gd name="connsiteY489" fmla="*/ 660166 h 1249758"/>
              <a:gd name="connsiteX490" fmla="*/ 135048 w 1349781"/>
              <a:gd name="connsiteY490" fmla="*/ 661473 h 1249758"/>
              <a:gd name="connsiteX491" fmla="*/ 137836 w 1349781"/>
              <a:gd name="connsiteY491" fmla="*/ 662780 h 1249758"/>
              <a:gd name="connsiteX492" fmla="*/ 140624 w 1349781"/>
              <a:gd name="connsiteY492" fmla="*/ 666178 h 1249758"/>
              <a:gd name="connsiteX493" fmla="*/ 145416 w 1349781"/>
              <a:gd name="connsiteY493" fmla="*/ 666875 h 1249758"/>
              <a:gd name="connsiteX494" fmla="*/ 146810 w 1349781"/>
              <a:gd name="connsiteY494" fmla="*/ 670970 h 1249758"/>
              <a:gd name="connsiteX495" fmla="*/ 148901 w 1349781"/>
              <a:gd name="connsiteY495" fmla="*/ 672974 h 1249758"/>
              <a:gd name="connsiteX496" fmla="*/ 151689 w 1349781"/>
              <a:gd name="connsiteY496" fmla="*/ 674281 h 1249758"/>
              <a:gd name="connsiteX497" fmla="*/ 155174 w 1349781"/>
              <a:gd name="connsiteY497" fmla="*/ 674978 h 1249758"/>
              <a:gd name="connsiteX498" fmla="*/ 157265 w 1349781"/>
              <a:gd name="connsiteY498" fmla="*/ 676982 h 1249758"/>
              <a:gd name="connsiteX499" fmla="*/ 157962 w 1349781"/>
              <a:gd name="connsiteY499" fmla="*/ 679683 h 1249758"/>
              <a:gd name="connsiteX500" fmla="*/ 157962 w 1349781"/>
              <a:gd name="connsiteY500" fmla="*/ 681687 h 1249758"/>
              <a:gd name="connsiteX501" fmla="*/ 159356 w 1349781"/>
              <a:gd name="connsiteY501" fmla="*/ 684388 h 1249758"/>
              <a:gd name="connsiteX502" fmla="*/ 162145 w 1349781"/>
              <a:gd name="connsiteY502" fmla="*/ 685085 h 1249758"/>
              <a:gd name="connsiteX503" fmla="*/ 163539 w 1349781"/>
              <a:gd name="connsiteY503" fmla="*/ 685085 h 1249758"/>
              <a:gd name="connsiteX504" fmla="*/ 165630 w 1349781"/>
              <a:gd name="connsiteY504" fmla="*/ 687786 h 1249758"/>
              <a:gd name="connsiteX505" fmla="*/ 167024 w 1349781"/>
              <a:gd name="connsiteY505" fmla="*/ 691184 h 1249758"/>
              <a:gd name="connsiteX506" fmla="*/ 167721 w 1349781"/>
              <a:gd name="connsiteY506" fmla="*/ 695888 h 1249758"/>
              <a:gd name="connsiteX507" fmla="*/ 169812 w 1349781"/>
              <a:gd name="connsiteY507" fmla="*/ 699896 h 1249758"/>
              <a:gd name="connsiteX508" fmla="*/ 169115 w 1349781"/>
              <a:gd name="connsiteY508" fmla="*/ 702597 h 1249758"/>
              <a:gd name="connsiteX509" fmla="*/ 169812 w 1349781"/>
              <a:gd name="connsiteY509" fmla="*/ 705995 h 1249758"/>
              <a:gd name="connsiteX510" fmla="*/ 169115 w 1349781"/>
              <a:gd name="connsiteY510" fmla="*/ 709393 h 1249758"/>
              <a:gd name="connsiteX511" fmla="*/ 170509 w 1349781"/>
              <a:gd name="connsiteY511" fmla="*/ 711397 h 1249758"/>
              <a:gd name="connsiteX512" fmla="*/ 173297 w 1349781"/>
              <a:gd name="connsiteY512" fmla="*/ 712094 h 1249758"/>
              <a:gd name="connsiteX513" fmla="*/ 174691 w 1349781"/>
              <a:gd name="connsiteY513" fmla="*/ 714098 h 1249758"/>
              <a:gd name="connsiteX514" fmla="*/ 174691 w 1349781"/>
              <a:gd name="connsiteY514" fmla="*/ 716799 h 1249758"/>
              <a:gd name="connsiteX515" fmla="*/ 176782 w 1349781"/>
              <a:gd name="connsiteY515" fmla="*/ 718106 h 1249758"/>
              <a:gd name="connsiteX516" fmla="*/ 178873 w 1349781"/>
              <a:gd name="connsiteY516" fmla="*/ 720110 h 1249758"/>
              <a:gd name="connsiteX517" fmla="*/ 180267 w 1349781"/>
              <a:gd name="connsiteY517" fmla="*/ 722811 h 1249758"/>
              <a:gd name="connsiteX518" fmla="*/ 179570 w 1349781"/>
              <a:gd name="connsiteY518" fmla="*/ 726209 h 1249758"/>
              <a:gd name="connsiteX519" fmla="*/ 182358 w 1349781"/>
              <a:gd name="connsiteY519" fmla="*/ 726906 h 1249758"/>
              <a:gd name="connsiteX520" fmla="*/ 183752 w 1349781"/>
              <a:gd name="connsiteY520" fmla="*/ 728910 h 1249758"/>
              <a:gd name="connsiteX521" fmla="*/ 183752 w 1349781"/>
              <a:gd name="connsiteY521" fmla="*/ 731611 h 1249758"/>
              <a:gd name="connsiteX522" fmla="*/ 186540 w 1349781"/>
              <a:gd name="connsiteY522" fmla="*/ 735009 h 1249758"/>
              <a:gd name="connsiteX523" fmla="*/ 186540 w 1349781"/>
              <a:gd name="connsiteY523" fmla="*/ 737710 h 1249758"/>
              <a:gd name="connsiteX524" fmla="*/ 185146 w 1349781"/>
              <a:gd name="connsiteY524" fmla="*/ 739714 h 1249758"/>
              <a:gd name="connsiteX525" fmla="*/ 184449 w 1349781"/>
              <a:gd name="connsiteY525" fmla="*/ 741718 h 1249758"/>
              <a:gd name="connsiteX526" fmla="*/ 186540 w 1349781"/>
              <a:gd name="connsiteY526" fmla="*/ 745725 h 1249758"/>
              <a:gd name="connsiteX527" fmla="*/ 185843 w 1349781"/>
              <a:gd name="connsiteY527" fmla="*/ 747729 h 1249758"/>
              <a:gd name="connsiteX528" fmla="*/ 184449 w 1349781"/>
              <a:gd name="connsiteY528" fmla="*/ 749036 h 1249758"/>
              <a:gd name="connsiteX529" fmla="*/ 183055 w 1349781"/>
              <a:gd name="connsiteY529" fmla="*/ 750343 h 1249758"/>
              <a:gd name="connsiteX530" fmla="*/ 183752 w 1349781"/>
              <a:gd name="connsiteY530" fmla="*/ 754351 h 1249758"/>
              <a:gd name="connsiteX531" fmla="*/ 185146 w 1349781"/>
              <a:gd name="connsiteY531" fmla="*/ 756355 h 1249758"/>
              <a:gd name="connsiteX532" fmla="*/ 185843 w 1349781"/>
              <a:gd name="connsiteY532" fmla="*/ 757662 h 1249758"/>
              <a:gd name="connsiteX533" fmla="*/ 185146 w 1349781"/>
              <a:gd name="connsiteY533" fmla="*/ 761060 h 1249758"/>
              <a:gd name="connsiteX534" fmla="*/ 185843 w 1349781"/>
              <a:gd name="connsiteY534" fmla="*/ 764458 h 1249758"/>
              <a:gd name="connsiteX535" fmla="*/ 187237 w 1349781"/>
              <a:gd name="connsiteY535" fmla="*/ 767856 h 1249758"/>
              <a:gd name="connsiteX536" fmla="*/ 187237 w 1349781"/>
              <a:gd name="connsiteY536" fmla="*/ 770557 h 1249758"/>
              <a:gd name="connsiteX537" fmla="*/ 189328 w 1349781"/>
              <a:gd name="connsiteY537" fmla="*/ 771951 h 1249758"/>
              <a:gd name="connsiteX538" fmla="*/ 190722 w 1349781"/>
              <a:gd name="connsiteY538" fmla="*/ 774652 h 1249758"/>
              <a:gd name="connsiteX539" fmla="*/ 191419 w 1349781"/>
              <a:gd name="connsiteY539" fmla="*/ 776656 h 1249758"/>
              <a:gd name="connsiteX540" fmla="*/ 194905 w 1349781"/>
              <a:gd name="connsiteY540" fmla="*/ 780054 h 1249758"/>
              <a:gd name="connsiteX541" fmla="*/ 196996 w 1349781"/>
              <a:gd name="connsiteY541" fmla="*/ 785456 h 1249758"/>
              <a:gd name="connsiteX542" fmla="*/ 196996 w 1349781"/>
              <a:gd name="connsiteY542" fmla="*/ 790161 h 1249758"/>
              <a:gd name="connsiteX543" fmla="*/ 199087 w 1349781"/>
              <a:gd name="connsiteY543" fmla="*/ 792861 h 1249758"/>
              <a:gd name="connsiteX544" fmla="*/ 199784 w 1349781"/>
              <a:gd name="connsiteY544" fmla="*/ 795562 h 1249758"/>
              <a:gd name="connsiteX545" fmla="*/ 201178 w 1349781"/>
              <a:gd name="connsiteY545" fmla="*/ 798961 h 1249758"/>
              <a:gd name="connsiteX546" fmla="*/ 205360 w 1349781"/>
              <a:gd name="connsiteY546" fmla="*/ 801661 h 1249758"/>
              <a:gd name="connsiteX547" fmla="*/ 208148 w 1349781"/>
              <a:gd name="connsiteY547" fmla="*/ 805669 h 1249758"/>
              <a:gd name="connsiteX548" fmla="*/ 211633 w 1349781"/>
              <a:gd name="connsiteY548" fmla="*/ 806976 h 1249758"/>
              <a:gd name="connsiteX549" fmla="*/ 213724 w 1349781"/>
              <a:gd name="connsiteY549" fmla="*/ 809677 h 1249758"/>
              <a:gd name="connsiteX550" fmla="*/ 215815 w 1349781"/>
              <a:gd name="connsiteY550" fmla="*/ 812378 h 1249758"/>
              <a:gd name="connsiteX551" fmla="*/ 217906 w 1349781"/>
              <a:gd name="connsiteY551" fmla="*/ 813075 h 1249758"/>
              <a:gd name="connsiteX552" fmla="*/ 219997 w 1349781"/>
              <a:gd name="connsiteY552" fmla="*/ 815079 h 1249758"/>
              <a:gd name="connsiteX553" fmla="*/ 222785 w 1349781"/>
              <a:gd name="connsiteY553" fmla="*/ 814382 h 1249758"/>
              <a:gd name="connsiteX554" fmla="*/ 226270 w 1349781"/>
              <a:gd name="connsiteY554" fmla="*/ 815079 h 1249758"/>
              <a:gd name="connsiteX555" fmla="*/ 229756 w 1349781"/>
              <a:gd name="connsiteY555" fmla="*/ 817780 h 1249758"/>
              <a:gd name="connsiteX556" fmla="*/ 231847 w 1349781"/>
              <a:gd name="connsiteY556" fmla="*/ 821178 h 1249758"/>
              <a:gd name="connsiteX557" fmla="*/ 232544 w 1349781"/>
              <a:gd name="connsiteY557" fmla="*/ 823879 h 1249758"/>
              <a:gd name="connsiteX558" fmla="*/ 234635 w 1349781"/>
              <a:gd name="connsiteY558" fmla="*/ 825186 h 1249758"/>
              <a:gd name="connsiteX559" fmla="*/ 236029 w 1349781"/>
              <a:gd name="connsiteY559" fmla="*/ 826493 h 1249758"/>
              <a:gd name="connsiteX560" fmla="*/ 236029 w 1349781"/>
              <a:gd name="connsiteY560" fmla="*/ 828497 h 1249758"/>
              <a:gd name="connsiteX561" fmla="*/ 237423 w 1349781"/>
              <a:gd name="connsiteY561" fmla="*/ 829804 h 1249758"/>
              <a:gd name="connsiteX562" fmla="*/ 239514 w 1349781"/>
              <a:gd name="connsiteY562" fmla="*/ 831808 h 1249758"/>
              <a:gd name="connsiteX563" fmla="*/ 242302 w 1349781"/>
              <a:gd name="connsiteY563" fmla="*/ 832505 h 1249758"/>
              <a:gd name="connsiteX564" fmla="*/ 244393 w 1349781"/>
              <a:gd name="connsiteY564" fmla="*/ 834508 h 1249758"/>
              <a:gd name="connsiteX565" fmla="*/ 245787 w 1349781"/>
              <a:gd name="connsiteY565" fmla="*/ 836513 h 1249758"/>
              <a:gd name="connsiteX566" fmla="*/ 248575 w 1349781"/>
              <a:gd name="connsiteY566" fmla="*/ 837819 h 1249758"/>
              <a:gd name="connsiteX567" fmla="*/ 252060 w 1349781"/>
              <a:gd name="connsiteY567" fmla="*/ 840520 h 1249758"/>
              <a:gd name="connsiteX568" fmla="*/ 254848 w 1349781"/>
              <a:gd name="connsiteY568" fmla="*/ 842524 h 1249758"/>
              <a:gd name="connsiteX569" fmla="*/ 258333 w 1349781"/>
              <a:gd name="connsiteY569" fmla="*/ 842524 h 1249758"/>
              <a:gd name="connsiteX570" fmla="*/ 261819 w 1349781"/>
              <a:gd name="connsiteY570" fmla="*/ 843221 h 1249758"/>
              <a:gd name="connsiteX571" fmla="*/ 265217 w 1349781"/>
              <a:gd name="connsiteY571" fmla="*/ 843918 h 1249758"/>
              <a:gd name="connsiteX572" fmla="*/ 268702 w 1349781"/>
              <a:gd name="connsiteY572" fmla="*/ 845225 h 1249758"/>
              <a:gd name="connsiteX573" fmla="*/ 272797 w 1349781"/>
              <a:gd name="connsiteY573" fmla="*/ 845922 h 1249758"/>
              <a:gd name="connsiteX574" fmla="*/ 275585 w 1349781"/>
              <a:gd name="connsiteY574" fmla="*/ 847926 h 1249758"/>
              <a:gd name="connsiteX575" fmla="*/ 276979 w 1349781"/>
              <a:gd name="connsiteY575" fmla="*/ 849930 h 1249758"/>
              <a:gd name="connsiteX576" fmla="*/ 279070 w 1349781"/>
              <a:gd name="connsiteY576" fmla="*/ 853328 h 1249758"/>
              <a:gd name="connsiteX577" fmla="*/ 282555 w 1349781"/>
              <a:gd name="connsiteY577" fmla="*/ 855332 h 1249758"/>
              <a:gd name="connsiteX578" fmla="*/ 285343 w 1349781"/>
              <a:gd name="connsiteY578" fmla="*/ 857336 h 1249758"/>
              <a:gd name="connsiteX579" fmla="*/ 288828 w 1349781"/>
              <a:gd name="connsiteY579" fmla="*/ 858033 h 1249758"/>
              <a:gd name="connsiteX580" fmla="*/ 290222 w 1349781"/>
              <a:gd name="connsiteY580" fmla="*/ 860037 h 1249758"/>
              <a:gd name="connsiteX581" fmla="*/ 293707 w 1349781"/>
              <a:gd name="connsiteY581" fmla="*/ 860037 h 1249758"/>
              <a:gd name="connsiteX582" fmla="*/ 296495 w 1349781"/>
              <a:gd name="connsiteY582" fmla="*/ 861344 h 1249758"/>
              <a:gd name="connsiteX583" fmla="*/ 299283 w 1349781"/>
              <a:gd name="connsiteY583" fmla="*/ 860647 h 1249758"/>
              <a:gd name="connsiteX584" fmla="*/ 302072 w 1349781"/>
              <a:gd name="connsiteY584" fmla="*/ 861954 h 1249758"/>
              <a:gd name="connsiteX585" fmla="*/ 303466 w 1349781"/>
              <a:gd name="connsiteY585" fmla="*/ 863958 h 1249758"/>
              <a:gd name="connsiteX586" fmla="*/ 307648 w 1349781"/>
              <a:gd name="connsiteY586" fmla="*/ 866659 h 1249758"/>
              <a:gd name="connsiteX587" fmla="*/ 309042 w 1349781"/>
              <a:gd name="connsiteY587" fmla="*/ 870057 h 1249758"/>
              <a:gd name="connsiteX588" fmla="*/ 311830 w 1349781"/>
              <a:gd name="connsiteY588" fmla="*/ 872060 h 1249758"/>
              <a:gd name="connsiteX589" fmla="*/ 313224 w 1349781"/>
              <a:gd name="connsiteY589" fmla="*/ 873455 h 1249758"/>
              <a:gd name="connsiteX590" fmla="*/ 313921 w 1349781"/>
              <a:gd name="connsiteY590" fmla="*/ 875459 h 1249758"/>
              <a:gd name="connsiteX591" fmla="*/ 318103 w 1349781"/>
              <a:gd name="connsiteY591" fmla="*/ 876155 h 1249758"/>
              <a:gd name="connsiteX592" fmla="*/ 320194 w 1349781"/>
              <a:gd name="connsiteY592" fmla="*/ 876853 h 1249758"/>
              <a:gd name="connsiteX593" fmla="*/ 322285 w 1349781"/>
              <a:gd name="connsiteY593" fmla="*/ 874849 h 1249758"/>
              <a:gd name="connsiteX594" fmla="*/ 324376 w 1349781"/>
              <a:gd name="connsiteY594" fmla="*/ 876155 h 1249758"/>
              <a:gd name="connsiteX595" fmla="*/ 325073 w 1349781"/>
              <a:gd name="connsiteY595" fmla="*/ 878160 h 1249758"/>
              <a:gd name="connsiteX596" fmla="*/ 327164 w 1349781"/>
              <a:gd name="connsiteY596" fmla="*/ 879466 h 1249758"/>
              <a:gd name="connsiteX597" fmla="*/ 328558 w 1349781"/>
              <a:gd name="connsiteY597" fmla="*/ 880773 h 1249758"/>
              <a:gd name="connsiteX598" fmla="*/ 331347 w 1349781"/>
              <a:gd name="connsiteY598" fmla="*/ 881470 h 1249758"/>
              <a:gd name="connsiteX599" fmla="*/ 334832 w 1349781"/>
              <a:gd name="connsiteY599" fmla="*/ 880773 h 1249758"/>
              <a:gd name="connsiteX600" fmla="*/ 338317 w 1349781"/>
              <a:gd name="connsiteY600" fmla="*/ 881470 h 1249758"/>
              <a:gd name="connsiteX601" fmla="*/ 340408 w 1349781"/>
              <a:gd name="connsiteY601" fmla="*/ 882167 h 1249758"/>
              <a:gd name="connsiteX602" fmla="*/ 343196 w 1349781"/>
              <a:gd name="connsiteY602" fmla="*/ 883474 h 1249758"/>
              <a:gd name="connsiteX603" fmla="*/ 345287 w 1349781"/>
              <a:gd name="connsiteY603" fmla="*/ 882167 h 1249758"/>
              <a:gd name="connsiteX604" fmla="*/ 346681 w 1349781"/>
              <a:gd name="connsiteY604" fmla="*/ 879466 h 1249758"/>
              <a:gd name="connsiteX605" fmla="*/ 348075 w 1349781"/>
              <a:gd name="connsiteY605" fmla="*/ 878160 h 1249758"/>
              <a:gd name="connsiteX606" fmla="*/ 348772 w 1349781"/>
              <a:gd name="connsiteY606" fmla="*/ 875459 h 1249758"/>
              <a:gd name="connsiteX607" fmla="*/ 349469 w 1349781"/>
              <a:gd name="connsiteY607" fmla="*/ 873455 h 1249758"/>
              <a:gd name="connsiteX608" fmla="*/ 350863 w 1349781"/>
              <a:gd name="connsiteY608" fmla="*/ 872060 h 1249758"/>
              <a:gd name="connsiteX609" fmla="*/ 352257 w 1349781"/>
              <a:gd name="connsiteY609" fmla="*/ 870057 h 1249758"/>
              <a:gd name="connsiteX610" fmla="*/ 353651 w 1349781"/>
              <a:gd name="connsiteY610" fmla="*/ 870057 h 1249758"/>
              <a:gd name="connsiteX611" fmla="*/ 356439 w 1349781"/>
              <a:gd name="connsiteY611" fmla="*/ 868750 h 1249758"/>
              <a:gd name="connsiteX612" fmla="*/ 357136 w 1349781"/>
              <a:gd name="connsiteY612" fmla="*/ 866049 h 1249758"/>
              <a:gd name="connsiteX613" fmla="*/ 359227 w 1349781"/>
              <a:gd name="connsiteY613" fmla="*/ 864045 h 1249758"/>
              <a:gd name="connsiteX614" fmla="*/ 359924 w 1349781"/>
              <a:gd name="connsiteY614" fmla="*/ 860647 h 1249758"/>
              <a:gd name="connsiteX615" fmla="*/ 361318 w 1349781"/>
              <a:gd name="connsiteY615" fmla="*/ 859340 h 1249758"/>
              <a:gd name="connsiteX616" fmla="*/ 364106 w 1349781"/>
              <a:gd name="connsiteY616" fmla="*/ 860037 h 1249758"/>
              <a:gd name="connsiteX617" fmla="*/ 366198 w 1349781"/>
              <a:gd name="connsiteY617" fmla="*/ 858730 h 1249758"/>
              <a:gd name="connsiteX618" fmla="*/ 367592 w 1349781"/>
              <a:gd name="connsiteY618" fmla="*/ 858730 h 1249758"/>
              <a:gd name="connsiteX619" fmla="*/ 368986 w 1349781"/>
              <a:gd name="connsiteY619" fmla="*/ 856726 h 1249758"/>
              <a:gd name="connsiteX620" fmla="*/ 371077 w 1349781"/>
              <a:gd name="connsiteY620" fmla="*/ 856726 h 1249758"/>
              <a:gd name="connsiteX621" fmla="*/ 373168 w 1349781"/>
              <a:gd name="connsiteY621" fmla="*/ 856029 h 1249758"/>
              <a:gd name="connsiteX622" fmla="*/ 373865 w 1349781"/>
              <a:gd name="connsiteY622" fmla="*/ 853328 h 1249758"/>
              <a:gd name="connsiteX623" fmla="*/ 372471 w 1349781"/>
              <a:gd name="connsiteY623" fmla="*/ 852631 h 1249758"/>
              <a:gd name="connsiteX624" fmla="*/ 370380 w 1349781"/>
              <a:gd name="connsiteY624" fmla="*/ 851324 h 1249758"/>
              <a:gd name="connsiteX625" fmla="*/ 369683 w 1349781"/>
              <a:gd name="connsiteY625" fmla="*/ 849320 h 1249758"/>
              <a:gd name="connsiteX626" fmla="*/ 371774 w 1349781"/>
              <a:gd name="connsiteY626" fmla="*/ 847316 h 1249758"/>
              <a:gd name="connsiteX627" fmla="*/ 372471 w 1349781"/>
              <a:gd name="connsiteY627" fmla="*/ 844615 h 1249758"/>
              <a:gd name="connsiteX628" fmla="*/ 373168 w 1349781"/>
              <a:gd name="connsiteY628" fmla="*/ 841217 h 1249758"/>
              <a:gd name="connsiteX629" fmla="*/ 375956 w 1349781"/>
              <a:gd name="connsiteY629" fmla="*/ 840520 h 1249758"/>
              <a:gd name="connsiteX630" fmla="*/ 378047 w 1349781"/>
              <a:gd name="connsiteY630" fmla="*/ 837122 h 1249758"/>
              <a:gd name="connsiteX631" fmla="*/ 379441 w 1349781"/>
              <a:gd name="connsiteY631" fmla="*/ 834422 h 1249758"/>
              <a:gd name="connsiteX632" fmla="*/ 378744 w 1349781"/>
              <a:gd name="connsiteY632" fmla="*/ 831023 h 1249758"/>
              <a:gd name="connsiteX633" fmla="*/ 380835 w 1349781"/>
              <a:gd name="connsiteY633" fmla="*/ 825622 h 1249758"/>
              <a:gd name="connsiteX634" fmla="*/ 381532 w 1349781"/>
              <a:gd name="connsiteY634" fmla="*/ 822921 h 1249758"/>
              <a:gd name="connsiteX635" fmla="*/ 382229 w 1349781"/>
              <a:gd name="connsiteY635" fmla="*/ 820220 h 1249758"/>
              <a:gd name="connsiteX636" fmla="*/ 383623 w 1349781"/>
              <a:gd name="connsiteY636" fmla="*/ 818913 h 1249758"/>
              <a:gd name="connsiteX637" fmla="*/ 385017 w 1349781"/>
              <a:gd name="connsiteY637" fmla="*/ 816909 h 1249758"/>
              <a:gd name="connsiteX638" fmla="*/ 385714 w 1349781"/>
              <a:gd name="connsiteY638" fmla="*/ 814905 h 1249758"/>
              <a:gd name="connsiteX639" fmla="*/ 386411 w 1349781"/>
              <a:gd name="connsiteY639" fmla="*/ 812901 h 1249758"/>
              <a:gd name="connsiteX640" fmla="*/ 389896 w 1349781"/>
              <a:gd name="connsiteY640" fmla="*/ 811594 h 1249758"/>
              <a:gd name="connsiteX641" fmla="*/ 389199 w 1349781"/>
              <a:gd name="connsiteY641" fmla="*/ 807586 h 1249758"/>
              <a:gd name="connsiteX642" fmla="*/ 391290 w 1349781"/>
              <a:gd name="connsiteY642" fmla="*/ 806279 h 1249758"/>
              <a:gd name="connsiteX643" fmla="*/ 393381 w 1349781"/>
              <a:gd name="connsiteY643" fmla="*/ 804275 h 1249758"/>
              <a:gd name="connsiteX644" fmla="*/ 393381 w 1349781"/>
              <a:gd name="connsiteY644" fmla="*/ 800180 h 1249758"/>
              <a:gd name="connsiteX645" fmla="*/ 394775 w 1349781"/>
              <a:gd name="connsiteY645" fmla="*/ 797479 h 1249758"/>
              <a:gd name="connsiteX646" fmla="*/ 396866 w 1349781"/>
              <a:gd name="connsiteY646" fmla="*/ 795475 h 1249758"/>
              <a:gd name="connsiteX647" fmla="*/ 400352 w 1349781"/>
              <a:gd name="connsiteY647" fmla="*/ 796782 h 1249758"/>
              <a:gd name="connsiteX648" fmla="*/ 401746 w 1349781"/>
              <a:gd name="connsiteY648" fmla="*/ 796085 h 1249758"/>
              <a:gd name="connsiteX649" fmla="*/ 403140 w 1349781"/>
              <a:gd name="connsiteY649" fmla="*/ 794778 h 1249758"/>
              <a:gd name="connsiteX650" fmla="*/ 405928 w 1349781"/>
              <a:gd name="connsiteY650" fmla="*/ 794081 h 1249758"/>
              <a:gd name="connsiteX651" fmla="*/ 408019 w 1349781"/>
              <a:gd name="connsiteY651" fmla="*/ 792775 h 1249758"/>
              <a:gd name="connsiteX652" fmla="*/ 410110 w 1349781"/>
              <a:gd name="connsiteY652" fmla="*/ 794081 h 1249758"/>
              <a:gd name="connsiteX653" fmla="*/ 412201 w 1349781"/>
              <a:gd name="connsiteY653" fmla="*/ 793384 h 1249758"/>
              <a:gd name="connsiteX654" fmla="*/ 414292 w 1349781"/>
              <a:gd name="connsiteY654" fmla="*/ 790683 h 1249758"/>
              <a:gd name="connsiteX655" fmla="*/ 418474 w 1349781"/>
              <a:gd name="connsiteY655" fmla="*/ 790683 h 1249758"/>
              <a:gd name="connsiteX656" fmla="*/ 421959 w 1349781"/>
              <a:gd name="connsiteY656" fmla="*/ 791380 h 1249758"/>
              <a:gd name="connsiteX657" fmla="*/ 424050 w 1349781"/>
              <a:gd name="connsiteY657" fmla="*/ 793384 h 1249758"/>
              <a:gd name="connsiteX658" fmla="*/ 426838 w 1349781"/>
              <a:gd name="connsiteY658" fmla="*/ 792077 h 1249758"/>
              <a:gd name="connsiteX659" fmla="*/ 428232 w 1349781"/>
              <a:gd name="connsiteY659" fmla="*/ 788680 h 1249758"/>
              <a:gd name="connsiteX660" fmla="*/ 428929 w 1349781"/>
              <a:gd name="connsiteY660" fmla="*/ 785281 h 1249758"/>
              <a:gd name="connsiteX661" fmla="*/ 430324 w 1349781"/>
              <a:gd name="connsiteY661" fmla="*/ 782580 h 1249758"/>
              <a:gd name="connsiteX662" fmla="*/ 433809 w 1349781"/>
              <a:gd name="connsiteY662" fmla="*/ 779880 h 1249758"/>
              <a:gd name="connsiteX663" fmla="*/ 437294 w 1349781"/>
              <a:gd name="connsiteY663" fmla="*/ 779880 h 1249758"/>
              <a:gd name="connsiteX664" fmla="*/ 439385 w 1349781"/>
              <a:gd name="connsiteY664" fmla="*/ 781884 h 1249758"/>
              <a:gd name="connsiteX665" fmla="*/ 441476 w 1349781"/>
              <a:gd name="connsiteY665" fmla="*/ 783190 h 1249758"/>
              <a:gd name="connsiteX666" fmla="*/ 446965 w 1349781"/>
              <a:gd name="connsiteY666" fmla="*/ 785194 h 1249758"/>
              <a:gd name="connsiteX667" fmla="*/ 448359 w 1349781"/>
              <a:gd name="connsiteY667" fmla="*/ 783887 h 1249758"/>
              <a:gd name="connsiteX668" fmla="*/ 450450 w 1349781"/>
              <a:gd name="connsiteY668" fmla="*/ 786588 h 1249758"/>
              <a:gd name="connsiteX669" fmla="*/ 451147 w 1349781"/>
              <a:gd name="connsiteY669" fmla="*/ 787895 h 1249758"/>
              <a:gd name="connsiteX670" fmla="*/ 453935 w 1349781"/>
              <a:gd name="connsiteY670" fmla="*/ 789899 h 1249758"/>
              <a:gd name="connsiteX671" fmla="*/ 458727 w 1349781"/>
              <a:gd name="connsiteY671" fmla="*/ 789202 h 1249758"/>
              <a:gd name="connsiteX672" fmla="*/ 460121 w 1349781"/>
              <a:gd name="connsiteY672" fmla="*/ 790509 h 1249758"/>
              <a:gd name="connsiteX673" fmla="*/ 462212 w 1349781"/>
              <a:gd name="connsiteY673" fmla="*/ 790509 h 1249758"/>
              <a:gd name="connsiteX674" fmla="*/ 465697 w 1349781"/>
              <a:gd name="connsiteY674" fmla="*/ 789202 h 1249758"/>
              <a:gd name="connsiteX675" fmla="*/ 467788 w 1349781"/>
              <a:gd name="connsiteY675" fmla="*/ 789202 h 1249758"/>
              <a:gd name="connsiteX676" fmla="*/ 470577 w 1349781"/>
              <a:gd name="connsiteY676" fmla="*/ 788505 h 1249758"/>
              <a:gd name="connsiteX677" fmla="*/ 474062 w 1349781"/>
              <a:gd name="connsiteY677" fmla="*/ 789812 h 1249758"/>
              <a:gd name="connsiteX678" fmla="*/ 475456 w 1349781"/>
              <a:gd name="connsiteY678" fmla="*/ 791816 h 1249758"/>
              <a:gd name="connsiteX679" fmla="*/ 478244 w 1349781"/>
              <a:gd name="connsiteY679" fmla="*/ 789812 h 1249758"/>
              <a:gd name="connsiteX680" fmla="*/ 479638 w 1349781"/>
              <a:gd name="connsiteY680" fmla="*/ 790509 h 1249758"/>
              <a:gd name="connsiteX681" fmla="*/ 481729 w 1349781"/>
              <a:gd name="connsiteY681" fmla="*/ 789812 h 1249758"/>
              <a:gd name="connsiteX682" fmla="*/ 483820 w 1349781"/>
              <a:gd name="connsiteY682" fmla="*/ 789812 h 1249758"/>
              <a:gd name="connsiteX683" fmla="*/ 484517 w 1349781"/>
              <a:gd name="connsiteY683" fmla="*/ 790509 h 1249758"/>
              <a:gd name="connsiteX684" fmla="*/ 487305 w 1349781"/>
              <a:gd name="connsiteY684" fmla="*/ 790509 h 1249758"/>
              <a:gd name="connsiteX685" fmla="*/ 490093 w 1349781"/>
              <a:gd name="connsiteY685" fmla="*/ 791816 h 1249758"/>
              <a:gd name="connsiteX686" fmla="*/ 491487 w 1349781"/>
              <a:gd name="connsiteY686" fmla="*/ 791119 h 1249758"/>
              <a:gd name="connsiteX687" fmla="*/ 493578 w 1349781"/>
              <a:gd name="connsiteY687" fmla="*/ 791816 h 1249758"/>
              <a:gd name="connsiteX688" fmla="*/ 495669 w 1349781"/>
              <a:gd name="connsiteY688" fmla="*/ 793820 h 1249758"/>
              <a:gd name="connsiteX689" fmla="*/ 499764 w 1349781"/>
              <a:gd name="connsiteY689" fmla="*/ 794517 h 1249758"/>
              <a:gd name="connsiteX690" fmla="*/ 502552 w 1349781"/>
              <a:gd name="connsiteY690" fmla="*/ 793820 h 1249758"/>
              <a:gd name="connsiteX691" fmla="*/ 505340 w 1349781"/>
              <a:gd name="connsiteY691" fmla="*/ 795127 h 1249758"/>
              <a:gd name="connsiteX692" fmla="*/ 508129 w 1349781"/>
              <a:gd name="connsiteY692" fmla="*/ 793123 h 1249758"/>
              <a:gd name="connsiteX693" fmla="*/ 511614 w 1349781"/>
              <a:gd name="connsiteY693" fmla="*/ 793123 h 1249758"/>
              <a:gd name="connsiteX694" fmla="*/ 513705 w 1349781"/>
              <a:gd name="connsiteY694" fmla="*/ 791816 h 1249758"/>
              <a:gd name="connsiteX695" fmla="*/ 515796 w 1349781"/>
              <a:gd name="connsiteY695" fmla="*/ 790509 h 1249758"/>
              <a:gd name="connsiteX696" fmla="*/ 516493 w 1349781"/>
              <a:gd name="connsiteY696" fmla="*/ 792513 h 1249758"/>
              <a:gd name="connsiteX697" fmla="*/ 516493 w 1349781"/>
              <a:gd name="connsiteY697" fmla="*/ 794517 h 1249758"/>
              <a:gd name="connsiteX698" fmla="*/ 519281 w 1349781"/>
              <a:gd name="connsiteY698" fmla="*/ 795214 h 1249758"/>
              <a:gd name="connsiteX699" fmla="*/ 520675 w 1349781"/>
              <a:gd name="connsiteY699" fmla="*/ 794517 h 1249758"/>
              <a:gd name="connsiteX700" fmla="*/ 522766 w 1349781"/>
              <a:gd name="connsiteY700" fmla="*/ 792513 h 1249758"/>
              <a:gd name="connsiteX701" fmla="*/ 524160 w 1349781"/>
              <a:gd name="connsiteY701" fmla="*/ 792513 h 1249758"/>
              <a:gd name="connsiteX702" fmla="*/ 524857 w 1349781"/>
              <a:gd name="connsiteY702" fmla="*/ 794517 h 1249758"/>
              <a:gd name="connsiteX703" fmla="*/ 525554 w 1349781"/>
              <a:gd name="connsiteY703" fmla="*/ 795214 h 1249758"/>
              <a:gd name="connsiteX704" fmla="*/ 528342 w 1349781"/>
              <a:gd name="connsiteY704" fmla="*/ 795911 h 1249758"/>
              <a:gd name="connsiteX705" fmla="*/ 530433 w 1349781"/>
              <a:gd name="connsiteY705" fmla="*/ 797915 h 1249758"/>
              <a:gd name="connsiteX706" fmla="*/ 530433 w 1349781"/>
              <a:gd name="connsiteY706" fmla="*/ 799222 h 1249758"/>
              <a:gd name="connsiteX707" fmla="*/ 531827 w 1349781"/>
              <a:gd name="connsiteY707" fmla="*/ 801923 h 1249758"/>
              <a:gd name="connsiteX708" fmla="*/ 533221 w 1349781"/>
              <a:gd name="connsiteY708" fmla="*/ 803230 h 1249758"/>
              <a:gd name="connsiteX709" fmla="*/ 533918 w 1349781"/>
              <a:gd name="connsiteY709" fmla="*/ 806628 h 1249758"/>
              <a:gd name="connsiteX710" fmla="*/ 536706 w 1349781"/>
              <a:gd name="connsiteY710" fmla="*/ 807935 h 1249758"/>
              <a:gd name="connsiteX711" fmla="*/ 538798 w 1349781"/>
              <a:gd name="connsiteY711" fmla="*/ 807237 h 1249758"/>
              <a:gd name="connsiteX712" fmla="*/ 540192 w 1349781"/>
              <a:gd name="connsiteY712" fmla="*/ 808545 h 1249758"/>
              <a:gd name="connsiteX713" fmla="*/ 540888 w 1349781"/>
              <a:gd name="connsiteY713" fmla="*/ 811246 h 1249758"/>
              <a:gd name="connsiteX714" fmla="*/ 538798 w 1349781"/>
              <a:gd name="connsiteY714" fmla="*/ 813249 h 1249758"/>
              <a:gd name="connsiteX715" fmla="*/ 540192 w 1349781"/>
              <a:gd name="connsiteY715" fmla="*/ 815950 h 1249758"/>
              <a:gd name="connsiteX716" fmla="*/ 542283 w 1349781"/>
              <a:gd name="connsiteY716" fmla="*/ 815950 h 1249758"/>
              <a:gd name="connsiteX717" fmla="*/ 543677 w 1349781"/>
              <a:gd name="connsiteY717" fmla="*/ 813946 h 1249758"/>
              <a:gd name="connsiteX718" fmla="*/ 547162 w 1349781"/>
              <a:gd name="connsiteY718" fmla="*/ 814643 h 1249758"/>
              <a:gd name="connsiteX719" fmla="*/ 547162 w 1349781"/>
              <a:gd name="connsiteY719" fmla="*/ 816647 h 1249758"/>
              <a:gd name="connsiteX720" fmla="*/ 547162 w 1349781"/>
              <a:gd name="connsiteY720" fmla="*/ 819348 h 1249758"/>
              <a:gd name="connsiteX721" fmla="*/ 545768 w 1349781"/>
              <a:gd name="connsiteY721" fmla="*/ 820045 h 1249758"/>
              <a:gd name="connsiteX722" fmla="*/ 545768 w 1349781"/>
              <a:gd name="connsiteY722" fmla="*/ 822049 h 1249758"/>
              <a:gd name="connsiteX723" fmla="*/ 547859 w 1349781"/>
              <a:gd name="connsiteY723" fmla="*/ 824053 h 1249758"/>
              <a:gd name="connsiteX724" fmla="*/ 550647 w 1349781"/>
              <a:gd name="connsiteY724" fmla="*/ 824053 h 1249758"/>
              <a:gd name="connsiteX725" fmla="*/ 554742 w 1349781"/>
              <a:gd name="connsiteY725" fmla="*/ 824750 h 1249758"/>
              <a:gd name="connsiteX726" fmla="*/ 555439 w 1349781"/>
              <a:gd name="connsiteY726" fmla="*/ 827451 h 1249758"/>
              <a:gd name="connsiteX727" fmla="*/ 557530 w 1349781"/>
              <a:gd name="connsiteY727" fmla="*/ 828758 h 1249758"/>
              <a:gd name="connsiteX728" fmla="*/ 561015 w 1349781"/>
              <a:gd name="connsiteY728" fmla="*/ 829455 h 1249758"/>
              <a:gd name="connsiteX729" fmla="*/ 563803 w 1349781"/>
              <a:gd name="connsiteY729" fmla="*/ 829455 h 1249758"/>
              <a:gd name="connsiteX730" fmla="*/ 567201 w 1349781"/>
              <a:gd name="connsiteY730" fmla="*/ 832156 h 1249758"/>
              <a:gd name="connsiteX731" fmla="*/ 567898 w 1349781"/>
              <a:gd name="connsiteY731" fmla="*/ 835554 h 1249758"/>
              <a:gd name="connsiteX732" fmla="*/ 569292 w 1349781"/>
              <a:gd name="connsiteY732" fmla="*/ 839562 h 1249758"/>
              <a:gd name="connsiteX733" fmla="*/ 572080 w 1349781"/>
              <a:gd name="connsiteY733" fmla="*/ 841566 h 1249758"/>
              <a:gd name="connsiteX734" fmla="*/ 574171 w 1349781"/>
              <a:gd name="connsiteY734" fmla="*/ 842263 h 1249758"/>
              <a:gd name="connsiteX735" fmla="*/ 575565 w 1349781"/>
              <a:gd name="connsiteY735" fmla="*/ 843570 h 1249758"/>
              <a:gd name="connsiteX736" fmla="*/ 577656 w 1349781"/>
              <a:gd name="connsiteY736" fmla="*/ 844877 h 1249758"/>
              <a:gd name="connsiteX737" fmla="*/ 579747 w 1349781"/>
              <a:gd name="connsiteY737" fmla="*/ 846184 h 1249758"/>
              <a:gd name="connsiteX738" fmla="*/ 581142 w 1349781"/>
              <a:gd name="connsiteY738" fmla="*/ 847491 h 1249758"/>
              <a:gd name="connsiteX739" fmla="*/ 584540 w 1349781"/>
              <a:gd name="connsiteY739" fmla="*/ 848798 h 1249758"/>
              <a:gd name="connsiteX740" fmla="*/ 584540 w 1349781"/>
              <a:gd name="connsiteY740" fmla="*/ 850801 h 1249758"/>
              <a:gd name="connsiteX741" fmla="*/ 585934 w 1349781"/>
              <a:gd name="connsiteY741" fmla="*/ 852805 h 1249758"/>
              <a:gd name="connsiteX742" fmla="*/ 590116 w 1349781"/>
              <a:gd name="connsiteY742" fmla="*/ 854112 h 1249758"/>
              <a:gd name="connsiteX743" fmla="*/ 593514 w 1349781"/>
              <a:gd name="connsiteY743" fmla="*/ 855506 h 1249758"/>
              <a:gd name="connsiteX744" fmla="*/ 595605 w 1349781"/>
              <a:gd name="connsiteY744" fmla="*/ 859514 h 1249758"/>
              <a:gd name="connsiteX745" fmla="*/ 596999 w 1349781"/>
              <a:gd name="connsiteY745" fmla="*/ 861518 h 1249758"/>
              <a:gd name="connsiteX746" fmla="*/ 596302 w 1349781"/>
              <a:gd name="connsiteY746" fmla="*/ 864916 h 1249758"/>
              <a:gd name="connsiteX747" fmla="*/ 597696 w 1349781"/>
              <a:gd name="connsiteY747" fmla="*/ 866920 h 1249758"/>
              <a:gd name="connsiteX748" fmla="*/ 599090 w 1349781"/>
              <a:gd name="connsiteY748" fmla="*/ 866920 h 1249758"/>
              <a:gd name="connsiteX749" fmla="*/ 600484 w 1349781"/>
              <a:gd name="connsiteY749" fmla="*/ 869621 h 1249758"/>
              <a:gd name="connsiteX750" fmla="*/ 602575 w 1349781"/>
              <a:gd name="connsiteY750" fmla="*/ 870318 h 1249758"/>
              <a:gd name="connsiteX751" fmla="*/ 606060 w 1349781"/>
              <a:gd name="connsiteY751" fmla="*/ 871625 h 1249758"/>
              <a:gd name="connsiteX752" fmla="*/ 607454 w 1349781"/>
              <a:gd name="connsiteY752" fmla="*/ 874326 h 1249758"/>
              <a:gd name="connsiteX753" fmla="*/ 608151 w 1349781"/>
              <a:gd name="connsiteY753" fmla="*/ 876330 h 1249758"/>
              <a:gd name="connsiteX754" fmla="*/ 607454 w 1349781"/>
              <a:gd name="connsiteY754" fmla="*/ 879031 h 1249758"/>
              <a:gd name="connsiteX755" fmla="*/ 608151 w 1349781"/>
              <a:gd name="connsiteY755" fmla="*/ 882429 h 1249758"/>
              <a:gd name="connsiteX756" fmla="*/ 609545 w 1349781"/>
              <a:gd name="connsiteY756" fmla="*/ 885130 h 1249758"/>
              <a:gd name="connsiteX757" fmla="*/ 609545 w 1349781"/>
              <a:gd name="connsiteY757" fmla="*/ 888528 h 1249758"/>
              <a:gd name="connsiteX758" fmla="*/ 608848 w 1349781"/>
              <a:gd name="connsiteY758" fmla="*/ 890532 h 1249758"/>
              <a:gd name="connsiteX759" fmla="*/ 609545 w 1349781"/>
              <a:gd name="connsiteY759" fmla="*/ 892536 h 1249758"/>
              <a:gd name="connsiteX760" fmla="*/ 609545 w 1349781"/>
              <a:gd name="connsiteY760" fmla="*/ 894540 h 1249758"/>
              <a:gd name="connsiteX761" fmla="*/ 612943 w 1349781"/>
              <a:gd name="connsiteY761" fmla="*/ 895846 h 1249758"/>
              <a:gd name="connsiteX762" fmla="*/ 613640 w 1349781"/>
              <a:gd name="connsiteY762" fmla="*/ 897153 h 1249758"/>
              <a:gd name="connsiteX763" fmla="*/ 615034 w 1349781"/>
              <a:gd name="connsiteY763" fmla="*/ 901161 h 1249758"/>
              <a:gd name="connsiteX764" fmla="*/ 617125 w 1349781"/>
              <a:gd name="connsiteY764" fmla="*/ 902468 h 1249758"/>
              <a:gd name="connsiteX765" fmla="*/ 616428 w 1349781"/>
              <a:gd name="connsiteY765" fmla="*/ 904472 h 1249758"/>
              <a:gd name="connsiteX766" fmla="*/ 619216 w 1349781"/>
              <a:gd name="connsiteY766" fmla="*/ 905779 h 1249758"/>
              <a:gd name="connsiteX767" fmla="*/ 621307 w 1349781"/>
              <a:gd name="connsiteY767" fmla="*/ 907783 h 1249758"/>
              <a:gd name="connsiteX768" fmla="*/ 621307 w 1349781"/>
              <a:gd name="connsiteY768" fmla="*/ 910484 h 1249758"/>
              <a:gd name="connsiteX769" fmla="*/ 622004 w 1349781"/>
              <a:gd name="connsiteY769" fmla="*/ 913185 h 1249758"/>
              <a:gd name="connsiteX770" fmla="*/ 623398 w 1349781"/>
              <a:gd name="connsiteY770" fmla="*/ 914492 h 1249758"/>
              <a:gd name="connsiteX771" fmla="*/ 624095 w 1349781"/>
              <a:gd name="connsiteY771" fmla="*/ 916496 h 1249758"/>
              <a:gd name="connsiteX772" fmla="*/ 622701 w 1349781"/>
              <a:gd name="connsiteY772" fmla="*/ 919197 h 1249758"/>
              <a:gd name="connsiteX773" fmla="*/ 624792 w 1349781"/>
              <a:gd name="connsiteY773" fmla="*/ 923902 h 1249758"/>
              <a:gd name="connsiteX774" fmla="*/ 626884 w 1349781"/>
              <a:gd name="connsiteY774" fmla="*/ 925208 h 1249758"/>
              <a:gd name="connsiteX775" fmla="*/ 630369 w 1349781"/>
              <a:gd name="connsiteY775" fmla="*/ 926515 h 1249758"/>
              <a:gd name="connsiteX776" fmla="*/ 630369 w 1349781"/>
              <a:gd name="connsiteY776" fmla="*/ 928519 h 1249758"/>
              <a:gd name="connsiteX777" fmla="*/ 631763 w 1349781"/>
              <a:gd name="connsiteY777" fmla="*/ 931220 h 1249758"/>
              <a:gd name="connsiteX778" fmla="*/ 633854 w 1349781"/>
              <a:gd name="connsiteY778" fmla="*/ 931917 h 1249758"/>
              <a:gd name="connsiteX779" fmla="*/ 635248 w 1349781"/>
              <a:gd name="connsiteY779" fmla="*/ 933224 h 1249758"/>
              <a:gd name="connsiteX780" fmla="*/ 634551 w 1349781"/>
              <a:gd name="connsiteY780" fmla="*/ 936622 h 1249758"/>
              <a:gd name="connsiteX781" fmla="*/ 635248 w 1349781"/>
              <a:gd name="connsiteY781" fmla="*/ 938626 h 1249758"/>
              <a:gd name="connsiteX782" fmla="*/ 636642 w 1349781"/>
              <a:gd name="connsiteY782" fmla="*/ 941327 h 1249758"/>
              <a:gd name="connsiteX783" fmla="*/ 639430 w 1349781"/>
              <a:gd name="connsiteY783" fmla="*/ 942024 h 1249758"/>
              <a:gd name="connsiteX784" fmla="*/ 641521 w 1349781"/>
              <a:gd name="connsiteY784" fmla="*/ 942721 h 1249758"/>
              <a:gd name="connsiteX785" fmla="*/ 641521 w 1349781"/>
              <a:gd name="connsiteY785" fmla="*/ 944028 h 1249758"/>
              <a:gd name="connsiteX786" fmla="*/ 638733 w 1349781"/>
              <a:gd name="connsiteY786" fmla="*/ 946032 h 1249758"/>
              <a:gd name="connsiteX787" fmla="*/ 640127 w 1349781"/>
              <a:gd name="connsiteY787" fmla="*/ 948733 h 1249758"/>
              <a:gd name="connsiteX788" fmla="*/ 642915 w 1349781"/>
              <a:gd name="connsiteY788" fmla="*/ 949430 h 1249758"/>
              <a:gd name="connsiteX789" fmla="*/ 642915 w 1349781"/>
              <a:gd name="connsiteY789" fmla="*/ 951434 h 1249758"/>
              <a:gd name="connsiteX790" fmla="*/ 640824 w 1349781"/>
              <a:gd name="connsiteY790" fmla="*/ 952741 h 1249758"/>
              <a:gd name="connsiteX791" fmla="*/ 640824 w 1349781"/>
              <a:gd name="connsiteY791" fmla="*/ 955442 h 1249758"/>
              <a:gd name="connsiteX792" fmla="*/ 642915 w 1349781"/>
              <a:gd name="connsiteY792" fmla="*/ 957446 h 1249758"/>
              <a:gd name="connsiteX793" fmla="*/ 644309 w 1349781"/>
              <a:gd name="connsiteY793" fmla="*/ 960147 h 1249758"/>
              <a:gd name="connsiteX794" fmla="*/ 645703 w 1349781"/>
              <a:gd name="connsiteY794" fmla="*/ 962151 h 1249758"/>
              <a:gd name="connsiteX795" fmla="*/ 646400 w 1349781"/>
              <a:gd name="connsiteY795" fmla="*/ 964154 h 1249758"/>
              <a:gd name="connsiteX796" fmla="*/ 646400 w 1349781"/>
              <a:gd name="connsiteY796" fmla="*/ 968162 h 1249758"/>
              <a:gd name="connsiteX797" fmla="*/ 648491 w 1349781"/>
              <a:gd name="connsiteY797" fmla="*/ 970863 h 1249758"/>
              <a:gd name="connsiteX798" fmla="*/ 649885 w 1349781"/>
              <a:gd name="connsiteY798" fmla="*/ 973564 h 1249758"/>
              <a:gd name="connsiteX799" fmla="*/ 653980 w 1349781"/>
              <a:gd name="connsiteY799" fmla="*/ 972867 h 1249758"/>
              <a:gd name="connsiteX800" fmla="*/ 655374 w 1349781"/>
              <a:gd name="connsiteY800" fmla="*/ 974871 h 1249758"/>
              <a:gd name="connsiteX801" fmla="*/ 654677 w 1349781"/>
              <a:gd name="connsiteY801" fmla="*/ 977572 h 1249758"/>
              <a:gd name="connsiteX802" fmla="*/ 656071 w 1349781"/>
              <a:gd name="connsiteY802" fmla="*/ 979576 h 1249758"/>
              <a:gd name="connsiteX803" fmla="*/ 657465 w 1349781"/>
              <a:gd name="connsiteY803" fmla="*/ 978879 h 1249758"/>
              <a:gd name="connsiteX804" fmla="*/ 660253 w 1349781"/>
              <a:gd name="connsiteY804" fmla="*/ 981580 h 1249758"/>
              <a:gd name="connsiteX805" fmla="*/ 663042 w 1349781"/>
              <a:gd name="connsiteY805" fmla="*/ 981580 h 1249758"/>
              <a:gd name="connsiteX806" fmla="*/ 665830 w 1349781"/>
              <a:gd name="connsiteY806" fmla="*/ 982887 h 1249758"/>
              <a:gd name="connsiteX807" fmla="*/ 668618 w 1349781"/>
              <a:gd name="connsiteY807" fmla="*/ 984194 h 1249758"/>
              <a:gd name="connsiteX808" fmla="*/ 670012 w 1349781"/>
              <a:gd name="connsiteY808" fmla="*/ 986198 h 1249758"/>
              <a:gd name="connsiteX809" fmla="*/ 671406 w 1349781"/>
              <a:gd name="connsiteY809" fmla="*/ 989596 h 1249758"/>
              <a:gd name="connsiteX810" fmla="*/ 672800 w 1349781"/>
              <a:gd name="connsiteY810" fmla="*/ 991600 h 1249758"/>
              <a:gd name="connsiteX811" fmla="*/ 675588 w 1349781"/>
              <a:gd name="connsiteY811" fmla="*/ 992297 h 1249758"/>
              <a:gd name="connsiteX812" fmla="*/ 676982 w 1349781"/>
              <a:gd name="connsiteY812" fmla="*/ 994301 h 1249758"/>
              <a:gd name="connsiteX813" fmla="*/ 676982 w 1349781"/>
              <a:gd name="connsiteY813" fmla="*/ 997002 h 1249758"/>
              <a:gd name="connsiteX814" fmla="*/ 678376 w 1349781"/>
              <a:gd name="connsiteY814" fmla="*/ 1000400 h 1249758"/>
              <a:gd name="connsiteX815" fmla="*/ 679770 w 1349781"/>
              <a:gd name="connsiteY815" fmla="*/ 1002404 h 1249758"/>
              <a:gd name="connsiteX816" fmla="*/ 682558 w 1349781"/>
              <a:gd name="connsiteY816" fmla="*/ 1002404 h 1249758"/>
              <a:gd name="connsiteX817" fmla="*/ 684649 w 1349781"/>
              <a:gd name="connsiteY817" fmla="*/ 1003101 h 1249758"/>
              <a:gd name="connsiteX818" fmla="*/ 686043 w 1349781"/>
              <a:gd name="connsiteY818" fmla="*/ 1006499 h 1249758"/>
              <a:gd name="connsiteX819" fmla="*/ 686043 w 1349781"/>
              <a:gd name="connsiteY819" fmla="*/ 1009200 h 1249758"/>
              <a:gd name="connsiteX820" fmla="*/ 687437 w 1349781"/>
              <a:gd name="connsiteY820" fmla="*/ 1011203 h 1249758"/>
              <a:gd name="connsiteX821" fmla="*/ 689528 w 1349781"/>
              <a:gd name="connsiteY821" fmla="*/ 1011901 h 1249758"/>
              <a:gd name="connsiteX822" fmla="*/ 690225 w 1349781"/>
              <a:gd name="connsiteY822" fmla="*/ 1014601 h 1249758"/>
              <a:gd name="connsiteX823" fmla="*/ 688831 w 1349781"/>
              <a:gd name="connsiteY823" fmla="*/ 1015298 h 1249758"/>
              <a:gd name="connsiteX824" fmla="*/ 689528 w 1349781"/>
              <a:gd name="connsiteY824" fmla="*/ 1017999 h 1249758"/>
              <a:gd name="connsiteX825" fmla="*/ 691619 w 1349781"/>
              <a:gd name="connsiteY825" fmla="*/ 1018696 h 1249758"/>
              <a:gd name="connsiteX826" fmla="*/ 692317 w 1349781"/>
              <a:gd name="connsiteY826" fmla="*/ 1021397 h 1249758"/>
              <a:gd name="connsiteX827" fmla="*/ 690922 w 1349781"/>
              <a:gd name="connsiteY827" fmla="*/ 1023401 h 1249758"/>
              <a:gd name="connsiteX828" fmla="*/ 693013 w 1349781"/>
              <a:gd name="connsiteY828" fmla="*/ 1025405 h 1249758"/>
              <a:gd name="connsiteX829" fmla="*/ 695104 w 1349781"/>
              <a:gd name="connsiteY829" fmla="*/ 1026102 h 1249758"/>
              <a:gd name="connsiteX830" fmla="*/ 695802 w 1349781"/>
              <a:gd name="connsiteY830" fmla="*/ 1028803 h 1249758"/>
              <a:gd name="connsiteX831" fmla="*/ 697893 w 1349781"/>
              <a:gd name="connsiteY831" fmla="*/ 1028803 h 1249758"/>
              <a:gd name="connsiteX832" fmla="*/ 699287 w 1349781"/>
              <a:gd name="connsiteY832" fmla="*/ 1028106 h 1249758"/>
              <a:gd name="connsiteX833" fmla="*/ 700681 w 1349781"/>
              <a:gd name="connsiteY833" fmla="*/ 1030807 h 1249758"/>
              <a:gd name="connsiteX834" fmla="*/ 700681 w 1349781"/>
              <a:gd name="connsiteY834" fmla="*/ 1032811 h 1249758"/>
              <a:gd name="connsiteX835" fmla="*/ 704079 w 1349781"/>
              <a:gd name="connsiteY835" fmla="*/ 1033508 h 1249758"/>
              <a:gd name="connsiteX836" fmla="*/ 704776 w 1349781"/>
              <a:gd name="connsiteY836" fmla="*/ 1036209 h 1249758"/>
              <a:gd name="connsiteX837" fmla="*/ 707564 w 1349781"/>
              <a:gd name="connsiteY837" fmla="*/ 1038910 h 1249758"/>
              <a:gd name="connsiteX838" fmla="*/ 709655 w 1349781"/>
              <a:gd name="connsiteY838" fmla="*/ 1041611 h 1249758"/>
              <a:gd name="connsiteX839" fmla="*/ 711049 w 1349781"/>
              <a:gd name="connsiteY839" fmla="*/ 1041611 h 1249758"/>
              <a:gd name="connsiteX840" fmla="*/ 712443 w 1349781"/>
              <a:gd name="connsiteY840" fmla="*/ 1040304 h 1249758"/>
              <a:gd name="connsiteX841" fmla="*/ 714534 w 1349781"/>
              <a:gd name="connsiteY841" fmla="*/ 1041611 h 1249758"/>
              <a:gd name="connsiteX842" fmla="*/ 714534 w 1349781"/>
              <a:gd name="connsiteY842" fmla="*/ 1043615 h 1249758"/>
              <a:gd name="connsiteX843" fmla="*/ 717322 w 1349781"/>
              <a:gd name="connsiteY843" fmla="*/ 1045619 h 1249758"/>
              <a:gd name="connsiteX844" fmla="*/ 720110 w 1349781"/>
              <a:gd name="connsiteY844" fmla="*/ 1043615 h 1249758"/>
              <a:gd name="connsiteX845" fmla="*/ 721504 w 1349781"/>
              <a:gd name="connsiteY845" fmla="*/ 1043615 h 1249758"/>
              <a:gd name="connsiteX846" fmla="*/ 722898 w 1349781"/>
              <a:gd name="connsiteY846" fmla="*/ 1044922 h 1249758"/>
              <a:gd name="connsiteX847" fmla="*/ 723595 w 1349781"/>
              <a:gd name="connsiteY847" fmla="*/ 1047623 h 1249758"/>
              <a:gd name="connsiteX848" fmla="*/ 725686 w 1349781"/>
              <a:gd name="connsiteY848" fmla="*/ 1046316 h 1249758"/>
              <a:gd name="connsiteX849" fmla="*/ 729171 w 1349781"/>
              <a:gd name="connsiteY849" fmla="*/ 1048320 h 1249758"/>
              <a:gd name="connsiteX850" fmla="*/ 729869 w 1349781"/>
              <a:gd name="connsiteY850" fmla="*/ 1051021 h 1249758"/>
              <a:gd name="connsiteX851" fmla="*/ 731263 w 1349781"/>
              <a:gd name="connsiteY851" fmla="*/ 1051718 h 1249758"/>
              <a:gd name="connsiteX852" fmla="*/ 730565 w 1349781"/>
              <a:gd name="connsiteY852" fmla="*/ 1053722 h 1249758"/>
              <a:gd name="connsiteX853" fmla="*/ 729869 w 1349781"/>
              <a:gd name="connsiteY853" fmla="*/ 1055726 h 1249758"/>
              <a:gd name="connsiteX854" fmla="*/ 729869 w 1349781"/>
              <a:gd name="connsiteY854" fmla="*/ 1057730 h 1249758"/>
              <a:gd name="connsiteX855" fmla="*/ 731960 w 1349781"/>
              <a:gd name="connsiteY855" fmla="*/ 1059734 h 1249758"/>
              <a:gd name="connsiteX856" fmla="*/ 734748 w 1349781"/>
              <a:gd name="connsiteY856" fmla="*/ 1059734 h 1249758"/>
              <a:gd name="connsiteX857" fmla="*/ 735445 w 1349781"/>
              <a:gd name="connsiteY857" fmla="*/ 1061738 h 1249758"/>
              <a:gd name="connsiteX858" fmla="*/ 733354 w 1349781"/>
              <a:gd name="connsiteY858" fmla="*/ 1063741 h 1249758"/>
              <a:gd name="connsiteX859" fmla="*/ 733354 w 1349781"/>
              <a:gd name="connsiteY859" fmla="*/ 1065745 h 1249758"/>
              <a:gd name="connsiteX860" fmla="*/ 733354 w 1349781"/>
              <a:gd name="connsiteY860" fmla="*/ 1067749 h 1249758"/>
              <a:gd name="connsiteX861" fmla="*/ 734748 w 1349781"/>
              <a:gd name="connsiteY861" fmla="*/ 1071147 h 1249758"/>
              <a:gd name="connsiteX862" fmla="*/ 734051 w 1349781"/>
              <a:gd name="connsiteY862" fmla="*/ 1073848 h 1249758"/>
              <a:gd name="connsiteX863" fmla="*/ 732656 w 1349781"/>
              <a:gd name="connsiteY863" fmla="*/ 1075242 h 1249758"/>
              <a:gd name="connsiteX864" fmla="*/ 731960 w 1349781"/>
              <a:gd name="connsiteY864" fmla="*/ 1077943 h 1249758"/>
              <a:gd name="connsiteX865" fmla="*/ 729869 w 1349781"/>
              <a:gd name="connsiteY865" fmla="*/ 1079947 h 1249758"/>
              <a:gd name="connsiteX866" fmla="*/ 728474 w 1349781"/>
              <a:gd name="connsiteY866" fmla="*/ 1081951 h 1249758"/>
              <a:gd name="connsiteX867" fmla="*/ 731263 w 1349781"/>
              <a:gd name="connsiteY867" fmla="*/ 1082648 h 1249758"/>
              <a:gd name="connsiteX868" fmla="*/ 733354 w 1349781"/>
              <a:gd name="connsiteY868" fmla="*/ 1083345 h 1249758"/>
              <a:gd name="connsiteX869" fmla="*/ 734051 w 1349781"/>
              <a:gd name="connsiteY869" fmla="*/ 1084652 h 1249758"/>
              <a:gd name="connsiteX870" fmla="*/ 733354 w 1349781"/>
              <a:gd name="connsiteY870" fmla="*/ 1086656 h 1249758"/>
              <a:gd name="connsiteX871" fmla="*/ 734051 w 1349781"/>
              <a:gd name="connsiteY871" fmla="*/ 1088660 h 1249758"/>
              <a:gd name="connsiteX872" fmla="*/ 736142 w 1349781"/>
              <a:gd name="connsiteY872" fmla="*/ 1086656 h 1249758"/>
              <a:gd name="connsiteX873" fmla="*/ 738233 w 1349781"/>
              <a:gd name="connsiteY873" fmla="*/ 1087963 h 1249758"/>
              <a:gd name="connsiteX874" fmla="*/ 738930 w 1349781"/>
              <a:gd name="connsiteY874" fmla="*/ 1089967 h 1249758"/>
              <a:gd name="connsiteX875" fmla="*/ 738930 w 1349781"/>
              <a:gd name="connsiteY875" fmla="*/ 1093365 h 1249758"/>
              <a:gd name="connsiteX876" fmla="*/ 740324 w 1349781"/>
              <a:gd name="connsiteY876" fmla="*/ 1095369 h 1249758"/>
              <a:gd name="connsiteX877" fmla="*/ 740324 w 1349781"/>
              <a:gd name="connsiteY877" fmla="*/ 1099377 h 1249758"/>
              <a:gd name="connsiteX878" fmla="*/ 739627 w 1349781"/>
              <a:gd name="connsiteY878" fmla="*/ 1100684 h 1249758"/>
              <a:gd name="connsiteX879" fmla="*/ 740324 w 1349781"/>
              <a:gd name="connsiteY879" fmla="*/ 1102687 h 1249758"/>
              <a:gd name="connsiteX880" fmla="*/ 738930 w 1349781"/>
              <a:gd name="connsiteY880" fmla="*/ 1104691 h 1249758"/>
              <a:gd name="connsiteX881" fmla="*/ 739627 w 1349781"/>
              <a:gd name="connsiteY881" fmla="*/ 1106695 h 1249758"/>
              <a:gd name="connsiteX882" fmla="*/ 738930 w 1349781"/>
              <a:gd name="connsiteY882" fmla="*/ 1108699 h 1249758"/>
              <a:gd name="connsiteX883" fmla="*/ 738233 w 1349781"/>
              <a:gd name="connsiteY883" fmla="*/ 1110006 h 1249758"/>
              <a:gd name="connsiteX884" fmla="*/ 738233 w 1349781"/>
              <a:gd name="connsiteY884" fmla="*/ 1112707 h 1249758"/>
              <a:gd name="connsiteX885" fmla="*/ 738930 w 1349781"/>
              <a:gd name="connsiteY885" fmla="*/ 1116105 h 1249758"/>
              <a:gd name="connsiteX886" fmla="*/ 741021 w 1349781"/>
              <a:gd name="connsiteY886" fmla="*/ 1116105 h 1249758"/>
              <a:gd name="connsiteX887" fmla="*/ 743112 w 1349781"/>
              <a:gd name="connsiteY887" fmla="*/ 1117412 h 1249758"/>
              <a:gd name="connsiteX888" fmla="*/ 743809 w 1349781"/>
              <a:gd name="connsiteY888" fmla="*/ 1120113 h 1249758"/>
              <a:gd name="connsiteX889" fmla="*/ 745900 w 1349781"/>
              <a:gd name="connsiteY889" fmla="*/ 1120113 h 1249758"/>
              <a:gd name="connsiteX890" fmla="*/ 745203 w 1349781"/>
              <a:gd name="connsiteY890" fmla="*/ 1122814 h 1249758"/>
              <a:gd name="connsiteX891" fmla="*/ 745900 w 1349781"/>
              <a:gd name="connsiteY891" fmla="*/ 1125515 h 1249758"/>
              <a:gd name="connsiteX892" fmla="*/ 749385 w 1349781"/>
              <a:gd name="connsiteY892" fmla="*/ 1126212 h 1249758"/>
              <a:gd name="connsiteX893" fmla="*/ 751476 w 1349781"/>
              <a:gd name="connsiteY893" fmla="*/ 1126212 h 1249758"/>
              <a:gd name="connsiteX894" fmla="*/ 752173 w 1349781"/>
              <a:gd name="connsiteY894" fmla="*/ 1127519 h 1249758"/>
              <a:gd name="connsiteX895" fmla="*/ 750779 w 1349781"/>
              <a:gd name="connsiteY895" fmla="*/ 1130220 h 1249758"/>
              <a:gd name="connsiteX896" fmla="*/ 751476 w 1349781"/>
              <a:gd name="connsiteY896" fmla="*/ 1132224 h 1249758"/>
              <a:gd name="connsiteX897" fmla="*/ 754264 w 1349781"/>
              <a:gd name="connsiteY897" fmla="*/ 1133531 h 1249758"/>
              <a:gd name="connsiteX898" fmla="*/ 756355 w 1349781"/>
              <a:gd name="connsiteY898" fmla="*/ 1133531 h 1249758"/>
              <a:gd name="connsiteX899" fmla="*/ 759143 w 1349781"/>
              <a:gd name="connsiteY899" fmla="*/ 1136232 h 1249758"/>
              <a:gd name="connsiteX900" fmla="*/ 759143 w 1349781"/>
              <a:gd name="connsiteY900" fmla="*/ 1138933 h 1249758"/>
              <a:gd name="connsiteX901" fmla="*/ 761931 w 1349781"/>
              <a:gd name="connsiteY901" fmla="*/ 1141633 h 1249758"/>
              <a:gd name="connsiteX902" fmla="*/ 761931 w 1349781"/>
              <a:gd name="connsiteY902" fmla="*/ 1143638 h 1249758"/>
              <a:gd name="connsiteX903" fmla="*/ 761234 w 1349781"/>
              <a:gd name="connsiteY903" fmla="*/ 1146338 h 1249758"/>
              <a:gd name="connsiteX904" fmla="*/ 761931 w 1349781"/>
              <a:gd name="connsiteY904" fmla="*/ 1147645 h 1249758"/>
              <a:gd name="connsiteX905" fmla="*/ 764022 w 1349781"/>
              <a:gd name="connsiteY905" fmla="*/ 1148952 h 1249758"/>
              <a:gd name="connsiteX906" fmla="*/ 764720 w 1349781"/>
              <a:gd name="connsiteY906" fmla="*/ 1151653 h 1249758"/>
              <a:gd name="connsiteX907" fmla="*/ 764022 w 1349781"/>
              <a:gd name="connsiteY907" fmla="*/ 1153657 h 1249758"/>
              <a:gd name="connsiteX908" fmla="*/ 766114 w 1349781"/>
              <a:gd name="connsiteY908" fmla="*/ 1156358 h 1249758"/>
              <a:gd name="connsiteX909" fmla="*/ 766811 w 1349781"/>
              <a:gd name="connsiteY909" fmla="*/ 1159059 h 1249758"/>
              <a:gd name="connsiteX910" fmla="*/ 768902 w 1349781"/>
              <a:gd name="connsiteY910" fmla="*/ 1161063 h 1249758"/>
              <a:gd name="connsiteX911" fmla="*/ 768902 w 1349781"/>
              <a:gd name="connsiteY911" fmla="*/ 1163764 h 1249758"/>
              <a:gd name="connsiteX912" fmla="*/ 768205 w 1349781"/>
              <a:gd name="connsiteY912" fmla="*/ 1166465 h 1249758"/>
              <a:gd name="connsiteX913" fmla="*/ 769599 w 1349781"/>
              <a:gd name="connsiteY913" fmla="*/ 1170473 h 1249758"/>
              <a:gd name="connsiteX914" fmla="*/ 770993 w 1349781"/>
              <a:gd name="connsiteY914" fmla="*/ 1171780 h 1249758"/>
              <a:gd name="connsiteX915" fmla="*/ 773781 w 1349781"/>
              <a:gd name="connsiteY915" fmla="*/ 1172477 h 1249758"/>
              <a:gd name="connsiteX916" fmla="*/ 775872 w 1349781"/>
              <a:gd name="connsiteY916" fmla="*/ 1174481 h 1249758"/>
              <a:gd name="connsiteX917" fmla="*/ 778660 w 1349781"/>
              <a:gd name="connsiteY917" fmla="*/ 1177879 h 1249758"/>
              <a:gd name="connsiteX918" fmla="*/ 777266 w 1349781"/>
              <a:gd name="connsiteY918" fmla="*/ 1180580 h 1249758"/>
              <a:gd name="connsiteX919" fmla="*/ 775175 w 1349781"/>
              <a:gd name="connsiteY919" fmla="*/ 1182584 h 1249758"/>
              <a:gd name="connsiteX920" fmla="*/ 775872 w 1349781"/>
              <a:gd name="connsiteY920" fmla="*/ 1185285 h 1249758"/>
              <a:gd name="connsiteX921" fmla="*/ 777963 w 1349781"/>
              <a:gd name="connsiteY921" fmla="*/ 1185981 h 1249758"/>
              <a:gd name="connsiteX922" fmla="*/ 780054 w 1349781"/>
              <a:gd name="connsiteY922" fmla="*/ 1187985 h 1249758"/>
              <a:gd name="connsiteX923" fmla="*/ 782145 w 1349781"/>
              <a:gd name="connsiteY923" fmla="*/ 1187289 h 1249758"/>
              <a:gd name="connsiteX924" fmla="*/ 783539 w 1349781"/>
              <a:gd name="connsiteY924" fmla="*/ 1185285 h 1249758"/>
              <a:gd name="connsiteX925" fmla="*/ 786327 w 1349781"/>
              <a:gd name="connsiteY925" fmla="*/ 1185981 h 1249758"/>
              <a:gd name="connsiteX926" fmla="*/ 787721 w 1349781"/>
              <a:gd name="connsiteY926" fmla="*/ 1187289 h 1249758"/>
              <a:gd name="connsiteX927" fmla="*/ 789812 w 1349781"/>
              <a:gd name="connsiteY927" fmla="*/ 1187985 h 1249758"/>
              <a:gd name="connsiteX928" fmla="*/ 792600 w 1349781"/>
              <a:gd name="connsiteY928" fmla="*/ 1187289 h 1249758"/>
              <a:gd name="connsiteX929" fmla="*/ 793297 w 1349781"/>
              <a:gd name="connsiteY929" fmla="*/ 1187985 h 1249758"/>
              <a:gd name="connsiteX930" fmla="*/ 793994 w 1349781"/>
              <a:gd name="connsiteY930" fmla="*/ 1189989 h 1249758"/>
              <a:gd name="connsiteX931" fmla="*/ 796783 w 1349781"/>
              <a:gd name="connsiteY931" fmla="*/ 1189292 h 1249758"/>
              <a:gd name="connsiteX932" fmla="*/ 798177 w 1349781"/>
              <a:gd name="connsiteY932" fmla="*/ 1190599 h 1249758"/>
              <a:gd name="connsiteX933" fmla="*/ 800268 w 1349781"/>
              <a:gd name="connsiteY933" fmla="*/ 1191296 h 1249758"/>
              <a:gd name="connsiteX934" fmla="*/ 803056 w 1349781"/>
              <a:gd name="connsiteY934" fmla="*/ 1190599 h 1249758"/>
              <a:gd name="connsiteX935" fmla="*/ 805147 w 1349781"/>
              <a:gd name="connsiteY935" fmla="*/ 1191296 h 1249758"/>
              <a:gd name="connsiteX936" fmla="*/ 807238 w 1349781"/>
              <a:gd name="connsiteY936" fmla="*/ 1189989 h 1249758"/>
              <a:gd name="connsiteX937" fmla="*/ 810723 w 1349781"/>
              <a:gd name="connsiteY937" fmla="*/ 1190686 h 1249758"/>
              <a:gd name="connsiteX938" fmla="*/ 810723 w 1349781"/>
              <a:gd name="connsiteY938" fmla="*/ 1192690 h 1249758"/>
              <a:gd name="connsiteX939" fmla="*/ 812117 w 1349781"/>
              <a:gd name="connsiteY939" fmla="*/ 1194694 h 1249758"/>
              <a:gd name="connsiteX940" fmla="*/ 814905 w 1349781"/>
              <a:gd name="connsiteY940" fmla="*/ 1195391 h 1249758"/>
              <a:gd name="connsiteX941" fmla="*/ 815602 w 1349781"/>
              <a:gd name="connsiteY941" fmla="*/ 1196698 h 1249758"/>
              <a:gd name="connsiteX942" fmla="*/ 816299 w 1349781"/>
              <a:gd name="connsiteY942" fmla="*/ 1198702 h 1249758"/>
              <a:gd name="connsiteX943" fmla="*/ 818390 w 1349781"/>
              <a:gd name="connsiteY943" fmla="*/ 1198005 h 1249758"/>
              <a:gd name="connsiteX944" fmla="*/ 819087 w 1349781"/>
              <a:gd name="connsiteY944" fmla="*/ 1199312 h 1249758"/>
              <a:gd name="connsiteX945" fmla="*/ 820481 w 1349781"/>
              <a:gd name="connsiteY945" fmla="*/ 1201316 h 1249758"/>
              <a:gd name="connsiteX946" fmla="*/ 822572 w 1349781"/>
              <a:gd name="connsiteY946" fmla="*/ 1201316 h 1249758"/>
              <a:gd name="connsiteX947" fmla="*/ 824663 w 1349781"/>
              <a:gd name="connsiteY947" fmla="*/ 1202623 h 1249758"/>
              <a:gd name="connsiteX948" fmla="*/ 824663 w 1349781"/>
              <a:gd name="connsiteY948" fmla="*/ 1205324 h 1249758"/>
              <a:gd name="connsiteX949" fmla="*/ 826057 w 1349781"/>
              <a:gd name="connsiteY949" fmla="*/ 1205324 h 1249758"/>
              <a:gd name="connsiteX950" fmla="*/ 828149 w 1349781"/>
              <a:gd name="connsiteY950" fmla="*/ 1204627 h 1249758"/>
              <a:gd name="connsiteX951" fmla="*/ 829543 w 1349781"/>
              <a:gd name="connsiteY951" fmla="*/ 1203320 h 1249758"/>
              <a:gd name="connsiteX952" fmla="*/ 832331 w 1349781"/>
              <a:gd name="connsiteY952" fmla="*/ 1203320 h 1249758"/>
              <a:gd name="connsiteX953" fmla="*/ 835119 w 1349781"/>
              <a:gd name="connsiteY953" fmla="*/ 1204017 h 1249758"/>
              <a:gd name="connsiteX954" fmla="*/ 837210 w 1349781"/>
              <a:gd name="connsiteY954" fmla="*/ 1206021 h 1249758"/>
              <a:gd name="connsiteX955" fmla="*/ 839301 w 1349781"/>
              <a:gd name="connsiteY955" fmla="*/ 1206021 h 1249758"/>
              <a:gd name="connsiteX956" fmla="*/ 842089 w 1349781"/>
              <a:gd name="connsiteY956" fmla="*/ 1207328 h 1249758"/>
              <a:gd name="connsiteX957" fmla="*/ 844877 w 1349781"/>
              <a:gd name="connsiteY957" fmla="*/ 1207328 h 1249758"/>
              <a:gd name="connsiteX958" fmla="*/ 847665 w 1349781"/>
              <a:gd name="connsiteY958" fmla="*/ 1206631 h 1249758"/>
              <a:gd name="connsiteX959" fmla="*/ 849059 w 1349781"/>
              <a:gd name="connsiteY959" fmla="*/ 1206631 h 1249758"/>
              <a:gd name="connsiteX960" fmla="*/ 849756 w 1349781"/>
              <a:gd name="connsiteY960" fmla="*/ 1208635 h 1249758"/>
              <a:gd name="connsiteX961" fmla="*/ 851847 w 1349781"/>
              <a:gd name="connsiteY961" fmla="*/ 1210639 h 1249758"/>
              <a:gd name="connsiteX962" fmla="*/ 854635 w 1349781"/>
              <a:gd name="connsiteY962" fmla="*/ 1212033 h 1249758"/>
              <a:gd name="connsiteX963" fmla="*/ 857423 w 1349781"/>
              <a:gd name="connsiteY963" fmla="*/ 1214734 h 1249758"/>
              <a:gd name="connsiteX964" fmla="*/ 858817 w 1349781"/>
              <a:gd name="connsiteY964" fmla="*/ 1214734 h 1249758"/>
              <a:gd name="connsiteX965" fmla="*/ 860211 w 1349781"/>
              <a:gd name="connsiteY965" fmla="*/ 1213427 h 1249758"/>
              <a:gd name="connsiteX966" fmla="*/ 861606 w 1349781"/>
              <a:gd name="connsiteY966" fmla="*/ 1214124 h 1249758"/>
              <a:gd name="connsiteX967" fmla="*/ 861606 w 1349781"/>
              <a:gd name="connsiteY967" fmla="*/ 1216825 h 1249758"/>
              <a:gd name="connsiteX968" fmla="*/ 863697 w 1349781"/>
              <a:gd name="connsiteY968" fmla="*/ 1218829 h 1249758"/>
              <a:gd name="connsiteX969" fmla="*/ 866485 w 1349781"/>
              <a:gd name="connsiteY969" fmla="*/ 1219526 h 1249758"/>
              <a:gd name="connsiteX970" fmla="*/ 868576 w 1349781"/>
              <a:gd name="connsiteY970" fmla="*/ 1218829 h 1249758"/>
              <a:gd name="connsiteX971" fmla="*/ 869273 w 1349781"/>
              <a:gd name="connsiteY971" fmla="*/ 1219526 h 1249758"/>
              <a:gd name="connsiteX972" fmla="*/ 869273 w 1349781"/>
              <a:gd name="connsiteY972" fmla="*/ 1221530 h 1249758"/>
              <a:gd name="connsiteX973" fmla="*/ 870667 w 1349781"/>
              <a:gd name="connsiteY973" fmla="*/ 1223534 h 1249758"/>
              <a:gd name="connsiteX974" fmla="*/ 874152 w 1349781"/>
              <a:gd name="connsiteY974" fmla="*/ 1222837 h 1249758"/>
              <a:gd name="connsiteX975" fmla="*/ 875546 w 1349781"/>
              <a:gd name="connsiteY975" fmla="*/ 1224143 h 1249758"/>
              <a:gd name="connsiteX976" fmla="*/ 876940 w 1349781"/>
              <a:gd name="connsiteY976" fmla="*/ 1225450 h 1249758"/>
              <a:gd name="connsiteX977" fmla="*/ 879031 w 1349781"/>
              <a:gd name="connsiteY977" fmla="*/ 1224143 h 1249758"/>
              <a:gd name="connsiteX978" fmla="*/ 880425 w 1349781"/>
              <a:gd name="connsiteY978" fmla="*/ 1223446 h 1249758"/>
              <a:gd name="connsiteX979" fmla="*/ 881819 w 1349781"/>
              <a:gd name="connsiteY979" fmla="*/ 1225450 h 1249758"/>
              <a:gd name="connsiteX980" fmla="*/ 884607 w 1349781"/>
              <a:gd name="connsiteY980" fmla="*/ 1224753 h 1249758"/>
              <a:gd name="connsiteX981" fmla="*/ 886698 w 1349781"/>
              <a:gd name="connsiteY981" fmla="*/ 1223446 h 1249758"/>
              <a:gd name="connsiteX982" fmla="*/ 889486 w 1349781"/>
              <a:gd name="connsiteY982" fmla="*/ 1224143 h 1249758"/>
              <a:gd name="connsiteX983" fmla="*/ 890880 w 1349781"/>
              <a:gd name="connsiteY983" fmla="*/ 1224841 h 1249758"/>
              <a:gd name="connsiteX984" fmla="*/ 893668 w 1349781"/>
              <a:gd name="connsiteY984" fmla="*/ 1226147 h 1249758"/>
              <a:gd name="connsiteX985" fmla="*/ 895759 w 1349781"/>
              <a:gd name="connsiteY985" fmla="*/ 1224143 h 1249758"/>
              <a:gd name="connsiteX986" fmla="*/ 897851 w 1349781"/>
              <a:gd name="connsiteY986" fmla="*/ 1224143 h 1249758"/>
              <a:gd name="connsiteX987" fmla="*/ 901249 w 1349781"/>
              <a:gd name="connsiteY987" fmla="*/ 1224841 h 1249758"/>
              <a:gd name="connsiteX988" fmla="*/ 904037 w 1349781"/>
              <a:gd name="connsiteY988" fmla="*/ 1225537 h 1249758"/>
              <a:gd name="connsiteX989" fmla="*/ 905431 w 1349781"/>
              <a:gd name="connsiteY989" fmla="*/ 1223534 h 1249758"/>
              <a:gd name="connsiteX990" fmla="*/ 908916 w 1349781"/>
              <a:gd name="connsiteY990" fmla="*/ 1224841 h 1249758"/>
              <a:gd name="connsiteX991" fmla="*/ 910310 w 1349781"/>
              <a:gd name="connsiteY991" fmla="*/ 1223534 h 1249758"/>
              <a:gd name="connsiteX992" fmla="*/ 912401 w 1349781"/>
              <a:gd name="connsiteY992" fmla="*/ 1224231 h 1249758"/>
              <a:gd name="connsiteX993" fmla="*/ 914492 w 1349781"/>
              <a:gd name="connsiteY993" fmla="*/ 1225537 h 1249758"/>
              <a:gd name="connsiteX994" fmla="*/ 917977 w 1349781"/>
              <a:gd name="connsiteY994" fmla="*/ 1224841 h 1249758"/>
              <a:gd name="connsiteX995" fmla="*/ 920765 w 1349781"/>
              <a:gd name="connsiteY995" fmla="*/ 1223534 h 1249758"/>
              <a:gd name="connsiteX996" fmla="*/ 921462 w 1349781"/>
              <a:gd name="connsiteY996" fmla="*/ 1224841 h 1249758"/>
              <a:gd name="connsiteX997" fmla="*/ 922856 w 1349781"/>
              <a:gd name="connsiteY997" fmla="*/ 1226844 h 1249758"/>
              <a:gd name="connsiteX998" fmla="*/ 926341 w 1349781"/>
              <a:gd name="connsiteY998" fmla="*/ 1227541 h 1249758"/>
              <a:gd name="connsiteX999" fmla="*/ 936013 w 1349781"/>
              <a:gd name="connsiteY999" fmla="*/ 1227541 h 1249758"/>
              <a:gd name="connsiteX1000" fmla="*/ 938801 w 1349781"/>
              <a:gd name="connsiteY1000" fmla="*/ 1229545 h 1249758"/>
              <a:gd name="connsiteX1001" fmla="*/ 941589 w 1349781"/>
              <a:gd name="connsiteY1001" fmla="*/ 1232943 h 1249758"/>
              <a:gd name="connsiteX1002" fmla="*/ 944377 w 1349781"/>
              <a:gd name="connsiteY1002" fmla="*/ 1237648 h 1249758"/>
              <a:gd name="connsiteX1003" fmla="*/ 949169 w 1349781"/>
              <a:gd name="connsiteY1003" fmla="*/ 1238345 h 1249758"/>
              <a:gd name="connsiteX1004" fmla="*/ 951260 w 1349781"/>
              <a:gd name="connsiteY1004" fmla="*/ 1240349 h 1249758"/>
              <a:gd name="connsiteX1005" fmla="*/ 951260 w 1349781"/>
              <a:gd name="connsiteY1005" fmla="*/ 1242353 h 1249758"/>
              <a:gd name="connsiteX1006" fmla="*/ 954745 w 1349781"/>
              <a:gd name="connsiteY1006" fmla="*/ 1244357 h 1249758"/>
              <a:gd name="connsiteX1007" fmla="*/ 958143 w 1349781"/>
              <a:gd name="connsiteY1007" fmla="*/ 1244357 h 1249758"/>
              <a:gd name="connsiteX1008" fmla="*/ 960234 w 1349781"/>
              <a:gd name="connsiteY1008" fmla="*/ 1245054 h 1249758"/>
              <a:gd name="connsiteX1009" fmla="*/ 960234 w 1349781"/>
              <a:gd name="connsiteY1009" fmla="*/ 1247058 h 1249758"/>
              <a:gd name="connsiteX1010" fmla="*/ 963719 w 1349781"/>
              <a:gd name="connsiteY1010" fmla="*/ 1249759 h 1249758"/>
              <a:gd name="connsiteX1011" fmla="*/ 967204 w 1349781"/>
              <a:gd name="connsiteY1011" fmla="*/ 1249062 h 1249758"/>
              <a:gd name="connsiteX1012" fmla="*/ 969295 w 1349781"/>
              <a:gd name="connsiteY1012" fmla="*/ 1247058 h 1249758"/>
              <a:gd name="connsiteX1013" fmla="*/ 969992 w 1349781"/>
              <a:gd name="connsiteY1013" fmla="*/ 1243660 h 1249758"/>
              <a:gd name="connsiteX1014" fmla="*/ 968598 w 1349781"/>
              <a:gd name="connsiteY1014" fmla="*/ 1241656 h 1249758"/>
              <a:gd name="connsiteX1015" fmla="*/ 969992 w 1349781"/>
              <a:gd name="connsiteY1015" fmla="*/ 1238955 h 1249758"/>
              <a:gd name="connsiteX1016" fmla="*/ 972780 w 1349781"/>
              <a:gd name="connsiteY1016" fmla="*/ 1238955 h 1249758"/>
              <a:gd name="connsiteX1017" fmla="*/ 974872 w 1349781"/>
              <a:gd name="connsiteY1017" fmla="*/ 1236951 h 1249758"/>
              <a:gd name="connsiteX1018" fmla="*/ 976962 w 1349781"/>
              <a:gd name="connsiteY1018" fmla="*/ 1236951 h 1249758"/>
              <a:gd name="connsiteX1019" fmla="*/ 979053 w 1349781"/>
              <a:gd name="connsiteY1019" fmla="*/ 1234947 h 1249758"/>
              <a:gd name="connsiteX1020" fmla="*/ 981842 w 1349781"/>
              <a:gd name="connsiteY1020" fmla="*/ 1234947 h 1249758"/>
              <a:gd name="connsiteX1021" fmla="*/ 983933 w 1349781"/>
              <a:gd name="connsiteY1021" fmla="*/ 1235644 h 1249758"/>
              <a:gd name="connsiteX1022" fmla="*/ 986721 w 1349781"/>
              <a:gd name="connsiteY1022" fmla="*/ 1234337 h 1249758"/>
              <a:gd name="connsiteX1023" fmla="*/ 991513 w 1349781"/>
              <a:gd name="connsiteY1023" fmla="*/ 1235034 h 1249758"/>
              <a:gd name="connsiteX1024" fmla="*/ 993604 w 1349781"/>
              <a:gd name="connsiteY1024" fmla="*/ 1235034 h 1249758"/>
              <a:gd name="connsiteX1025" fmla="*/ 994301 w 1349781"/>
              <a:gd name="connsiteY1025" fmla="*/ 1232333 h 1249758"/>
              <a:gd name="connsiteX1026" fmla="*/ 993604 w 1349781"/>
              <a:gd name="connsiteY1026" fmla="*/ 1229632 h 1249758"/>
              <a:gd name="connsiteX1027" fmla="*/ 990816 w 1349781"/>
              <a:gd name="connsiteY1027" fmla="*/ 1228936 h 1249758"/>
              <a:gd name="connsiteX1028" fmla="*/ 988725 w 1349781"/>
              <a:gd name="connsiteY1028" fmla="*/ 1230242 h 1249758"/>
              <a:gd name="connsiteX1029" fmla="*/ 985937 w 1349781"/>
              <a:gd name="connsiteY1029" fmla="*/ 1230939 h 1249758"/>
              <a:gd name="connsiteX1030" fmla="*/ 985240 w 1349781"/>
              <a:gd name="connsiteY1030" fmla="*/ 1228238 h 1249758"/>
              <a:gd name="connsiteX1031" fmla="*/ 986634 w 1349781"/>
              <a:gd name="connsiteY1031" fmla="*/ 1226235 h 1249758"/>
              <a:gd name="connsiteX1032" fmla="*/ 988028 w 1349781"/>
              <a:gd name="connsiteY1032" fmla="*/ 1224927 h 1249758"/>
              <a:gd name="connsiteX1033" fmla="*/ 987331 w 1349781"/>
              <a:gd name="connsiteY1033" fmla="*/ 1220920 h 1249758"/>
              <a:gd name="connsiteX1034" fmla="*/ 984543 w 1349781"/>
              <a:gd name="connsiteY1034" fmla="*/ 1220223 h 1249758"/>
              <a:gd name="connsiteX1035" fmla="*/ 983148 w 1349781"/>
              <a:gd name="connsiteY1035" fmla="*/ 1220920 h 1249758"/>
              <a:gd name="connsiteX1036" fmla="*/ 980361 w 1349781"/>
              <a:gd name="connsiteY1036" fmla="*/ 1220223 h 1249758"/>
              <a:gd name="connsiteX1037" fmla="*/ 977572 w 1349781"/>
              <a:gd name="connsiteY1037" fmla="*/ 1218916 h 1249758"/>
              <a:gd name="connsiteX1038" fmla="*/ 976875 w 1349781"/>
              <a:gd name="connsiteY1038" fmla="*/ 1215518 h 1249758"/>
              <a:gd name="connsiteX1039" fmla="*/ 976178 w 1349781"/>
              <a:gd name="connsiteY1039" fmla="*/ 1213514 h 1249758"/>
              <a:gd name="connsiteX1040" fmla="*/ 974784 w 1349781"/>
              <a:gd name="connsiteY1040" fmla="*/ 1211510 h 1249758"/>
              <a:gd name="connsiteX1041" fmla="*/ 976178 w 1349781"/>
              <a:gd name="connsiteY1041" fmla="*/ 1210203 h 1249758"/>
              <a:gd name="connsiteX1042" fmla="*/ 976178 w 1349781"/>
              <a:gd name="connsiteY1042" fmla="*/ 1207502 h 1249758"/>
              <a:gd name="connsiteX1043" fmla="*/ 974784 w 1349781"/>
              <a:gd name="connsiteY1043" fmla="*/ 1206195 h 1249758"/>
              <a:gd name="connsiteX1044" fmla="*/ 973390 w 1349781"/>
              <a:gd name="connsiteY1044" fmla="*/ 1203494 h 1249758"/>
              <a:gd name="connsiteX1045" fmla="*/ 974784 w 1349781"/>
              <a:gd name="connsiteY1045" fmla="*/ 1201490 h 1249758"/>
              <a:gd name="connsiteX1046" fmla="*/ 974087 w 1349781"/>
              <a:gd name="connsiteY1046" fmla="*/ 1198789 h 1249758"/>
              <a:gd name="connsiteX1047" fmla="*/ 971299 w 1349781"/>
              <a:gd name="connsiteY1047" fmla="*/ 1199486 h 1249758"/>
              <a:gd name="connsiteX1048" fmla="*/ 969905 w 1349781"/>
              <a:gd name="connsiteY1048" fmla="*/ 1196785 h 1249758"/>
              <a:gd name="connsiteX1049" fmla="*/ 970602 w 1349781"/>
              <a:gd name="connsiteY1049" fmla="*/ 1193387 h 1249758"/>
              <a:gd name="connsiteX1050" fmla="*/ 972693 w 1349781"/>
              <a:gd name="connsiteY1050" fmla="*/ 1190686 h 1249758"/>
              <a:gd name="connsiteX1051" fmla="*/ 971299 w 1349781"/>
              <a:gd name="connsiteY1051" fmla="*/ 1188683 h 1249758"/>
              <a:gd name="connsiteX1052" fmla="*/ 969208 w 1349781"/>
              <a:gd name="connsiteY1052" fmla="*/ 1189380 h 1249758"/>
              <a:gd name="connsiteX1053" fmla="*/ 968511 w 1349781"/>
              <a:gd name="connsiteY1053" fmla="*/ 1191384 h 1249758"/>
              <a:gd name="connsiteX1054" fmla="*/ 966420 w 1349781"/>
              <a:gd name="connsiteY1054" fmla="*/ 1192777 h 1249758"/>
              <a:gd name="connsiteX1055" fmla="*/ 965026 w 1349781"/>
              <a:gd name="connsiteY1055" fmla="*/ 1190774 h 1249758"/>
              <a:gd name="connsiteX1056" fmla="*/ 965723 w 1349781"/>
              <a:gd name="connsiteY1056" fmla="*/ 1188073 h 1249758"/>
              <a:gd name="connsiteX1057" fmla="*/ 967117 w 1349781"/>
              <a:gd name="connsiteY1057" fmla="*/ 1184675 h 1249758"/>
              <a:gd name="connsiteX1058" fmla="*/ 965723 w 1349781"/>
              <a:gd name="connsiteY1058" fmla="*/ 1182671 h 1249758"/>
              <a:gd name="connsiteX1059" fmla="*/ 963632 w 1349781"/>
              <a:gd name="connsiteY1059" fmla="*/ 1183368 h 1249758"/>
              <a:gd name="connsiteX1060" fmla="*/ 962238 w 1349781"/>
              <a:gd name="connsiteY1060" fmla="*/ 1182061 h 1249758"/>
              <a:gd name="connsiteX1061" fmla="*/ 962935 w 1349781"/>
              <a:gd name="connsiteY1061" fmla="*/ 1179360 h 1249758"/>
              <a:gd name="connsiteX1062" fmla="*/ 960147 w 1349781"/>
              <a:gd name="connsiteY1062" fmla="*/ 1178053 h 1249758"/>
              <a:gd name="connsiteX1063" fmla="*/ 960147 w 1349781"/>
              <a:gd name="connsiteY1063" fmla="*/ 1175352 h 1249758"/>
              <a:gd name="connsiteX1064" fmla="*/ 961541 w 1349781"/>
              <a:gd name="connsiteY1064" fmla="*/ 1172651 h 1249758"/>
              <a:gd name="connsiteX1065" fmla="*/ 961541 w 1349781"/>
              <a:gd name="connsiteY1065" fmla="*/ 1169253 h 1249758"/>
              <a:gd name="connsiteX1066" fmla="*/ 960844 w 1349781"/>
              <a:gd name="connsiteY1066" fmla="*/ 1165855 h 1249758"/>
              <a:gd name="connsiteX1067" fmla="*/ 958056 w 1349781"/>
              <a:gd name="connsiteY1067" fmla="*/ 1161150 h 1249758"/>
              <a:gd name="connsiteX1068" fmla="*/ 958056 w 1349781"/>
              <a:gd name="connsiteY1068" fmla="*/ 1155748 h 1249758"/>
              <a:gd name="connsiteX1069" fmla="*/ 957359 w 1349781"/>
              <a:gd name="connsiteY1069" fmla="*/ 1151740 h 1249758"/>
              <a:gd name="connsiteX1070" fmla="*/ 955268 w 1349781"/>
              <a:gd name="connsiteY1070" fmla="*/ 1147035 h 1249758"/>
              <a:gd name="connsiteX1071" fmla="*/ 953874 w 1349781"/>
              <a:gd name="connsiteY1071" fmla="*/ 1142331 h 1249758"/>
              <a:gd name="connsiteX1072" fmla="*/ 950389 w 1349781"/>
              <a:gd name="connsiteY1072" fmla="*/ 1137626 h 1249758"/>
              <a:gd name="connsiteX1073" fmla="*/ 947601 w 1349781"/>
              <a:gd name="connsiteY1073" fmla="*/ 1135622 h 1249758"/>
              <a:gd name="connsiteX1074" fmla="*/ 945510 w 1349781"/>
              <a:gd name="connsiteY1074" fmla="*/ 1134315 h 1249758"/>
              <a:gd name="connsiteX1075" fmla="*/ 946206 w 1349781"/>
              <a:gd name="connsiteY1075" fmla="*/ 1130917 h 1249758"/>
              <a:gd name="connsiteX1076" fmla="*/ 946904 w 1349781"/>
              <a:gd name="connsiteY1076" fmla="*/ 1125515 h 1249758"/>
              <a:gd name="connsiteX1077" fmla="*/ 944812 w 1349781"/>
              <a:gd name="connsiteY1077" fmla="*/ 1121507 h 1249758"/>
              <a:gd name="connsiteX1078" fmla="*/ 945510 w 1349781"/>
              <a:gd name="connsiteY1078" fmla="*/ 1118806 h 1249758"/>
              <a:gd name="connsiteX1079" fmla="*/ 946206 w 1349781"/>
              <a:gd name="connsiteY1079" fmla="*/ 1115408 h 1249758"/>
              <a:gd name="connsiteX1080" fmla="*/ 949691 w 1349781"/>
              <a:gd name="connsiteY1080" fmla="*/ 1114101 h 1249758"/>
              <a:gd name="connsiteX1081" fmla="*/ 953177 w 1349781"/>
              <a:gd name="connsiteY1081" fmla="*/ 1114798 h 1249758"/>
              <a:gd name="connsiteX1082" fmla="*/ 953874 w 1349781"/>
              <a:gd name="connsiteY1082" fmla="*/ 1113491 h 1249758"/>
              <a:gd name="connsiteX1083" fmla="*/ 953177 w 1349781"/>
              <a:gd name="connsiteY1083" fmla="*/ 1110790 h 1249758"/>
              <a:gd name="connsiteX1084" fmla="*/ 952480 w 1349781"/>
              <a:gd name="connsiteY1084" fmla="*/ 1110093 h 1249758"/>
              <a:gd name="connsiteX1085" fmla="*/ 951783 w 1349781"/>
              <a:gd name="connsiteY1085" fmla="*/ 1108786 h 1249758"/>
              <a:gd name="connsiteX1086" fmla="*/ 953177 w 1349781"/>
              <a:gd name="connsiteY1086" fmla="*/ 1107392 h 1249758"/>
              <a:gd name="connsiteX1087" fmla="*/ 951086 w 1349781"/>
              <a:gd name="connsiteY1087" fmla="*/ 1105388 h 1249758"/>
              <a:gd name="connsiteX1088" fmla="*/ 951783 w 1349781"/>
              <a:gd name="connsiteY1088" fmla="*/ 1103385 h 1249758"/>
              <a:gd name="connsiteX1089" fmla="*/ 954571 w 1349781"/>
              <a:gd name="connsiteY1089" fmla="*/ 1103385 h 1249758"/>
              <a:gd name="connsiteX1090" fmla="*/ 957359 w 1349781"/>
              <a:gd name="connsiteY1090" fmla="*/ 1100684 h 1249758"/>
              <a:gd name="connsiteX1091" fmla="*/ 958056 w 1349781"/>
              <a:gd name="connsiteY1091" fmla="*/ 1095979 h 1249758"/>
              <a:gd name="connsiteX1092" fmla="*/ 957359 w 1349781"/>
              <a:gd name="connsiteY1092" fmla="*/ 1091274 h 1249758"/>
              <a:gd name="connsiteX1093" fmla="*/ 958753 w 1349781"/>
              <a:gd name="connsiteY1093" fmla="*/ 1086569 h 1249758"/>
              <a:gd name="connsiteX1094" fmla="*/ 959450 w 1349781"/>
              <a:gd name="connsiteY1094" fmla="*/ 1083868 h 1249758"/>
              <a:gd name="connsiteX1095" fmla="*/ 955355 w 1349781"/>
              <a:gd name="connsiteY1095" fmla="*/ 1083868 h 1249758"/>
              <a:gd name="connsiteX1096" fmla="*/ 952567 w 1349781"/>
              <a:gd name="connsiteY1096" fmla="*/ 1085872 h 1249758"/>
              <a:gd name="connsiteX1097" fmla="*/ 951173 w 1349781"/>
              <a:gd name="connsiteY1097" fmla="*/ 1087876 h 1249758"/>
              <a:gd name="connsiteX1098" fmla="*/ 947775 w 1349781"/>
              <a:gd name="connsiteY1098" fmla="*/ 1088573 h 1249758"/>
              <a:gd name="connsiteX1099" fmla="*/ 944290 w 1349781"/>
              <a:gd name="connsiteY1099" fmla="*/ 1087266 h 1249758"/>
              <a:gd name="connsiteX1100" fmla="*/ 940195 w 1349781"/>
              <a:gd name="connsiteY1100" fmla="*/ 1087963 h 1249758"/>
              <a:gd name="connsiteX1101" fmla="*/ 937406 w 1349781"/>
              <a:gd name="connsiteY1101" fmla="*/ 1087266 h 1249758"/>
              <a:gd name="connsiteX1102" fmla="*/ 935315 w 1349781"/>
              <a:gd name="connsiteY1102" fmla="*/ 1084565 h 1249758"/>
              <a:gd name="connsiteX1103" fmla="*/ 936710 w 1349781"/>
              <a:gd name="connsiteY1103" fmla="*/ 1081167 h 1249758"/>
              <a:gd name="connsiteX1104" fmla="*/ 938801 w 1349781"/>
              <a:gd name="connsiteY1104" fmla="*/ 1081167 h 1249758"/>
              <a:gd name="connsiteX1105" fmla="*/ 942286 w 1349781"/>
              <a:gd name="connsiteY1105" fmla="*/ 1078466 h 1249758"/>
              <a:gd name="connsiteX1106" fmla="*/ 945074 w 1349781"/>
              <a:gd name="connsiteY1106" fmla="*/ 1076462 h 1249758"/>
              <a:gd name="connsiteX1107" fmla="*/ 947862 w 1349781"/>
              <a:gd name="connsiteY1107" fmla="*/ 1075155 h 1249758"/>
              <a:gd name="connsiteX1108" fmla="*/ 949256 w 1349781"/>
              <a:gd name="connsiteY1108" fmla="*/ 1072454 h 1249758"/>
              <a:gd name="connsiteX1109" fmla="*/ 951347 w 1349781"/>
              <a:gd name="connsiteY1109" fmla="*/ 1072454 h 1249758"/>
              <a:gd name="connsiteX1110" fmla="*/ 952044 w 1349781"/>
              <a:gd name="connsiteY1110" fmla="*/ 1074458 h 1249758"/>
              <a:gd name="connsiteX1111" fmla="*/ 951347 w 1349781"/>
              <a:gd name="connsiteY1111" fmla="*/ 1076462 h 1249758"/>
              <a:gd name="connsiteX1112" fmla="*/ 949953 w 1349781"/>
              <a:gd name="connsiteY1112" fmla="*/ 1077769 h 1249758"/>
              <a:gd name="connsiteX1113" fmla="*/ 946468 w 1349781"/>
              <a:gd name="connsiteY1113" fmla="*/ 1079773 h 1249758"/>
              <a:gd name="connsiteX1114" fmla="*/ 945074 w 1349781"/>
              <a:gd name="connsiteY1114" fmla="*/ 1081080 h 1249758"/>
              <a:gd name="connsiteX1115" fmla="*/ 946468 w 1349781"/>
              <a:gd name="connsiteY1115" fmla="*/ 1081777 h 1249758"/>
              <a:gd name="connsiteX1116" fmla="*/ 948559 w 1349781"/>
              <a:gd name="connsiteY1116" fmla="*/ 1082474 h 1249758"/>
              <a:gd name="connsiteX1117" fmla="*/ 952044 w 1349781"/>
              <a:gd name="connsiteY1117" fmla="*/ 1081777 h 1249758"/>
              <a:gd name="connsiteX1118" fmla="*/ 954135 w 1349781"/>
              <a:gd name="connsiteY1118" fmla="*/ 1079076 h 1249758"/>
              <a:gd name="connsiteX1119" fmla="*/ 958230 w 1349781"/>
              <a:gd name="connsiteY1119" fmla="*/ 1078379 h 1249758"/>
              <a:gd name="connsiteX1120" fmla="*/ 959624 w 1349781"/>
              <a:gd name="connsiteY1120" fmla="*/ 1076375 h 1249758"/>
              <a:gd name="connsiteX1121" fmla="*/ 961715 w 1349781"/>
              <a:gd name="connsiteY1121" fmla="*/ 1072977 h 1249758"/>
              <a:gd name="connsiteX1122" fmla="*/ 963109 w 1349781"/>
              <a:gd name="connsiteY1122" fmla="*/ 1066878 h 1249758"/>
              <a:gd name="connsiteX1123" fmla="*/ 964503 w 1349781"/>
              <a:gd name="connsiteY1123" fmla="*/ 1059472 h 1249758"/>
              <a:gd name="connsiteX1124" fmla="*/ 967291 w 1349781"/>
              <a:gd name="connsiteY1124" fmla="*/ 1053373 h 1249758"/>
              <a:gd name="connsiteX1125" fmla="*/ 970776 w 1349781"/>
              <a:gd name="connsiteY1125" fmla="*/ 1043963 h 1249758"/>
              <a:gd name="connsiteX1126" fmla="*/ 973565 w 1349781"/>
              <a:gd name="connsiteY1126" fmla="*/ 1037864 h 1249758"/>
              <a:gd name="connsiteX1127" fmla="*/ 975656 w 1349781"/>
              <a:gd name="connsiteY1127" fmla="*/ 1033857 h 1249758"/>
              <a:gd name="connsiteX1128" fmla="*/ 973565 w 1349781"/>
              <a:gd name="connsiteY1128" fmla="*/ 1031853 h 1249758"/>
              <a:gd name="connsiteX1129" fmla="*/ 969470 w 1349781"/>
              <a:gd name="connsiteY1129" fmla="*/ 1031853 h 1249758"/>
              <a:gd name="connsiteX1130" fmla="*/ 965375 w 1349781"/>
              <a:gd name="connsiteY1130" fmla="*/ 1029152 h 1249758"/>
              <a:gd name="connsiteX1131" fmla="*/ 961280 w 1349781"/>
              <a:gd name="connsiteY1131" fmla="*/ 1025144 h 1249758"/>
              <a:gd name="connsiteX1132" fmla="*/ 959886 w 1349781"/>
              <a:gd name="connsiteY1132" fmla="*/ 1021049 h 1249758"/>
              <a:gd name="connsiteX1133" fmla="*/ 963371 w 1349781"/>
              <a:gd name="connsiteY1133" fmla="*/ 1016344 h 1249758"/>
              <a:gd name="connsiteX1134" fmla="*/ 967466 w 1349781"/>
              <a:gd name="connsiteY1134" fmla="*/ 1012946 h 1249758"/>
              <a:gd name="connsiteX1135" fmla="*/ 970951 w 1349781"/>
              <a:gd name="connsiteY1135" fmla="*/ 1012249 h 1249758"/>
              <a:gd name="connsiteX1136" fmla="*/ 975046 w 1349781"/>
              <a:gd name="connsiteY1136" fmla="*/ 1011552 h 1249758"/>
              <a:gd name="connsiteX1137" fmla="*/ 977137 w 1349781"/>
              <a:gd name="connsiteY1137" fmla="*/ 1013556 h 1249758"/>
              <a:gd name="connsiteX1138" fmla="*/ 977834 w 1349781"/>
              <a:gd name="connsiteY1138" fmla="*/ 1016954 h 1249758"/>
              <a:gd name="connsiteX1139" fmla="*/ 981319 w 1349781"/>
              <a:gd name="connsiteY1139" fmla="*/ 1018958 h 1249758"/>
              <a:gd name="connsiteX1140" fmla="*/ 984804 w 1349781"/>
              <a:gd name="connsiteY1140" fmla="*/ 1014950 h 1249758"/>
              <a:gd name="connsiteX1141" fmla="*/ 985501 w 1349781"/>
              <a:gd name="connsiteY1141" fmla="*/ 1011552 h 1249758"/>
              <a:gd name="connsiteX1142" fmla="*/ 987592 w 1349781"/>
              <a:gd name="connsiteY1142" fmla="*/ 1008851 h 1249758"/>
              <a:gd name="connsiteX1143" fmla="*/ 991077 w 1349781"/>
              <a:gd name="connsiteY1143" fmla="*/ 1003449 h 1249758"/>
              <a:gd name="connsiteX1144" fmla="*/ 995869 w 1349781"/>
              <a:gd name="connsiteY1144" fmla="*/ 996043 h 1249758"/>
              <a:gd name="connsiteX1145" fmla="*/ 997960 w 1349781"/>
              <a:gd name="connsiteY1145" fmla="*/ 993342 h 1249758"/>
              <a:gd name="connsiteX1146" fmla="*/ 998657 w 1349781"/>
              <a:gd name="connsiteY1146" fmla="*/ 989944 h 1249758"/>
              <a:gd name="connsiteX1147" fmla="*/ 997960 w 1349781"/>
              <a:gd name="connsiteY1147" fmla="*/ 987940 h 1249758"/>
              <a:gd name="connsiteX1148" fmla="*/ 999354 w 1349781"/>
              <a:gd name="connsiteY1148" fmla="*/ 985239 h 1249758"/>
              <a:gd name="connsiteX1149" fmla="*/ 997960 w 1349781"/>
              <a:gd name="connsiteY1149" fmla="*/ 982539 h 1249758"/>
              <a:gd name="connsiteX1150" fmla="*/ 1000051 w 1349781"/>
              <a:gd name="connsiteY1150" fmla="*/ 980535 h 1249758"/>
              <a:gd name="connsiteX1151" fmla="*/ 1002839 w 1349781"/>
              <a:gd name="connsiteY1151" fmla="*/ 981231 h 1249758"/>
              <a:gd name="connsiteX1152" fmla="*/ 1004233 w 1349781"/>
              <a:gd name="connsiteY1152" fmla="*/ 982539 h 1249758"/>
              <a:gd name="connsiteX1153" fmla="*/ 1007719 w 1349781"/>
              <a:gd name="connsiteY1153" fmla="*/ 981841 h 1249758"/>
              <a:gd name="connsiteX1154" fmla="*/ 1010507 w 1349781"/>
              <a:gd name="connsiteY1154" fmla="*/ 980535 h 1249758"/>
              <a:gd name="connsiteX1155" fmla="*/ 1013295 w 1349781"/>
              <a:gd name="connsiteY1155" fmla="*/ 976527 h 1249758"/>
              <a:gd name="connsiteX1156" fmla="*/ 1017390 w 1349781"/>
              <a:gd name="connsiteY1156" fmla="*/ 973826 h 1249758"/>
              <a:gd name="connsiteX1157" fmla="*/ 1021485 w 1349781"/>
              <a:gd name="connsiteY1157" fmla="*/ 971822 h 1249758"/>
              <a:gd name="connsiteX1158" fmla="*/ 1022879 w 1349781"/>
              <a:gd name="connsiteY1158" fmla="*/ 969121 h 1249758"/>
              <a:gd name="connsiteX1159" fmla="*/ 1024273 w 1349781"/>
              <a:gd name="connsiteY1159" fmla="*/ 965723 h 1249758"/>
              <a:gd name="connsiteX1160" fmla="*/ 1022182 w 1349781"/>
              <a:gd name="connsiteY1160" fmla="*/ 963719 h 1249758"/>
              <a:gd name="connsiteX1161" fmla="*/ 1020788 w 1349781"/>
              <a:gd name="connsiteY1161" fmla="*/ 961715 h 1249758"/>
              <a:gd name="connsiteX1162" fmla="*/ 1022879 w 1349781"/>
              <a:gd name="connsiteY1162" fmla="*/ 959711 h 1249758"/>
              <a:gd name="connsiteX1163" fmla="*/ 1022879 w 1349781"/>
              <a:gd name="connsiteY1163" fmla="*/ 956313 h 1249758"/>
              <a:gd name="connsiteX1164" fmla="*/ 1022182 w 1349781"/>
              <a:gd name="connsiteY1164" fmla="*/ 954309 h 1249758"/>
              <a:gd name="connsiteX1165" fmla="*/ 1022879 w 1349781"/>
              <a:gd name="connsiteY1165" fmla="*/ 950301 h 1249758"/>
              <a:gd name="connsiteX1166" fmla="*/ 1024970 w 1349781"/>
              <a:gd name="connsiteY1166" fmla="*/ 948994 h 1249758"/>
              <a:gd name="connsiteX1167" fmla="*/ 1029762 w 1349781"/>
              <a:gd name="connsiteY1167" fmla="*/ 948297 h 1249758"/>
              <a:gd name="connsiteX1168" fmla="*/ 1031156 w 1349781"/>
              <a:gd name="connsiteY1168" fmla="*/ 948297 h 1249758"/>
              <a:gd name="connsiteX1169" fmla="*/ 1032550 w 1349781"/>
              <a:gd name="connsiteY1169" fmla="*/ 949604 h 1249758"/>
              <a:gd name="connsiteX1170" fmla="*/ 1032550 w 1349781"/>
              <a:gd name="connsiteY1170" fmla="*/ 952305 h 1249758"/>
              <a:gd name="connsiteX1171" fmla="*/ 1032550 w 1349781"/>
              <a:gd name="connsiteY1171" fmla="*/ 955006 h 1249758"/>
              <a:gd name="connsiteX1172" fmla="*/ 1035338 w 1349781"/>
              <a:gd name="connsiteY1172" fmla="*/ 956313 h 1249758"/>
              <a:gd name="connsiteX1173" fmla="*/ 1040130 w 1349781"/>
              <a:gd name="connsiteY1173" fmla="*/ 954309 h 1249758"/>
              <a:gd name="connsiteX1174" fmla="*/ 1043615 w 1349781"/>
              <a:gd name="connsiteY1174" fmla="*/ 954309 h 1249758"/>
              <a:gd name="connsiteX1175" fmla="*/ 1046403 w 1349781"/>
              <a:gd name="connsiteY1175" fmla="*/ 951608 h 1249758"/>
              <a:gd name="connsiteX1176" fmla="*/ 1049888 w 1349781"/>
              <a:gd name="connsiteY1176" fmla="*/ 949604 h 1249758"/>
              <a:gd name="connsiteX1177" fmla="*/ 1056075 w 1349781"/>
              <a:gd name="connsiteY1177" fmla="*/ 946903 h 1249758"/>
              <a:gd name="connsiteX1178" fmla="*/ 1060170 w 1349781"/>
              <a:gd name="connsiteY1178" fmla="*/ 944899 h 1249758"/>
              <a:gd name="connsiteX1179" fmla="*/ 1063655 w 1349781"/>
              <a:gd name="connsiteY1179" fmla="*/ 942895 h 1249758"/>
              <a:gd name="connsiteX1180" fmla="*/ 1063655 w 1349781"/>
              <a:gd name="connsiteY1180" fmla="*/ 941588 h 1249758"/>
              <a:gd name="connsiteX1181" fmla="*/ 1060867 w 1349781"/>
              <a:gd name="connsiteY1181" fmla="*/ 938191 h 1249758"/>
              <a:gd name="connsiteX1182" fmla="*/ 1056771 w 1349781"/>
              <a:gd name="connsiteY1182" fmla="*/ 935489 h 1249758"/>
              <a:gd name="connsiteX1183" fmla="*/ 1051980 w 1349781"/>
              <a:gd name="connsiteY1183" fmla="*/ 932788 h 1249758"/>
              <a:gd name="connsiteX1184" fmla="*/ 1048581 w 1349781"/>
              <a:gd name="connsiteY1184" fmla="*/ 930088 h 1249758"/>
              <a:gd name="connsiteX1185" fmla="*/ 1046490 w 1349781"/>
              <a:gd name="connsiteY1185" fmla="*/ 927387 h 1249758"/>
              <a:gd name="connsiteX1186" fmla="*/ 1043092 w 1349781"/>
              <a:gd name="connsiteY1186" fmla="*/ 927387 h 1249758"/>
              <a:gd name="connsiteX1187" fmla="*/ 1041698 w 1349781"/>
              <a:gd name="connsiteY1187" fmla="*/ 925383 h 1249758"/>
              <a:gd name="connsiteX1188" fmla="*/ 1040304 w 1349781"/>
              <a:gd name="connsiteY1188" fmla="*/ 923379 h 1249758"/>
              <a:gd name="connsiteX1189" fmla="*/ 1041001 w 1349781"/>
              <a:gd name="connsiteY1189" fmla="*/ 920678 h 1249758"/>
              <a:gd name="connsiteX1190" fmla="*/ 1037516 w 1349781"/>
              <a:gd name="connsiteY1190" fmla="*/ 917977 h 1249758"/>
              <a:gd name="connsiteX1191" fmla="*/ 1036819 w 1349781"/>
              <a:gd name="connsiteY1191" fmla="*/ 914579 h 1249758"/>
              <a:gd name="connsiteX1192" fmla="*/ 1037516 w 1349781"/>
              <a:gd name="connsiteY1192" fmla="*/ 912575 h 1249758"/>
              <a:gd name="connsiteX1193" fmla="*/ 1040304 w 1349781"/>
              <a:gd name="connsiteY1193" fmla="*/ 911878 h 1249758"/>
              <a:gd name="connsiteX1194" fmla="*/ 1043092 w 1349781"/>
              <a:gd name="connsiteY1194" fmla="*/ 910571 h 1249758"/>
              <a:gd name="connsiteX1195" fmla="*/ 1045184 w 1349781"/>
              <a:gd name="connsiteY1195" fmla="*/ 912575 h 1249758"/>
              <a:gd name="connsiteX1196" fmla="*/ 1046577 w 1349781"/>
              <a:gd name="connsiteY1196" fmla="*/ 913272 h 1249758"/>
              <a:gd name="connsiteX1197" fmla="*/ 1045881 w 1349781"/>
              <a:gd name="connsiteY1197" fmla="*/ 915276 h 1249758"/>
              <a:gd name="connsiteX1198" fmla="*/ 1045184 w 1349781"/>
              <a:gd name="connsiteY1198" fmla="*/ 915973 h 1249758"/>
              <a:gd name="connsiteX1199" fmla="*/ 1045184 w 1349781"/>
              <a:gd name="connsiteY1199" fmla="*/ 918674 h 1249758"/>
              <a:gd name="connsiteX1200" fmla="*/ 1047971 w 1349781"/>
              <a:gd name="connsiteY1200" fmla="*/ 919981 h 1249758"/>
              <a:gd name="connsiteX1201" fmla="*/ 1053461 w 1349781"/>
              <a:gd name="connsiteY1201" fmla="*/ 919284 h 1249758"/>
              <a:gd name="connsiteX1202" fmla="*/ 1052764 w 1349781"/>
              <a:gd name="connsiteY1202" fmla="*/ 921288 h 1249758"/>
              <a:gd name="connsiteX1203" fmla="*/ 1053461 w 1349781"/>
              <a:gd name="connsiteY1203" fmla="*/ 923292 h 1249758"/>
              <a:gd name="connsiteX1204" fmla="*/ 1054855 w 1349781"/>
              <a:gd name="connsiteY1204" fmla="*/ 923989 h 1249758"/>
              <a:gd name="connsiteX1205" fmla="*/ 1054855 w 1349781"/>
              <a:gd name="connsiteY1205" fmla="*/ 926690 h 1249758"/>
              <a:gd name="connsiteX1206" fmla="*/ 1054855 w 1349781"/>
              <a:gd name="connsiteY1206" fmla="*/ 928693 h 1249758"/>
              <a:gd name="connsiteX1207" fmla="*/ 1056946 w 1349781"/>
              <a:gd name="connsiteY1207" fmla="*/ 927387 h 1249758"/>
              <a:gd name="connsiteX1208" fmla="*/ 1061041 w 1349781"/>
              <a:gd name="connsiteY1208" fmla="*/ 925383 h 1249758"/>
              <a:gd name="connsiteX1209" fmla="*/ 1065833 w 1349781"/>
              <a:gd name="connsiteY1209" fmla="*/ 920678 h 1249758"/>
              <a:gd name="connsiteX1210" fmla="*/ 1069928 w 1349781"/>
              <a:gd name="connsiteY1210" fmla="*/ 919981 h 1249758"/>
              <a:gd name="connsiteX1211" fmla="*/ 1072716 w 1349781"/>
              <a:gd name="connsiteY1211" fmla="*/ 917977 h 1249758"/>
              <a:gd name="connsiteX1212" fmla="*/ 1074110 w 1349781"/>
              <a:gd name="connsiteY1212" fmla="*/ 915276 h 1249758"/>
              <a:gd name="connsiteX1213" fmla="*/ 1076201 w 1349781"/>
              <a:gd name="connsiteY1213" fmla="*/ 913272 h 1249758"/>
              <a:gd name="connsiteX1214" fmla="*/ 1078989 w 1349781"/>
              <a:gd name="connsiteY1214" fmla="*/ 912575 h 1249758"/>
              <a:gd name="connsiteX1215" fmla="*/ 1081777 w 1349781"/>
              <a:gd name="connsiteY1215" fmla="*/ 911878 h 1249758"/>
              <a:gd name="connsiteX1216" fmla="*/ 1084565 w 1349781"/>
              <a:gd name="connsiteY1216" fmla="*/ 912575 h 1249758"/>
              <a:gd name="connsiteX1217" fmla="*/ 1084565 w 1349781"/>
              <a:gd name="connsiteY1217" fmla="*/ 915276 h 1249758"/>
              <a:gd name="connsiteX1218" fmla="*/ 1082474 w 1349781"/>
              <a:gd name="connsiteY1218" fmla="*/ 916583 h 1249758"/>
              <a:gd name="connsiteX1219" fmla="*/ 1081777 w 1349781"/>
              <a:gd name="connsiteY1219" fmla="*/ 918587 h 1249758"/>
              <a:gd name="connsiteX1220" fmla="*/ 1083171 w 1349781"/>
              <a:gd name="connsiteY1220" fmla="*/ 919894 h 1249758"/>
              <a:gd name="connsiteX1221" fmla="*/ 1083171 w 1349781"/>
              <a:gd name="connsiteY1221" fmla="*/ 921898 h 1249758"/>
              <a:gd name="connsiteX1222" fmla="*/ 1081777 w 1349781"/>
              <a:gd name="connsiteY1222" fmla="*/ 921898 h 1249758"/>
              <a:gd name="connsiteX1223" fmla="*/ 1081080 w 1349781"/>
              <a:gd name="connsiteY1223" fmla="*/ 923902 h 1249758"/>
              <a:gd name="connsiteX1224" fmla="*/ 1082474 w 1349781"/>
              <a:gd name="connsiteY1224" fmla="*/ 925906 h 1249758"/>
              <a:gd name="connsiteX1225" fmla="*/ 1084565 w 1349781"/>
              <a:gd name="connsiteY1225" fmla="*/ 925906 h 1249758"/>
              <a:gd name="connsiteX1226" fmla="*/ 1090054 w 1349781"/>
              <a:gd name="connsiteY1226" fmla="*/ 921811 h 1249758"/>
              <a:gd name="connsiteX1227" fmla="*/ 1094846 w 1349781"/>
              <a:gd name="connsiteY1227" fmla="*/ 920503 h 1249758"/>
              <a:gd name="connsiteX1228" fmla="*/ 1098331 w 1349781"/>
              <a:gd name="connsiteY1228" fmla="*/ 918500 h 1249758"/>
              <a:gd name="connsiteX1229" fmla="*/ 1101119 w 1349781"/>
              <a:gd name="connsiteY1229" fmla="*/ 916496 h 1249758"/>
              <a:gd name="connsiteX1230" fmla="*/ 1103908 w 1349781"/>
              <a:gd name="connsiteY1230" fmla="*/ 915799 h 1249758"/>
              <a:gd name="connsiteX1231" fmla="*/ 1106696 w 1349781"/>
              <a:gd name="connsiteY1231" fmla="*/ 916496 h 1249758"/>
              <a:gd name="connsiteX1232" fmla="*/ 1107393 w 1349781"/>
              <a:gd name="connsiteY1232" fmla="*/ 918500 h 1249758"/>
              <a:gd name="connsiteX1233" fmla="*/ 1107393 w 1349781"/>
              <a:gd name="connsiteY1233" fmla="*/ 921201 h 1249758"/>
              <a:gd name="connsiteX1234" fmla="*/ 1104604 w 1349781"/>
              <a:gd name="connsiteY1234" fmla="*/ 921898 h 1249758"/>
              <a:gd name="connsiteX1235" fmla="*/ 1099813 w 1349781"/>
              <a:gd name="connsiteY1235" fmla="*/ 924598 h 1249758"/>
              <a:gd name="connsiteX1236" fmla="*/ 1093627 w 1349781"/>
              <a:gd name="connsiteY1236" fmla="*/ 927300 h 1249758"/>
              <a:gd name="connsiteX1237" fmla="*/ 1082561 w 1349781"/>
              <a:gd name="connsiteY1237" fmla="*/ 934008 h 1249758"/>
              <a:gd name="connsiteX1238" fmla="*/ 1074981 w 1349781"/>
              <a:gd name="connsiteY1238" fmla="*/ 938713 h 1249758"/>
              <a:gd name="connsiteX1239" fmla="*/ 1070189 w 1349781"/>
              <a:gd name="connsiteY1239" fmla="*/ 944115 h 1249758"/>
              <a:gd name="connsiteX1240" fmla="*/ 1067401 w 1349781"/>
              <a:gd name="connsiteY1240" fmla="*/ 946119 h 1249758"/>
              <a:gd name="connsiteX1241" fmla="*/ 1066704 w 1349781"/>
              <a:gd name="connsiteY1241" fmla="*/ 948123 h 1249758"/>
              <a:gd name="connsiteX1242" fmla="*/ 1067401 w 1349781"/>
              <a:gd name="connsiteY1242" fmla="*/ 948820 h 1249758"/>
              <a:gd name="connsiteX1243" fmla="*/ 1068098 w 1349781"/>
              <a:gd name="connsiteY1243" fmla="*/ 948820 h 1249758"/>
              <a:gd name="connsiteX1244" fmla="*/ 1070189 w 1349781"/>
              <a:gd name="connsiteY1244" fmla="*/ 948123 h 1249758"/>
              <a:gd name="connsiteX1245" fmla="*/ 1073674 w 1349781"/>
              <a:gd name="connsiteY1245" fmla="*/ 945422 h 1249758"/>
              <a:gd name="connsiteX1246" fmla="*/ 1077769 w 1349781"/>
              <a:gd name="connsiteY1246" fmla="*/ 941414 h 1249758"/>
              <a:gd name="connsiteX1247" fmla="*/ 1080557 w 1349781"/>
              <a:gd name="connsiteY1247" fmla="*/ 940107 h 1249758"/>
              <a:gd name="connsiteX1248" fmla="*/ 1088138 w 1349781"/>
              <a:gd name="connsiteY1248" fmla="*/ 934705 h 1249758"/>
              <a:gd name="connsiteX1249" fmla="*/ 1094323 w 1349781"/>
              <a:gd name="connsiteY1249" fmla="*/ 931307 h 1249758"/>
              <a:gd name="connsiteX1250" fmla="*/ 1099813 w 1349781"/>
              <a:gd name="connsiteY1250" fmla="*/ 928607 h 1249758"/>
              <a:gd name="connsiteX1251" fmla="*/ 1105302 w 1349781"/>
              <a:gd name="connsiteY1251" fmla="*/ 925906 h 1249758"/>
              <a:gd name="connsiteX1252" fmla="*/ 1114276 w 1349781"/>
              <a:gd name="connsiteY1252" fmla="*/ 921201 h 1249758"/>
              <a:gd name="connsiteX1253" fmla="*/ 1124644 w 1349781"/>
              <a:gd name="connsiteY1253" fmla="*/ 916496 h 1249758"/>
              <a:gd name="connsiteX1254" fmla="*/ 1134315 w 1349781"/>
              <a:gd name="connsiteY1254" fmla="*/ 909090 h 1249758"/>
              <a:gd name="connsiteX1255" fmla="*/ 1142592 w 1349781"/>
              <a:gd name="connsiteY1255" fmla="*/ 905082 h 1249758"/>
              <a:gd name="connsiteX1256" fmla="*/ 1152961 w 1349781"/>
              <a:gd name="connsiteY1256" fmla="*/ 898373 h 1249758"/>
              <a:gd name="connsiteX1257" fmla="*/ 1158450 w 1349781"/>
              <a:gd name="connsiteY1257" fmla="*/ 894365 h 1249758"/>
              <a:gd name="connsiteX1258" fmla="*/ 1163242 w 1349781"/>
              <a:gd name="connsiteY1258" fmla="*/ 890967 h 1249758"/>
              <a:gd name="connsiteX1259" fmla="*/ 1166030 w 1349781"/>
              <a:gd name="connsiteY1259" fmla="*/ 890270 h 1249758"/>
              <a:gd name="connsiteX1260" fmla="*/ 1169515 w 1349781"/>
              <a:gd name="connsiteY1260" fmla="*/ 889573 h 1249758"/>
              <a:gd name="connsiteX1261" fmla="*/ 1171606 w 1349781"/>
              <a:gd name="connsiteY1261" fmla="*/ 887569 h 1249758"/>
              <a:gd name="connsiteX1262" fmla="*/ 1174394 w 1349781"/>
              <a:gd name="connsiteY1262" fmla="*/ 884171 h 1249758"/>
              <a:gd name="connsiteX1263" fmla="*/ 1179186 w 1349781"/>
              <a:gd name="connsiteY1263" fmla="*/ 880164 h 1249758"/>
              <a:gd name="connsiteX1264" fmla="*/ 1187463 w 1349781"/>
              <a:gd name="connsiteY1264" fmla="*/ 872758 h 1249758"/>
              <a:gd name="connsiteX1265" fmla="*/ 1194346 w 1349781"/>
              <a:gd name="connsiteY1265" fmla="*/ 867356 h 1249758"/>
              <a:gd name="connsiteX1266" fmla="*/ 1199138 w 1349781"/>
              <a:gd name="connsiteY1266" fmla="*/ 861257 h 1249758"/>
              <a:gd name="connsiteX1267" fmla="*/ 1203930 w 1349781"/>
              <a:gd name="connsiteY1267" fmla="*/ 855855 h 1249758"/>
              <a:gd name="connsiteX1268" fmla="*/ 1210813 w 1349781"/>
              <a:gd name="connsiteY1268" fmla="*/ 851150 h 1249758"/>
              <a:gd name="connsiteX1269" fmla="*/ 1216999 w 1349781"/>
              <a:gd name="connsiteY1269" fmla="*/ 846445 h 1249758"/>
              <a:gd name="connsiteX1270" fmla="*/ 1223185 w 1349781"/>
              <a:gd name="connsiteY1270" fmla="*/ 841740 h 1249758"/>
              <a:gd name="connsiteX1271" fmla="*/ 1227977 w 1349781"/>
              <a:gd name="connsiteY1271" fmla="*/ 838342 h 1249758"/>
              <a:gd name="connsiteX1272" fmla="*/ 1232072 w 1349781"/>
              <a:gd name="connsiteY1272" fmla="*/ 834944 h 1249758"/>
              <a:gd name="connsiteX1273" fmla="*/ 1235557 w 1349781"/>
              <a:gd name="connsiteY1273" fmla="*/ 832940 h 1249758"/>
              <a:gd name="connsiteX1274" fmla="*/ 1236255 w 1349781"/>
              <a:gd name="connsiteY1274" fmla="*/ 830239 h 1249758"/>
              <a:gd name="connsiteX1275" fmla="*/ 1234163 w 1349781"/>
              <a:gd name="connsiteY1275" fmla="*/ 829542 h 1249758"/>
              <a:gd name="connsiteX1276" fmla="*/ 1230678 w 1349781"/>
              <a:gd name="connsiteY1276" fmla="*/ 830239 h 1249758"/>
              <a:gd name="connsiteX1277" fmla="*/ 1227890 w 1349781"/>
              <a:gd name="connsiteY1277" fmla="*/ 828932 h 1249758"/>
              <a:gd name="connsiteX1278" fmla="*/ 1226496 w 1349781"/>
              <a:gd name="connsiteY1278" fmla="*/ 827626 h 1249758"/>
              <a:gd name="connsiteX1279" fmla="*/ 1225102 w 1349781"/>
              <a:gd name="connsiteY1279" fmla="*/ 829629 h 1249758"/>
              <a:gd name="connsiteX1280" fmla="*/ 1225799 w 1349781"/>
              <a:gd name="connsiteY1280" fmla="*/ 832330 h 1249758"/>
              <a:gd name="connsiteX1281" fmla="*/ 1225102 w 1349781"/>
              <a:gd name="connsiteY1281" fmla="*/ 835031 h 1249758"/>
              <a:gd name="connsiteX1282" fmla="*/ 1223011 w 1349781"/>
              <a:gd name="connsiteY1282" fmla="*/ 835031 h 1249758"/>
              <a:gd name="connsiteX1283" fmla="*/ 1220920 w 1349781"/>
              <a:gd name="connsiteY1283" fmla="*/ 835728 h 1249758"/>
              <a:gd name="connsiteX1284" fmla="*/ 1218829 w 1349781"/>
              <a:gd name="connsiteY1284" fmla="*/ 835031 h 1249758"/>
              <a:gd name="connsiteX1285" fmla="*/ 1218132 w 1349781"/>
              <a:gd name="connsiteY1285" fmla="*/ 831633 h 1249758"/>
              <a:gd name="connsiteX1286" fmla="*/ 1218829 w 1349781"/>
              <a:gd name="connsiteY1286" fmla="*/ 828932 h 1249758"/>
              <a:gd name="connsiteX1287" fmla="*/ 1218829 w 1349781"/>
              <a:gd name="connsiteY1287" fmla="*/ 824925 h 1249758"/>
              <a:gd name="connsiteX1288" fmla="*/ 1218132 w 1349781"/>
              <a:gd name="connsiteY1288" fmla="*/ 820220 h 1249758"/>
              <a:gd name="connsiteX1289" fmla="*/ 1216041 w 1349781"/>
              <a:gd name="connsiteY1289" fmla="*/ 818826 h 1249758"/>
              <a:gd name="connsiteX1290" fmla="*/ 1213950 w 1349781"/>
              <a:gd name="connsiteY1290" fmla="*/ 816822 h 1249758"/>
              <a:gd name="connsiteX1291" fmla="*/ 1215344 w 1349781"/>
              <a:gd name="connsiteY1291" fmla="*/ 814818 h 1249758"/>
              <a:gd name="connsiteX1292" fmla="*/ 1215344 w 1349781"/>
              <a:gd name="connsiteY1292" fmla="*/ 812117 h 1249758"/>
              <a:gd name="connsiteX1293" fmla="*/ 1211249 w 1349781"/>
              <a:gd name="connsiteY1293" fmla="*/ 811420 h 1249758"/>
              <a:gd name="connsiteX1294" fmla="*/ 1207764 w 1349781"/>
              <a:gd name="connsiteY1294" fmla="*/ 810723 h 1249758"/>
              <a:gd name="connsiteX1295" fmla="*/ 1205673 w 1349781"/>
              <a:gd name="connsiteY1295" fmla="*/ 808719 h 1249758"/>
              <a:gd name="connsiteX1296" fmla="*/ 1204279 w 1349781"/>
              <a:gd name="connsiteY1296" fmla="*/ 806715 h 1249758"/>
              <a:gd name="connsiteX1297" fmla="*/ 1204976 w 1349781"/>
              <a:gd name="connsiteY1297" fmla="*/ 804014 h 1249758"/>
              <a:gd name="connsiteX1298" fmla="*/ 1207067 w 1349781"/>
              <a:gd name="connsiteY1298" fmla="*/ 802010 h 1249758"/>
              <a:gd name="connsiteX1299" fmla="*/ 1207067 w 1349781"/>
              <a:gd name="connsiteY1299" fmla="*/ 798612 h 1249758"/>
              <a:gd name="connsiteX1300" fmla="*/ 1204976 w 1349781"/>
              <a:gd name="connsiteY1300" fmla="*/ 797305 h 1249758"/>
              <a:gd name="connsiteX1301" fmla="*/ 1204279 w 1349781"/>
              <a:gd name="connsiteY1301" fmla="*/ 795998 h 1249758"/>
              <a:gd name="connsiteX1302" fmla="*/ 1206370 w 1349781"/>
              <a:gd name="connsiteY1302" fmla="*/ 793297 h 1249758"/>
              <a:gd name="connsiteX1303" fmla="*/ 1208461 w 1349781"/>
              <a:gd name="connsiteY1303" fmla="*/ 789289 h 1249758"/>
              <a:gd name="connsiteX1304" fmla="*/ 1209855 w 1349781"/>
              <a:gd name="connsiteY1304" fmla="*/ 787982 h 1249758"/>
              <a:gd name="connsiteX1305" fmla="*/ 1212643 w 1349781"/>
              <a:gd name="connsiteY1305" fmla="*/ 787982 h 1249758"/>
              <a:gd name="connsiteX1306" fmla="*/ 1213340 w 1349781"/>
              <a:gd name="connsiteY1306" fmla="*/ 789289 h 1249758"/>
              <a:gd name="connsiteX1307" fmla="*/ 1211946 w 1349781"/>
              <a:gd name="connsiteY1307" fmla="*/ 791293 h 1249758"/>
              <a:gd name="connsiteX1308" fmla="*/ 1212643 w 1349781"/>
              <a:gd name="connsiteY1308" fmla="*/ 793297 h 1249758"/>
              <a:gd name="connsiteX1309" fmla="*/ 1214734 w 1349781"/>
              <a:gd name="connsiteY1309" fmla="*/ 794604 h 1249758"/>
              <a:gd name="connsiteX1310" fmla="*/ 1217522 w 1349781"/>
              <a:gd name="connsiteY1310" fmla="*/ 793297 h 1249758"/>
              <a:gd name="connsiteX1311" fmla="*/ 1220310 w 1349781"/>
              <a:gd name="connsiteY1311" fmla="*/ 790596 h 1249758"/>
              <a:gd name="connsiteX1312" fmla="*/ 1220310 w 1349781"/>
              <a:gd name="connsiteY1312" fmla="*/ 786588 h 1249758"/>
              <a:gd name="connsiteX1313" fmla="*/ 1222401 w 1349781"/>
              <a:gd name="connsiteY1313" fmla="*/ 783887 h 1249758"/>
              <a:gd name="connsiteX1314" fmla="*/ 1226583 w 1349781"/>
              <a:gd name="connsiteY1314" fmla="*/ 779880 h 1249758"/>
              <a:gd name="connsiteX1315" fmla="*/ 1229371 w 1349781"/>
              <a:gd name="connsiteY1315" fmla="*/ 779183 h 1249758"/>
              <a:gd name="connsiteX1316" fmla="*/ 1231462 w 1349781"/>
              <a:gd name="connsiteY1316" fmla="*/ 777179 h 1249758"/>
              <a:gd name="connsiteX1317" fmla="*/ 1233554 w 1349781"/>
              <a:gd name="connsiteY1317" fmla="*/ 779183 h 1249758"/>
              <a:gd name="connsiteX1318" fmla="*/ 1237039 w 1349781"/>
              <a:gd name="connsiteY1318" fmla="*/ 785281 h 1249758"/>
              <a:gd name="connsiteX1319" fmla="*/ 1236341 w 1349781"/>
              <a:gd name="connsiteY1319" fmla="*/ 789289 h 1249758"/>
              <a:gd name="connsiteX1320" fmla="*/ 1237039 w 1349781"/>
              <a:gd name="connsiteY1320" fmla="*/ 794691 h 1249758"/>
              <a:gd name="connsiteX1321" fmla="*/ 1235645 w 1349781"/>
              <a:gd name="connsiteY1321" fmla="*/ 798089 h 1249758"/>
              <a:gd name="connsiteX1322" fmla="*/ 1232856 w 1349781"/>
              <a:gd name="connsiteY1322" fmla="*/ 801487 h 1249758"/>
              <a:gd name="connsiteX1323" fmla="*/ 1229371 w 1349781"/>
              <a:gd name="connsiteY1323" fmla="*/ 804188 h 1249758"/>
              <a:gd name="connsiteX1324" fmla="*/ 1228674 w 1349781"/>
              <a:gd name="connsiteY1324" fmla="*/ 806889 h 1249758"/>
              <a:gd name="connsiteX1325" fmla="*/ 1232769 w 1349781"/>
              <a:gd name="connsiteY1325" fmla="*/ 808196 h 1249758"/>
              <a:gd name="connsiteX1326" fmla="*/ 1238258 w 1349781"/>
              <a:gd name="connsiteY1326" fmla="*/ 806192 h 1249758"/>
              <a:gd name="connsiteX1327" fmla="*/ 1243747 w 1349781"/>
              <a:gd name="connsiteY1327" fmla="*/ 805495 h 1249758"/>
              <a:gd name="connsiteX1328" fmla="*/ 1246536 w 1349781"/>
              <a:gd name="connsiteY1328" fmla="*/ 804188 h 1249758"/>
              <a:gd name="connsiteX1329" fmla="*/ 1250631 w 1349781"/>
              <a:gd name="connsiteY1329" fmla="*/ 801487 h 1249758"/>
              <a:gd name="connsiteX1330" fmla="*/ 1252722 w 1349781"/>
              <a:gd name="connsiteY1330" fmla="*/ 801487 h 1249758"/>
              <a:gd name="connsiteX1331" fmla="*/ 1254813 w 1349781"/>
              <a:gd name="connsiteY1331" fmla="*/ 802184 h 1249758"/>
              <a:gd name="connsiteX1332" fmla="*/ 1256207 w 1349781"/>
              <a:gd name="connsiteY1332" fmla="*/ 803491 h 1249758"/>
              <a:gd name="connsiteX1333" fmla="*/ 1258995 w 1349781"/>
              <a:gd name="connsiteY1333" fmla="*/ 804188 h 1249758"/>
              <a:gd name="connsiteX1334" fmla="*/ 1258298 w 1349781"/>
              <a:gd name="connsiteY1334" fmla="*/ 806192 h 1249758"/>
              <a:gd name="connsiteX1335" fmla="*/ 1255510 w 1349781"/>
              <a:gd name="connsiteY1335" fmla="*/ 806889 h 1249758"/>
              <a:gd name="connsiteX1336" fmla="*/ 1252025 w 1349781"/>
              <a:gd name="connsiteY1336" fmla="*/ 806192 h 1249758"/>
              <a:gd name="connsiteX1337" fmla="*/ 1249934 w 1349781"/>
              <a:gd name="connsiteY1337" fmla="*/ 807499 h 1249758"/>
              <a:gd name="connsiteX1338" fmla="*/ 1248540 w 1349781"/>
              <a:gd name="connsiteY1338" fmla="*/ 809503 h 1249758"/>
              <a:gd name="connsiteX1339" fmla="*/ 1247146 w 1349781"/>
              <a:gd name="connsiteY1339" fmla="*/ 812204 h 1249758"/>
              <a:gd name="connsiteX1340" fmla="*/ 1244357 w 1349781"/>
              <a:gd name="connsiteY1340" fmla="*/ 812901 h 1249758"/>
              <a:gd name="connsiteX1341" fmla="*/ 1240872 w 1349781"/>
              <a:gd name="connsiteY1341" fmla="*/ 813598 h 1249758"/>
              <a:gd name="connsiteX1342" fmla="*/ 1238781 w 1349781"/>
              <a:gd name="connsiteY1342" fmla="*/ 815602 h 1249758"/>
              <a:gd name="connsiteX1343" fmla="*/ 1235296 w 1349781"/>
              <a:gd name="connsiteY1343" fmla="*/ 819000 h 1249758"/>
              <a:gd name="connsiteX1344" fmla="*/ 1233205 w 1349781"/>
              <a:gd name="connsiteY1344" fmla="*/ 821004 h 1249758"/>
              <a:gd name="connsiteX1345" fmla="*/ 1231114 w 1349781"/>
              <a:gd name="connsiteY1345" fmla="*/ 823008 h 1249758"/>
              <a:gd name="connsiteX1346" fmla="*/ 1229720 w 1349781"/>
              <a:gd name="connsiteY1346" fmla="*/ 825012 h 1249758"/>
              <a:gd name="connsiteX1347" fmla="*/ 1229720 w 1349781"/>
              <a:gd name="connsiteY1347" fmla="*/ 826318 h 1249758"/>
              <a:gd name="connsiteX1348" fmla="*/ 1231811 w 1349781"/>
              <a:gd name="connsiteY1348" fmla="*/ 827016 h 1249758"/>
              <a:gd name="connsiteX1349" fmla="*/ 1233902 w 1349781"/>
              <a:gd name="connsiteY1349" fmla="*/ 827016 h 1249758"/>
              <a:gd name="connsiteX1350" fmla="*/ 1235993 w 1349781"/>
              <a:gd name="connsiteY1350" fmla="*/ 825709 h 1249758"/>
              <a:gd name="connsiteX1351" fmla="*/ 1237387 w 1349781"/>
              <a:gd name="connsiteY1351" fmla="*/ 823008 h 1249758"/>
              <a:gd name="connsiteX1352" fmla="*/ 1240175 w 1349781"/>
              <a:gd name="connsiteY1352" fmla="*/ 821004 h 1249758"/>
              <a:gd name="connsiteX1353" fmla="*/ 1243660 w 1349781"/>
              <a:gd name="connsiteY1353" fmla="*/ 818303 h 1249758"/>
              <a:gd name="connsiteX1354" fmla="*/ 1248452 w 1349781"/>
              <a:gd name="connsiteY1354" fmla="*/ 814295 h 1249758"/>
              <a:gd name="connsiteX1355" fmla="*/ 1253941 w 1349781"/>
              <a:gd name="connsiteY1355" fmla="*/ 811594 h 1249758"/>
              <a:gd name="connsiteX1356" fmla="*/ 1261522 w 1349781"/>
              <a:gd name="connsiteY1356" fmla="*/ 807586 h 1249758"/>
              <a:gd name="connsiteX1357" fmla="*/ 1268405 w 1349781"/>
              <a:gd name="connsiteY1357" fmla="*/ 804188 h 1249758"/>
              <a:gd name="connsiteX1358" fmla="*/ 1277379 w 1349781"/>
              <a:gd name="connsiteY1358" fmla="*/ 800180 h 1249758"/>
              <a:gd name="connsiteX1359" fmla="*/ 1286353 w 1349781"/>
              <a:gd name="connsiteY1359" fmla="*/ 795475 h 1249758"/>
              <a:gd name="connsiteX1360" fmla="*/ 1297418 w 1349781"/>
              <a:gd name="connsiteY1360" fmla="*/ 790074 h 1249758"/>
              <a:gd name="connsiteX1361" fmla="*/ 1304301 w 1349781"/>
              <a:gd name="connsiteY1361" fmla="*/ 786675 h 1249758"/>
              <a:gd name="connsiteX1362" fmla="*/ 1310487 w 1349781"/>
              <a:gd name="connsiteY1362" fmla="*/ 785369 h 1249758"/>
              <a:gd name="connsiteX1363" fmla="*/ 1316673 w 1349781"/>
              <a:gd name="connsiteY1363" fmla="*/ 785369 h 1249758"/>
              <a:gd name="connsiteX1364" fmla="*/ 1320768 w 1349781"/>
              <a:gd name="connsiteY1364" fmla="*/ 785369 h 1249758"/>
              <a:gd name="connsiteX1365" fmla="*/ 1324863 w 1349781"/>
              <a:gd name="connsiteY1365" fmla="*/ 783975 h 1249758"/>
              <a:gd name="connsiteX1366" fmla="*/ 1326954 w 1349781"/>
              <a:gd name="connsiteY1366" fmla="*/ 782668 h 1249758"/>
              <a:gd name="connsiteX1367" fmla="*/ 1324863 w 1349781"/>
              <a:gd name="connsiteY1367" fmla="*/ 779967 h 1249758"/>
              <a:gd name="connsiteX1368" fmla="*/ 1321378 w 1349781"/>
              <a:gd name="connsiteY1368" fmla="*/ 776569 h 1249758"/>
              <a:gd name="connsiteX1369" fmla="*/ 1319287 w 1349781"/>
              <a:gd name="connsiteY1369" fmla="*/ 773868 h 1249758"/>
              <a:gd name="connsiteX1370" fmla="*/ 1315802 w 1349781"/>
              <a:gd name="connsiteY1370" fmla="*/ 773171 h 1249758"/>
              <a:gd name="connsiteX1371" fmla="*/ 1316499 w 1349781"/>
              <a:gd name="connsiteY1371" fmla="*/ 769076 h 1249758"/>
              <a:gd name="connsiteX1372" fmla="*/ 1319287 w 1349781"/>
              <a:gd name="connsiteY1372" fmla="*/ 767072 h 1249758"/>
              <a:gd name="connsiteX1373" fmla="*/ 1322075 w 1349781"/>
              <a:gd name="connsiteY1373" fmla="*/ 764371 h 1249758"/>
              <a:gd name="connsiteX1374" fmla="*/ 1326257 w 1349781"/>
              <a:gd name="connsiteY1374" fmla="*/ 760363 h 1249758"/>
              <a:gd name="connsiteX1375" fmla="*/ 1327651 w 1349781"/>
              <a:gd name="connsiteY1375" fmla="*/ 756355 h 1249758"/>
              <a:gd name="connsiteX1376" fmla="*/ 1327651 w 1349781"/>
              <a:gd name="connsiteY1376" fmla="*/ 751650 h 1249758"/>
              <a:gd name="connsiteX1377" fmla="*/ 1330440 w 1349781"/>
              <a:gd name="connsiteY1377" fmla="*/ 746945 h 1249758"/>
              <a:gd name="connsiteX1378" fmla="*/ 1332531 w 1349781"/>
              <a:gd name="connsiteY1378" fmla="*/ 744941 h 1249758"/>
              <a:gd name="connsiteX1379" fmla="*/ 1335319 w 1349781"/>
              <a:gd name="connsiteY1379" fmla="*/ 741543 h 1249758"/>
              <a:gd name="connsiteX1380" fmla="*/ 1336713 w 1349781"/>
              <a:gd name="connsiteY1380" fmla="*/ 739539 h 1249758"/>
              <a:gd name="connsiteX1381" fmla="*/ 1336713 w 1349781"/>
              <a:gd name="connsiteY1381" fmla="*/ 738233 h 1249758"/>
              <a:gd name="connsiteX1382" fmla="*/ 1335319 w 1349781"/>
              <a:gd name="connsiteY1382" fmla="*/ 736926 h 1249758"/>
              <a:gd name="connsiteX1383" fmla="*/ 1336016 w 1349781"/>
              <a:gd name="connsiteY1383" fmla="*/ 734225 h 1249758"/>
              <a:gd name="connsiteX1384" fmla="*/ 1338107 w 1349781"/>
              <a:gd name="connsiteY1384" fmla="*/ 732918 h 1249758"/>
              <a:gd name="connsiteX1385" fmla="*/ 1338107 w 1349781"/>
              <a:gd name="connsiteY1385" fmla="*/ 728910 h 1249758"/>
              <a:gd name="connsiteX1386" fmla="*/ 1336016 w 1349781"/>
              <a:gd name="connsiteY1386" fmla="*/ 725512 h 1249758"/>
              <a:gd name="connsiteX1387" fmla="*/ 1334622 w 1349781"/>
              <a:gd name="connsiteY1387" fmla="*/ 722811 h 1249758"/>
              <a:gd name="connsiteX1388" fmla="*/ 1336016 w 1349781"/>
              <a:gd name="connsiteY1388" fmla="*/ 718803 h 1249758"/>
              <a:gd name="connsiteX1389" fmla="*/ 1335319 w 1349781"/>
              <a:gd name="connsiteY1389" fmla="*/ 715405 h 1249758"/>
              <a:gd name="connsiteX1390" fmla="*/ 1333925 w 1349781"/>
              <a:gd name="connsiteY1390" fmla="*/ 712704 h 1249758"/>
              <a:gd name="connsiteX1391" fmla="*/ 1331136 w 1349781"/>
              <a:gd name="connsiteY1391" fmla="*/ 710003 h 1249758"/>
              <a:gd name="connsiteX1392" fmla="*/ 1329045 w 1349781"/>
              <a:gd name="connsiteY1392" fmla="*/ 707999 h 1249758"/>
              <a:gd name="connsiteX1393" fmla="*/ 1329742 w 1349781"/>
              <a:gd name="connsiteY1393" fmla="*/ 704601 h 1249758"/>
              <a:gd name="connsiteX1394" fmla="*/ 1329742 w 1349781"/>
              <a:gd name="connsiteY1394" fmla="*/ 701900 h 1249758"/>
              <a:gd name="connsiteX1395" fmla="*/ 1332531 w 1349781"/>
              <a:gd name="connsiteY1395" fmla="*/ 697805 h 1249758"/>
              <a:gd name="connsiteX1396" fmla="*/ 1335319 w 1349781"/>
              <a:gd name="connsiteY1396" fmla="*/ 696498 h 1249758"/>
              <a:gd name="connsiteX1397" fmla="*/ 1335319 w 1349781"/>
              <a:gd name="connsiteY1397" fmla="*/ 694495 h 1249758"/>
              <a:gd name="connsiteX1398" fmla="*/ 1334622 w 1349781"/>
              <a:gd name="connsiteY1398" fmla="*/ 692491 h 1249758"/>
              <a:gd name="connsiteX1399" fmla="*/ 1332531 w 1349781"/>
              <a:gd name="connsiteY1399" fmla="*/ 689790 h 1249758"/>
              <a:gd name="connsiteX1400" fmla="*/ 1332531 w 1349781"/>
              <a:gd name="connsiteY1400" fmla="*/ 685782 h 1249758"/>
              <a:gd name="connsiteX1401" fmla="*/ 1331136 w 1349781"/>
              <a:gd name="connsiteY1401" fmla="*/ 684475 h 1249758"/>
              <a:gd name="connsiteX1402" fmla="*/ 1331136 w 1349781"/>
              <a:gd name="connsiteY1402" fmla="*/ 681774 h 1249758"/>
              <a:gd name="connsiteX1403" fmla="*/ 1331834 w 1349781"/>
              <a:gd name="connsiteY1403" fmla="*/ 678376 h 1249758"/>
              <a:gd name="connsiteX1404" fmla="*/ 1333228 w 1349781"/>
              <a:gd name="connsiteY1404" fmla="*/ 677069 h 1249758"/>
              <a:gd name="connsiteX1405" fmla="*/ 1335319 w 1349781"/>
              <a:gd name="connsiteY1405" fmla="*/ 675762 h 1249758"/>
              <a:gd name="connsiteX1406" fmla="*/ 1335319 w 1349781"/>
              <a:gd name="connsiteY1406" fmla="*/ 673061 h 1249758"/>
              <a:gd name="connsiteX1407" fmla="*/ 1335319 w 1349781"/>
              <a:gd name="connsiteY1407" fmla="*/ 671057 h 1249758"/>
              <a:gd name="connsiteX1408" fmla="*/ 1336713 w 1349781"/>
              <a:gd name="connsiteY1408" fmla="*/ 668356 h 1249758"/>
              <a:gd name="connsiteX1409" fmla="*/ 1339501 w 1349781"/>
              <a:gd name="connsiteY1409" fmla="*/ 667659 h 1249758"/>
              <a:gd name="connsiteX1410" fmla="*/ 1341592 w 1349781"/>
              <a:gd name="connsiteY1410" fmla="*/ 665655 h 1249758"/>
              <a:gd name="connsiteX1411" fmla="*/ 1341592 w 1349781"/>
              <a:gd name="connsiteY1411" fmla="*/ 660950 h 1249758"/>
              <a:gd name="connsiteX1412" fmla="*/ 1340895 w 1349781"/>
              <a:gd name="connsiteY1412" fmla="*/ 658946 h 1249758"/>
              <a:gd name="connsiteX1413" fmla="*/ 1342289 w 1349781"/>
              <a:gd name="connsiteY1413" fmla="*/ 656942 h 1249758"/>
              <a:gd name="connsiteX1414" fmla="*/ 1343683 w 1349781"/>
              <a:gd name="connsiteY1414" fmla="*/ 655635 h 1249758"/>
              <a:gd name="connsiteX1415" fmla="*/ 1343683 w 1349781"/>
              <a:gd name="connsiteY1415" fmla="*/ 652935 h 1249758"/>
              <a:gd name="connsiteX1416" fmla="*/ 1345774 w 1349781"/>
              <a:gd name="connsiteY1416" fmla="*/ 651628 h 1249758"/>
              <a:gd name="connsiteX1417" fmla="*/ 1346471 w 1349781"/>
              <a:gd name="connsiteY1417" fmla="*/ 648927 h 1249758"/>
              <a:gd name="connsiteX1418" fmla="*/ 1346471 w 1349781"/>
              <a:gd name="connsiteY1418" fmla="*/ 646226 h 1249758"/>
              <a:gd name="connsiteX1419" fmla="*/ 1345774 w 1349781"/>
              <a:gd name="connsiteY1419" fmla="*/ 643525 h 1249758"/>
              <a:gd name="connsiteX1420" fmla="*/ 1345774 w 1349781"/>
              <a:gd name="connsiteY1420" fmla="*/ 640127 h 1249758"/>
              <a:gd name="connsiteX1421" fmla="*/ 1347168 w 1349781"/>
              <a:gd name="connsiteY1421" fmla="*/ 638123 h 1249758"/>
              <a:gd name="connsiteX1422" fmla="*/ 1349259 w 1349781"/>
              <a:gd name="connsiteY1422" fmla="*/ 637426 h 1249758"/>
              <a:gd name="connsiteX1423" fmla="*/ 1349259 w 1349781"/>
              <a:gd name="connsiteY1423" fmla="*/ 634725 h 1249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</a:cxnLst>
            <a:rect l="l" t="t" r="r" b="b"/>
            <a:pathLst>
              <a:path w="1349781" h="1249758">
                <a:moveTo>
                  <a:pt x="1342725" y="634986"/>
                </a:moveTo>
                <a:cubicBezTo>
                  <a:pt x="1342725" y="634289"/>
                  <a:pt x="1341330" y="632982"/>
                  <a:pt x="1340633" y="632982"/>
                </a:cubicBezTo>
                <a:cubicBezTo>
                  <a:pt x="1339936" y="632285"/>
                  <a:pt x="1339240" y="632982"/>
                  <a:pt x="1338542" y="632285"/>
                </a:cubicBezTo>
                <a:cubicBezTo>
                  <a:pt x="1337845" y="631588"/>
                  <a:pt x="1337845" y="630978"/>
                  <a:pt x="1337845" y="630281"/>
                </a:cubicBezTo>
                <a:cubicBezTo>
                  <a:pt x="1337845" y="629584"/>
                  <a:pt x="1338542" y="628887"/>
                  <a:pt x="1338542" y="628887"/>
                </a:cubicBezTo>
                <a:cubicBezTo>
                  <a:pt x="1339936" y="627580"/>
                  <a:pt x="1342027" y="626883"/>
                  <a:pt x="1342637" y="625489"/>
                </a:cubicBezTo>
                <a:cubicBezTo>
                  <a:pt x="1342637" y="624792"/>
                  <a:pt x="1342637" y="623485"/>
                  <a:pt x="1341940" y="622788"/>
                </a:cubicBezTo>
                <a:cubicBezTo>
                  <a:pt x="1341940" y="622091"/>
                  <a:pt x="1341243" y="620784"/>
                  <a:pt x="1340546" y="620087"/>
                </a:cubicBezTo>
                <a:cubicBezTo>
                  <a:pt x="1340546" y="620087"/>
                  <a:pt x="1339152" y="619390"/>
                  <a:pt x="1339152" y="618781"/>
                </a:cubicBezTo>
                <a:cubicBezTo>
                  <a:pt x="1339152" y="618171"/>
                  <a:pt x="1338455" y="616777"/>
                  <a:pt x="1338455" y="616080"/>
                </a:cubicBezTo>
                <a:cubicBezTo>
                  <a:pt x="1338455" y="615383"/>
                  <a:pt x="1339849" y="614773"/>
                  <a:pt x="1339849" y="614076"/>
                </a:cubicBezTo>
                <a:cubicBezTo>
                  <a:pt x="1339849" y="613378"/>
                  <a:pt x="1339152" y="612769"/>
                  <a:pt x="1339152" y="612072"/>
                </a:cubicBezTo>
                <a:cubicBezTo>
                  <a:pt x="1339152" y="611375"/>
                  <a:pt x="1339849" y="610765"/>
                  <a:pt x="1340546" y="610068"/>
                </a:cubicBezTo>
                <a:cubicBezTo>
                  <a:pt x="1340546" y="608761"/>
                  <a:pt x="1340546" y="606670"/>
                  <a:pt x="1339152" y="606060"/>
                </a:cubicBezTo>
                <a:cubicBezTo>
                  <a:pt x="1339152" y="605363"/>
                  <a:pt x="1338455" y="606060"/>
                  <a:pt x="1337758" y="606060"/>
                </a:cubicBezTo>
                <a:cubicBezTo>
                  <a:pt x="1337758" y="606757"/>
                  <a:pt x="1337061" y="607367"/>
                  <a:pt x="1337061" y="608064"/>
                </a:cubicBezTo>
                <a:cubicBezTo>
                  <a:pt x="1336364" y="608761"/>
                  <a:pt x="1335667" y="609371"/>
                  <a:pt x="1335667" y="609371"/>
                </a:cubicBezTo>
                <a:cubicBezTo>
                  <a:pt x="1334970" y="610068"/>
                  <a:pt x="1333576" y="609371"/>
                  <a:pt x="1332879" y="608674"/>
                </a:cubicBezTo>
                <a:cubicBezTo>
                  <a:pt x="1332879" y="607977"/>
                  <a:pt x="1332182" y="606670"/>
                  <a:pt x="1332182" y="605973"/>
                </a:cubicBezTo>
                <a:cubicBezTo>
                  <a:pt x="1332182" y="605276"/>
                  <a:pt x="1332879" y="603272"/>
                  <a:pt x="1332182" y="602575"/>
                </a:cubicBezTo>
                <a:cubicBezTo>
                  <a:pt x="1332182" y="601878"/>
                  <a:pt x="1330788" y="601268"/>
                  <a:pt x="1330788" y="600571"/>
                </a:cubicBezTo>
                <a:cubicBezTo>
                  <a:pt x="1330788" y="599177"/>
                  <a:pt x="1330788" y="597870"/>
                  <a:pt x="1330091" y="597173"/>
                </a:cubicBezTo>
                <a:cubicBezTo>
                  <a:pt x="1330091" y="596476"/>
                  <a:pt x="1328000" y="597870"/>
                  <a:pt x="1327303" y="597173"/>
                </a:cubicBezTo>
                <a:cubicBezTo>
                  <a:pt x="1326606" y="597173"/>
                  <a:pt x="1325909" y="596476"/>
                  <a:pt x="1325909" y="595866"/>
                </a:cubicBezTo>
                <a:cubicBezTo>
                  <a:pt x="1325212" y="595169"/>
                  <a:pt x="1325212" y="594472"/>
                  <a:pt x="1324515" y="594472"/>
                </a:cubicBezTo>
                <a:cubicBezTo>
                  <a:pt x="1324515" y="593775"/>
                  <a:pt x="1323121" y="593775"/>
                  <a:pt x="1323121" y="593775"/>
                </a:cubicBezTo>
                <a:cubicBezTo>
                  <a:pt x="1322424" y="593078"/>
                  <a:pt x="1323121" y="591771"/>
                  <a:pt x="1323121" y="591074"/>
                </a:cubicBezTo>
                <a:cubicBezTo>
                  <a:pt x="1323121" y="590377"/>
                  <a:pt x="1323818" y="589767"/>
                  <a:pt x="1323818" y="589767"/>
                </a:cubicBezTo>
                <a:cubicBezTo>
                  <a:pt x="1324515" y="589070"/>
                  <a:pt x="1325212" y="587763"/>
                  <a:pt x="1324515" y="586369"/>
                </a:cubicBezTo>
                <a:cubicBezTo>
                  <a:pt x="1324515" y="586369"/>
                  <a:pt x="1323818" y="585062"/>
                  <a:pt x="1323818" y="584365"/>
                </a:cubicBezTo>
                <a:lnTo>
                  <a:pt x="1323818" y="583058"/>
                </a:lnTo>
                <a:cubicBezTo>
                  <a:pt x="1323818" y="583058"/>
                  <a:pt x="1322424" y="581664"/>
                  <a:pt x="1321727" y="581664"/>
                </a:cubicBezTo>
                <a:cubicBezTo>
                  <a:pt x="1321727" y="580967"/>
                  <a:pt x="1320333" y="580967"/>
                  <a:pt x="1320333" y="580967"/>
                </a:cubicBezTo>
                <a:cubicBezTo>
                  <a:pt x="1319636" y="580270"/>
                  <a:pt x="1320333" y="578963"/>
                  <a:pt x="1320333" y="578266"/>
                </a:cubicBezTo>
                <a:cubicBezTo>
                  <a:pt x="1319636" y="578266"/>
                  <a:pt x="1318939" y="576872"/>
                  <a:pt x="1318939" y="576872"/>
                </a:cubicBezTo>
                <a:cubicBezTo>
                  <a:pt x="1318242" y="576872"/>
                  <a:pt x="1316848" y="576872"/>
                  <a:pt x="1316848" y="576175"/>
                </a:cubicBezTo>
                <a:cubicBezTo>
                  <a:pt x="1316150" y="576175"/>
                  <a:pt x="1314756" y="575478"/>
                  <a:pt x="1314756" y="574781"/>
                </a:cubicBezTo>
                <a:cubicBezTo>
                  <a:pt x="1314756" y="574084"/>
                  <a:pt x="1316150" y="573474"/>
                  <a:pt x="1316848" y="573474"/>
                </a:cubicBezTo>
                <a:lnTo>
                  <a:pt x="1316848" y="570076"/>
                </a:lnTo>
                <a:cubicBezTo>
                  <a:pt x="1316848" y="570076"/>
                  <a:pt x="1315454" y="568769"/>
                  <a:pt x="1314756" y="568072"/>
                </a:cubicBezTo>
                <a:lnTo>
                  <a:pt x="1313363" y="568072"/>
                </a:lnTo>
                <a:cubicBezTo>
                  <a:pt x="1312665" y="568072"/>
                  <a:pt x="1311271" y="568769"/>
                  <a:pt x="1310574" y="568769"/>
                </a:cubicBezTo>
                <a:cubicBezTo>
                  <a:pt x="1309877" y="568072"/>
                  <a:pt x="1309180" y="566765"/>
                  <a:pt x="1308483" y="566068"/>
                </a:cubicBezTo>
                <a:cubicBezTo>
                  <a:pt x="1308483" y="566068"/>
                  <a:pt x="1307089" y="565371"/>
                  <a:pt x="1306392" y="564674"/>
                </a:cubicBezTo>
                <a:lnTo>
                  <a:pt x="1306392" y="561973"/>
                </a:lnTo>
                <a:cubicBezTo>
                  <a:pt x="1305695" y="561973"/>
                  <a:pt x="1304998" y="560666"/>
                  <a:pt x="1304998" y="560666"/>
                </a:cubicBezTo>
                <a:cubicBezTo>
                  <a:pt x="1304998" y="559969"/>
                  <a:pt x="1304998" y="558662"/>
                  <a:pt x="1305695" y="558662"/>
                </a:cubicBezTo>
                <a:cubicBezTo>
                  <a:pt x="1305695" y="557965"/>
                  <a:pt x="1307089" y="557965"/>
                  <a:pt x="1307089" y="557269"/>
                </a:cubicBezTo>
                <a:cubicBezTo>
                  <a:pt x="1307786" y="556571"/>
                  <a:pt x="1307089" y="555264"/>
                  <a:pt x="1307089" y="554567"/>
                </a:cubicBezTo>
                <a:cubicBezTo>
                  <a:pt x="1307089" y="553870"/>
                  <a:pt x="1305695" y="553260"/>
                  <a:pt x="1305695" y="552564"/>
                </a:cubicBezTo>
                <a:lnTo>
                  <a:pt x="1305695" y="551257"/>
                </a:lnTo>
                <a:cubicBezTo>
                  <a:pt x="1306392" y="551257"/>
                  <a:pt x="1307089" y="551257"/>
                  <a:pt x="1307786" y="550560"/>
                </a:cubicBezTo>
                <a:cubicBezTo>
                  <a:pt x="1307786" y="550560"/>
                  <a:pt x="1308483" y="549253"/>
                  <a:pt x="1308483" y="548556"/>
                </a:cubicBezTo>
                <a:cubicBezTo>
                  <a:pt x="1308483" y="547859"/>
                  <a:pt x="1307089" y="547162"/>
                  <a:pt x="1307089" y="547162"/>
                </a:cubicBezTo>
                <a:cubicBezTo>
                  <a:pt x="1307089" y="546465"/>
                  <a:pt x="1306392" y="544461"/>
                  <a:pt x="1306392" y="543764"/>
                </a:cubicBezTo>
                <a:cubicBezTo>
                  <a:pt x="1305695" y="543764"/>
                  <a:pt x="1304998" y="543067"/>
                  <a:pt x="1304301" y="543067"/>
                </a:cubicBezTo>
                <a:cubicBezTo>
                  <a:pt x="1304301" y="542370"/>
                  <a:pt x="1304998" y="541063"/>
                  <a:pt x="1304301" y="540366"/>
                </a:cubicBezTo>
                <a:cubicBezTo>
                  <a:pt x="1304301" y="539669"/>
                  <a:pt x="1304301" y="538362"/>
                  <a:pt x="1303604" y="537665"/>
                </a:cubicBezTo>
                <a:cubicBezTo>
                  <a:pt x="1303604" y="536968"/>
                  <a:pt x="1302210" y="536358"/>
                  <a:pt x="1302210" y="535661"/>
                </a:cubicBezTo>
                <a:cubicBezTo>
                  <a:pt x="1301513" y="535661"/>
                  <a:pt x="1300119" y="535661"/>
                  <a:pt x="1299422" y="534964"/>
                </a:cubicBezTo>
                <a:cubicBezTo>
                  <a:pt x="1298725" y="534964"/>
                  <a:pt x="1298725" y="533657"/>
                  <a:pt x="1298725" y="533657"/>
                </a:cubicBezTo>
                <a:cubicBezTo>
                  <a:pt x="1298725" y="532960"/>
                  <a:pt x="1299422" y="531653"/>
                  <a:pt x="1298725" y="530956"/>
                </a:cubicBezTo>
                <a:cubicBezTo>
                  <a:pt x="1298725" y="530956"/>
                  <a:pt x="1298028" y="530259"/>
                  <a:pt x="1297331" y="529562"/>
                </a:cubicBezTo>
                <a:cubicBezTo>
                  <a:pt x="1297331" y="528865"/>
                  <a:pt x="1296634" y="527558"/>
                  <a:pt x="1295937" y="526861"/>
                </a:cubicBezTo>
                <a:cubicBezTo>
                  <a:pt x="1295937" y="526164"/>
                  <a:pt x="1294543" y="526164"/>
                  <a:pt x="1294543" y="526164"/>
                </a:cubicBezTo>
                <a:cubicBezTo>
                  <a:pt x="1293846" y="525467"/>
                  <a:pt x="1293149" y="524160"/>
                  <a:pt x="1292452" y="524160"/>
                </a:cubicBezTo>
                <a:cubicBezTo>
                  <a:pt x="1291755" y="523463"/>
                  <a:pt x="1289664" y="524160"/>
                  <a:pt x="1289664" y="523463"/>
                </a:cubicBezTo>
                <a:cubicBezTo>
                  <a:pt x="1288967" y="523463"/>
                  <a:pt x="1287573" y="522156"/>
                  <a:pt x="1287573" y="521459"/>
                </a:cubicBezTo>
                <a:cubicBezTo>
                  <a:pt x="1286876" y="520152"/>
                  <a:pt x="1286179" y="518061"/>
                  <a:pt x="1285482" y="517451"/>
                </a:cubicBezTo>
                <a:cubicBezTo>
                  <a:pt x="1284785" y="516754"/>
                  <a:pt x="1284088" y="516144"/>
                  <a:pt x="1284088" y="515447"/>
                </a:cubicBezTo>
                <a:cubicBezTo>
                  <a:pt x="1283391" y="514750"/>
                  <a:pt x="1281997" y="514750"/>
                  <a:pt x="1281299" y="514750"/>
                </a:cubicBezTo>
                <a:cubicBezTo>
                  <a:pt x="1281299" y="514053"/>
                  <a:pt x="1280602" y="512746"/>
                  <a:pt x="1280602" y="512746"/>
                </a:cubicBezTo>
                <a:lnTo>
                  <a:pt x="1273022" y="394688"/>
                </a:lnTo>
                <a:lnTo>
                  <a:pt x="1268927" y="330649"/>
                </a:lnTo>
                <a:cubicBezTo>
                  <a:pt x="1268927" y="330649"/>
                  <a:pt x="1266836" y="331346"/>
                  <a:pt x="1266836" y="330649"/>
                </a:cubicBezTo>
                <a:cubicBezTo>
                  <a:pt x="1266139" y="330649"/>
                  <a:pt x="1266139" y="328645"/>
                  <a:pt x="1265442" y="328645"/>
                </a:cubicBezTo>
                <a:cubicBezTo>
                  <a:pt x="1265442" y="327948"/>
                  <a:pt x="1264048" y="327948"/>
                  <a:pt x="1264048" y="328645"/>
                </a:cubicBezTo>
                <a:cubicBezTo>
                  <a:pt x="1263351" y="328645"/>
                  <a:pt x="1262654" y="329952"/>
                  <a:pt x="1262654" y="329952"/>
                </a:cubicBezTo>
                <a:cubicBezTo>
                  <a:pt x="1261957" y="330649"/>
                  <a:pt x="1261260" y="331259"/>
                  <a:pt x="1260563" y="331259"/>
                </a:cubicBezTo>
                <a:cubicBezTo>
                  <a:pt x="1259866" y="331259"/>
                  <a:pt x="1259169" y="330562"/>
                  <a:pt x="1259169" y="329952"/>
                </a:cubicBezTo>
                <a:cubicBezTo>
                  <a:pt x="1258472" y="329255"/>
                  <a:pt x="1257775" y="327948"/>
                  <a:pt x="1257078" y="327948"/>
                </a:cubicBezTo>
                <a:cubicBezTo>
                  <a:pt x="1257078" y="327251"/>
                  <a:pt x="1255684" y="327251"/>
                  <a:pt x="1254987" y="327251"/>
                </a:cubicBezTo>
                <a:cubicBezTo>
                  <a:pt x="1254290" y="327251"/>
                  <a:pt x="1253593" y="327948"/>
                  <a:pt x="1252896" y="328645"/>
                </a:cubicBezTo>
                <a:lnTo>
                  <a:pt x="1252896" y="330649"/>
                </a:lnTo>
                <a:cubicBezTo>
                  <a:pt x="1252199" y="331346"/>
                  <a:pt x="1250805" y="331956"/>
                  <a:pt x="1249498" y="331956"/>
                </a:cubicBezTo>
                <a:cubicBezTo>
                  <a:pt x="1248801" y="331956"/>
                  <a:pt x="1248801" y="330649"/>
                  <a:pt x="1248104" y="329952"/>
                </a:cubicBezTo>
                <a:lnTo>
                  <a:pt x="1245316" y="329952"/>
                </a:lnTo>
                <a:cubicBezTo>
                  <a:pt x="1244619" y="329952"/>
                  <a:pt x="1243922" y="330649"/>
                  <a:pt x="1243922" y="330649"/>
                </a:cubicBezTo>
                <a:cubicBezTo>
                  <a:pt x="1243225" y="331346"/>
                  <a:pt x="1243225" y="331956"/>
                  <a:pt x="1242528" y="332653"/>
                </a:cubicBezTo>
                <a:cubicBezTo>
                  <a:pt x="1242528" y="332653"/>
                  <a:pt x="1241134" y="333350"/>
                  <a:pt x="1240437" y="333350"/>
                </a:cubicBezTo>
                <a:cubicBezTo>
                  <a:pt x="1239740" y="332653"/>
                  <a:pt x="1239740" y="331346"/>
                  <a:pt x="1239740" y="331346"/>
                </a:cubicBezTo>
                <a:cubicBezTo>
                  <a:pt x="1239043" y="331346"/>
                  <a:pt x="1238346" y="332653"/>
                  <a:pt x="1237649" y="333350"/>
                </a:cubicBezTo>
                <a:lnTo>
                  <a:pt x="1235557" y="333350"/>
                </a:lnTo>
                <a:cubicBezTo>
                  <a:pt x="1234860" y="332653"/>
                  <a:pt x="1235557" y="330649"/>
                  <a:pt x="1234860" y="330649"/>
                </a:cubicBezTo>
                <a:cubicBezTo>
                  <a:pt x="1234163" y="330649"/>
                  <a:pt x="1233466" y="331956"/>
                  <a:pt x="1233466" y="331956"/>
                </a:cubicBezTo>
                <a:cubicBezTo>
                  <a:pt x="1232769" y="331956"/>
                  <a:pt x="1231375" y="331259"/>
                  <a:pt x="1231375" y="330649"/>
                </a:cubicBezTo>
                <a:cubicBezTo>
                  <a:pt x="1230678" y="329952"/>
                  <a:pt x="1230678" y="329255"/>
                  <a:pt x="1229981" y="329255"/>
                </a:cubicBezTo>
                <a:cubicBezTo>
                  <a:pt x="1229981" y="328558"/>
                  <a:pt x="1228587" y="328558"/>
                  <a:pt x="1227890" y="328558"/>
                </a:cubicBezTo>
                <a:cubicBezTo>
                  <a:pt x="1227193" y="327861"/>
                  <a:pt x="1227193" y="327164"/>
                  <a:pt x="1227193" y="326554"/>
                </a:cubicBezTo>
                <a:lnTo>
                  <a:pt x="1225799" y="327251"/>
                </a:lnTo>
                <a:cubicBezTo>
                  <a:pt x="1225102" y="328645"/>
                  <a:pt x="1224405" y="329952"/>
                  <a:pt x="1222314" y="329952"/>
                </a:cubicBezTo>
                <a:lnTo>
                  <a:pt x="1221617" y="329952"/>
                </a:lnTo>
                <a:cubicBezTo>
                  <a:pt x="1219526" y="329952"/>
                  <a:pt x="1217522" y="328645"/>
                  <a:pt x="1216825" y="327948"/>
                </a:cubicBezTo>
                <a:cubicBezTo>
                  <a:pt x="1216128" y="327251"/>
                  <a:pt x="1216128" y="326554"/>
                  <a:pt x="1215431" y="325944"/>
                </a:cubicBezTo>
                <a:cubicBezTo>
                  <a:pt x="1214734" y="325247"/>
                  <a:pt x="1213340" y="325247"/>
                  <a:pt x="1212643" y="324551"/>
                </a:cubicBezTo>
                <a:lnTo>
                  <a:pt x="1212643" y="323853"/>
                </a:lnTo>
                <a:cubicBezTo>
                  <a:pt x="1212643" y="324551"/>
                  <a:pt x="1211946" y="324551"/>
                  <a:pt x="1211946" y="324551"/>
                </a:cubicBezTo>
                <a:cubicBezTo>
                  <a:pt x="1211249" y="324551"/>
                  <a:pt x="1211249" y="323853"/>
                  <a:pt x="1210552" y="323853"/>
                </a:cubicBezTo>
                <a:lnTo>
                  <a:pt x="1209158" y="323853"/>
                </a:lnTo>
                <a:cubicBezTo>
                  <a:pt x="1207067" y="323853"/>
                  <a:pt x="1206370" y="323156"/>
                  <a:pt x="1205673" y="321849"/>
                </a:cubicBezTo>
                <a:cubicBezTo>
                  <a:pt x="1204976" y="322546"/>
                  <a:pt x="1204279" y="322546"/>
                  <a:pt x="1203582" y="322546"/>
                </a:cubicBezTo>
                <a:lnTo>
                  <a:pt x="1203582" y="323244"/>
                </a:lnTo>
                <a:lnTo>
                  <a:pt x="1202884" y="323244"/>
                </a:lnTo>
                <a:cubicBezTo>
                  <a:pt x="1201490" y="323244"/>
                  <a:pt x="1200097" y="321849"/>
                  <a:pt x="1199487" y="321240"/>
                </a:cubicBezTo>
                <a:lnTo>
                  <a:pt x="1198789" y="321240"/>
                </a:lnTo>
                <a:cubicBezTo>
                  <a:pt x="1198789" y="320778"/>
                  <a:pt x="1198554" y="320342"/>
                  <a:pt x="1198093" y="319933"/>
                </a:cubicBezTo>
                <a:cubicBezTo>
                  <a:pt x="1197396" y="319933"/>
                  <a:pt x="1196699" y="319933"/>
                  <a:pt x="1196002" y="319236"/>
                </a:cubicBezTo>
                <a:cubicBezTo>
                  <a:pt x="1195304" y="318539"/>
                  <a:pt x="1194608" y="317232"/>
                  <a:pt x="1194608" y="316535"/>
                </a:cubicBezTo>
                <a:lnTo>
                  <a:pt x="1193910" y="316535"/>
                </a:lnTo>
                <a:cubicBezTo>
                  <a:pt x="1193910" y="316073"/>
                  <a:pt x="1193675" y="315838"/>
                  <a:pt x="1193213" y="315838"/>
                </a:cubicBezTo>
                <a:lnTo>
                  <a:pt x="1193213" y="315141"/>
                </a:lnTo>
                <a:cubicBezTo>
                  <a:pt x="1192752" y="315602"/>
                  <a:pt x="1192281" y="315838"/>
                  <a:pt x="1191819" y="315838"/>
                </a:cubicBezTo>
                <a:lnTo>
                  <a:pt x="1191122" y="315838"/>
                </a:lnTo>
                <a:cubicBezTo>
                  <a:pt x="1190425" y="316535"/>
                  <a:pt x="1189031" y="317145"/>
                  <a:pt x="1187027" y="317145"/>
                </a:cubicBezTo>
                <a:lnTo>
                  <a:pt x="1185633" y="317145"/>
                </a:lnTo>
                <a:cubicBezTo>
                  <a:pt x="1183542" y="316448"/>
                  <a:pt x="1181538" y="315141"/>
                  <a:pt x="1180841" y="314444"/>
                </a:cubicBezTo>
                <a:cubicBezTo>
                  <a:pt x="1180144" y="313747"/>
                  <a:pt x="1180144" y="313137"/>
                  <a:pt x="1179447" y="312440"/>
                </a:cubicBezTo>
                <a:cubicBezTo>
                  <a:pt x="1178750" y="312440"/>
                  <a:pt x="1178053" y="311743"/>
                  <a:pt x="1177356" y="311133"/>
                </a:cubicBezTo>
                <a:cubicBezTo>
                  <a:pt x="1175962" y="310436"/>
                  <a:pt x="1175962" y="309129"/>
                  <a:pt x="1175962" y="308432"/>
                </a:cubicBezTo>
                <a:cubicBezTo>
                  <a:pt x="1175962" y="307735"/>
                  <a:pt x="1175962" y="307735"/>
                  <a:pt x="1175265" y="307735"/>
                </a:cubicBezTo>
                <a:cubicBezTo>
                  <a:pt x="1175265" y="307735"/>
                  <a:pt x="1174568" y="307038"/>
                  <a:pt x="1173871" y="307038"/>
                </a:cubicBezTo>
                <a:cubicBezTo>
                  <a:pt x="1173871" y="306341"/>
                  <a:pt x="1172477" y="305034"/>
                  <a:pt x="1172477" y="305034"/>
                </a:cubicBezTo>
                <a:cubicBezTo>
                  <a:pt x="1171780" y="304337"/>
                  <a:pt x="1171780" y="303727"/>
                  <a:pt x="1171780" y="303030"/>
                </a:cubicBezTo>
                <a:lnTo>
                  <a:pt x="1171083" y="303030"/>
                </a:lnTo>
                <a:lnTo>
                  <a:pt x="1171083" y="303727"/>
                </a:lnTo>
                <a:lnTo>
                  <a:pt x="1168295" y="303727"/>
                </a:lnTo>
                <a:cubicBezTo>
                  <a:pt x="1166901" y="303727"/>
                  <a:pt x="1164810" y="303030"/>
                  <a:pt x="1164200" y="302420"/>
                </a:cubicBezTo>
                <a:cubicBezTo>
                  <a:pt x="1163503" y="301723"/>
                  <a:pt x="1162806" y="301113"/>
                  <a:pt x="1162806" y="300416"/>
                </a:cubicBezTo>
                <a:cubicBezTo>
                  <a:pt x="1162109" y="300416"/>
                  <a:pt x="1161412" y="299719"/>
                  <a:pt x="1161412" y="299719"/>
                </a:cubicBezTo>
                <a:cubicBezTo>
                  <a:pt x="1160018" y="299022"/>
                  <a:pt x="1159321" y="298412"/>
                  <a:pt x="1158624" y="297715"/>
                </a:cubicBezTo>
                <a:cubicBezTo>
                  <a:pt x="1157230" y="296408"/>
                  <a:pt x="1156533" y="295711"/>
                  <a:pt x="1156533" y="295711"/>
                </a:cubicBezTo>
                <a:lnTo>
                  <a:pt x="1154442" y="295711"/>
                </a:lnTo>
                <a:cubicBezTo>
                  <a:pt x="1153745" y="295711"/>
                  <a:pt x="1153047" y="295711"/>
                  <a:pt x="1152351" y="295014"/>
                </a:cubicBezTo>
                <a:cubicBezTo>
                  <a:pt x="1151654" y="295014"/>
                  <a:pt x="1150260" y="294317"/>
                  <a:pt x="1149562" y="293707"/>
                </a:cubicBezTo>
                <a:lnTo>
                  <a:pt x="1149562" y="295711"/>
                </a:lnTo>
                <a:cubicBezTo>
                  <a:pt x="1148866" y="297715"/>
                  <a:pt x="1146774" y="299109"/>
                  <a:pt x="1146077" y="299109"/>
                </a:cubicBezTo>
                <a:cubicBezTo>
                  <a:pt x="1146077" y="300416"/>
                  <a:pt x="1146077" y="301810"/>
                  <a:pt x="1144683" y="303117"/>
                </a:cubicBezTo>
                <a:cubicBezTo>
                  <a:pt x="1143986" y="303814"/>
                  <a:pt x="1143289" y="303814"/>
                  <a:pt x="1141895" y="303814"/>
                </a:cubicBezTo>
                <a:cubicBezTo>
                  <a:pt x="1141198" y="303814"/>
                  <a:pt x="1140501" y="303117"/>
                  <a:pt x="1139804" y="303117"/>
                </a:cubicBezTo>
                <a:cubicBezTo>
                  <a:pt x="1139107" y="303117"/>
                  <a:pt x="1139107" y="303814"/>
                  <a:pt x="1138410" y="303814"/>
                </a:cubicBezTo>
                <a:cubicBezTo>
                  <a:pt x="1137016" y="304511"/>
                  <a:pt x="1135622" y="304511"/>
                  <a:pt x="1135012" y="304511"/>
                </a:cubicBezTo>
                <a:lnTo>
                  <a:pt x="1134315" y="304511"/>
                </a:lnTo>
                <a:cubicBezTo>
                  <a:pt x="1134315" y="304511"/>
                  <a:pt x="1133618" y="304511"/>
                  <a:pt x="1133618" y="305208"/>
                </a:cubicBezTo>
                <a:lnTo>
                  <a:pt x="1130133" y="305208"/>
                </a:lnTo>
                <a:cubicBezTo>
                  <a:pt x="1128739" y="305208"/>
                  <a:pt x="1126038" y="305208"/>
                  <a:pt x="1123947" y="304511"/>
                </a:cubicBezTo>
                <a:lnTo>
                  <a:pt x="1123947" y="303814"/>
                </a:lnTo>
                <a:cubicBezTo>
                  <a:pt x="1123250" y="304511"/>
                  <a:pt x="1122553" y="304511"/>
                  <a:pt x="1121159" y="304511"/>
                </a:cubicBezTo>
                <a:cubicBezTo>
                  <a:pt x="1120462" y="304511"/>
                  <a:pt x="1119765" y="304511"/>
                  <a:pt x="1119068" y="303814"/>
                </a:cubicBezTo>
                <a:lnTo>
                  <a:pt x="1116977" y="303814"/>
                </a:lnTo>
                <a:cubicBezTo>
                  <a:pt x="1114886" y="303814"/>
                  <a:pt x="1113492" y="301810"/>
                  <a:pt x="1112882" y="300416"/>
                </a:cubicBezTo>
                <a:cubicBezTo>
                  <a:pt x="1112185" y="299719"/>
                  <a:pt x="1112185" y="298412"/>
                  <a:pt x="1112185" y="297715"/>
                </a:cubicBezTo>
                <a:cubicBezTo>
                  <a:pt x="1111488" y="298412"/>
                  <a:pt x="1111488" y="299022"/>
                  <a:pt x="1110791" y="299719"/>
                </a:cubicBezTo>
                <a:cubicBezTo>
                  <a:pt x="1109397" y="301026"/>
                  <a:pt x="1107305" y="301026"/>
                  <a:pt x="1107305" y="301026"/>
                </a:cubicBezTo>
                <a:lnTo>
                  <a:pt x="1105912" y="301026"/>
                </a:lnTo>
                <a:cubicBezTo>
                  <a:pt x="1105214" y="301723"/>
                  <a:pt x="1105214" y="302333"/>
                  <a:pt x="1104518" y="302333"/>
                </a:cubicBezTo>
                <a:cubicBezTo>
                  <a:pt x="1103123" y="303640"/>
                  <a:pt x="1101729" y="304337"/>
                  <a:pt x="1100335" y="304337"/>
                </a:cubicBezTo>
                <a:cubicBezTo>
                  <a:pt x="1099873" y="304337"/>
                  <a:pt x="1099638" y="304102"/>
                  <a:pt x="1099638" y="303640"/>
                </a:cubicBezTo>
                <a:cubicBezTo>
                  <a:pt x="1099638" y="304947"/>
                  <a:pt x="1098941" y="306341"/>
                  <a:pt x="1098941" y="307038"/>
                </a:cubicBezTo>
                <a:cubicBezTo>
                  <a:pt x="1097547" y="307735"/>
                  <a:pt x="1096153" y="309042"/>
                  <a:pt x="1094149" y="309042"/>
                </a:cubicBezTo>
                <a:cubicBezTo>
                  <a:pt x="1092755" y="309042"/>
                  <a:pt x="1092058" y="308345"/>
                  <a:pt x="1091361" y="308345"/>
                </a:cubicBezTo>
                <a:lnTo>
                  <a:pt x="1090664" y="309042"/>
                </a:lnTo>
                <a:cubicBezTo>
                  <a:pt x="1089967" y="309739"/>
                  <a:pt x="1088573" y="309739"/>
                  <a:pt x="1087179" y="309739"/>
                </a:cubicBezTo>
                <a:lnTo>
                  <a:pt x="1085785" y="309739"/>
                </a:lnTo>
                <a:cubicBezTo>
                  <a:pt x="1085088" y="309739"/>
                  <a:pt x="1083694" y="309042"/>
                  <a:pt x="1082997" y="308432"/>
                </a:cubicBezTo>
                <a:lnTo>
                  <a:pt x="1082300" y="307735"/>
                </a:lnTo>
                <a:lnTo>
                  <a:pt x="1081603" y="307735"/>
                </a:lnTo>
                <a:cubicBezTo>
                  <a:pt x="1080906" y="307038"/>
                  <a:pt x="1080209" y="307038"/>
                  <a:pt x="1079512" y="306428"/>
                </a:cubicBezTo>
                <a:cubicBezTo>
                  <a:pt x="1078815" y="307125"/>
                  <a:pt x="1077421" y="309129"/>
                  <a:pt x="1075417" y="309129"/>
                </a:cubicBezTo>
                <a:lnTo>
                  <a:pt x="1073326" y="309129"/>
                </a:lnTo>
                <a:cubicBezTo>
                  <a:pt x="1071932" y="309826"/>
                  <a:pt x="1070538" y="309826"/>
                  <a:pt x="1069231" y="310523"/>
                </a:cubicBezTo>
                <a:lnTo>
                  <a:pt x="1065746" y="310523"/>
                </a:lnTo>
                <a:cubicBezTo>
                  <a:pt x="1065049" y="310523"/>
                  <a:pt x="1064352" y="310523"/>
                  <a:pt x="1063655" y="309826"/>
                </a:cubicBezTo>
                <a:cubicBezTo>
                  <a:pt x="1063655" y="310523"/>
                  <a:pt x="1062957" y="310523"/>
                  <a:pt x="1062261" y="310523"/>
                </a:cubicBezTo>
                <a:cubicBezTo>
                  <a:pt x="1062261" y="311220"/>
                  <a:pt x="1061563" y="311220"/>
                  <a:pt x="1060867" y="311220"/>
                </a:cubicBezTo>
                <a:lnTo>
                  <a:pt x="1059472" y="311220"/>
                </a:lnTo>
                <a:lnTo>
                  <a:pt x="1058776" y="311917"/>
                </a:lnTo>
                <a:cubicBezTo>
                  <a:pt x="1059472" y="313311"/>
                  <a:pt x="1059472" y="314618"/>
                  <a:pt x="1059472" y="316012"/>
                </a:cubicBezTo>
                <a:cubicBezTo>
                  <a:pt x="1058776" y="317319"/>
                  <a:pt x="1057381" y="318016"/>
                  <a:pt x="1056684" y="318713"/>
                </a:cubicBezTo>
                <a:lnTo>
                  <a:pt x="1056684" y="319410"/>
                </a:lnTo>
                <a:cubicBezTo>
                  <a:pt x="1055987" y="320107"/>
                  <a:pt x="1055290" y="320717"/>
                  <a:pt x="1054593" y="321414"/>
                </a:cubicBezTo>
                <a:cubicBezTo>
                  <a:pt x="1053199" y="322111"/>
                  <a:pt x="1051805" y="322111"/>
                  <a:pt x="1051195" y="322111"/>
                </a:cubicBezTo>
                <a:cubicBezTo>
                  <a:pt x="1050586" y="322111"/>
                  <a:pt x="1049801" y="322808"/>
                  <a:pt x="1049104" y="322808"/>
                </a:cubicBezTo>
                <a:cubicBezTo>
                  <a:pt x="1047710" y="322808"/>
                  <a:pt x="1047013" y="322111"/>
                  <a:pt x="1046316" y="322111"/>
                </a:cubicBezTo>
                <a:cubicBezTo>
                  <a:pt x="1045619" y="321414"/>
                  <a:pt x="1044922" y="321414"/>
                  <a:pt x="1044922" y="320804"/>
                </a:cubicBezTo>
                <a:lnTo>
                  <a:pt x="1044922" y="324812"/>
                </a:lnTo>
                <a:cubicBezTo>
                  <a:pt x="1044225" y="326206"/>
                  <a:pt x="1042831" y="327513"/>
                  <a:pt x="1042831" y="328210"/>
                </a:cubicBezTo>
                <a:cubicBezTo>
                  <a:pt x="1041437" y="328907"/>
                  <a:pt x="1039346" y="330214"/>
                  <a:pt x="1037342" y="330214"/>
                </a:cubicBezTo>
                <a:cubicBezTo>
                  <a:pt x="1035338" y="330214"/>
                  <a:pt x="1033857" y="328907"/>
                  <a:pt x="1033247" y="328210"/>
                </a:cubicBezTo>
                <a:cubicBezTo>
                  <a:pt x="1032550" y="327513"/>
                  <a:pt x="1031853" y="326206"/>
                  <a:pt x="1031853" y="325509"/>
                </a:cubicBezTo>
                <a:lnTo>
                  <a:pt x="1031853" y="324812"/>
                </a:lnTo>
                <a:lnTo>
                  <a:pt x="1031156" y="324812"/>
                </a:lnTo>
                <a:cubicBezTo>
                  <a:pt x="1031156" y="324115"/>
                  <a:pt x="1030459" y="324115"/>
                  <a:pt x="1030459" y="324115"/>
                </a:cubicBezTo>
                <a:cubicBezTo>
                  <a:pt x="1029065" y="322721"/>
                  <a:pt x="1027671" y="321414"/>
                  <a:pt x="1027671" y="320717"/>
                </a:cubicBezTo>
                <a:cubicBezTo>
                  <a:pt x="1026974" y="320717"/>
                  <a:pt x="1026974" y="320020"/>
                  <a:pt x="1026974" y="320020"/>
                </a:cubicBezTo>
                <a:cubicBezTo>
                  <a:pt x="1026277" y="320020"/>
                  <a:pt x="1025580" y="320717"/>
                  <a:pt x="1024883" y="320717"/>
                </a:cubicBezTo>
                <a:lnTo>
                  <a:pt x="1023489" y="320717"/>
                </a:lnTo>
                <a:cubicBezTo>
                  <a:pt x="1022095" y="320717"/>
                  <a:pt x="1020700" y="320717"/>
                  <a:pt x="1020004" y="320020"/>
                </a:cubicBezTo>
                <a:cubicBezTo>
                  <a:pt x="1019307" y="319323"/>
                  <a:pt x="1017913" y="318713"/>
                  <a:pt x="1017215" y="316622"/>
                </a:cubicBezTo>
                <a:cubicBezTo>
                  <a:pt x="1017215" y="316160"/>
                  <a:pt x="1016980" y="315724"/>
                  <a:pt x="1016519" y="315315"/>
                </a:cubicBezTo>
                <a:lnTo>
                  <a:pt x="1015821" y="315315"/>
                </a:lnTo>
                <a:cubicBezTo>
                  <a:pt x="1014428" y="315315"/>
                  <a:pt x="1012336" y="315315"/>
                  <a:pt x="1011726" y="314618"/>
                </a:cubicBezTo>
                <a:cubicBezTo>
                  <a:pt x="1011265" y="314156"/>
                  <a:pt x="1010794" y="313921"/>
                  <a:pt x="1010333" y="313921"/>
                </a:cubicBezTo>
                <a:cubicBezTo>
                  <a:pt x="1008938" y="313921"/>
                  <a:pt x="1008241" y="313224"/>
                  <a:pt x="1007544" y="312614"/>
                </a:cubicBezTo>
                <a:cubicBezTo>
                  <a:pt x="1006847" y="311917"/>
                  <a:pt x="1006150" y="311307"/>
                  <a:pt x="1005453" y="309913"/>
                </a:cubicBezTo>
                <a:cubicBezTo>
                  <a:pt x="1005453" y="309913"/>
                  <a:pt x="1005453" y="310610"/>
                  <a:pt x="1004756" y="311307"/>
                </a:cubicBezTo>
                <a:cubicBezTo>
                  <a:pt x="1004059" y="313311"/>
                  <a:pt x="1001271" y="314705"/>
                  <a:pt x="1000661" y="314705"/>
                </a:cubicBezTo>
                <a:cubicBezTo>
                  <a:pt x="1000051" y="314705"/>
                  <a:pt x="997873" y="315402"/>
                  <a:pt x="996566" y="315402"/>
                </a:cubicBezTo>
                <a:lnTo>
                  <a:pt x="995172" y="315402"/>
                </a:lnTo>
                <a:cubicBezTo>
                  <a:pt x="993081" y="314705"/>
                  <a:pt x="991687" y="312701"/>
                  <a:pt x="991687" y="312701"/>
                </a:cubicBezTo>
                <a:cubicBezTo>
                  <a:pt x="990990" y="312004"/>
                  <a:pt x="990293" y="310697"/>
                  <a:pt x="990293" y="310000"/>
                </a:cubicBezTo>
                <a:cubicBezTo>
                  <a:pt x="989596" y="311394"/>
                  <a:pt x="988202" y="312701"/>
                  <a:pt x="986198" y="312701"/>
                </a:cubicBezTo>
                <a:cubicBezTo>
                  <a:pt x="984194" y="312701"/>
                  <a:pt x="982103" y="311394"/>
                  <a:pt x="982103" y="310697"/>
                </a:cubicBezTo>
                <a:cubicBezTo>
                  <a:pt x="980709" y="310000"/>
                  <a:pt x="980709" y="309303"/>
                  <a:pt x="980012" y="307996"/>
                </a:cubicBezTo>
                <a:lnTo>
                  <a:pt x="979315" y="307996"/>
                </a:lnTo>
                <a:cubicBezTo>
                  <a:pt x="978618" y="306689"/>
                  <a:pt x="978618" y="305295"/>
                  <a:pt x="977921" y="303988"/>
                </a:cubicBezTo>
                <a:lnTo>
                  <a:pt x="977921" y="301287"/>
                </a:lnTo>
                <a:cubicBezTo>
                  <a:pt x="977921" y="301984"/>
                  <a:pt x="977224" y="301984"/>
                  <a:pt x="976527" y="301984"/>
                </a:cubicBezTo>
                <a:lnTo>
                  <a:pt x="976527" y="302681"/>
                </a:lnTo>
                <a:cubicBezTo>
                  <a:pt x="977224" y="303378"/>
                  <a:pt x="977224" y="305382"/>
                  <a:pt x="976527" y="306079"/>
                </a:cubicBezTo>
                <a:cubicBezTo>
                  <a:pt x="975830" y="307386"/>
                  <a:pt x="975133" y="308083"/>
                  <a:pt x="974436" y="308780"/>
                </a:cubicBezTo>
                <a:cubicBezTo>
                  <a:pt x="974436" y="309242"/>
                  <a:pt x="974201" y="309477"/>
                  <a:pt x="973739" y="309477"/>
                </a:cubicBezTo>
                <a:lnTo>
                  <a:pt x="973739" y="310174"/>
                </a:lnTo>
                <a:cubicBezTo>
                  <a:pt x="973042" y="311568"/>
                  <a:pt x="972345" y="312875"/>
                  <a:pt x="970951" y="313572"/>
                </a:cubicBezTo>
                <a:lnTo>
                  <a:pt x="970254" y="313572"/>
                </a:lnTo>
                <a:cubicBezTo>
                  <a:pt x="970254" y="314269"/>
                  <a:pt x="970254" y="315576"/>
                  <a:pt x="969557" y="316273"/>
                </a:cubicBezTo>
                <a:cubicBezTo>
                  <a:pt x="968860" y="316970"/>
                  <a:pt x="967466" y="317580"/>
                  <a:pt x="966769" y="318277"/>
                </a:cubicBezTo>
                <a:lnTo>
                  <a:pt x="966769" y="320978"/>
                </a:lnTo>
                <a:cubicBezTo>
                  <a:pt x="966769" y="321675"/>
                  <a:pt x="967466" y="322982"/>
                  <a:pt x="966769" y="323679"/>
                </a:cubicBezTo>
                <a:cubicBezTo>
                  <a:pt x="966072" y="325683"/>
                  <a:pt x="964677" y="327687"/>
                  <a:pt x="962674" y="329081"/>
                </a:cubicBezTo>
                <a:cubicBezTo>
                  <a:pt x="961280" y="329778"/>
                  <a:pt x="959886" y="329778"/>
                  <a:pt x="958579" y="329778"/>
                </a:cubicBezTo>
                <a:lnTo>
                  <a:pt x="957185" y="329778"/>
                </a:lnTo>
                <a:cubicBezTo>
                  <a:pt x="955791" y="329081"/>
                  <a:pt x="953700" y="327774"/>
                  <a:pt x="953090" y="327077"/>
                </a:cubicBezTo>
                <a:cubicBezTo>
                  <a:pt x="952392" y="325770"/>
                  <a:pt x="951696" y="325073"/>
                  <a:pt x="951696" y="323679"/>
                </a:cubicBezTo>
                <a:lnTo>
                  <a:pt x="950998" y="322982"/>
                </a:lnTo>
                <a:cubicBezTo>
                  <a:pt x="950998" y="322285"/>
                  <a:pt x="950301" y="322285"/>
                  <a:pt x="950301" y="321675"/>
                </a:cubicBezTo>
                <a:cubicBezTo>
                  <a:pt x="950301" y="321675"/>
                  <a:pt x="949605" y="320978"/>
                  <a:pt x="949605" y="320368"/>
                </a:cubicBezTo>
                <a:cubicBezTo>
                  <a:pt x="948210" y="319061"/>
                  <a:pt x="947513" y="317667"/>
                  <a:pt x="947513" y="316360"/>
                </a:cubicBezTo>
                <a:cubicBezTo>
                  <a:pt x="947513" y="316360"/>
                  <a:pt x="947513" y="312963"/>
                  <a:pt x="949605" y="310958"/>
                </a:cubicBezTo>
                <a:cubicBezTo>
                  <a:pt x="950301" y="310262"/>
                  <a:pt x="950998" y="309565"/>
                  <a:pt x="951696" y="309565"/>
                </a:cubicBezTo>
                <a:cubicBezTo>
                  <a:pt x="950998" y="309565"/>
                  <a:pt x="950998" y="308867"/>
                  <a:pt x="950301" y="308258"/>
                </a:cubicBezTo>
                <a:lnTo>
                  <a:pt x="950301" y="307561"/>
                </a:lnTo>
                <a:cubicBezTo>
                  <a:pt x="949605" y="309565"/>
                  <a:pt x="948907" y="310958"/>
                  <a:pt x="948210" y="311656"/>
                </a:cubicBezTo>
                <a:cubicBezTo>
                  <a:pt x="946816" y="312353"/>
                  <a:pt x="946119" y="312353"/>
                  <a:pt x="944725" y="312353"/>
                </a:cubicBezTo>
                <a:lnTo>
                  <a:pt x="941937" y="312353"/>
                </a:lnTo>
                <a:cubicBezTo>
                  <a:pt x="941240" y="312353"/>
                  <a:pt x="940543" y="311656"/>
                  <a:pt x="939846" y="311046"/>
                </a:cubicBezTo>
                <a:lnTo>
                  <a:pt x="939846" y="311743"/>
                </a:lnTo>
                <a:cubicBezTo>
                  <a:pt x="939846" y="312204"/>
                  <a:pt x="939611" y="312640"/>
                  <a:pt x="939149" y="313050"/>
                </a:cubicBezTo>
                <a:cubicBezTo>
                  <a:pt x="939149" y="314356"/>
                  <a:pt x="938452" y="315751"/>
                  <a:pt x="937755" y="316448"/>
                </a:cubicBezTo>
                <a:cubicBezTo>
                  <a:pt x="936361" y="317754"/>
                  <a:pt x="934270" y="319148"/>
                  <a:pt x="932963" y="319148"/>
                </a:cubicBezTo>
                <a:lnTo>
                  <a:pt x="931569" y="319148"/>
                </a:lnTo>
                <a:cubicBezTo>
                  <a:pt x="930872" y="319148"/>
                  <a:pt x="928781" y="319148"/>
                  <a:pt x="926777" y="317842"/>
                </a:cubicBezTo>
                <a:cubicBezTo>
                  <a:pt x="926080" y="317842"/>
                  <a:pt x="925383" y="317145"/>
                  <a:pt x="925383" y="316535"/>
                </a:cubicBezTo>
                <a:cubicBezTo>
                  <a:pt x="924686" y="316535"/>
                  <a:pt x="923292" y="315838"/>
                  <a:pt x="922595" y="314531"/>
                </a:cubicBezTo>
                <a:cubicBezTo>
                  <a:pt x="921898" y="313224"/>
                  <a:pt x="921898" y="311830"/>
                  <a:pt x="922595" y="309826"/>
                </a:cubicBezTo>
                <a:cubicBezTo>
                  <a:pt x="922595" y="309129"/>
                  <a:pt x="923292" y="308519"/>
                  <a:pt x="923292" y="307822"/>
                </a:cubicBezTo>
                <a:lnTo>
                  <a:pt x="923292" y="307125"/>
                </a:lnTo>
                <a:lnTo>
                  <a:pt x="922595" y="307125"/>
                </a:lnTo>
                <a:cubicBezTo>
                  <a:pt x="922595" y="307125"/>
                  <a:pt x="921898" y="306428"/>
                  <a:pt x="921201" y="306428"/>
                </a:cubicBezTo>
                <a:cubicBezTo>
                  <a:pt x="921201" y="306428"/>
                  <a:pt x="921201" y="307125"/>
                  <a:pt x="920504" y="307125"/>
                </a:cubicBezTo>
                <a:lnTo>
                  <a:pt x="920504" y="307822"/>
                </a:lnTo>
                <a:lnTo>
                  <a:pt x="919807" y="307822"/>
                </a:lnTo>
                <a:cubicBezTo>
                  <a:pt x="919807" y="308519"/>
                  <a:pt x="918413" y="309826"/>
                  <a:pt x="917019" y="309826"/>
                </a:cubicBezTo>
                <a:cubicBezTo>
                  <a:pt x="917019" y="310523"/>
                  <a:pt x="916322" y="310523"/>
                  <a:pt x="916322" y="310523"/>
                </a:cubicBezTo>
                <a:cubicBezTo>
                  <a:pt x="914928" y="310523"/>
                  <a:pt x="913534" y="309826"/>
                  <a:pt x="912924" y="309216"/>
                </a:cubicBezTo>
                <a:cubicBezTo>
                  <a:pt x="911530" y="308519"/>
                  <a:pt x="909439" y="307822"/>
                  <a:pt x="908829" y="306515"/>
                </a:cubicBezTo>
                <a:cubicBezTo>
                  <a:pt x="908132" y="305208"/>
                  <a:pt x="908132" y="303117"/>
                  <a:pt x="908829" y="302507"/>
                </a:cubicBezTo>
                <a:lnTo>
                  <a:pt x="908829" y="301810"/>
                </a:lnTo>
                <a:cubicBezTo>
                  <a:pt x="908829" y="301810"/>
                  <a:pt x="908829" y="301113"/>
                  <a:pt x="908132" y="301113"/>
                </a:cubicBezTo>
                <a:lnTo>
                  <a:pt x="908132" y="300416"/>
                </a:lnTo>
                <a:lnTo>
                  <a:pt x="907435" y="300416"/>
                </a:lnTo>
                <a:cubicBezTo>
                  <a:pt x="906738" y="300416"/>
                  <a:pt x="906041" y="299719"/>
                  <a:pt x="905344" y="299719"/>
                </a:cubicBezTo>
                <a:lnTo>
                  <a:pt x="904647" y="299719"/>
                </a:lnTo>
                <a:cubicBezTo>
                  <a:pt x="904647" y="300416"/>
                  <a:pt x="903949" y="301026"/>
                  <a:pt x="903949" y="301026"/>
                </a:cubicBezTo>
                <a:cubicBezTo>
                  <a:pt x="903253" y="302333"/>
                  <a:pt x="901858" y="303727"/>
                  <a:pt x="901162" y="304424"/>
                </a:cubicBezTo>
                <a:cubicBezTo>
                  <a:pt x="900464" y="305121"/>
                  <a:pt x="899767" y="305121"/>
                  <a:pt x="899070" y="305121"/>
                </a:cubicBezTo>
                <a:cubicBezTo>
                  <a:pt x="898373" y="305121"/>
                  <a:pt x="898373" y="305121"/>
                  <a:pt x="898373" y="305818"/>
                </a:cubicBezTo>
                <a:cubicBezTo>
                  <a:pt x="897676" y="305818"/>
                  <a:pt x="897676" y="307212"/>
                  <a:pt x="896979" y="307822"/>
                </a:cubicBezTo>
                <a:cubicBezTo>
                  <a:pt x="896979" y="308519"/>
                  <a:pt x="896282" y="309826"/>
                  <a:pt x="895585" y="310523"/>
                </a:cubicBezTo>
                <a:cubicBezTo>
                  <a:pt x="894888" y="311220"/>
                  <a:pt x="893494" y="311220"/>
                  <a:pt x="893494" y="311917"/>
                </a:cubicBezTo>
                <a:lnTo>
                  <a:pt x="892797" y="311917"/>
                </a:lnTo>
                <a:lnTo>
                  <a:pt x="892797" y="312614"/>
                </a:lnTo>
                <a:cubicBezTo>
                  <a:pt x="892100" y="312614"/>
                  <a:pt x="892100" y="313311"/>
                  <a:pt x="891403" y="313311"/>
                </a:cubicBezTo>
                <a:lnTo>
                  <a:pt x="891403" y="314008"/>
                </a:lnTo>
                <a:cubicBezTo>
                  <a:pt x="890009" y="314705"/>
                  <a:pt x="889312" y="315315"/>
                  <a:pt x="887308" y="316012"/>
                </a:cubicBezTo>
                <a:lnTo>
                  <a:pt x="885914" y="316012"/>
                </a:lnTo>
                <a:cubicBezTo>
                  <a:pt x="885217" y="316012"/>
                  <a:pt x="883126" y="316012"/>
                  <a:pt x="881819" y="315315"/>
                </a:cubicBezTo>
                <a:cubicBezTo>
                  <a:pt x="881122" y="314618"/>
                  <a:pt x="880425" y="314008"/>
                  <a:pt x="879728" y="312614"/>
                </a:cubicBezTo>
                <a:lnTo>
                  <a:pt x="879031" y="312614"/>
                </a:lnTo>
                <a:cubicBezTo>
                  <a:pt x="878334" y="312614"/>
                  <a:pt x="877637" y="313311"/>
                  <a:pt x="876940" y="313311"/>
                </a:cubicBezTo>
                <a:cubicBezTo>
                  <a:pt x="875546" y="313311"/>
                  <a:pt x="873455" y="312614"/>
                  <a:pt x="872148" y="311307"/>
                </a:cubicBezTo>
                <a:cubicBezTo>
                  <a:pt x="871451" y="310610"/>
                  <a:pt x="869360" y="307909"/>
                  <a:pt x="870754" y="305905"/>
                </a:cubicBezTo>
                <a:cubicBezTo>
                  <a:pt x="870754" y="304598"/>
                  <a:pt x="871451" y="303901"/>
                  <a:pt x="872148" y="303901"/>
                </a:cubicBezTo>
                <a:lnTo>
                  <a:pt x="872148" y="302594"/>
                </a:lnTo>
                <a:cubicBezTo>
                  <a:pt x="871451" y="301287"/>
                  <a:pt x="872845" y="299893"/>
                  <a:pt x="872845" y="298586"/>
                </a:cubicBezTo>
                <a:lnTo>
                  <a:pt x="873542" y="298586"/>
                </a:lnTo>
                <a:lnTo>
                  <a:pt x="872845" y="298586"/>
                </a:lnTo>
                <a:cubicBezTo>
                  <a:pt x="872845" y="298586"/>
                  <a:pt x="872148" y="299283"/>
                  <a:pt x="870754" y="299893"/>
                </a:cubicBezTo>
                <a:lnTo>
                  <a:pt x="865962" y="299893"/>
                </a:lnTo>
                <a:cubicBezTo>
                  <a:pt x="865265" y="299893"/>
                  <a:pt x="863174" y="299196"/>
                  <a:pt x="861867" y="297889"/>
                </a:cubicBezTo>
                <a:cubicBezTo>
                  <a:pt x="860473" y="297192"/>
                  <a:pt x="859079" y="295885"/>
                  <a:pt x="858382" y="293882"/>
                </a:cubicBezTo>
                <a:cubicBezTo>
                  <a:pt x="857685" y="293184"/>
                  <a:pt x="857685" y="291878"/>
                  <a:pt x="857685" y="290484"/>
                </a:cubicBezTo>
                <a:cubicBezTo>
                  <a:pt x="857223" y="290484"/>
                  <a:pt x="856988" y="290248"/>
                  <a:pt x="856988" y="289787"/>
                </a:cubicBezTo>
                <a:cubicBezTo>
                  <a:pt x="856988" y="289089"/>
                  <a:pt x="856291" y="288392"/>
                  <a:pt x="856291" y="287086"/>
                </a:cubicBezTo>
                <a:lnTo>
                  <a:pt x="856291" y="285082"/>
                </a:lnTo>
                <a:cubicBezTo>
                  <a:pt x="855594" y="285779"/>
                  <a:pt x="853503" y="285779"/>
                  <a:pt x="853503" y="285779"/>
                </a:cubicBezTo>
                <a:lnTo>
                  <a:pt x="852806" y="285779"/>
                </a:lnTo>
                <a:cubicBezTo>
                  <a:pt x="851411" y="285779"/>
                  <a:pt x="850017" y="285082"/>
                  <a:pt x="848711" y="284472"/>
                </a:cubicBezTo>
                <a:lnTo>
                  <a:pt x="848014" y="283775"/>
                </a:lnTo>
                <a:lnTo>
                  <a:pt x="847316" y="283775"/>
                </a:lnTo>
                <a:cubicBezTo>
                  <a:pt x="846620" y="283775"/>
                  <a:pt x="845922" y="284472"/>
                  <a:pt x="845225" y="284472"/>
                </a:cubicBezTo>
                <a:lnTo>
                  <a:pt x="842437" y="284472"/>
                </a:lnTo>
                <a:cubicBezTo>
                  <a:pt x="841740" y="284472"/>
                  <a:pt x="841043" y="284472"/>
                  <a:pt x="839649" y="283775"/>
                </a:cubicBezTo>
                <a:cubicBezTo>
                  <a:pt x="838952" y="283078"/>
                  <a:pt x="837558" y="282468"/>
                  <a:pt x="837558" y="281771"/>
                </a:cubicBezTo>
                <a:lnTo>
                  <a:pt x="837558" y="281074"/>
                </a:lnTo>
                <a:lnTo>
                  <a:pt x="836164" y="281074"/>
                </a:lnTo>
                <a:cubicBezTo>
                  <a:pt x="836164" y="281771"/>
                  <a:pt x="836164" y="282381"/>
                  <a:pt x="835467" y="282381"/>
                </a:cubicBezTo>
                <a:cubicBezTo>
                  <a:pt x="835467" y="284385"/>
                  <a:pt x="834770" y="286389"/>
                  <a:pt x="833376" y="287783"/>
                </a:cubicBezTo>
                <a:cubicBezTo>
                  <a:pt x="831982" y="289089"/>
                  <a:pt x="830588" y="289089"/>
                  <a:pt x="829891" y="289089"/>
                </a:cubicBezTo>
                <a:lnTo>
                  <a:pt x="828497" y="290396"/>
                </a:lnTo>
                <a:cubicBezTo>
                  <a:pt x="827103" y="291093"/>
                  <a:pt x="826406" y="291790"/>
                  <a:pt x="825709" y="291790"/>
                </a:cubicBezTo>
                <a:cubicBezTo>
                  <a:pt x="825012" y="291790"/>
                  <a:pt x="824315" y="292487"/>
                  <a:pt x="823618" y="292487"/>
                </a:cubicBezTo>
                <a:cubicBezTo>
                  <a:pt x="822224" y="292487"/>
                  <a:pt x="821527" y="291790"/>
                  <a:pt x="820830" y="291790"/>
                </a:cubicBezTo>
                <a:cubicBezTo>
                  <a:pt x="819436" y="291093"/>
                  <a:pt x="818042" y="289787"/>
                  <a:pt x="816735" y="287783"/>
                </a:cubicBezTo>
                <a:cubicBezTo>
                  <a:pt x="816038" y="287086"/>
                  <a:pt x="814644" y="285779"/>
                  <a:pt x="813947" y="284385"/>
                </a:cubicBezTo>
                <a:cubicBezTo>
                  <a:pt x="813250" y="283688"/>
                  <a:pt x="813250" y="283078"/>
                  <a:pt x="813250" y="282381"/>
                </a:cubicBezTo>
                <a:cubicBezTo>
                  <a:pt x="812553" y="281684"/>
                  <a:pt x="812553" y="281074"/>
                  <a:pt x="811856" y="281074"/>
                </a:cubicBezTo>
                <a:lnTo>
                  <a:pt x="811856" y="280377"/>
                </a:lnTo>
                <a:lnTo>
                  <a:pt x="807761" y="280377"/>
                </a:lnTo>
                <a:cubicBezTo>
                  <a:pt x="807064" y="281074"/>
                  <a:pt x="807064" y="282381"/>
                  <a:pt x="805669" y="283078"/>
                </a:cubicBezTo>
                <a:cubicBezTo>
                  <a:pt x="804275" y="283775"/>
                  <a:pt x="802881" y="283775"/>
                  <a:pt x="801574" y="283775"/>
                </a:cubicBezTo>
                <a:lnTo>
                  <a:pt x="800878" y="283775"/>
                </a:lnTo>
                <a:lnTo>
                  <a:pt x="800878" y="284472"/>
                </a:lnTo>
                <a:cubicBezTo>
                  <a:pt x="800180" y="284472"/>
                  <a:pt x="798787" y="285779"/>
                  <a:pt x="797392" y="285779"/>
                </a:cubicBezTo>
                <a:cubicBezTo>
                  <a:pt x="795301" y="285779"/>
                  <a:pt x="793907" y="284472"/>
                  <a:pt x="792600" y="283775"/>
                </a:cubicBezTo>
                <a:lnTo>
                  <a:pt x="792600" y="283078"/>
                </a:lnTo>
                <a:cubicBezTo>
                  <a:pt x="791903" y="283078"/>
                  <a:pt x="791206" y="282381"/>
                  <a:pt x="790509" y="281771"/>
                </a:cubicBezTo>
                <a:cubicBezTo>
                  <a:pt x="790509" y="281074"/>
                  <a:pt x="789812" y="280464"/>
                  <a:pt x="789812" y="280464"/>
                </a:cubicBezTo>
                <a:lnTo>
                  <a:pt x="789115" y="280464"/>
                </a:lnTo>
                <a:cubicBezTo>
                  <a:pt x="788418" y="281161"/>
                  <a:pt x="787721" y="281771"/>
                  <a:pt x="786327" y="281771"/>
                </a:cubicBezTo>
                <a:cubicBezTo>
                  <a:pt x="784236" y="281771"/>
                  <a:pt x="782842" y="280464"/>
                  <a:pt x="782842" y="279767"/>
                </a:cubicBezTo>
                <a:cubicBezTo>
                  <a:pt x="782145" y="279767"/>
                  <a:pt x="780751" y="279070"/>
                  <a:pt x="780751" y="278373"/>
                </a:cubicBezTo>
                <a:lnTo>
                  <a:pt x="779357" y="278373"/>
                </a:lnTo>
                <a:cubicBezTo>
                  <a:pt x="778660" y="277676"/>
                  <a:pt x="777963" y="277676"/>
                  <a:pt x="777963" y="277066"/>
                </a:cubicBezTo>
                <a:cubicBezTo>
                  <a:pt x="777266" y="277066"/>
                  <a:pt x="776569" y="276369"/>
                  <a:pt x="775872" y="275672"/>
                </a:cubicBezTo>
                <a:cubicBezTo>
                  <a:pt x="775175" y="275672"/>
                  <a:pt x="774478" y="274975"/>
                  <a:pt x="774478" y="274975"/>
                </a:cubicBezTo>
                <a:cubicBezTo>
                  <a:pt x="774478" y="274975"/>
                  <a:pt x="773781" y="274278"/>
                  <a:pt x="773084" y="274278"/>
                </a:cubicBezTo>
                <a:lnTo>
                  <a:pt x="772387" y="274975"/>
                </a:lnTo>
                <a:cubicBezTo>
                  <a:pt x="771925" y="274975"/>
                  <a:pt x="771690" y="275210"/>
                  <a:pt x="771690" y="275672"/>
                </a:cubicBezTo>
                <a:cubicBezTo>
                  <a:pt x="769599" y="276369"/>
                  <a:pt x="768292" y="277066"/>
                  <a:pt x="766898" y="277066"/>
                </a:cubicBezTo>
                <a:lnTo>
                  <a:pt x="766201" y="277066"/>
                </a:lnTo>
                <a:cubicBezTo>
                  <a:pt x="764807" y="277066"/>
                  <a:pt x="764110" y="276369"/>
                  <a:pt x="763412" y="275672"/>
                </a:cubicBezTo>
                <a:cubicBezTo>
                  <a:pt x="762019" y="276369"/>
                  <a:pt x="761322" y="277066"/>
                  <a:pt x="759927" y="277066"/>
                </a:cubicBezTo>
                <a:cubicBezTo>
                  <a:pt x="759927" y="277066"/>
                  <a:pt x="759231" y="277066"/>
                  <a:pt x="759231" y="276369"/>
                </a:cubicBezTo>
                <a:cubicBezTo>
                  <a:pt x="757836" y="276369"/>
                  <a:pt x="757139" y="275672"/>
                  <a:pt x="756442" y="275062"/>
                </a:cubicBezTo>
                <a:lnTo>
                  <a:pt x="754351" y="275062"/>
                </a:lnTo>
                <a:cubicBezTo>
                  <a:pt x="752957" y="275062"/>
                  <a:pt x="750256" y="273058"/>
                  <a:pt x="748862" y="270967"/>
                </a:cubicBezTo>
                <a:cubicBezTo>
                  <a:pt x="748165" y="268963"/>
                  <a:pt x="748165" y="267569"/>
                  <a:pt x="748862" y="266262"/>
                </a:cubicBezTo>
                <a:cubicBezTo>
                  <a:pt x="748165" y="266262"/>
                  <a:pt x="748165" y="265565"/>
                  <a:pt x="747468" y="264955"/>
                </a:cubicBezTo>
                <a:cubicBezTo>
                  <a:pt x="746771" y="263561"/>
                  <a:pt x="746771" y="261557"/>
                  <a:pt x="746771" y="261557"/>
                </a:cubicBezTo>
                <a:lnTo>
                  <a:pt x="746771" y="259553"/>
                </a:lnTo>
                <a:cubicBezTo>
                  <a:pt x="746309" y="259553"/>
                  <a:pt x="745839" y="259318"/>
                  <a:pt x="745377" y="258856"/>
                </a:cubicBezTo>
                <a:cubicBezTo>
                  <a:pt x="744680" y="257549"/>
                  <a:pt x="743983" y="256852"/>
                  <a:pt x="743983" y="255458"/>
                </a:cubicBezTo>
                <a:cubicBezTo>
                  <a:pt x="743286" y="255458"/>
                  <a:pt x="742589" y="254761"/>
                  <a:pt x="742589" y="254064"/>
                </a:cubicBezTo>
                <a:cubicBezTo>
                  <a:pt x="741892" y="253367"/>
                  <a:pt x="741892" y="252757"/>
                  <a:pt x="741892" y="252060"/>
                </a:cubicBezTo>
                <a:cubicBezTo>
                  <a:pt x="741195" y="252060"/>
                  <a:pt x="740498" y="252757"/>
                  <a:pt x="739801" y="252757"/>
                </a:cubicBezTo>
                <a:cubicBezTo>
                  <a:pt x="738407" y="252060"/>
                  <a:pt x="737013" y="251450"/>
                  <a:pt x="735619" y="250056"/>
                </a:cubicBezTo>
                <a:cubicBezTo>
                  <a:pt x="735619" y="250753"/>
                  <a:pt x="735619" y="252757"/>
                  <a:pt x="734225" y="254064"/>
                </a:cubicBezTo>
                <a:cubicBezTo>
                  <a:pt x="732831" y="255458"/>
                  <a:pt x="730740" y="256068"/>
                  <a:pt x="729433" y="256068"/>
                </a:cubicBezTo>
                <a:cubicBezTo>
                  <a:pt x="728126" y="256068"/>
                  <a:pt x="726645" y="255371"/>
                  <a:pt x="725948" y="254761"/>
                </a:cubicBezTo>
                <a:cubicBezTo>
                  <a:pt x="725486" y="254761"/>
                  <a:pt x="725015" y="254526"/>
                  <a:pt x="724554" y="254064"/>
                </a:cubicBezTo>
                <a:lnTo>
                  <a:pt x="723857" y="254064"/>
                </a:lnTo>
                <a:cubicBezTo>
                  <a:pt x="723160" y="254064"/>
                  <a:pt x="721765" y="253367"/>
                  <a:pt x="721069" y="252757"/>
                </a:cubicBezTo>
                <a:cubicBezTo>
                  <a:pt x="720607" y="252757"/>
                  <a:pt x="720136" y="252522"/>
                  <a:pt x="719674" y="252060"/>
                </a:cubicBezTo>
                <a:cubicBezTo>
                  <a:pt x="719674" y="252757"/>
                  <a:pt x="718978" y="252757"/>
                  <a:pt x="718280" y="252757"/>
                </a:cubicBezTo>
                <a:cubicBezTo>
                  <a:pt x="717584" y="252757"/>
                  <a:pt x="716886" y="252757"/>
                  <a:pt x="716189" y="252060"/>
                </a:cubicBezTo>
                <a:cubicBezTo>
                  <a:pt x="716189" y="252757"/>
                  <a:pt x="715492" y="254064"/>
                  <a:pt x="714795" y="254761"/>
                </a:cubicBezTo>
                <a:cubicBezTo>
                  <a:pt x="713401" y="255458"/>
                  <a:pt x="711397" y="256765"/>
                  <a:pt x="710700" y="256765"/>
                </a:cubicBezTo>
                <a:lnTo>
                  <a:pt x="710003" y="256765"/>
                </a:lnTo>
                <a:cubicBezTo>
                  <a:pt x="709306" y="256765"/>
                  <a:pt x="707912" y="256765"/>
                  <a:pt x="707215" y="256068"/>
                </a:cubicBezTo>
                <a:lnTo>
                  <a:pt x="706518" y="256068"/>
                </a:lnTo>
                <a:cubicBezTo>
                  <a:pt x="705821" y="256068"/>
                  <a:pt x="705124" y="256765"/>
                  <a:pt x="704427" y="256765"/>
                </a:cubicBezTo>
                <a:cubicBezTo>
                  <a:pt x="701639" y="256765"/>
                  <a:pt x="700332" y="256068"/>
                  <a:pt x="700332" y="255458"/>
                </a:cubicBezTo>
                <a:cubicBezTo>
                  <a:pt x="698938" y="254761"/>
                  <a:pt x="698241" y="254064"/>
                  <a:pt x="698241" y="252757"/>
                </a:cubicBezTo>
                <a:cubicBezTo>
                  <a:pt x="697544" y="252060"/>
                  <a:pt x="696847" y="251450"/>
                  <a:pt x="696150" y="250753"/>
                </a:cubicBezTo>
                <a:cubicBezTo>
                  <a:pt x="695453" y="250753"/>
                  <a:pt x="694756" y="250056"/>
                  <a:pt x="694059" y="249446"/>
                </a:cubicBezTo>
                <a:cubicBezTo>
                  <a:pt x="693362" y="249446"/>
                  <a:pt x="693362" y="248749"/>
                  <a:pt x="692665" y="248140"/>
                </a:cubicBezTo>
                <a:cubicBezTo>
                  <a:pt x="691271" y="247442"/>
                  <a:pt x="690574" y="246833"/>
                  <a:pt x="689877" y="246136"/>
                </a:cubicBezTo>
                <a:cubicBezTo>
                  <a:pt x="689180" y="245439"/>
                  <a:pt x="688483" y="244829"/>
                  <a:pt x="687786" y="244132"/>
                </a:cubicBezTo>
                <a:cubicBezTo>
                  <a:pt x="687786" y="243435"/>
                  <a:pt x="687786" y="242825"/>
                  <a:pt x="687089" y="242825"/>
                </a:cubicBezTo>
                <a:cubicBezTo>
                  <a:pt x="687089" y="242825"/>
                  <a:pt x="687089" y="242128"/>
                  <a:pt x="685695" y="240821"/>
                </a:cubicBezTo>
                <a:cubicBezTo>
                  <a:pt x="685233" y="240821"/>
                  <a:pt x="684763" y="240586"/>
                  <a:pt x="684301" y="240124"/>
                </a:cubicBezTo>
                <a:cubicBezTo>
                  <a:pt x="683604" y="239427"/>
                  <a:pt x="682907" y="238730"/>
                  <a:pt x="682210" y="238120"/>
                </a:cubicBezTo>
                <a:cubicBezTo>
                  <a:pt x="681513" y="237423"/>
                  <a:pt x="681513" y="236726"/>
                  <a:pt x="680816" y="236116"/>
                </a:cubicBezTo>
                <a:lnTo>
                  <a:pt x="680816" y="235419"/>
                </a:lnTo>
                <a:cubicBezTo>
                  <a:pt x="680118" y="234722"/>
                  <a:pt x="680118" y="234112"/>
                  <a:pt x="680118" y="234112"/>
                </a:cubicBezTo>
                <a:cubicBezTo>
                  <a:pt x="679422" y="234112"/>
                  <a:pt x="678724" y="234112"/>
                  <a:pt x="678724" y="233415"/>
                </a:cubicBezTo>
                <a:lnTo>
                  <a:pt x="678027" y="233415"/>
                </a:lnTo>
                <a:cubicBezTo>
                  <a:pt x="677331" y="234112"/>
                  <a:pt x="675936" y="234112"/>
                  <a:pt x="674542" y="234722"/>
                </a:cubicBezTo>
                <a:lnTo>
                  <a:pt x="667659" y="234722"/>
                </a:lnTo>
                <a:lnTo>
                  <a:pt x="667659" y="4705"/>
                </a:lnTo>
                <a:lnTo>
                  <a:pt x="387282" y="0"/>
                </a:lnTo>
                <a:lnTo>
                  <a:pt x="383797" y="0"/>
                </a:lnTo>
                <a:lnTo>
                  <a:pt x="363845" y="532176"/>
                </a:lnTo>
                <a:lnTo>
                  <a:pt x="3485" y="514663"/>
                </a:lnTo>
                <a:lnTo>
                  <a:pt x="2091" y="514663"/>
                </a:lnTo>
                <a:lnTo>
                  <a:pt x="2091" y="515360"/>
                </a:lnTo>
                <a:cubicBezTo>
                  <a:pt x="2091" y="516057"/>
                  <a:pt x="2091" y="516667"/>
                  <a:pt x="1394" y="517364"/>
                </a:cubicBezTo>
                <a:cubicBezTo>
                  <a:pt x="2091" y="517364"/>
                  <a:pt x="2091" y="518061"/>
                  <a:pt x="2091" y="518671"/>
                </a:cubicBezTo>
                <a:cubicBezTo>
                  <a:pt x="2091" y="519281"/>
                  <a:pt x="2091" y="521372"/>
                  <a:pt x="697" y="522679"/>
                </a:cubicBezTo>
                <a:lnTo>
                  <a:pt x="697" y="523376"/>
                </a:lnTo>
                <a:cubicBezTo>
                  <a:pt x="697" y="524073"/>
                  <a:pt x="697" y="525380"/>
                  <a:pt x="0" y="526077"/>
                </a:cubicBezTo>
                <a:cubicBezTo>
                  <a:pt x="697" y="526077"/>
                  <a:pt x="1394" y="526774"/>
                  <a:pt x="2091" y="527471"/>
                </a:cubicBezTo>
                <a:cubicBezTo>
                  <a:pt x="2091" y="527471"/>
                  <a:pt x="2091" y="528168"/>
                  <a:pt x="2788" y="528168"/>
                </a:cubicBezTo>
                <a:lnTo>
                  <a:pt x="3485" y="528865"/>
                </a:lnTo>
                <a:cubicBezTo>
                  <a:pt x="4182" y="528865"/>
                  <a:pt x="4182" y="529562"/>
                  <a:pt x="4879" y="530259"/>
                </a:cubicBezTo>
                <a:lnTo>
                  <a:pt x="6273" y="530259"/>
                </a:lnTo>
                <a:cubicBezTo>
                  <a:pt x="6970" y="530956"/>
                  <a:pt x="7667" y="532263"/>
                  <a:pt x="8364" y="532263"/>
                </a:cubicBezTo>
                <a:cubicBezTo>
                  <a:pt x="8364" y="532960"/>
                  <a:pt x="9061" y="533570"/>
                  <a:pt x="9061" y="534267"/>
                </a:cubicBezTo>
                <a:cubicBezTo>
                  <a:pt x="9523" y="534267"/>
                  <a:pt x="9758" y="534502"/>
                  <a:pt x="9758" y="534964"/>
                </a:cubicBezTo>
                <a:lnTo>
                  <a:pt x="12546" y="540366"/>
                </a:lnTo>
                <a:lnTo>
                  <a:pt x="13243" y="539669"/>
                </a:lnTo>
                <a:lnTo>
                  <a:pt x="15334" y="539669"/>
                </a:lnTo>
                <a:cubicBezTo>
                  <a:pt x="16031" y="540366"/>
                  <a:pt x="17426" y="541673"/>
                  <a:pt x="18122" y="541673"/>
                </a:cubicBezTo>
                <a:cubicBezTo>
                  <a:pt x="18819" y="542370"/>
                  <a:pt x="20911" y="542370"/>
                  <a:pt x="21608" y="542979"/>
                </a:cubicBezTo>
                <a:cubicBezTo>
                  <a:pt x="22305" y="543676"/>
                  <a:pt x="22305" y="544983"/>
                  <a:pt x="22305" y="546378"/>
                </a:cubicBezTo>
                <a:cubicBezTo>
                  <a:pt x="23002" y="547074"/>
                  <a:pt x="24396" y="548381"/>
                  <a:pt x="25093" y="549079"/>
                </a:cubicBezTo>
                <a:cubicBezTo>
                  <a:pt x="25093" y="549775"/>
                  <a:pt x="25093" y="551082"/>
                  <a:pt x="25790" y="551779"/>
                </a:cubicBezTo>
                <a:cubicBezTo>
                  <a:pt x="25790" y="552476"/>
                  <a:pt x="26487" y="553783"/>
                  <a:pt x="26487" y="555177"/>
                </a:cubicBezTo>
                <a:cubicBezTo>
                  <a:pt x="27184" y="555874"/>
                  <a:pt x="28578" y="557878"/>
                  <a:pt x="29275" y="558575"/>
                </a:cubicBezTo>
                <a:cubicBezTo>
                  <a:pt x="29275" y="559272"/>
                  <a:pt x="29275" y="560579"/>
                  <a:pt x="29972" y="561973"/>
                </a:cubicBezTo>
                <a:cubicBezTo>
                  <a:pt x="29972" y="562670"/>
                  <a:pt x="29972" y="563977"/>
                  <a:pt x="30669" y="564674"/>
                </a:cubicBezTo>
                <a:cubicBezTo>
                  <a:pt x="31366" y="565371"/>
                  <a:pt x="33457" y="565371"/>
                  <a:pt x="33457" y="565981"/>
                </a:cubicBezTo>
                <a:cubicBezTo>
                  <a:pt x="34154" y="566678"/>
                  <a:pt x="34154" y="567985"/>
                  <a:pt x="34154" y="568682"/>
                </a:cubicBezTo>
                <a:cubicBezTo>
                  <a:pt x="34851" y="569379"/>
                  <a:pt x="35548" y="571383"/>
                  <a:pt x="36245" y="572080"/>
                </a:cubicBezTo>
                <a:cubicBezTo>
                  <a:pt x="36245" y="572777"/>
                  <a:pt x="35548" y="574084"/>
                  <a:pt x="36245" y="574781"/>
                </a:cubicBezTo>
                <a:cubicBezTo>
                  <a:pt x="36245" y="575478"/>
                  <a:pt x="37639" y="576785"/>
                  <a:pt x="38336" y="577482"/>
                </a:cubicBezTo>
                <a:cubicBezTo>
                  <a:pt x="39033" y="578179"/>
                  <a:pt x="41124" y="577482"/>
                  <a:pt x="41821" y="578179"/>
                </a:cubicBezTo>
                <a:cubicBezTo>
                  <a:pt x="41821" y="578179"/>
                  <a:pt x="42518" y="579573"/>
                  <a:pt x="42518" y="580183"/>
                </a:cubicBezTo>
                <a:cubicBezTo>
                  <a:pt x="43215" y="580880"/>
                  <a:pt x="43912" y="581490"/>
                  <a:pt x="44609" y="582187"/>
                </a:cubicBezTo>
                <a:lnTo>
                  <a:pt x="46700" y="582187"/>
                </a:lnTo>
                <a:cubicBezTo>
                  <a:pt x="47397" y="582187"/>
                  <a:pt x="48094" y="583494"/>
                  <a:pt x="48791" y="584191"/>
                </a:cubicBezTo>
                <a:cubicBezTo>
                  <a:pt x="49488" y="584191"/>
                  <a:pt x="50883" y="585498"/>
                  <a:pt x="51580" y="586195"/>
                </a:cubicBezTo>
                <a:cubicBezTo>
                  <a:pt x="52277" y="586195"/>
                  <a:pt x="54368" y="585498"/>
                  <a:pt x="55065" y="585498"/>
                </a:cubicBezTo>
                <a:cubicBezTo>
                  <a:pt x="55762" y="586195"/>
                  <a:pt x="57156" y="586195"/>
                  <a:pt x="57853" y="586892"/>
                </a:cubicBezTo>
                <a:cubicBezTo>
                  <a:pt x="58550" y="587589"/>
                  <a:pt x="59247" y="589593"/>
                  <a:pt x="59944" y="589593"/>
                </a:cubicBezTo>
                <a:cubicBezTo>
                  <a:pt x="60641" y="590290"/>
                  <a:pt x="62035" y="589593"/>
                  <a:pt x="62732" y="590290"/>
                </a:cubicBezTo>
                <a:cubicBezTo>
                  <a:pt x="63429" y="590290"/>
                  <a:pt x="64126" y="591597"/>
                  <a:pt x="64126" y="592294"/>
                </a:cubicBezTo>
                <a:lnTo>
                  <a:pt x="64126" y="594995"/>
                </a:lnTo>
                <a:cubicBezTo>
                  <a:pt x="64823" y="595692"/>
                  <a:pt x="66217" y="596302"/>
                  <a:pt x="66914" y="596999"/>
                </a:cubicBezTo>
                <a:cubicBezTo>
                  <a:pt x="67611" y="597696"/>
                  <a:pt x="68308" y="598306"/>
                  <a:pt x="68308" y="599002"/>
                </a:cubicBezTo>
                <a:cubicBezTo>
                  <a:pt x="69702" y="599002"/>
                  <a:pt x="71793" y="599002"/>
                  <a:pt x="71793" y="599700"/>
                </a:cubicBezTo>
                <a:cubicBezTo>
                  <a:pt x="73187" y="600397"/>
                  <a:pt x="73187" y="602401"/>
                  <a:pt x="73884" y="603097"/>
                </a:cubicBezTo>
                <a:cubicBezTo>
                  <a:pt x="73884" y="604404"/>
                  <a:pt x="74581" y="606496"/>
                  <a:pt x="75278" y="607106"/>
                </a:cubicBezTo>
                <a:cubicBezTo>
                  <a:pt x="75975" y="607802"/>
                  <a:pt x="78066" y="609109"/>
                  <a:pt x="78066" y="609806"/>
                </a:cubicBezTo>
                <a:cubicBezTo>
                  <a:pt x="78763" y="611113"/>
                  <a:pt x="78763" y="613204"/>
                  <a:pt x="79460" y="613814"/>
                </a:cubicBezTo>
                <a:cubicBezTo>
                  <a:pt x="80157" y="614511"/>
                  <a:pt x="81552" y="615121"/>
                  <a:pt x="82248" y="615121"/>
                </a:cubicBezTo>
                <a:cubicBezTo>
                  <a:pt x="82248" y="615121"/>
                  <a:pt x="83642" y="615818"/>
                  <a:pt x="84340" y="615818"/>
                </a:cubicBezTo>
                <a:cubicBezTo>
                  <a:pt x="84340" y="616515"/>
                  <a:pt x="85037" y="617822"/>
                  <a:pt x="85734" y="617822"/>
                </a:cubicBezTo>
                <a:cubicBezTo>
                  <a:pt x="86431" y="618519"/>
                  <a:pt x="88522" y="619216"/>
                  <a:pt x="89219" y="619826"/>
                </a:cubicBezTo>
                <a:cubicBezTo>
                  <a:pt x="89916" y="619826"/>
                  <a:pt x="90613" y="620523"/>
                  <a:pt x="91310" y="620523"/>
                </a:cubicBezTo>
                <a:cubicBezTo>
                  <a:pt x="92007" y="621220"/>
                  <a:pt x="92007" y="622527"/>
                  <a:pt x="92704" y="622527"/>
                </a:cubicBezTo>
                <a:cubicBezTo>
                  <a:pt x="93401" y="623224"/>
                  <a:pt x="94795" y="623224"/>
                  <a:pt x="95492" y="623834"/>
                </a:cubicBezTo>
                <a:cubicBezTo>
                  <a:pt x="96189" y="624531"/>
                  <a:pt x="97583" y="625838"/>
                  <a:pt x="97583" y="626535"/>
                </a:cubicBezTo>
                <a:cubicBezTo>
                  <a:pt x="98280" y="627232"/>
                  <a:pt x="98280" y="628539"/>
                  <a:pt x="98977" y="628539"/>
                </a:cubicBezTo>
                <a:cubicBezTo>
                  <a:pt x="98977" y="629846"/>
                  <a:pt x="98280" y="631240"/>
                  <a:pt x="98280" y="632547"/>
                </a:cubicBezTo>
                <a:cubicBezTo>
                  <a:pt x="98977" y="633244"/>
                  <a:pt x="99674" y="635248"/>
                  <a:pt x="101068" y="635945"/>
                </a:cubicBezTo>
                <a:cubicBezTo>
                  <a:pt x="101765" y="635945"/>
                  <a:pt x="103856" y="636642"/>
                  <a:pt x="104553" y="636642"/>
                </a:cubicBezTo>
                <a:cubicBezTo>
                  <a:pt x="105250" y="637339"/>
                  <a:pt x="106644" y="639343"/>
                  <a:pt x="107341" y="640040"/>
                </a:cubicBezTo>
                <a:cubicBezTo>
                  <a:pt x="107341" y="641347"/>
                  <a:pt x="108735" y="642741"/>
                  <a:pt x="109432" y="643438"/>
                </a:cubicBezTo>
                <a:cubicBezTo>
                  <a:pt x="110129" y="644135"/>
                  <a:pt x="111523" y="646139"/>
                  <a:pt x="112917" y="646836"/>
                </a:cubicBezTo>
                <a:cubicBezTo>
                  <a:pt x="113614" y="646836"/>
                  <a:pt x="115706" y="647533"/>
                  <a:pt x="116315" y="648143"/>
                </a:cubicBezTo>
                <a:cubicBezTo>
                  <a:pt x="117012" y="648839"/>
                  <a:pt x="117709" y="650146"/>
                  <a:pt x="117709" y="650844"/>
                </a:cubicBezTo>
                <a:cubicBezTo>
                  <a:pt x="117709" y="651540"/>
                  <a:pt x="117012" y="652848"/>
                  <a:pt x="117709" y="653544"/>
                </a:cubicBezTo>
                <a:cubicBezTo>
                  <a:pt x="118406" y="654241"/>
                  <a:pt x="120497" y="653544"/>
                  <a:pt x="121107" y="654241"/>
                </a:cubicBezTo>
                <a:cubicBezTo>
                  <a:pt x="121804" y="654241"/>
                  <a:pt x="122501" y="655548"/>
                  <a:pt x="123199" y="656245"/>
                </a:cubicBezTo>
                <a:lnTo>
                  <a:pt x="123895" y="657552"/>
                </a:lnTo>
                <a:cubicBezTo>
                  <a:pt x="124592" y="658249"/>
                  <a:pt x="126684" y="656855"/>
                  <a:pt x="127381" y="657552"/>
                </a:cubicBezTo>
                <a:cubicBezTo>
                  <a:pt x="128078" y="657552"/>
                  <a:pt x="128775" y="659556"/>
                  <a:pt x="129472" y="659556"/>
                </a:cubicBezTo>
                <a:cubicBezTo>
                  <a:pt x="129472" y="660253"/>
                  <a:pt x="130169" y="660863"/>
                  <a:pt x="130866" y="660863"/>
                </a:cubicBezTo>
                <a:cubicBezTo>
                  <a:pt x="131563" y="660863"/>
                  <a:pt x="132957" y="659556"/>
                  <a:pt x="133654" y="660166"/>
                </a:cubicBezTo>
                <a:cubicBezTo>
                  <a:pt x="133654" y="660166"/>
                  <a:pt x="134351" y="661473"/>
                  <a:pt x="135048" y="661473"/>
                </a:cubicBezTo>
                <a:cubicBezTo>
                  <a:pt x="135745" y="662170"/>
                  <a:pt x="137139" y="662780"/>
                  <a:pt x="137836" y="662780"/>
                </a:cubicBezTo>
                <a:cubicBezTo>
                  <a:pt x="138533" y="663477"/>
                  <a:pt x="139927" y="665481"/>
                  <a:pt x="140624" y="666178"/>
                </a:cubicBezTo>
                <a:cubicBezTo>
                  <a:pt x="142018" y="666875"/>
                  <a:pt x="144109" y="666178"/>
                  <a:pt x="145416" y="666875"/>
                </a:cubicBezTo>
                <a:cubicBezTo>
                  <a:pt x="146113" y="667572"/>
                  <a:pt x="146113" y="669576"/>
                  <a:pt x="146810" y="670970"/>
                </a:cubicBezTo>
                <a:cubicBezTo>
                  <a:pt x="146810" y="671667"/>
                  <a:pt x="148204" y="672277"/>
                  <a:pt x="148901" y="672974"/>
                </a:cubicBezTo>
                <a:cubicBezTo>
                  <a:pt x="149598" y="673671"/>
                  <a:pt x="150992" y="674281"/>
                  <a:pt x="151689" y="674281"/>
                </a:cubicBezTo>
                <a:cubicBezTo>
                  <a:pt x="152386" y="674978"/>
                  <a:pt x="154477" y="674281"/>
                  <a:pt x="155174" y="674978"/>
                </a:cubicBezTo>
                <a:cubicBezTo>
                  <a:pt x="155871" y="674978"/>
                  <a:pt x="157265" y="676285"/>
                  <a:pt x="157265" y="676982"/>
                </a:cubicBezTo>
                <a:cubicBezTo>
                  <a:pt x="157962" y="677679"/>
                  <a:pt x="157962" y="678986"/>
                  <a:pt x="157962" y="679683"/>
                </a:cubicBezTo>
                <a:cubicBezTo>
                  <a:pt x="157962" y="679683"/>
                  <a:pt x="157265" y="680990"/>
                  <a:pt x="157962" y="681687"/>
                </a:cubicBezTo>
                <a:cubicBezTo>
                  <a:pt x="157962" y="682384"/>
                  <a:pt x="158659" y="683691"/>
                  <a:pt x="159356" y="684388"/>
                </a:cubicBezTo>
                <a:cubicBezTo>
                  <a:pt x="160053" y="685085"/>
                  <a:pt x="161448" y="685085"/>
                  <a:pt x="162145" y="685085"/>
                </a:cubicBezTo>
                <a:lnTo>
                  <a:pt x="163539" y="685085"/>
                </a:lnTo>
                <a:cubicBezTo>
                  <a:pt x="164236" y="685085"/>
                  <a:pt x="164933" y="687089"/>
                  <a:pt x="165630" y="687786"/>
                </a:cubicBezTo>
                <a:cubicBezTo>
                  <a:pt x="165630" y="688483"/>
                  <a:pt x="167024" y="689790"/>
                  <a:pt x="167024" y="691184"/>
                </a:cubicBezTo>
                <a:cubicBezTo>
                  <a:pt x="167024" y="691881"/>
                  <a:pt x="167024" y="694582"/>
                  <a:pt x="167721" y="695888"/>
                </a:cubicBezTo>
                <a:cubicBezTo>
                  <a:pt x="167721" y="697196"/>
                  <a:pt x="169115" y="699286"/>
                  <a:pt x="169812" y="699896"/>
                </a:cubicBezTo>
                <a:cubicBezTo>
                  <a:pt x="169812" y="700593"/>
                  <a:pt x="169115" y="701900"/>
                  <a:pt x="169115" y="702597"/>
                </a:cubicBezTo>
                <a:cubicBezTo>
                  <a:pt x="169115" y="703904"/>
                  <a:pt x="169812" y="705298"/>
                  <a:pt x="169812" y="705995"/>
                </a:cubicBezTo>
                <a:cubicBezTo>
                  <a:pt x="169812" y="706692"/>
                  <a:pt x="169115" y="708696"/>
                  <a:pt x="169115" y="709393"/>
                </a:cubicBezTo>
                <a:cubicBezTo>
                  <a:pt x="169115" y="710090"/>
                  <a:pt x="169812" y="710700"/>
                  <a:pt x="170509" y="711397"/>
                </a:cubicBezTo>
                <a:cubicBezTo>
                  <a:pt x="171206" y="712094"/>
                  <a:pt x="172600" y="712094"/>
                  <a:pt x="173297" y="712094"/>
                </a:cubicBezTo>
                <a:cubicBezTo>
                  <a:pt x="173297" y="712791"/>
                  <a:pt x="173994" y="713401"/>
                  <a:pt x="174691" y="714098"/>
                </a:cubicBezTo>
                <a:cubicBezTo>
                  <a:pt x="174691" y="714795"/>
                  <a:pt x="173994" y="716102"/>
                  <a:pt x="174691" y="716799"/>
                </a:cubicBezTo>
                <a:cubicBezTo>
                  <a:pt x="174691" y="717496"/>
                  <a:pt x="176085" y="717496"/>
                  <a:pt x="176782" y="718106"/>
                </a:cubicBezTo>
                <a:cubicBezTo>
                  <a:pt x="176782" y="718803"/>
                  <a:pt x="178176" y="719413"/>
                  <a:pt x="178873" y="720110"/>
                </a:cubicBezTo>
                <a:cubicBezTo>
                  <a:pt x="178873" y="720807"/>
                  <a:pt x="180267" y="722114"/>
                  <a:pt x="180267" y="722811"/>
                </a:cubicBezTo>
                <a:cubicBezTo>
                  <a:pt x="180267" y="723508"/>
                  <a:pt x="178873" y="725512"/>
                  <a:pt x="179570" y="726209"/>
                </a:cubicBezTo>
                <a:cubicBezTo>
                  <a:pt x="179570" y="726209"/>
                  <a:pt x="181661" y="726209"/>
                  <a:pt x="182358" y="726906"/>
                </a:cubicBezTo>
                <a:cubicBezTo>
                  <a:pt x="182358" y="726906"/>
                  <a:pt x="183055" y="728213"/>
                  <a:pt x="183752" y="728910"/>
                </a:cubicBezTo>
                <a:lnTo>
                  <a:pt x="183752" y="731611"/>
                </a:lnTo>
                <a:cubicBezTo>
                  <a:pt x="184449" y="732918"/>
                  <a:pt x="185843" y="733615"/>
                  <a:pt x="186540" y="735009"/>
                </a:cubicBezTo>
                <a:lnTo>
                  <a:pt x="186540" y="737710"/>
                </a:lnTo>
                <a:cubicBezTo>
                  <a:pt x="186540" y="738407"/>
                  <a:pt x="185843" y="739017"/>
                  <a:pt x="185146" y="739714"/>
                </a:cubicBezTo>
                <a:cubicBezTo>
                  <a:pt x="185146" y="739714"/>
                  <a:pt x="184449" y="741021"/>
                  <a:pt x="184449" y="741718"/>
                </a:cubicBezTo>
                <a:cubicBezTo>
                  <a:pt x="184449" y="743024"/>
                  <a:pt x="186540" y="744419"/>
                  <a:pt x="186540" y="745725"/>
                </a:cubicBezTo>
                <a:cubicBezTo>
                  <a:pt x="186540" y="746423"/>
                  <a:pt x="186540" y="747033"/>
                  <a:pt x="185843" y="747729"/>
                </a:cubicBezTo>
                <a:cubicBezTo>
                  <a:pt x="185843" y="748426"/>
                  <a:pt x="184449" y="748426"/>
                  <a:pt x="184449" y="749036"/>
                </a:cubicBezTo>
                <a:cubicBezTo>
                  <a:pt x="183752" y="749036"/>
                  <a:pt x="183752" y="750343"/>
                  <a:pt x="183055" y="750343"/>
                </a:cubicBezTo>
                <a:cubicBezTo>
                  <a:pt x="183055" y="751650"/>
                  <a:pt x="183055" y="753044"/>
                  <a:pt x="183752" y="754351"/>
                </a:cubicBezTo>
                <a:cubicBezTo>
                  <a:pt x="183752" y="755048"/>
                  <a:pt x="185146" y="755658"/>
                  <a:pt x="185146" y="756355"/>
                </a:cubicBezTo>
                <a:cubicBezTo>
                  <a:pt x="185843" y="757052"/>
                  <a:pt x="185843" y="757662"/>
                  <a:pt x="185843" y="757662"/>
                </a:cubicBezTo>
                <a:cubicBezTo>
                  <a:pt x="186540" y="758969"/>
                  <a:pt x="185146" y="760363"/>
                  <a:pt x="185146" y="761060"/>
                </a:cubicBezTo>
                <a:cubicBezTo>
                  <a:pt x="184449" y="761757"/>
                  <a:pt x="185843" y="763064"/>
                  <a:pt x="185843" y="764458"/>
                </a:cubicBezTo>
                <a:cubicBezTo>
                  <a:pt x="186540" y="765155"/>
                  <a:pt x="186540" y="767159"/>
                  <a:pt x="187237" y="767856"/>
                </a:cubicBezTo>
                <a:lnTo>
                  <a:pt x="187237" y="770557"/>
                </a:lnTo>
                <a:cubicBezTo>
                  <a:pt x="187934" y="771254"/>
                  <a:pt x="188631" y="771254"/>
                  <a:pt x="189328" y="771951"/>
                </a:cubicBezTo>
                <a:cubicBezTo>
                  <a:pt x="189328" y="772648"/>
                  <a:pt x="190025" y="773955"/>
                  <a:pt x="190722" y="774652"/>
                </a:cubicBezTo>
                <a:cubicBezTo>
                  <a:pt x="190722" y="775349"/>
                  <a:pt x="190722" y="775959"/>
                  <a:pt x="191419" y="776656"/>
                </a:cubicBezTo>
                <a:cubicBezTo>
                  <a:pt x="192116" y="777963"/>
                  <a:pt x="194208" y="778660"/>
                  <a:pt x="194905" y="780054"/>
                </a:cubicBezTo>
                <a:cubicBezTo>
                  <a:pt x="195602" y="780751"/>
                  <a:pt x="196996" y="784062"/>
                  <a:pt x="196996" y="785456"/>
                </a:cubicBezTo>
                <a:cubicBezTo>
                  <a:pt x="197693" y="786153"/>
                  <a:pt x="196996" y="788854"/>
                  <a:pt x="196996" y="790161"/>
                </a:cubicBezTo>
                <a:cubicBezTo>
                  <a:pt x="197693" y="790858"/>
                  <a:pt x="198390" y="792165"/>
                  <a:pt x="199087" y="792861"/>
                </a:cubicBezTo>
                <a:cubicBezTo>
                  <a:pt x="199087" y="793559"/>
                  <a:pt x="199087" y="794866"/>
                  <a:pt x="199784" y="795562"/>
                </a:cubicBezTo>
                <a:cubicBezTo>
                  <a:pt x="199784" y="796260"/>
                  <a:pt x="200481" y="798263"/>
                  <a:pt x="201178" y="798961"/>
                </a:cubicBezTo>
                <a:cubicBezTo>
                  <a:pt x="201875" y="799657"/>
                  <a:pt x="203966" y="800965"/>
                  <a:pt x="205360" y="801661"/>
                </a:cubicBezTo>
                <a:cubicBezTo>
                  <a:pt x="206057" y="802358"/>
                  <a:pt x="206754" y="804362"/>
                  <a:pt x="208148" y="805669"/>
                </a:cubicBezTo>
                <a:cubicBezTo>
                  <a:pt x="208845" y="806366"/>
                  <a:pt x="210936" y="806366"/>
                  <a:pt x="211633" y="806976"/>
                </a:cubicBezTo>
                <a:cubicBezTo>
                  <a:pt x="212330" y="807673"/>
                  <a:pt x="213724" y="808980"/>
                  <a:pt x="213724" y="809677"/>
                </a:cubicBezTo>
                <a:cubicBezTo>
                  <a:pt x="214421" y="810374"/>
                  <a:pt x="215118" y="811681"/>
                  <a:pt x="215815" y="812378"/>
                </a:cubicBezTo>
                <a:cubicBezTo>
                  <a:pt x="215815" y="813075"/>
                  <a:pt x="217209" y="813075"/>
                  <a:pt x="217906" y="813075"/>
                </a:cubicBezTo>
                <a:cubicBezTo>
                  <a:pt x="218603" y="813772"/>
                  <a:pt x="219997" y="814382"/>
                  <a:pt x="219997" y="815079"/>
                </a:cubicBezTo>
                <a:cubicBezTo>
                  <a:pt x="220694" y="815079"/>
                  <a:pt x="222088" y="814382"/>
                  <a:pt x="222785" y="814382"/>
                </a:cubicBezTo>
                <a:cubicBezTo>
                  <a:pt x="224179" y="814382"/>
                  <a:pt x="225574" y="815079"/>
                  <a:pt x="226270" y="815079"/>
                </a:cubicBezTo>
                <a:cubicBezTo>
                  <a:pt x="226967" y="815776"/>
                  <a:pt x="229059" y="817083"/>
                  <a:pt x="229756" y="817780"/>
                </a:cubicBezTo>
                <a:cubicBezTo>
                  <a:pt x="230453" y="818477"/>
                  <a:pt x="231150" y="819784"/>
                  <a:pt x="231847" y="821178"/>
                </a:cubicBezTo>
                <a:cubicBezTo>
                  <a:pt x="231847" y="821875"/>
                  <a:pt x="231847" y="823182"/>
                  <a:pt x="232544" y="823879"/>
                </a:cubicBezTo>
                <a:cubicBezTo>
                  <a:pt x="233241" y="824576"/>
                  <a:pt x="234635" y="824576"/>
                  <a:pt x="234635" y="825186"/>
                </a:cubicBezTo>
                <a:cubicBezTo>
                  <a:pt x="235332" y="825186"/>
                  <a:pt x="235332" y="825883"/>
                  <a:pt x="236029" y="826493"/>
                </a:cubicBezTo>
                <a:lnTo>
                  <a:pt x="236029" y="828497"/>
                </a:lnTo>
                <a:cubicBezTo>
                  <a:pt x="236029" y="829194"/>
                  <a:pt x="236726" y="829194"/>
                  <a:pt x="237423" y="829804"/>
                </a:cubicBezTo>
                <a:cubicBezTo>
                  <a:pt x="238120" y="830501"/>
                  <a:pt x="238817" y="831808"/>
                  <a:pt x="239514" y="831808"/>
                </a:cubicBezTo>
                <a:cubicBezTo>
                  <a:pt x="240211" y="832505"/>
                  <a:pt x="241605" y="831808"/>
                  <a:pt x="242302" y="832505"/>
                </a:cubicBezTo>
                <a:cubicBezTo>
                  <a:pt x="242999" y="832505"/>
                  <a:pt x="243696" y="834508"/>
                  <a:pt x="244393" y="834508"/>
                </a:cubicBezTo>
                <a:cubicBezTo>
                  <a:pt x="244393" y="835206"/>
                  <a:pt x="245090" y="836513"/>
                  <a:pt x="245787" y="836513"/>
                </a:cubicBezTo>
                <a:cubicBezTo>
                  <a:pt x="246484" y="837209"/>
                  <a:pt x="247878" y="837209"/>
                  <a:pt x="248575" y="837819"/>
                </a:cubicBezTo>
                <a:cubicBezTo>
                  <a:pt x="249272" y="838517"/>
                  <a:pt x="251363" y="839823"/>
                  <a:pt x="252060" y="840520"/>
                </a:cubicBezTo>
                <a:cubicBezTo>
                  <a:pt x="252757" y="841217"/>
                  <a:pt x="254151" y="841827"/>
                  <a:pt x="254848" y="842524"/>
                </a:cubicBezTo>
                <a:lnTo>
                  <a:pt x="258333" y="842524"/>
                </a:lnTo>
                <a:cubicBezTo>
                  <a:pt x="259031" y="842524"/>
                  <a:pt x="261122" y="842524"/>
                  <a:pt x="261819" y="843221"/>
                </a:cubicBezTo>
                <a:cubicBezTo>
                  <a:pt x="263213" y="843221"/>
                  <a:pt x="264607" y="843918"/>
                  <a:pt x="265217" y="843918"/>
                </a:cubicBezTo>
                <a:cubicBezTo>
                  <a:pt x="265914" y="844615"/>
                  <a:pt x="268005" y="845225"/>
                  <a:pt x="268702" y="845225"/>
                </a:cubicBezTo>
                <a:cubicBezTo>
                  <a:pt x="269399" y="845922"/>
                  <a:pt x="272100" y="845225"/>
                  <a:pt x="272797" y="845922"/>
                </a:cubicBezTo>
                <a:cubicBezTo>
                  <a:pt x="274191" y="845922"/>
                  <a:pt x="275585" y="847229"/>
                  <a:pt x="275585" y="847926"/>
                </a:cubicBezTo>
                <a:cubicBezTo>
                  <a:pt x="276282" y="847926"/>
                  <a:pt x="276979" y="849233"/>
                  <a:pt x="276979" y="849930"/>
                </a:cubicBezTo>
                <a:cubicBezTo>
                  <a:pt x="277676" y="850627"/>
                  <a:pt x="278373" y="852631"/>
                  <a:pt x="279070" y="853328"/>
                </a:cubicBezTo>
                <a:cubicBezTo>
                  <a:pt x="279767" y="854025"/>
                  <a:pt x="281161" y="854635"/>
                  <a:pt x="282555" y="855332"/>
                </a:cubicBezTo>
                <a:cubicBezTo>
                  <a:pt x="283252" y="856029"/>
                  <a:pt x="284646" y="856639"/>
                  <a:pt x="285343" y="857336"/>
                </a:cubicBezTo>
                <a:cubicBezTo>
                  <a:pt x="286040" y="857336"/>
                  <a:pt x="288131" y="857336"/>
                  <a:pt x="288828" y="858033"/>
                </a:cubicBezTo>
                <a:cubicBezTo>
                  <a:pt x="289525" y="858033"/>
                  <a:pt x="289525" y="859340"/>
                  <a:pt x="290222" y="860037"/>
                </a:cubicBezTo>
                <a:cubicBezTo>
                  <a:pt x="291616" y="860037"/>
                  <a:pt x="293010" y="859340"/>
                  <a:pt x="293707" y="860037"/>
                </a:cubicBezTo>
                <a:cubicBezTo>
                  <a:pt x="294404" y="860037"/>
                  <a:pt x="295798" y="861344"/>
                  <a:pt x="296495" y="861344"/>
                </a:cubicBezTo>
                <a:cubicBezTo>
                  <a:pt x="297192" y="862041"/>
                  <a:pt x="298586" y="860647"/>
                  <a:pt x="299283" y="860647"/>
                </a:cubicBezTo>
                <a:cubicBezTo>
                  <a:pt x="299981" y="860647"/>
                  <a:pt x="301375" y="861344"/>
                  <a:pt x="302072" y="861954"/>
                </a:cubicBezTo>
                <a:cubicBezTo>
                  <a:pt x="302769" y="861954"/>
                  <a:pt x="303466" y="863261"/>
                  <a:pt x="303466" y="863958"/>
                </a:cubicBezTo>
                <a:cubicBezTo>
                  <a:pt x="304860" y="864655"/>
                  <a:pt x="306951" y="865962"/>
                  <a:pt x="307648" y="866659"/>
                </a:cubicBezTo>
                <a:cubicBezTo>
                  <a:pt x="307648" y="867356"/>
                  <a:pt x="308345" y="869360"/>
                  <a:pt x="309042" y="870057"/>
                </a:cubicBezTo>
                <a:cubicBezTo>
                  <a:pt x="309739" y="870754"/>
                  <a:pt x="311133" y="871364"/>
                  <a:pt x="311830" y="872060"/>
                </a:cubicBezTo>
                <a:cubicBezTo>
                  <a:pt x="311830" y="872060"/>
                  <a:pt x="312527" y="872758"/>
                  <a:pt x="313224" y="873455"/>
                </a:cubicBezTo>
                <a:cubicBezTo>
                  <a:pt x="313224" y="874152"/>
                  <a:pt x="313921" y="874761"/>
                  <a:pt x="313921" y="875459"/>
                </a:cubicBezTo>
                <a:cubicBezTo>
                  <a:pt x="315315" y="875459"/>
                  <a:pt x="316709" y="875459"/>
                  <a:pt x="318103" y="876155"/>
                </a:cubicBezTo>
                <a:cubicBezTo>
                  <a:pt x="318800" y="876155"/>
                  <a:pt x="319497" y="876853"/>
                  <a:pt x="320194" y="876853"/>
                </a:cubicBezTo>
                <a:cubicBezTo>
                  <a:pt x="320891" y="876853"/>
                  <a:pt x="321588" y="874849"/>
                  <a:pt x="322285" y="874849"/>
                </a:cubicBezTo>
                <a:cubicBezTo>
                  <a:pt x="322982" y="874849"/>
                  <a:pt x="324376" y="876155"/>
                  <a:pt x="324376" y="876155"/>
                </a:cubicBezTo>
                <a:cubicBezTo>
                  <a:pt x="325073" y="876853"/>
                  <a:pt x="324376" y="878160"/>
                  <a:pt x="325073" y="878160"/>
                </a:cubicBezTo>
                <a:cubicBezTo>
                  <a:pt x="325073" y="878856"/>
                  <a:pt x="326467" y="878856"/>
                  <a:pt x="327164" y="879466"/>
                </a:cubicBezTo>
                <a:cubicBezTo>
                  <a:pt x="327164" y="879466"/>
                  <a:pt x="327861" y="880773"/>
                  <a:pt x="328558" y="880773"/>
                </a:cubicBezTo>
                <a:cubicBezTo>
                  <a:pt x="329255" y="881470"/>
                  <a:pt x="330649" y="881470"/>
                  <a:pt x="331347" y="881470"/>
                </a:cubicBezTo>
                <a:cubicBezTo>
                  <a:pt x="332044" y="881470"/>
                  <a:pt x="333438" y="881470"/>
                  <a:pt x="334832" y="880773"/>
                </a:cubicBezTo>
                <a:cubicBezTo>
                  <a:pt x="335529" y="880773"/>
                  <a:pt x="337620" y="880773"/>
                  <a:pt x="338317" y="881470"/>
                </a:cubicBezTo>
                <a:cubicBezTo>
                  <a:pt x="339014" y="881470"/>
                  <a:pt x="339711" y="882167"/>
                  <a:pt x="340408" y="882167"/>
                </a:cubicBezTo>
                <a:cubicBezTo>
                  <a:pt x="341105" y="882864"/>
                  <a:pt x="342499" y="883474"/>
                  <a:pt x="343196" y="883474"/>
                </a:cubicBezTo>
                <a:cubicBezTo>
                  <a:pt x="343893" y="883474"/>
                  <a:pt x="345287" y="882777"/>
                  <a:pt x="345287" y="882167"/>
                </a:cubicBezTo>
                <a:cubicBezTo>
                  <a:pt x="345984" y="881470"/>
                  <a:pt x="345984" y="880164"/>
                  <a:pt x="346681" y="879466"/>
                </a:cubicBezTo>
                <a:cubicBezTo>
                  <a:pt x="346681" y="878769"/>
                  <a:pt x="348075" y="878160"/>
                  <a:pt x="348075" y="878160"/>
                </a:cubicBezTo>
                <a:cubicBezTo>
                  <a:pt x="348075" y="877463"/>
                  <a:pt x="348772" y="876155"/>
                  <a:pt x="348772" y="875459"/>
                </a:cubicBezTo>
                <a:cubicBezTo>
                  <a:pt x="348772" y="874761"/>
                  <a:pt x="348772" y="873455"/>
                  <a:pt x="349469" y="873455"/>
                </a:cubicBezTo>
                <a:cubicBezTo>
                  <a:pt x="349469" y="872758"/>
                  <a:pt x="350166" y="872758"/>
                  <a:pt x="350863" y="872060"/>
                </a:cubicBezTo>
                <a:cubicBezTo>
                  <a:pt x="350863" y="872060"/>
                  <a:pt x="351560" y="870754"/>
                  <a:pt x="352257" y="870057"/>
                </a:cubicBezTo>
                <a:lnTo>
                  <a:pt x="353651" y="870057"/>
                </a:lnTo>
                <a:cubicBezTo>
                  <a:pt x="354348" y="869360"/>
                  <a:pt x="355742" y="869360"/>
                  <a:pt x="356439" y="868750"/>
                </a:cubicBezTo>
                <a:cubicBezTo>
                  <a:pt x="356439" y="868053"/>
                  <a:pt x="357136" y="866746"/>
                  <a:pt x="357136" y="866049"/>
                </a:cubicBezTo>
                <a:cubicBezTo>
                  <a:pt x="357833" y="865352"/>
                  <a:pt x="359227" y="864742"/>
                  <a:pt x="359227" y="864045"/>
                </a:cubicBezTo>
                <a:cubicBezTo>
                  <a:pt x="359924" y="863348"/>
                  <a:pt x="359227" y="861344"/>
                  <a:pt x="359924" y="860647"/>
                </a:cubicBezTo>
                <a:cubicBezTo>
                  <a:pt x="359924" y="859950"/>
                  <a:pt x="360621" y="859340"/>
                  <a:pt x="361318" y="859340"/>
                </a:cubicBezTo>
                <a:cubicBezTo>
                  <a:pt x="362015" y="859340"/>
                  <a:pt x="363409" y="860037"/>
                  <a:pt x="364106" y="860037"/>
                </a:cubicBezTo>
                <a:cubicBezTo>
                  <a:pt x="364804" y="860037"/>
                  <a:pt x="365501" y="858730"/>
                  <a:pt x="366198" y="858730"/>
                </a:cubicBezTo>
                <a:lnTo>
                  <a:pt x="367592" y="858730"/>
                </a:lnTo>
                <a:cubicBezTo>
                  <a:pt x="368289" y="858033"/>
                  <a:pt x="368289" y="856726"/>
                  <a:pt x="368986" y="856726"/>
                </a:cubicBezTo>
                <a:cubicBezTo>
                  <a:pt x="369683" y="856029"/>
                  <a:pt x="370380" y="856726"/>
                  <a:pt x="371077" y="856726"/>
                </a:cubicBezTo>
                <a:cubicBezTo>
                  <a:pt x="371774" y="856726"/>
                  <a:pt x="372471" y="856029"/>
                  <a:pt x="373168" y="856029"/>
                </a:cubicBezTo>
                <a:cubicBezTo>
                  <a:pt x="373168" y="855332"/>
                  <a:pt x="373865" y="854025"/>
                  <a:pt x="373865" y="853328"/>
                </a:cubicBezTo>
                <a:lnTo>
                  <a:pt x="372471" y="852631"/>
                </a:lnTo>
                <a:cubicBezTo>
                  <a:pt x="371774" y="851934"/>
                  <a:pt x="370380" y="851934"/>
                  <a:pt x="370380" y="851324"/>
                </a:cubicBezTo>
                <a:cubicBezTo>
                  <a:pt x="369683" y="851324"/>
                  <a:pt x="368986" y="850017"/>
                  <a:pt x="369683" y="849320"/>
                </a:cubicBezTo>
                <a:cubicBezTo>
                  <a:pt x="369683" y="848623"/>
                  <a:pt x="371077" y="848013"/>
                  <a:pt x="371774" y="847316"/>
                </a:cubicBezTo>
                <a:cubicBezTo>
                  <a:pt x="371774" y="846619"/>
                  <a:pt x="372471" y="845313"/>
                  <a:pt x="372471" y="844615"/>
                </a:cubicBezTo>
                <a:cubicBezTo>
                  <a:pt x="373168" y="843918"/>
                  <a:pt x="372471" y="841914"/>
                  <a:pt x="373168" y="841217"/>
                </a:cubicBezTo>
                <a:cubicBezTo>
                  <a:pt x="373865" y="840520"/>
                  <a:pt x="375259" y="840520"/>
                  <a:pt x="375956" y="840520"/>
                </a:cubicBezTo>
                <a:cubicBezTo>
                  <a:pt x="376653" y="839823"/>
                  <a:pt x="378047" y="838517"/>
                  <a:pt x="378047" y="837122"/>
                </a:cubicBezTo>
                <a:cubicBezTo>
                  <a:pt x="378744" y="836425"/>
                  <a:pt x="379441" y="835118"/>
                  <a:pt x="379441" y="834422"/>
                </a:cubicBezTo>
                <a:cubicBezTo>
                  <a:pt x="379441" y="833724"/>
                  <a:pt x="378744" y="831721"/>
                  <a:pt x="378744" y="831023"/>
                </a:cubicBezTo>
                <a:cubicBezTo>
                  <a:pt x="378744" y="829717"/>
                  <a:pt x="380138" y="827016"/>
                  <a:pt x="380835" y="825622"/>
                </a:cubicBezTo>
                <a:cubicBezTo>
                  <a:pt x="380835" y="824925"/>
                  <a:pt x="381532" y="823618"/>
                  <a:pt x="381532" y="822921"/>
                </a:cubicBezTo>
                <a:cubicBezTo>
                  <a:pt x="381532" y="822223"/>
                  <a:pt x="381532" y="820917"/>
                  <a:pt x="382229" y="820220"/>
                </a:cubicBezTo>
                <a:cubicBezTo>
                  <a:pt x="382229" y="819523"/>
                  <a:pt x="383623" y="818913"/>
                  <a:pt x="383623" y="818913"/>
                </a:cubicBezTo>
                <a:cubicBezTo>
                  <a:pt x="384320" y="818216"/>
                  <a:pt x="385017" y="817606"/>
                  <a:pt x="385017" y="816909"/>
                </a:cubicBezTo>
                <a:cubicBezTo>
                  <a:pt x="385714" y="816212"/>
                  <a:pt x="385714" y="815602"/>
                  <a:pt x="385714" y="814905"/>
                </a:cubicBezTo>
                <a:cubicBezTo>
                  <a:pt x="385714" y="814208"/>
                  <a:pt x="386411" y="813598"/>
                  <a:pt x="386411" y="812901"/>
                </a:cubicBezTo>
                <a:cubicBezTo>
                  <a:pt x="387108" y="812204"/>
                  <a:pt x="389199" y="812204"/>
                  <a:pt x="389896" y="811594"/>
                </a:cubicBezTo>
                <a:cubicBezTo>
                  <a:pt x="389896" y="810897"/>
                  <a:pt x="388502" y="808196"/>
                  <a:pt x="389199" y="807586"/>
                </a:cubicBezTo>
                <a:cubicBezTo>
                  <a:pt x="389199" y="806889"/>
                  <a:pt x="390593" y="806279"/>
                  <a:pt x="391290" y="806279"/>
                </a:cubicBezTo>
                <a:cubicBezTo>
                  <a:pt x="391987" y="805582"/>
                  <a:pt x="392684" y="804275"/>
                  <a:pt x="393381" y="804275"/>
                </a:cubicBezTo>
                <a:lnTo>
                  <a:pt x="393381" y="800180"/>
                </a:lnTo>
                <a:cubicBezTo>
                  <a:pt x="393381" y="799483"/>
                  <a:pt x="394078" y="798176"/>
                  <a:pt x="394775" y="797479"/>
                </a:cubicBezTo>
                <a:cubicBezTo>
                  <a:pt x="395472" y="796782"/>
                  <a:pt x="396169" y="795475"/>
                  <a:pt x="396866" y="795475"/>
                </a:cubicBezTo>
                <a:cubicBezTo>
                  <a:pt x="398261" y="795475"/>
                  <a:pt x="399655" y="796782"/>
                  <a:pt x="400352" y="796782"/>
                </a:cubicBezTo>
                <a:lnTo>
                  <a:pt x="401746" y="796085"/>
                </a:lnTo>
                <a:cubicBezTo>
                  <a:pt x="402443" y="795388"/>
                  <a:pt x="402443" y="794778"/>
                  <a:pt x="403140" y="794778"/>
                </a:cubicBezTo>
                <a:cubicBezTo>
                  <a:pt x="403837" y="794081"/>
                  <a:pt x="405231" y="794081"/>
                  <a:pt x="405928" y="794081"/>
                </a:cubicBezTo>
                <a:cubicBezTo>
                  <a:pt x="405928" y="793384"/>
                  <a:pt x="407322" y="792775"/>
                  <a:pt x="408019" y="792775"/>
                </a:cubicBezTo>
                <a:cubicBezTo>
                  <a:pt x="408716" y="792775"/>
                  <a:pt x="409413" y="794081"/>
                  <a:pt x="410110" y="794081"/>
                </a:cubicBezTo>
                <a:cubicBezTo>
                  <a:pt x="410807" y="794778"/>
                  <a:pt x="412201" y="794081"/>
                  <a:pt x="412201" y="793384"/>
                </a:cubicBezTo>
                <a:cubicBezTo>
                  <a:pt x="412898" y="792687"/>
                  <a:pt x="413595" y="791380"/>
                  <a:pt x="414292" y="790683"/>
                </a:cubicBezTo>
                <a:lnTo>
                  <a:pt x="418474" y="790683"/>
                </a:lnTo>
                <a:cubicBezTo>
                  <a:pt x="419171" y="791380"/>
                  <a:pt x="421262" y="791380"/>
                  <a:pt x="421959" y="791380"/>
                </a:cubicBezTo>
                <a:cubicBezTo>
                  <a:pt x="422656" y="792077"/>
                  <a:pt x="423353" y="793384"/>
                  <a:pt x="424050" y="793384"/>
                </a:cubicBezTo>
                <a:cubicBezTo>
                  <a:pt x="424747" y="793384"/>
                  <a:pt x="426141" y="792687"/>
                  <a:pt x="426838" y="792077"/>
                </a:cubicBezTo>
                <a:cubicBezTo>
                  <a:pt x="427535" y="791380"/>
                  <a:pt x="428232" y="790074"/>
                  <a:pt x="428232" y="788680"/>
                </a:cubicBezTo>
                <a:cubicBezTo>
                  <a:pt x="428232" y="787982"/>
                  <a:pt x="428232" y="786675"/>
                  <a:pt x="428929" y="785281"/>
                </a:cubicBezTo>
                <a:cubicBezTo>
                  <a:pt x="428929" y="784585"/>
                  <a:pt x="429627" y="783277"/>
                  <a:pt x="430324" y="782580"/>
                </a:cubicBezTo>
                <a:cubicBezTo>
                  <a:pt x="431020" y="781884"/>
                  <a:pt x="432415" y="779880"/>
                  <a:pt x="433809" y="779880"/>
                </a:cubicBezTo>
                <a:cubicBezTo>
                  <a:pt x="434506" y="779880"/>
                  <a:pt x="436597" y="779183"/>
                  <a:pt x="437294" y="779880"/>
                </a:cubicBezTo>
                <a:cubicBezTo>
                  <a:pt x="437991" y="779880"/>
                  <a:pt x="438688" y="781186"/>
                  <a:pt x="439385" y="781884"/>
                </a:cubicBezTo>
                <a:cubicBezTo>
                  <a:pt x="440082" y="782580"/>
                  <a:pt x="440779" y="783190"/>
                  <a:pt x="441476" y="783190"/>
                </a:cubicBezTo>
                <a:cubicBezTo>
                  <a:pt x="442870" y="783887"/>
                  <a:pt x="445571" y="785194"/>
                  <a:pt x="446965" y="785194"/>
                </a:cubicBezTo>
                <a:lnTo>
                  <a:pt x="448359" y="783887"/>
                </a:lnTo>
                <a:cubicBezTo>
                  <a:pt x="449753" y="783887"/>
                  <a:pt x="450450" y="785891"/>
                  <a:pt x="450450" y="786588"/>
                </a:cubicBezTo>
                <a:cubicBezTo>
                  <a:pt x="451147" y="786588"/>
                  <a:pt x="451147" y="787895"/>
                  <a:pt x="451147" y="787895"/>
                </a:cubicBezTo>
                <a:cubicBezTo>
                  <a:pt x="451844" y="788592"/>
                  <a:pt x="453238" y="789289"/>
                  <a:pt x="453935" y="789899"/>
                </a:cubicBezTo>
                <a:cubicBezTo>
                  <a:pt x="455329" y="789899"/>
                  <a:pt x="457420" y="789202"/>
                  <a:pt x="458727" y="789202"/>
                </a:cubicBezTo>
                <a:cubicBezTo>
                  <a:pt x="458727" y="789899"/>
                  <a:pt x="459424" y="790509"/>
                  <a:pt x="460121" y="790509"/>
                </a:cubicBezTo>
                <a:cubicBezTo>
                  <a:pt x="460818" y="791206"/>
                  <a:pt x="462212" y="790509"/>
                  <a:pt x="462212" y="790509"/>
                </a:cubicBezTo>
                <a:cubicBezTo>
                  <a:pt x="463606" y="790509"/>
                  <a:pt x="465000" y="789202"/>
                  <a:pt x="465697" y="789202"/>
                </a:cubicBezTo>
                <a:lnTo>
                  <a:pt x="467788" y="789202"/>
                </a:lnTo>
                <a:cubicBezTo>
                  <a:pt x="468485" y="789202"/>
                  <a:pt x="469879" y="788505"/>
                  <a:pt x="470577" y="788505"/>
                </a:cubicBezTo>
                <a:cubicBezTo>
                  <a:pt x="471274" y="789202"/>
                  <a:pt x="473365" y="789812"/>
                  <a:pt x="474062" y="789812"/>
                </a:cubicBezTo>
                <a:cubicBezTo>
                  <a:pt x="474062" y="790509"/>
                  <a:pt x="474759" y="791816"/>
                  <a:pt x="475456" y="791816"/>
                </a:cubicBezTo>
                <a:cubicBezTo>
                  <a:pt x="476153" y="791816"/>
                  <a:pt x="476850" y="789812"/>
                  <a:pt x="478244" y="789812"/>
                </a:cubicBezTo>
                <a:cubicBezTo>
                  <a:pt x="478244" y="789812"/>
                  <a:pt x="478941" y="790509"/>
                  <a:pt x="479638" y="790509"/>
                </a:cubicBezTo>
                <a:cubicBezTo>
                  <a:pt x="480335" y="790509"/>
                  <a:pt x="481032" y="789812"/>
                  <a:pt x="481729" y="789812"/>
                </a:cubicBezTo>
                <a:lnTo>
                  <a:pt x="483820" y="789812"/>
                </a:lnTo>
                <a:lnTo>
                  <a:pt x="484517" y="790509"/>
                </a:lnTo>
                <a:cubicBezTo>
                  <a:pt x="485214" y="791206"/>
                  <a:pt x="486608" y="790509"/>
                  <a:pt x="487305" y="790509"/>
                </a:cubicBezTo>
                <a:cubicBezTo>
                  <a:pt x="488002" y="791206"/>
                  <a:pt x="488699" y="791816"/>
                  <a:pt x="490093" y="791816"/>
                </a:cubicBezTo>
                <a:cubicBezTo>
                  <a:pt x="490093" y="791816"/>
                  <a:pt x="490790" y="791119"/>
                  <a:pt x="491487" y="791119"/>
                </a:cubicBezTo>
                <a:cubicBezTo>
                  <a:pt x="492184" y="791119"/>
                  <a:pt x="493578" y="791816"/>
                  <a:pt x="493578" y="791816"/>
                </a:cubicBezTo>
                <a:cubicBezTo>
                  <a:pt x="494275" y="792513"/>
                  <a:pt x="494972" y="793820"/>
                  <a:pt x="495669" y="793820"/>
                </a:cubicBezTo>
                <a:cubicBezTo>
                  <a:pt x="497063" y="794517"/>
                  <a:pt x="499067" y="794517"/>
                  <a:pt x="499764" y="794517"/>
                </a:cubicBezTo>
                <a:cubicBezTo>
                  <a:pt x="500461" y="794517"/>
                  <a:pt x="501855" y="793820"/>
                  <a:pt x="502552" y="793820"/>
                </a:cubicBezTo>
                <a:cubicBezTo>
                  <a:pt x="503249" y="794517"/>
                  <a:pt x="504643" y="795127"/>
                  <a:pt x="505340" y="795127"/>
                </a:cubicBezTo>
                <a:cubicBezTo>
                  <a:pt x="506037" y="795127"/>
                  <a:pt x="507431" y="793820"/>
                  <a:pt x="508129" y="793123"/>
                </a:cubicBezTo>
                <a:lnTo>
                  <a:pt x="511614" y="793123"/>
                </a:lnTo>
                <a:cubicBezTo>
                  <a:pt x="512311" y="793123"/>
                  <a:pt x="513705" y="791816"/>
                  <a:pt x="513705" y="791816"/>
                </a:cubicBezTo>
                <a:cubicBezTo>
                  <a:pt x="514402" y="791119"/>
                  <a:pt x="515099" y="790509"/>
                  <a:pt x="515796" y="790509"/>
                </a:cubicBezTo>
                <a:cubicBezTo>
                  <a:pt x="516493" y="790509"/>
                  <a:pt x="516493" y="791816"/>
                  <a:pt x="516493" y="792513"/>
                </a:cubicBezTo>
                <a:lnTo>
                  <a:pt x="516493" y="794517"/>
                </a:lnTo>
                <a:cubicBezTo>
                  <a:pt x="517190" y="795214"/>
                  <a:pt x="518584" y="795214"/>
                  <a:pt x="519281" y="795214"/>
                </a:cubicBezTo>
                <a:lnTo>
                  <a:pt x="520675" y="794517"/>
                </a:lnTo>
                <a:cubicBezTo>
                  <a:pt x="521372" y="793820"/>
                  <a:pt x="522069" y="793210"/>
                  <a:pt x="522766" y="792513"/>
                </a:cubicBezTo>
                <a:lnTo>
                  <a:pt x="524160" y="792513"/>
                </a:lnTo>
                <a:cubicBezTo>
                  <a:pt x="524160" y="793210"/>
                  <a:pt x="524857" y="793820"/>
                  <a:pt x="524857" y="794517"/>
                </a:cubicBezTo>
                <a:cubicBezTo>
                  <a:pt x="524857" y="794517"/>
                  <a:pt x="524857" y="795214"/>
                  <a:pt x="525554" y="795214"/>
                </a:cubicBezTo>
                <a:cubicBezTo>
                  <a:pt x="526251" y="795911"/>
                  <a:pt x="527645" y="795911"/>
                  <a:pt x="528342" y="795911"/>
                </a:cubicBezTo>
                <a:cubicBezTo>
                  <a:pt x="529039" y="795911"/>
                  <a:pt x="530433" y="797218"/>
                  <a:pt x="530433" y="797915"/>
                </a:cubicBezTo>
                <a:lnTo>
                  <a:pt x="530433" y="799222"/>
                </a:lnTo>
                <a:cubicBezTo>
                  <a:pt x="531130" y="799919"/>
                  <a:pt x="531827" y="801226"/>
                  <a:pt x="531827" y="801923"/>
                </a:cubicBezTo>
                <a:cubicBezTo>
                  <a:pt x="532524" y="801923"/>
                  <a:pt x="533221" y="803230"/>
                  <a:pt x="533221" y="803230"/>
                </a:cubicBezTo>
                <a:cubicBezTo>
                  <a:pt x="533918" y="804537"/>
                  <a:pt x="533221" y="805931"/>
                  <a:pt x="533918" y="806628"/>
                </a:cubicBezTo>
                <a:cubicBezTo>
                  <a:pt x="534615" y="807325"/>
                  <a:pt x="536009" y="807935"/>
                  <a:pt x="536706" y="807935"/>
                </a:cubicBezTo>
                <a:cubicBezTo>
                  <a:pt x="537403" y="807935"/>
                  <a:pt x="538100" y="807237"/>
                  <a:pt x="538798" y="807237"/>
                </a:cubicBezTo>
                <a:cubicBezTo>
                  <a:pt x="539495" y="807237"/>
                  <a:pt x="540192" y="807935"/>
                  <a:pt x="540192" y="808545"/>
                </a:cubicBezTo>
                <a:cubicBezTo>
                  <a:pt x="540192" y="809154"/>
                  <a:pt x="540888" y="810548"/>
                  <a:pt x="540888" y="811246"/>
                </a:cubicBezTo>
                <a:cubicBezTo>
                  <a:pt x="540888" y="811942"/>
                  <a:pt x="538798" y="812552"/>
                  <a:pt x="538798" y="813249"/>
                </a:cubicBezTo>
                <a:cubicBezTo>
                  <a:pt x="538798" y="813946"/>
                  <a:pt x="539495" y="815950"/>
                  <a:pt x="540192" y="815950"/>
                </a:cubicBezTo>
                <a:lnTo>
                  <a:pt x="542283" y="815950"/>
                </a:lnTo>
                <a:cubicBezTo>
                  <a:pt x="542980" y="815253"/>
                  <a:pt x="543677" y="813946"/>
                  <a:pt x="543677" y="813946"/>
                </a:cubicBezTo>
                <a:cubicBezTo>
                  <a:pt x="544374" y="813249"/>
                  <a:pt x="546465" y="813946"/>
                  <a:pt x="547162" y="814643"/>
                </a:cubicBezTo>
                <a:lnTo>
                  <a:pt x="547162" y="816647"/>
                </a:lnTo>
                <a:cubicBezTo>
                  <a:pt x="547162" y="817344"/>
                  <a:pt x="547859" y="818651"/>
                  <a:pt x="547162" y="819348"/>
                </a:cubicBezTo>
                <a:lnTo>
                  <a:pt x="545768" y="820045"/>
                </a:lnTo>
                <a:cubicBezTo>
                  <a:pt x="545071" y="820742"/>
                  <a:pt x="545071" y="822049"/>
                  <a:pt x="545768" y="822049"/>
                </a:cubicBezTo>
                <a:cubicBezTo>
                  <a:pt x="545768" y="822746"/>
                  <a:pt x="547162" y="824053"/>
                  <a:pt x="547859" y="824053"/>
                </a:cubicBezTo>
                <a:cubicBezTo>
                  <a:pt x="548556" y="824750"/>
                  <a:pt x="549950" y="824053"/>
                  <a:pt x="550647" y="824053"/>
                </a:cubicBezTo>
                <a:cubicBezTo>
                  <a:pt x="552041" y="824053"/>
                  <a:pt x="554132" y="824053"/>
                  <a:pt x="554742" y="824750"/>
                </a:cubicBezTo>
                <a:cubicBezTo>
                  <a:pt x="554742" y="825447"/>
                  <a:pt x="554742" y="826754"/>
                  <a:pt x="555439" y="827451"/>
                </a:cubicBezTo>
                <a:cubicBezTo>
                  <a:pt x="556136" y="828148"/>
                  <a:pt x="556833" y="828758"/>
                  <a:pt x="557530" y="828758"/>
                </a:cubicBezTo>
                <a:cubicBezTo>
                  <a:pt x="558227" y="829455"/>
                  <a:pt x="560318" y="828758"/>
                  <a:pt x="561015" y="829455"/>
                </a:cubicBezTo>
                <a:lnTo>
                  <a:pt x="563803" y="829455"/>
                </a:lnTo>
                <a:cubicBezTo>
                  <a:pt x="564500" y="830152"/>
                  <a:pt x="566591" y="831459"/>
                  <a:pt x="567201" y="832156"/>
                </a:cubicBezTo>
                <a:cubicBezTo>
                  <a:pt x="567898" y="832853"/>
                  <a:pt x="567201" y="834857"/>
                  <a:pt x="567898" y="835554"/>
                </a:cubicBezTo>
                <a:cubicBezTo>
                  <a:pt x="567898" y="836251"/>
                  <a:pt x="568595" y="838952"/>
                  <a:pt x="569292" y="839562"/>
                </a:cubicBezTo>
                <a:cubicBezTo>
                  <a:pt x="569292" y="840259"/>
                  <a:pt x="571383" y="840956"/>
                  <a:pt x="572080" y="841566"/>
                </a:cubicBezTo>
                <a:cubicBezTo>
                  <a:pt x="572777" y="841566"/>
                  <a:pt x="573474" y="842263"/>
                  <a:pt x="574171" y="842263"/>
                </a:cubicBezTo>
                <a:cubicBezTo>
                  <a:pt x="574868" y="842263"/>
                  <a:pt x="575565" y="843570"/>
                  <a:pt x="575565" y="843570"/>
                </a:cubicBezTo>
                <a:cubicBezTo>
                  <a:pt x="576262" y="844267"/>
                  <a:pt x="577656" y="844267"/>
                  <a:pt x="577656" y="844877"/>
                </a:cubicBezTo>
                <a:cubicBezTo>
                  <a:pt x="578353" y="844877"/>
                  <a:pt x="579050" y="845574"/>
                  <a:pt x="579747" y="846184"/>
                </a:cubicBezTo>
                <a:cubicBezTo>
                  <a:pt x="580445" y="846184"/>
                  <a:pt x="580445" y="847491"/>
                  <a:pt x="581142" y="847491"/>
                </a:cubicBezTo>
                <a:cubicBezTo>
                  <a:pt x="581839" y="848188"/>
                  <a:pt x="583930" y="848188"/>
                  <a:pt x="584540" y="848798"/>
                </a:cubicBezTo>
                <a:lnTo>
                  <a:pt x="584540" y="850801"/>
                </a:lnTo>
                <a:cubicBezTo>
                  <a:pt x="585237" y="851498"/>
                  <a:pt x="585934" y="852108"/>
                  <a:pt x="585934" y="852805"/>
                </a:cubicBezTo>
                <a:cubicBezTo>
                  <a:pt x="586631" y="853503"/>
                  <a:pt x="588722" y="853503"/>
                  <a:pt x="590116" y="854112"/>
                </a:cubicBezTo>
                <a:cubicBezTo>
                  <a:pt x="590813" y="854112"/>
                  <a:pt x="592904" y="854809"/>
                  <a:pt x="593514" y="855506"/>
                </a:cubicBezTo>
                <a:cubicBezTo>
                  <a:pt x="594211" y="856203"/>
                  <a:pt x="595605" y="858207"/>
                  <a:pt x="595605" y="859514"/>
                </a:cubicBezTo>
                <a:cubicBezTo>
                  <a:pt x="596302" y="859514"/>
                  <a:pt x="596999" y="860821"/>
                  <a:pt x="596999" y="861518"/>
                </a:cubicBezTo>
                <a:cubicBezTo>
                  <a:pt x="596999" y="862215"/>
                  <a:pt x="596302" y="863522"/>
                  <a:pt x="596302" y="864916"/>
                </a:cubicBezTo>
                <a:cubicBezTo>
                  <a:pt x="596302" y="865613"/>
                  <a:pt x="596999" y="866223"/>
                  <a:pt x="597696" y="866920"/>
                </a:cubicBezTo>
                <a:cubicBezTo>
                  <a:pt x="597696" y="866920"/>
                  <a:pt x="599090" y="866223"/>
                  <a:pt x="599090" y="866920"/>
                </a:cubicBezTo>
                <a:cubicBezTo>
                  <a:pt x="599787" y="866920"/>
                  <a:pt x="599787" y="868924"/>
                  <a:pt x="600484" y="869621"/>
                </a:cubicBezTo>
                <a:cubicBezTo>
                  <a:pt x="601181" y="869621"/>
                  <a:pt x="601878" y="870318"/>
                  <a:pt x="602575" y="870318"/>
                </a:cubicBezTo>
                <a:cubicBezTo>
                  <a:pt x="603272" y="871015"/>
                  <a:pt x="605363" y="871625"/>
                  <a:pt x="606060" y="871625"/>
                </a:cubicBezTo>
                <a:cubicBezTo>
                  <a:pt x="606757" y="872322"/>
                  <a:pt x="607454" y="873629"/>
                  <a:pt x="607454" y="874326"/>
                </a:cubicBezTo>
                <a:cubicBezTo>
                  <a:pt x="607454" y="875023"/>
                  <a:pt x="608151" y="876330"/>
                  <a:pt x="608151" y="876330"/>
                </a:cubicBezTo>
                <a:cubicBezTo>
                  <a:pt x="608151" y="877027"/>
                  <a:pt x="607454" y="878334"/>
                  <a:pt x="607454" y="879031"/>
                </a:cubicBezTo>
                <a:cubicBezTo>
                  <a:pt x="607454" y="879728"/>
                  <a:pt x="608151" y="881732"/>
                  <a:pt x="608151" y="882429"/>
                </a:cubicBezTo>
                <a:cubicBezTo>
                  <a:pt x="608848" y="883126"/>
                  <a:pt x="608848" y="884433"/>
                  <a:pt x="609545" y="885130"/>
                </a:cubicBezTo>
                <a:lnTo>
                  <a:pt x="609545" y="888528"/>
                </a:lnTo>
                <a:cubicBezTo>
                  <a:pt x="609545" y="889225"/>
                  <a:pt x="608848" y="890532"/>
                  <a:pt x="608848" y="890532"/>
                </a:cubicBezTo>
                <a:cubicBezTo>
                  <a:pt x="608848" y="891229"/>
                  <a:pt x="609545" y="892536"/>
                  <a:pt x="609545" y="892536"/>
                </a:cubicBezTo>
                <a:lnTo>
                  <a:pt x="609545" y="894540"/>
                </a:lnTo>
                <a:cubicBezTo>
                  <a:pt x="610242" y="895236"/>
                  <a:pt x="612333" y="895846"/>
                  <a:pt x="612943" y="895846"/>
                </a:cubicBezTo>
                <a:cubicBezTo>
                  <a:pt x="612943" y="896543"/>
                  <a:pt x="613640" y="897153"/>
                  <a:pt x="613640" y="897153"/>
                </a:cubicBezTo>
                <a:cubicBezTo>
                  <a:pt x="614337" y="898460"/>
                  <a:pt x="614337" y="900551"/>
                  <a:pt x="615034" y="901161"/>
                </a:cubicBezTo>
                <a:cubicBezTo>
                  <a:pt x="615034" y="901858"/>
                  <a:pt x="616428" y="901858"/>
                  <a:pt x="617125" y="902468"/>
                </a:cubicBezTo>
                <a:cubicBezTo>
                  <a:pt x="617125" y="903165"/>
                  <a:pt x="616428" y="903775"/>
                  <a:pt x="616428" y="904472"/>
                </a:cubicBezTo>
                <a:cubicBezTo>
                  <a:pt x="617125" y="905169"/>
                  <a:pt x="618519" y="905169"/>
                  <a:pt x="619216" y="905779"/>
                </a:cubicBezTo>
                <a:cubicBezTo>
                  <a:pt x="619913" y="906476"/>
                  <a:pt x="621307" y="907173"/>
                  <a:pt x="621307" y="907783"/>
                </a:cubicBezTo>
                <a:lnTo>
                  <a:pt x="621307" y="910484"/>
                </a:lnTo>
                <a:cubicBezTo>
                  <a:pt x="621307" y="911181"/>
                  <a:pt x="621307" y="912488"/>
                  <a:pt x="622004" y="913185"/>
                </a:cubicBezTo>
                <a:cubicBezTo>
                  <a:pt x="622004" y="913185"/>
                  <a:pt x="623398" y="913882"/>
                  <a:pt x="623398" y="914492"/>
                </a:cubicBezTo>
                <a:cubicBezTo>
                  <a:pt x="624095" y="915189"/>
                  <a:pt x="624095" y="915799"/>
                  <a:pt x="624095" y="916496"/>
                </a:cubicBezTo>
                <a:cubicBezTo>
                  <a:pt x="624095" y="917193"/>
                  <a:pt x="622701" y="918500"/>
                  <a:pt x="622701" y="919197"/>
                </a:cubicBezTo>
                <a:cubicBezTo>
                  <a:pt x="622701" y="920503"/>
                  <a:pt x="623398" y="923205"/>
                  <a:pt x="624792" y="923902"/>
                </a:cubicBezTo>
                <a:cubicBezTo>
                  <a:pt x="624792" y="924598"/>
                  <a:pt x="626187" y="925208"/>
                  <a:pt x="626884" y="925208"/>
                </a:cubicBezTo>
                <a:cubicBezTo>
                  <a:pt x="627581" y="925906"/>
                  <a:pt x="629672" y="925906"/>
                  <a:pt x="630369" y="926515"/>
                </a:cubicBezTo>
                <a:cubicBezTo>
                  <a:pt x="631066" y="926515"/>
                  <a:pt x="630369" y="927822"/>
                  <a:pt x="630369" y="928519"/>
                </a:cubicBezTo>
                <a:cubicBezTo>
                  <a:pt x="631066" y="929216"/>
                  <a:pt x="631066" y="930523"/>
                  <a:pt x="631763" y="931220"/>
                </a:cubicBezTo>
                <a:cubicBezTo>
                  <a:pt x="631763" y="931220"/>
                  <a:pt x="633157" y="931917"/>
                  <a:pt x="633854" y="931917"/>
                </a:cubicBezTo>
                <a:cubicBezTo>
                  <a:pt x="633854" y="932614"/>
                  <a:pt x="635248" y="933224"/>
                  <a:pt x="635248" y="933224"/>
                </a:cubicBezTo>
                <a:cubicBezTo>
                  <a:pt x="635248" y="933921"/>
                  <a:pt x="634551" y="935228"/>
                  <a:pt x="634551" y="936622"/>
                </a:cubicBezTo>
                <a:cubicBezTo>
                  <a:pt x="634551" y="936622"/>
                  <a:pt x="634551" y="937929"/>
                  <a:pt x="635248" y="938626"/>
                </a:cubicBezTo>
                <a:cubicBezTo>
                  <a:pt x="635248" y="939323"/>
                  <a:pt x="635945" y="940630"/>
                  <a:pt x="636642" y="941327"/>
                </a:cubicBezTo>
                <a:cubicBezTo>
                  <a:pt x="637339" y="941327"/>
                  <a:pt x="638733" y="942024"/>
                  <a:pt x="639430" y="942024"/>
                </a:cubicBezTo>
                <a:cubicBezTo>
                  <a:pt x="640127" y="942024"/>
                  <a:pt x="640824" y="942024"/>
                  <a:pt x="641521" y="942721"/>
                </a:cubicBezTo>
                <a:lnTo>
                  <a:pt x="641521" y="944028"/>
                </a:lnTo>
                <a:cubicBezTo>
                  <a:pt x="641521" y="944725"/>
                  <a:pt x="639430" y="945335"/>
                  <a:pt x="638733" y="946032"/>
                </a:cubicBezTo>
                <a:cubicBezTo>
                  <a:pt x="638733" y="946729"/>
                  <a:pt x="639430" y="948036"/>
                  <a:pt x="640127" y="948733"/>
                </a:cubicBezTo>
                <a:cubicBezTo>
                  <a:pt x="640127" y="948733"/>
                  <a:pt x="642218" y="948733"/>
                  <a:pt x="642915" y="949430"/>
                </a:cubicBezTo>
                <a:lnTo>
                  <a:pt x="642915" y="951434"/>
                </a:lnTo>
                <a:cubicBezTo>
                  <a:pt x="642218" y="951434"/>
                  <a:pt x="641521" y="952131"/>
                  <a:pt x="640824" y="952741"/>
                </a:cubicBezTo>
                <a:lnTo>
                  <a:pt x="640824" y="955442"/>
                </a:lnTo>
                <a:cubicBezTo>
                  <a:pt x="640824" y="956139"/>
                  <a:pt x="642218" y="956749"/>
                  <a:pt x="642915" y="957446"/>
                </a:cubicBezTo>
                <a:cubicBezTo>
                  <a:pt x="642915" y="958143"/>
                  <a:pt x="643612" y="959450"/>
                  <a:pt x="644309" y="960147"/>
                </a:cubicBezTo>
                <a:cubicBezTo>
                  <a:pt x="644309" y="960844"/>
                  <a:pt x="645006" y="961454"/>
                  <a:pt x="645703" y="962151"/>
                </a:cubicBezTo>
                <a:cubicBezTo>
                  <a:pt x="645703" y="962848"/>
                  <a:pt x="646400" y="963458"/>
                  <a:pt x="646400" y="964154"/>
                </a:cubicBezTo>
                <a:cubicBezTo>
                  <a:pt x="647097" y="965461"/>
                  <a:pt x="646400" y="967553"/>
                  <a:pt x="646400" y="968162"/>
                </a:cubicBezTo>
                <a:cubicBezTo>
                  <a:pt x="646400" y="969469"/>
                  <a:pt x="647794" y="970166"/>
                  <a:pt x="648491" y="970863"/>
                </a:cubicBezTo>
                <a:cubicBezTo>
                  <a:pt x="649188" y="971560"/>
                  <a:pt x="649188" y="972867"/>
                  <a:pt x="649885" y="973564"/>
                </a:cubicBezTo>
                <a:cubicBezTo>
                  <a:pt x="651279" y="973564"/>
                  <a:pt x="653370" y="972867"/>
                  <a:pt x="653980" y="972867"/>
                </a:cubicBezTo>
                <a:cubicBezTo>
                  <a:pt x="653980" y="973564"/>
                  <a:pt x="654677" y="974174"/>
                  <a:pt x="655374" y="974871"/>
                </a:cubicBezTo>
                <a:cubicBezTo>
                  <a:pt x="655374" y="975568"/>
                  <a:pt x="654677" y="976875"/>
                  <a:pt x="654677" y="977572"/>
                </a:cubicBezTo>
                <a:cubicBezTo>
                  <a:pt x="654677" y="978269"/>
                  <a:pt x="655374" y="978879"/>
                  <a:pt x="656071" y="979576"/>
                </a:cubicBezTo>
                <a:cubicBezTo>
                  <a:pt x="656071" y="979576"/>
                  <a:pt x="656768" y="978879"/>
                  <a:pt x="657465" y="978879"/>
                </a:cubicBezTo>
                <a:cubicBezTo>
                  <a:pt x="658162" y="978879"/>
                  <a:pt x="659556" y="980883"/>
                  <a:pt x="660253" y="981580"/>
                </a:cubicBezTo>
                <a:lnTo>
                  <a:pt x="663042" y="981580"/>
                </a:lnTo>
                <a:cubicBezTo>
                  <a:pt x="663739" y="982277"/>
                  <a:pt x="665132" y="982887"/>
                  <a:pt x="665830" y="982887"/>
                </a:cubicBezTo>
                <a:cubicBezTo>
                  <a:pt x="666527" y="983584"/>
                  <a:pt x="667921" y="984194"/>
                  <a:pt x="668618" y="984194"/>
                </a:cubicBezTo>
                <a:cubicBezTo>
                  <a:pt x="669315" y="984891"/>
                  <a:pt x="670012" y="985501"/>
                  <a:pt x="670012" y="986198"/>
                </a:cubicBezTo>
                <a:cubicBezTo>
                  <a:pt x="670709" y="986895"/>
                  <a:pt x="670709" y="988899"/>
                  <a:pt x="671406" y="989596"/>
                </a:cubicBezTo>
                <a:cubicBezTo>
                  <a:pt x="671406" y="990293"/>
                  <a:pt x="672103" y="991600"/>
                  <a:pt x="672800" y="991600"/>
                </a:cubicBezTo>
                <a:cubicBezTo>
                  <a:pt x="673497" y="992297"/>
                  <a:pt x="674891" y="992297"/>
                  <a:pt x="675588" y="992297"/>
                </a:cubicBezTo>
                <a:cubicBezTo>
                  <a:pt x="676285" y="992994"/>
                  <a:pt x="676285" y="993604"/>
                  <a:pt x="676982" y="994301"/>
                </a:cubicBezTo>
                <a:lnTo>
                  <a:pt x="676982" y="997002"/>
                </a:lnTo>
                <a:cubicBezTo>
                  <a:pt x="677679" y="997699"/>
                  <a:pt x="677679" y="999703"/>
                  <a:pt x="678376" y="1000400"/>
                </a:cubicBezTo>
                <a:cubicBezTo>
                  <a:pt x="679073" y="1000400"/>
                  <a:pt x="679770" y="1001706"/>
                  <a:pt x="679770" y="1002404"/>
                </a:cubicBezTo>
                <a:lnTo>
                  <a:pt x="682558" y="1002404"/>
                </a:lnTo>
                <a:cubicBezTo>
                  <a:pt x="683255" y="1002404"/>
                  <a:pt x="683952" y="1003101"/>
                  <a:pt x="684649" y="1003101"/>
                </a:cubicBezTo>
                <a:cubicBezTo>
                  <a:pt x="685346" y="1003798"/>
                  <a:pt x="686043" y="1005801"/>
                  <a:pt x="686043" y="1006499"/>
                </a:cubicBezTo>
                <a:cubicBezTo>
                  <a:pt x="686043" y="1007196"/>
                  <a:pt x="685346" y="1008502"/>
                  <a:pt x="686043" y="1009200"/>
                </a:cubicBezTo>
                <a:cubicBezTo>
                  <a:pt x="686043" y="1009896"/>
                  <a:pt x="686740" y="1010594"/>
                  <a:pt x="687437" y="1011203"/>
                </a:cubicBezTo>
                <a:cubicBezTo>
                  <a:pt x="688134" y="1011203"/>
                  <a:pt x="688831" y="1011203"/>
                  <a:pt x="689528" y="1011901"/>
                </a:cubicBezTo>
                <a:cubicBezTo>
                  <a:pt x="689528" y="1012597"/>
                  <a:pt x="690225" y="1013904"/>
                  <a:pt x="690225" y="1014601"/>
                </a:cubicBezTo>
                <a:cubicBezTo>
                  <a:pt x="690225" y="1014601"/>
                  <a:pt x="689528" y="1015298"/>
                  <a:pt x="688831" y="1015298"/>
                </a:cubicBezTo>
                <a:cubicBezTo>
                  <a:pt x="688831" y="1015996"/>
                  <a:pt x="688831" y="1017302"/>
                  <a:pt x="689528" y="1017999"/>
                </a:cubicBezTo>
                <a:cubicBezTo>
                  <a:pt x="689528" y="1017999"/>
                  <a:pt x="690922" y="1017999"/>
                  <a:pt x="691619" y="1018696"/>
                </a:cubicBezTo>
                <a:cubicBezTo>
                  <a:pt x="691619" y="1019393"/>
                  <a:pt x="692317" y="1020700"/>
                  <a:pt x="692317" y="1021397"/>
                </a:cubicBezTo>
                <a:cubicBezTo>
                  <a:pt x="692317" y="1022094"/>
                  <a:pt x="690922" y="1022791"/>
                  <a:pt x="690922" y="1023401"/>
                </a:cubicBezTo>
                <a:cubicBezTo>
                  <a:pt x="691619" y="1024098"/>
                  <a:pt x="692317" y="1025405"/>
                  <a:pt x="693013" y="1025405"/>
                </a:cubicBezTo>
                <a:cubicBezTo>
                  <a:pt x="693710" y="1026102"/>
                  <a:pt x="694408" y="1026102"/>
                  <a:pt x="695104" y="1026102"/>
                </a:cubicBezTo>
                <a:cubicBezTo>
                  <a:pt x="695104" y="1026799"/>
                  <a:pt x="695104" y="1028106"/>
                  <a:pt x="695802" y="1028803"/>
                </a:cubicBezTo>
                <a:cubicBezTo>
                  <a:pt x="695802" y="1028803"/>
                  <a:pt x="697196" y="1029500"/>
                  <a:pt x="697893" y="1028803"/>
                </a:cubicBezTo>
                <a:cubicBezTo>
                  <a:pt x="697893" y="1028803"/>
                  <a:pt x="698590" y="1028106"/>
                  <a:pt x="699287" y="1028106"/>
                </a:cubicBezTo>
                <a:cubicBezTo>
                  <a:pt x="699984" y="1028803"/>
                  <a:pt x="699984" y="1030110"/>
                  <a:pt x="700681" y="1030807"/>
                </a:cubicBezTo>
                <a:lnTo>
                  <a:pt x="700681" y="1032811"/>
                </a:lnTo>
                <a:cubicBezTo>
                  <a:pt x="701378" y="1033508"/>
                  <a:pt x="703469" y="1032811"/>
                  <a:pt x="704079" y="1033508"/>
                </a:cubicBezTo>
                <a:cubicBezTo>
                  <a:pt x="704079" y="1034205"/>
                  <a:pt x="704776" y="1035512"/>
                  <a:pt x="704776" y="1036209"/>
                </a:cubicBezTo>
                <a:cubicBezTo>
                  <a:pt x="705473" y="1036906"/>
                  <a:pt x="707564" y="1038213"/>
                  <a:pt x="707564" y="1038910"/>
                </a:cubicBezTo>
                <a:cubicBezTo>
                  <a:pt x="708261" y="1039607"/>
                  <a:pt x="708958" y="1040914"/>
                  <a:pt x="709655" y="1041611"/>
                </a:cubicBezTo>
                <a:lnTo>
                  <a:pt x="711049" y="1041611"/>
                </a:lnTo>
                <a:cubicBezTo>
                  <a:pt x="711746" y="1040914"/>
                  <a:pt x="712443" y="1040304"/>
                  <a:pt x="712443" y="1040304"/>
                </a:cubicBezTo>
                <a:cubicBezTo>
                  <a:pt x="713140" y="1040304"/>
                  <a:pt x="714534" y="1041611"/>
                  <a:pt x="714534" y="1041611"/>
                </a:cubicBezTo>
                <a:cubicBezTo>
                  <a:pt x="715231" y="1042308"/>
                  <a:pt x="714534" y="1043615"/>
                  <a:pt x="714534" y="1043615"/>
                </a:cubicBezTo>
                <a:cubicBezTo>
                  <a:pt x="715231" y="1044312"/>
                  <a:pt x="716625" y="1045619"/>
                  <a:pt x="717322" y="1045619"/>
                </a:cubicBezTo>
                <a:cubicBezTo>
                  <a:pt x="718019" y="1045619"/>
                  <a:pt x="719413" y="1044312"/>
                  <a:pt x="720110" y="1043615"/>
                </a:cubicBezTo>
                <a:cubicBezTo>
                  <a:pt x="720110" y="1043615"/>
                  <a:pt x="720807" y="1042918"/>
                  <a:pt x="721504" y="1043615"/>
                </a:cubicBezTo>
                <a:cubicBezTo>
                  <a:pt x="722201" y="1043615"/>
                  <a:pt x="722201" y="1044312"/>
                  <a:pt x="722898" y="1044922"/>
                </a:cubicBezTo>
                <a:cubicBezTo>
                  <a:pt x="722898" y="1045619"/>
                  <a:pt x="722898" y="1046926"/>
                  <a:pt x="723595" y="1047623"/>
                </a:cubicBezTo>
                <a:cubicBezTo>
                  <a:pt x="724292" y="1047623"/>
                  <a:pt x="724989" y="1046316"/>
                  <a:pt x="725686" y="1046316"/>
                </a:cubicBezTo>
                <a:cubicBezTo>
                  <a:pt x="726383" y="1046316"/>
                  <a:pt x="728474" y="1047623"/>
                  <a:pt x="729171" y="1048320"/>
                </a:cubicBezTo>
                <a:cubicBezTo>
                  <a:pt x="729171" y="1048320"/>
                  <a:pt x="729171" y="1050324"/>
                  <a:pt x="729869" y="1051021"/>
                </a:cubicBezTo>
                <a:lnTo>
                  <a:pt x="731263" y="1051718"/>
                </a:lnTo>
                <a:cubicBezTo>
                  <a:pt x="731263" y="1052415"/>
                  <a:pt x="731263" y="1053722"/>
                  <a:pt x="730565" y="1053722"/>
                </a:cubicBezTo>
                <a:cubicBezTo>
                  <a:pt x="730565" y="1054419"/>
                  <a:pt x="729869" y="1055029"/>
                  <a:pt x="729869" y="1055726"/>
                </a:cubicBezTo>
                <a:cubicBezTo>
                  <a:pt x="729869" y="1056423"/>
                  <a:pt x="729171" y="1057730"/>
                  <a:pt x="729869" y="1057730"/>
                </a:cubicBezTo>
                <a:cubicBezTo>
                  <a:pt x="729869" y="1058427"/>
                  <a:pt x="731263" y="1059037"/>
                  <a:pt x="731960" y="1059734"/>
                </a:cubicBezTo>
                <a:cubicBezTo>
                  <a:pt x="732656" y="1059734"/>
                  <a:pt x="734748" y="1059037"/>
                  <a:pt x="734748" y="1059734"/>
                </a:cubicBezTo>
                <a:cubicBezTo>
                  <a:pt x="735445" y="1060431"/>
                  <a:pt x="735445" y="1061040"/>
                  <a:pt x="735445" y="1061738"/>
                </a:cubicBezTo>
                <a:cubicBezTo>
                  <a:pt x="735445" y="1062434"/>
                  <a:pt x="734051" y="1063044"/>
                  <a:pt x="733354" y="1063741"/>
                </a:cubicBezTo>
                <a:cubicBezTo>
                  <a:pt x="733354" y="1064439"/>
                  <a:pt x="732656" y="1065048"/>
                  <a:pt x="733354" y="1065745"/>
                </a:cubicBezTo>
                <a:lnTo>
                  <a:pt x="733354" y="1067749"/>
                </a:lnTo>
                <a:cubicBezTo>
                  <a:pt x="734051" y="1068446"/>
                  <a:pt x="734748" y="1070450"/>
                  <a:pt x="734748" y="1071147"/>
                </a:cubicBezTo>
                <a:cubicBezTo>
                  <a:pt x="734748" y="1071844"/>
                  <a:pt x="734051" y="1073151"/>
                  <a:pt x="734051" y="1073848"/>
                </a:cubicBezTo>
                <a:cubicBezTo>
                  <a:pt x="733354" y="1073848"/>
                  <a:pt x="732656" y="1074545"/>
                  <a:pt x="732656" y="1075242"/>
                </a:cubicBezTo>
                <a:cubicBezTo>
                  <a:pt x="732656" y="1075939"/>
                  <a:pt x="732656" y="1077246"/>
                  <a:pt x="731960" y="1077943"/>
                </a:cubicBezTo>
                <a:cubicBezTo>
                  <a:pt x="731960" y="1078640"/>
                  <a:pt x="729869" y="1079250"/>
                  <a:pt x="729869" y="1079947"/>
                </a:cubicBezTo>
                <a:cubicBezTo>
                  <a:pt x="729171" y="1079947"/>
                  <a:pt x="728474" y="1081254"/>
                  <a:pt x="728474" y="1081951"/>
                </a:cubicBezTo>
                <a:cubicBezTo>
                  <a:pt x="729171" y="1082648"/>
                  <a:pt x="730565" y="1082648"/>
                  <a:pt x="731263" y="1082648"/>
                </a:cubicBezTo>
                <a:cubicBezTo>
                  <a:pt x="731960" y="1083345"/>
                  <a:pt x="732656" y="1082648"/>
                  <a:pt x="733354" y="1083345"/>
                </a:cubicBezTo>
                <a:cubicBezTo>
                  <a:pt x="734051" y="1083345"/>
                  <a:pt x="734051" y="1084042"/>
                  <a:pt x="734051" y="1084652"/>
                </a:cubicBezTo>
                <a:cubicBezTo>
                  <a:pt x="734051" y="1085262"/>
                  <a:pt x="733354" y="1085959"/>
                  <a:pt x="733354" y="1086656"/>
                </a:cubicBezTo>
                <a:cubicBezTo>
                  <a:pt x="733354" y="1087353"/>
                  <a:pt x="734051" y="1088660"/>
                  <a:pt x="734051" y="1088660"/>
                </a:cubicBezTo>
                <a:cubicBezTo>
                  <a:pt x="734748" y="1088660"/>
                  <a:pt x="735445" y="1086656"/>
                  <a:pt x="736142" y="1086656"/>
                </a:cubicBezTo>
                <a:cubicBezTo>
                  <a:pt x="736839" y="1086656"/>
                  <a:pt x="737536" y="1087963"/>
                  <a:pt x="738233" y="1087963"/>
                </a:cubicBezTo>
                <a:cubicBezTo>
                  <a:pt x="738930" y="1088660"/>
                  <a:pt x="738930" y="1089967"/>
                  <a:pt x="738930" y="1089967"/>
                </a:cubicBezTo>
                <a:lnTo>
                  <a:pt x="738930" y="1093365"/>
                </a:lnTo>
                <a:cubicBezTo>
                  <a:pt x="738930" y="1094062"/>
                  <a:pt x="740324" y="1094759"/>
                  <a:pt x="740324" y="1095369"/>
                </a:cubicBezTo>
                <a:cubicBezTo>
                  <a:pt x="741021" y="1096066"/>
                  <a:pt x="741021" y="1098767"/>
                  <a:pt x="740324" y="1099377"/>
                </a:cubicBezTo>
                <a:cubicBezTo>
                  <a:pt x="740324" y="1100074"/>
                  <a:pt x="739627" y="1100074"/>
                  <a:pt x="739627" y="1100684"/>
                </a:cubicBezTo>
                <a:cubicBezTo>
                  <a:pt x="739627" y="1101293"/>
                  <a:pt x="740324" y="1101991"/>
                  <a:pt x="740324" y="1102687"/>
                </a:cubicBezTo>
                <a:cubicBezTo>
                  <a:pt x="740324" y="1103385"/>
                  <a:pt x="739627" y="1103995"/>
                  <a:pt x="738930" y="1104691"/>
                </a:cubicBezTo>
                <a:cubicBezTo>
                  <a:pt x="738930" y="1105388"/>
                  <a:pt x="739627" y="1105998"/>
                  <a:pt x="739627" y="1106695"/>
                </a:cubicBezTo>
                <a:cubicBezTo>
                  <a:pt x="739627" y="1107392"/>
                  <a:pt x="738930" y="1108002"/>
                  <a:pt x="738930" y="1108699"/>
                </a:cubicBezTo>
                <a:lnTo>
                  <a:pt x="738233" y="1110006"/>
                </a:lnTo>
                <a:lnTo>
                  <a:pt x="738233" y="1112707"/>
                </a:lnTo>
                <a:cubicBezTo>
                  <a:pt x="738233" y="1113404"/>
                  <a:pt x="738930" y="1115408"/>
                  <a:pt x="738930" y="1116105"/>
                </a:cubicBezTo>
                <a:lnTo>
                  <a:pt x="741021" y="1116105"/>
                </a:lnTo>
                <a:cubicBezTo>
                  <a:pt x="741718" y="1116802"/>
                  <a:pt x="742415" y="1116802"/>
                  <a:pt x="743112" y="1117412"/>
                </a:cubicBezTo>
                <a:cubicBezTo>
                  <a:pt x="743112" y="1118109"/>
                  <a:pt x="743112" y="1119416"/>
                  <a:pt x="743809" y="1120113"/>
                </a:cubicBezTo>
                <a:cubicBezTo>
                  <a:pt x="744506" y="1120113"/>
                  <a:pt x="745203" y="1119416"/>
                  <a:pt x="745900" y="1120113"/>
                </a:cubicBezTo>
                <a:cubicBezTo>
                  <a:pt x="746597" y="1120810"/>
                  <a:pt x="745203" y="1122117"/>
                  <a:pt x="745203" y="1122814"/>
                </a:cubicBezTo>
                <a:cubicBezTo>
                  <a:pt x="745203" y="1123511"/>
                  <a:pt x="745203" y="1124818"/>
                  <a:pt x="745900" y="1125515"/>
                </a:cubicBezTo>
                <a:cubicBezTo>
                  <a:pt x="746597" y="1126212"/>
                  <a:pt x="747991" y="1126212"/>
                  <a:pt x="749385" y="1126212"/>
                </a:cubicBezTo>
                <a:cubicBezTo>
                  <a:pt x="749385" y="1126212"/>
                  <a:pt x="750779" y="1125515"/>
                  <a:pt x="751476" y="1126212"/>
                </a:cubicBezTo>
                <a:cubicBezTo>
                  <a:pt x="752173" y="1126212"/>
                  <a:pt x="752173" y="1126909"/>
                  <a:pt x="752173" y="1127519"/>
                </a:cubicBezTo>
                <a:cubicBezTo>
                  <a:pt x="752173" y="1128129"/>
                  <a:pt x="750779" y="1129523"/>
                  <a:pt x="750779" y="1130220"/>
                </a:cubicBezTo>
                <a:cubicBezTo>
                  <a:pt x="750779" y="1130917"/>
                  <a:pt x="750779" y="1132224"/>
                  <a:pt x="751476" y="1132224"/>
                </a:cubicBezTo>
                <a:cubicBezTo>
                  <a:pt x="752173" y="1132921"/>
                  <a:pt x="753567" y="1132921"/>
                  <a:pt x="754264" y="1133531"/>
                </a:cubicBezTo>
                <a:lnTo>
                  <a:pt x="756355" y="1133531"/>
                </a:lnTo>
                <a:cubicBezTo>
                  <a:pt x="757052" y="1134228"/>
                  <a:pt x="758446" y="1135535"/>
                  <a:pt x="759143" y="1136232"/>
                </a:cubicBezTo>
                <a:lnTo>
                  <a:pt x="759143" y="1138933"/>
                </a:lnTo>
                <a:cubicBezTo>
                  <a:pt x="759143" y="1139630"/>
                  <a:pt x="761234" y="1140937"/>
                  <a:pt x="761931" y="1141633"/>
                </a:cubicBezTo>
                <a:lnTo>
                  <a:pt x="761931" y="1143638"/>
                </a:lnTo>
                <a:cubicBezTo>
                  <a:pt x="761931" y="1144334"/>
                  <a:pt x="761234" y="1145642"/>
                  <a:pt x="761234" y="1146338"/>
                </a:cubicBezTo>
                <a:cubicBezTo>
                  <a:pt x="761234" y="1147035"/>
                  <a:pt x="761931" y="1147645"/>
                  <a:pt x="761931" y="1147645"/>
                </a:cubicBezTo>
                <a:cubicBezTo>
                  <a:pt x="762628" y="1148342"/>
                  <a:pt x="764022" y="1148342"/>
                  <a:pt x="764022" y="1148952"/>
                </a:cubicBezTo>
                <a:cubicBezTo>
                  <a:pt x="764720" y="1148952"/>
                  <a:pt x="764720" y="1150956"/>
                  <a:pt x="764720" y="1151653"/>
                </a:cubicBezTo>
                <a:cubicBezTo>
                  <a:pt x="764720" y="1152350"/>
                  <a:pt x="764022" y="1152960"/>
                  <a:pt x="764022" y="1153657"/>
                </a:cubicBezTo>
                <a:cubicBezTo>
                  <a:pt x="764720" y="1154354"/>
                  <a:pt x="765417" y="1155661"/>
                  <a:pt x="766114" y="1156358"/>
                </a:cubicBezTo>
                <a:cubicBezTo>
                  <a:pt x="766114" y="1157055"/>
                  <a:pt x="766114" y="1158362"/>
                  <a:pt x="766811" y="1159059"/>
                </a:cubicBezTo>
                <a:cubicBezTo>
                  <a:pt x="766811" y="1159756"/>
                  <a:pt x="768205" y="1160453"/>
                  <a:pt x="768902" y="1161063"/>
                </a:cubicBezTo>
                <a:lnTo>
                  <a:pt x="768902" y="1163764"/>
                </a:lnTo>
                <a:cubicBezTo>
                  <a:pt x="768902" y="1164461"/>
                  <a:pt x="768205" y="1165768"/>
                  <a:pt x="768205" y="1166465"/>
                </a:cubicBezTo>
                <a:cubicBezTo>
                  <a:pt x="768205" y="1167772"/>
                  <a:pt x="768902" y="1169863"/>
                  <a:pt x="769599" y="1170473"/>
                </a:cubicBezTo>
                <a:cubicBezTo>
                  <a:pt x="769599" y="1171170"/>
                  <a:pt x="770296" y="1171780"/>
                  <a:pt x="770993" y="1171780"/>
                </a:cubicBezTo>
                <a:cubicBezTo>
                  <a:pt x="771690" y="1172477"/>
                  <a:pt x="773084" y="1172477"/>
                  <a:pt x="773781" y="1172477"/>
                </a:cubicBezTo>
                <a:cubicBezTo>
                  <a:pt x="774478" y="1173174"/>
                  <a:pt x="775175" y="1173784"/>
                  <a:pt x="775872" y="1174481"/>
                </a:cubicBezTo>
                <a:cubicBezTo>
                  <a:pt x="776569" y="1175178"/>
                  <a:pt x="777963" y="1176485"/>
                  <a:pt x="778660" y="1177879"/>
                </a:cubicBezTo>
                <a:cubicBezTo>
                  <a:pt x="778660" y="1178576"/>
                  <a:pt x="777963" y="1179883"/>
                  <a:pt x="777266" y="1180580"/>
                </a:cubicBezTo>
                <a:cubicBezTo>
                  <a:pt x="776569" y="1181277"/>
                  <a:pt x="775872" y="1181886"/>
                  <a:pt x="775175" y="1182584"/>
                </a:cubicBezTo>
                <a:cubicBezTo>
                  <a:pt x="775175" y="1183280"/>
                  <a:pt x="775872" y="1184588"/>
                  <a:pt x="775872" y="1185285"/>
                </a:cubicBezTo>
                <a:cubicBezTo>
                  <a:pt x="776569" y="1185285"/>
                  <a:pt x="777963" y="1185285"/>
                  <a:pt x="777963" y="1185981"/>
                </a:cubicBezTo>
                <a:cubicBezTo>
                  <a:pt x="778660" y="1186679"/>
                  <a:pt x="779357" y="1187985"/>
                  <a:pt x="780054" y="1187985"/>
                </a:cubicBezTo>
                <a:cubicBezTo>
                  <a:pt x="780054" y="1187985"/>
                  <a:pt x="781448" y="1187985"/>
                  <a:pt x="782145" y="1187289"/>
                </a:cubicBezTo>
                <a:cubicBezTo>
                  <a:pt x="782842" y="1187289"/>
                  <a:pt x="782842" y="1185981"/>
                  <a:pt x="783539" y="1185285"/>
                </a:cubicBezTo>
                <a:cubicBezTo>
                  <a:pt x="784236" y="1185285"/>
                  <a:pt x="785630" y="1185981"/>
                  <a:pt x="786327" y="1185981"/>
                </a:cubicBezTo>
                <a:cubicBezTo>
                  <a:pt x="786327" y="1185981"/>
                  <a:pt x="787024" y="1187289"/>
                  <a:pt x="787721" y="1187289"/>
                </a:cubicBezTo>
                <a:cubicBezTo>
                  <a:pt x="787721" y="1187985"/>
                  <a:pt x="789115" y="1187985"/>
                  <a:pt x="789812" y="1187985"/>
                </a:cubicBezTo>
                <a:cubicBezTo>
                  <a:pt x="790509" y="1187985"/>
                  <a:pt x="791903" y="1187289"/>
                  <a:pt x="792600" y="1187289"/>
                </a:cubicBezTo>
                <a:lnTo>
                  <a:pt x="793297" y="1187985"/>
                </a:lnTo>
                <a:cubicBezTo>
                  <a:pt x="793297" y="1188683"/>
                  <a:pt x="793994" y="1189989"/>
                  <a:pt x="793994" y="1189989"/>
                </a:cubicBezTo>
                <a:cubicBezTo>
                  <a:pt x="794692" y="1189989"/>
                  <a:pt x="796085" y="1188683"/>
                  <a:pt x="796783" y="1189292"/>
                </a:cubicBezTo>
                <a:cubicBezTo>
                  <a:pt x="797479" y="1189292"/>
                  <a:pt x="798177" y="1189989"/>
                  <a:pt x="798177" y="1190599"/>
                </a:cubicBezTo>
                <a:cubicBezTo>
                  <a:pt x="798874" y="1190599"/>
                  <a:pt x="799571" y="1191296"/>
                  <a:pt x="800268" y="1191296"/>
                </a:cubicBezTo>
                <a:cubicBezTo>
                  <a:pt x="800965" y="1191296"/>
                  <a:pt x="802359" y="1190599"/>
                  <a:pt x="803056" y="1190599"/>
                </a:cubicBezTo>
                <a:cubicBezTo>
                  <a:pt x="803753" y="1190599"/>
                  <a:pt x="804450" y="1191296"/>
                  <a:pt x="805147" y="1191296"/>
                </a:cubicBezTo>
                <a:cubicBezTo>
                  <a:pt x="805844" y="1191296"/>
                  <a:pt x="806541" y="1189989"/>
                  <a:pt x="807238" y="1189989"/>
                </a:cubicBezTo>
                <a:cubicBezTo>
                  <a:pt x="807935" y="1189989"/>
                  <a:pt x="810026" y="1189989"/>
                  <a:pt x="810723" y="1190686"/>
                </a:cubicBezTo>
                <a:lnTo>
                  <a:pt x="810723" y="1192690"/>
                </a:lnTo>
                <a:cubicBezTo>
                  <a:pt x="810723" y="1193387"/>
                  <a:pt x="811420" y="1194694"/>
                  <a:pt x="812117" y="1194694"/>
                </a:cubicBezTo>
                <a:cubicBezTo>
                  <a:pt x="812814" y="1195391"/>
                  <a:pt x="814208" y="1194694"/>
                  <a:pt x="814905" y="1195391"/>
                </a:cubicBezTo>
                <a:cubicBezTo>
                  <a:pt x="815602" y="1195391"/>
                  <a:pt x="815602" y="1196088"/>
                  <a:pt x="815602" y="1196698"/>
                </a:cubicBezTo>
                <a:cubicBezTo>
                  <a:pt x="816299" y="1196698"/>
                  <a:pt x="815602" y="1198092"/>
                  <a:pt x="816299" y="1198702"/>
                </a:cubicBezTo>
                <a:cubicBezTo>
                  <a:pt x="816299" y="1198702"/>
                  <a:pt x="817693" y="1198005"/>
                  <a:pt x="818390" y="1198005"/>
                </a:cubicBezTo>
                <a:cubicBezTo>
                  <a:pt x="819087" y="1198702"/>
                  <a:pt x="819087" y="1199312"/>
                  <a:pt x="819087" y="1199312"/>
                </a:cubicBezTo>
                <a:cubicBezTo>
                  <a:pt x="819784" y="1200009"/>
                  <a:pt x="819784" y="1201316"/>
                  <a:pt x="820481" y="1201316"/>
                </a:cubicBezTo>
                <a:cubicBezTo>
                  <a:pt x="820481" y="1202013"/>
                  <a:pt x="821875" y="1201316"/>
                  <a:pt x="822572" y="1201316"/>
                </a:cubicBezTo>
                <a:cubicBezTo>
                  <a:pt x="822572" y="1202013"/>
                  <a:pt x="823966" y="1202013"/>
                  <a:pt x="824663" y="1202623"/>
                </a:cubicBezTo>
                <a:cubicBezTo>
                  <a:pt x="824663" y="1203320"/>
                  <a:pt x="823966" y="1204627"/>
                  <a:pt x="824663" y="1205324"/>
                </a:cubicBezTo>
                <a:cubicBezTo>
                  <a:pt x="824663" y="1206021"/>
                  <a:pt x="826057" y="1205324"/>
                  <a:pt x="826057" y="1205324"/>
                </a:cubicBezTo>
                <a:cubicBezTo>
                  <a:pt x="826754" y="1205324"/>
                  <a:pt x="827451" y="1204627"/>
                  <a:pt x="828149" y="1204627"/>
                </a:cubicBezTo>
                <a:cubicBezTo>
                  <a:pt x="828845" y="1203930"/>
                  <a:pt x="828845" y="1203320"/>
                  <a:pt x="829543" y="1203320"/>
                </a:cubicBezTo>
                <a:cubicBezTo>
                  <a:pt x="830240" y="1202623"/>
                  <a:pt x="831634" y="1202623"/>
                  <a:pt x="832331" y="1203320"/>
                </a:cubicBezTo>
                <a:cubicBezTo>
                  <a:pt x="833028" y="1203320"/>
                  <a:pt x="834422" y="1204017"/>
                  <a:pt x="835119" y="1204017"/>
                </a:cubicBezTo>
                <a:cubicBezTo>
                  <a:pt x="835816" y="1204714"/>
                  <a:pt x="836513" y="1206021"/>
                  <a:pt x="837210" y="1206021"/>
                </a:cubicBezTo>
                <a:cubicBezTo>
                  <a:pt x="837210" y="1206718"/>
                  <a:pt x="838604" y="1206021"/>
                  <a:pt x="839301" y="1206021"/>
                </a:cubicBezTo>
                <a:cubicBezTo>
                  <a:pt x="839998" y="1206021"/>
                  <a:pt x="841392" y="1206718"/>
                  <a:pt x="842089" y="1207328"/>
                </a:cubicBezTo>
                <a:lnTo>
                  <a:pt x="844877" y="1207328"/>
                </a:lnTo>
                <a:cubicBezTo>
                  <a:pt x="845574" y="1207328"/>
                  <a:pt x="846968" y="1206631"/>
                  <a:pt x="847665" y="1206631"/>
                </a:cubicBezTo>
                <a:lnTo>
                  <a:pt x="849059" y="1206631"/>
                </a:lnTo>
                <a:cubicBezTo>
                  <a:pt x="849059" y="1206631"/>
                  <a:pt x="849059" y="1207938"/>
                  <a:pt x="849756" y="1208635"/>
                </a:cubicBezTo>
                <a:cubicBezTo>
                  <a:pt x="849756" y="1209332"/>
                  <a:pt x="851150" y="1210029"/>
                  <a:pt x="851847" y="1210639"/>
                </a:cubicBezTo>
                <a:cubicBezTo>
                  <a:pt x="852544" y="1210639"/>
                  <a:pt x="853938" y="1211336"/>
                  <a:pt x="854635" y="1212033"/>
                </a:cubicBezTo>
                <a:cubicBezTo>
                  <a:pt x="855332" y="1212730"/>
                  <a:pt x="856029" y="1214037"/>
                  <a:pt x="857423" y="1214734"/>
                </a:cubicBezTo>
                <a:lnTo>
                  <a:pt x="858817" y="1214734"/>
                </a:lnTo>
                <a:cubicBezTo>
                  <a:pt x="859514" y="1214734"/>
                  <a:pt x="859514" y="1213427"/>
                  <a:pt x="860211" y="1213427"/>
                </a:cubicBezTo>
                <a:cubicBezTo>
                  <a:pt x="860908" y="1213427"/>
                  <a:pt x="861606" y="1214124"/>
                  <a:pt x="861606" y="1214124"/>
                </a:cubicBezTo>
                <a:cubicBezTo>
                  <a:pt x="862302" y="1214821"/>
                  <a:pt x="861606" y="1216128"/>
                  <a:pt x="861606" y="1216825"/>
                </a:cubicBezTo>
                <a:cubicBezTo>
                  <a:pt x="862302" y="1217522"/>
                  <a:pt x="863000" y="1218132"/>
                  <a:pt x="863697" y="1218829"/>
                </a:cubicBezTo>
                <a:cubicBezTo>
                  <a:pt x="864394" y="1218829"/>
                  <a:pt x="865787" y="1219526"/>
                  <a:pt x="866485" y="1219526"/>
                </a:cubicBezTo>
                <a:cubicBezTo>
                  <a:pt x="866485" y="1219526"/>
                  <a:pt x="867879" y="1218219"/>
                  <a:pt x="868576" y="1218829"/>
                </a:cubicBezTo>
                <a:cubicBezTo>
                  <a:pt x="868576" y="1218829"/>
                  <a:pt x="869273" y="1218829"/>
                  <a:pt x="869273" y="1219526"/>
                </a:cubicBezTo>
                <a:cubicBezTo>
                  <a:pt x="869970" y="1219526"/>
                  <a:pt x="869273" y="1220832"/>
                  <a:pt x="869273" y="1221530"/>
                </a:cubicBezTo>
                <a:cubicBezTo>
                  <a:pt x="869273" y="1222227"/>
                  <a:pt x="870667" y="1223534"/>
                  <a:pt x="870667" y="1223534"/>
                </a:cubicBezTo>
                <a:cubicBezTo>
                  <a:pt x="872061" y="1224231"/>
                  <a:pt x="873455" y="1222837"/>
                  <a:pt x="874152" y="1222837"/>
                </a:cubicBezTo>
                <a:cubicBezTo>
                  <a:pt x="874849" y="1222837"/>
                  <a:pt x="875546" y="1223534"/>
                  <a:pt x="875546" y="1224143"/>
                </a:cubicBezTo>
                <a:cubicBezTo>
                  <a:pt x="876243" y="1224143"/>
                  <a:pt x="876940" y="1225450"/>
                  <a:pt x="876940" y="1225450"/>
                </a:cubicBezTo>
                <a:cubicBezTo>
                  <a:pt x="877637" y="1225450"/>
                  <a:pt x="878334" y="1224143"/>
                  <a:pt x="879031" y="1224143"/>
                </a:cubicBezTo>
                <a:cubicBezTo>
                  <a:pt x="879031" y="1224143"/>
                  <a:pt x="879728" y="1223446"/>
                  <a:pt x="880425" y="1223446"/>
                </a:cubicBezTo>
                <a:cubicBezTo>
                  <a:pt x="881122" y="1223446"/>
                  <a:pt x="881122" y="1225450"/>
                  <a:pt x="881819" y="1225450"/>
                </a:cubicBezTo>
                <a:cubicBezTo>
                  <a:pt x="882516" y="1225450"/>
                  <a:pt x="883910" y="1225450"/>
                  <a:pt x="884607" y="1224753"/>
                </a:cubicBezTo>
                <a:cubicBezTo>
                  <a:pt x="885304" y="1224753"/>
                  <a:pt x="886001" y="1223446"/>
                  <a:pt x="886698" y="1223446"/>
                </a:cubicBezTo>
                <a:cubicBezTo>
                  <a:pt x="887395" y="1223446"/>
                  <a:pt x="888789" y="1223446"/>
                  <a:pt x="889486" y="1224143"/>
                </a:cubicBezTo>
                <a:cubicBezTo>
                  <a:pt x="889486" y="1224143"/>
                  <a:pt x="890183" y="1224841"/>
                  <a:pt x="890880" y="1224841"/>
                </a:cubicBezTo>
                <a:cubicBezTo>
                  <a:pt x="891577" y="1225537"/>
                  <a:pt x="892972" y="1226147"/>
                  <a:pt x="893668" y="1226147"/>
                </a:cubicBezTo>
                <a:cubicBezTo>
                  <a:pt x="894365" y="1226147"/>
                  <a:pt x="895063" y="1224143"/>
                  <a:pt x="895759" y="1224143"/>
                </a:cubicBezTo>
                <a:lnTo>
                  <a:pt x="897851" y="1224143"/>
                </a:lnTo>
                <a:cubicBezTo>
                  <a:pt x="898548" y="1224143"/>
                  <a:pt x="900639" y="1224841"/>
                  <a:pt x="901249" y="1224841"/>
                </a:cubicBezTo>
                <a:cubicBezTo>
                  <a:pt x="901858" y="1224841"/>
                  <a:pt x="903340" y="1225537"/>
                  <a:pt x="904037" y="1225537"/>
                </a:cubicBezTo>
                <a:cubicBezTo>
                  <a:pt x="904037" y="1224841"/>
                  <a:pt x="904734" y="1223534"/>
                  <a:pt x="905431" y="1223534"/>
                </a:cubicBezTo>
                <a:cubicBezTo>
                  <a:pt x="906128" y="1223534"/>
                  <a:pt x="907522" y="1225537"/>
                  <a:pt x="908916" y="1224841"/>
                </a:cubicBezTo>
                <a:cubicBezTo>
                  <a:pt x="908916" y="1224841"/>
                  <a:pt x="909613" y="1224143"/>
                  <a:pt x="910310" y="1223534"/>
                </a:cubicBezTo>
                <a:cubicBezTo>
                  <a:pt x="910310" y="1223534"/>
                  <a:pt x="911704" y="1223534"/>
                  <a:pt x="912401" y="1224231"/>
                </a:cubicBezTo>
                <a:cubicBezTo>
                  <a:pt x="913098" y="1224231"/>
                  <a:pt x="913795" y="1225537"/>
                  <a:pt x="914492" y="1225537"/>
                </a:cubicBezTo>
                <a:cubicBezTo>
                  <a:pt x="915189" y="1226235"/>
                  <a:pt x="917280" y="1225537"/>
                  <a:pt x="917977" y="1224841"/>
                </a:cubicBezTo>
                <a:cubicBezTo>
                  <a:pt x="918674" y="1224841"/>
                  <a:pt x="920068" y="1223534"/>
                  <a:pt x="920765" y="1223534"/>
                </a:cubicBezTo>
                <a:cubicBezTo>
                  <a:pt x="920765" y="1224231"/>
                  <a:pt x="921462" y="1224231"/>
                  <a:pt x="921462" y="1224841"/>
                </a:cubicBezTo>
                <a:cubicBezTo>
                  <a:pt x="922159" y="1224841"/>
                  <a:pt x="922159" y="1226147"/>
                  <a:pt x="922856" y="1226844"/>
                </a:cubicBezTo>
                <a:cubicBezTo>
                  <a:pt x="923553" y="1227541"/>
                  <a:pt x="925644" y="1227541"/>
                  <a:pt x="926341" y="1227541"/>
                </a:cubicBezTo>
                <a:lnTo>
                  <a:pt x="936013" y="1227541"/>
                </a:lnTo>
                <a:cubicBezTo>
                  <a:pt x="936710" y="1228238"/>
                  <a:pt x="938104" y="1228848"/>
                  <a:pt x="938801" y="1229545"/>
                </a:cubicBezTo>
                <a:cubicBezTo>
                  <a:pt x="939498" y="1230242"/>
                  <a:pt x="940892" y="1231549"/>
                  <a:pt x="941589" y="1232943"/>
                </a:cubicBezTo>
                <a:cubicBezTo>
                  <a:pt x="942286" y="1233640"/>
                  <a:pt x="943680" y="1236341"/>
                  <a:pt x="944377" y="1237648"/>
                </a:cubicBezTo>
                <a:cubicBezTo>
                  <a:pt x="945771" y="1238345"/>
                  <a:pt x="947862" y="1238345"/>
                  <a:pt x="949169" y="1238345"/>
                </a:cubicBezTo>
                <a:cubicBezTo>
                  <a:pt x="949866" y="1239042"/>
                  <a:pt x="950563" y="1239652"/>
                  <a:pt x="951260" y="1240349"/>
                </a:cubicBezTo>
                <a:lnTo>
                  <a:pt x="951260" y="1242353"/>
                </a:lnTo>
                <a:cubicBezTo>
                  <a:pt x="951957" y="1243050"/>
                  <a:pt x="954048" y="1244357"/>
                  <a:pt x="954745" y="1244357"/>
                </a:cubicBezTo>
                <a:lnTo>
                  <a:pt x="958143" y="1244357"/>
                </a:lnTo>
                <a:cubicBezTo>
                  <a:pt x="958143" y="1244357"/>
                  <a:pt x="959537" y="1244357"/>
                  <a:pt x="960234" y="1245054"/>
                </a:cubicBezTo>
                <a:cubicBezTo>
                  <a:pt x="960931" y="1245054"/>
                  <a:pt x="960234" y="1246361"/>
                  <a:pt x="960234" y="1247058"/>
                </a:cubicBezTo>
                <a:cubicBezTo>
                  <a:pt x="960931" y="1247755"/>
                  <a:pt x="963022" y="1249062"/>
                  <a:pt x="963719" y="1249759"/>
                </a:cubicBezTo>
                <a:cubicBezTo>
                  <a:pt x="964416" y="1249759"/>
                  <a:pt x="966507" y="1249759"/>
                  <a:pt x="967204" y="1249062"/>
                </a:cubicBezTo>
                <a:cubicBezTo>
                  <a:pt x="967901" y="1249062"/>
                  <a:pt x="969295" y="1247755"/>
                  <a:pt x="969295" y="1247058"/>
                </a:cubicBezTo>
                <a:cubicBezTo>
                  <a:pt x="969992" y="1246361"/>
                  <a:pt x="969992" y="1244357"/>
                  <a:pt x="969992" y="1243660"/>
                </a:cubicBezTo>
                <a:cubicBezTo>
                  <a:pt x="969992" y="1242963"/>
                  <a:pt x="968598" y="1242353"/>
                  <a:pt x="968598" y="1241656"/>
                </a:cubicBezTo>
                <a:cubicBezTo>
                  <a:pt x="968598" y="1240959"/>
                  <a:pt x="969295" y="1239652"/>
                  <a:pt x="969992" y="1238955"/>
                </a:cubicBezTo>
                <a:lnTo>
                  <a:pt x="972780" y="1238955"/>
                </a:lnTo>
                <a:cubicBezTo>
                  <a:pt x="973477" y="1238258"/>
                  <a:pt x="974174" y="1237648"/>
                  <a:pt x="974872" y="1236951"/>
                </a:cubicBezTo>
                <a:lnTo>
                  <a:pt x="976962" y="1236951"/>
                </a:lnTo>
                <a:cubicBezTo>
                  <a:pt x="977660" y="1236254"/>
                  <a:pt x="978357" y="1234947"/>
                  <a:pt x="979053" y="1234947"/>
                </a:cubicBezTo>
                <a:lnTo>
                  <a:pt x="981842" y="1234947"/>
                </a:lnTo>
                <a:cubicBezTo>
                  <a:pt x="982539" y="1234947"/>
                  <a:pt x="983236" y="1235644"/>
                  <a:pt x="983933" y="1235644"/>
                </a:cubicBezTo>
                <a:cubicBezTo>
                  <a:pt x="984630" y="1235644"/>
                  <a:pt x="986024" y="1234337"/>
                  <a:pt x="986721" y="1234337"/>
                </a:cubicBezTo>
                <a:cubicBezTo>
                  <a:pt x="988115" y="1234337"/>
                  <a:pt x="990206" y="1235034"/>
                  <a:pt x="991513" y="1235034"/>
                </a:cubicBezTo>
                <a:lnTo>
                  <a:pt x="993604" y="1235034"/>
                </a:lnTo>
                <a:cubicBezTo>
                  <a:pt x="994301" y="1234337"/>
                  <a:pt x="994301" y="1233031"/>
                  <a:pt x="994301" y="1232333"/>
                </a:cubicBezTo>
                <a:cubicBezTo>
                  <a:pt x="994998" y="1231636"/>
                  <a:pt x="994301" y="1230330"/>
                  <a:pt x="993604" y="1229632"/>
                </a:cubicBezTo>
                <a:cubicBezTo>
                  <a:pt x="993604" y="1228936"/>
                  <a:pt x="991513" y="1228936"/>
                  <a:pt x="990816" y="1228936"/>
                </a:cubicBezTo>
                <a:cubicBezTo>
                  <a:pt x="990119" y="1228936"/>
                  <a:pt x="989422" y="1230242"/>
                  <a:pt x="988725" y="1230242"/>
                </a:cubicBezTo>
                <a:cubicBezTo>
                  <a:pt x="988028" y="1230939"/>
                  <a:pt x="986634" y="1230939"/>
                  <a:pt x="985937" y="1230939"/>
                </a:cubicBezTo>
                <a:cubicBezTo>
                  <a:pt x="985240" y="1230242"/>
                  <a:pt x="984543" y="1228936"/>
                  <a:pt x="985240" y="1228238"/>
                </a:cubicBezTo>
                <a:cubicBezTo>
                  <a:pt x="985240" y="1227541"/>
                  <a:pt x="985937" y="1226932"/>
                  <a:pt x="986634" y="1226235"/>
                </a:cubicBezTo>
                <a:lnTo>
                  <a:pt x="988028" y="1224927"/>
                </a:lnTo>
                <a:cubicBezTo>
                  <a:pt x="988028" y="1223621"/>
                  <a:pt x="988028" y="1221530"/>
                  <a:pt x="987331" y="1220920"/>
                </a:cubicBezTo>
                <a:cubicBezTo>
                  <a:pt x="986634" y="1220223"/>
                  <a:pt x="985240" y="1220223"/>
                  <a:pt x="984543" y="1220223"/>
                </a:cubicBezTo>
                <a:lnTo>
                  <a:pt x="983148" y="1220920"/>
                </a:lnTo>
                <a:cubicBezTo>
                  <a:pt x="982452" y="1220920"/>
                  <a:pt x="981057" y="1220920"/>
                  <a:pt x="980361" y="1220223"/>
                </a:cubicBezTo>
                <a:cubicBezTo>
                  <a:pt x="979663" y="1220223"/>
                  <a:pt x="978269" y="1219526"/>
                  <a:pt x="977572" y="1218916"/>
                </a:cubicBezTo>
                <a:cubicBezTo>
                  <a:pt x="976875" y="1218219"/>
                  <a:pt x="976875" y="1216215"/>
                  <a:pt x="976875" y="1215518"/>
                </a:cubicBezTo>
                <a:cubicBezTo>
                  <a:pt x="976875" y="1214821"/>
                  <a:pt x="976178" y="1214211"/>
                  <a:pt x="976178" y="1213514"/>
                </a:cubicBezTo>
                <a:cubicBezTo>
                  <a:pt x="975481" y="1212817"/>
                  <a:pt x="974784" y="1212207"/>
                  <a:pt x="974784" y="1211510"/>
                </a:cubicBezTo>
                <a:lnTo>
                  <a:pt x="976178" y="1210203"/>
                </a:lnTo>
                <a:lnTo>
                  <a:pt x="976178" y="1207502"/>
                </a:lnTo>
                <a:cubicBezTo>
                  <a:pt x="975481" y="1206805"/>
                  <a:pt x="974784" y="1206195"/>
                  <a:pt x="974784" y="1206195"/>
                </a:cubicBezTo>
                <a:cubicBezTo>
                  <a:pt x="974087" y="1205498"/>
                  <a:pt x="973390" y="1204191"/>
                  <a:pt x="973390" y="1203494"/>
                </a:cubicBezTo>
                <a:cubicBezTo>
                  <a:pt x="973390" y="1202797"/>
                  <a:pt x="974784" y="1202187"/>
                  <a:pt x="974784" y="1201490"/>
                </a:cubicBezTo>
                <a:cubicBezTo>
                  <a:pt x="974784" y="1200793"/>
                  <a:pt x="974784" y="1198789"/>
                  <a:pt x="974087" y="1198789"/>
                </a:cubicBezTo>
                <a:cubicBezTo>
                  <a:pt x="973390" y="1198092"/>
                  <a:pt x="971996" y="1199486"/>
                  <a:pt x="971299" y="1199486"/>
                </a:cubicBezTo>
                <a:cubicBezTo>
                  <a:pt x="970602" y="1199486"/>
                  <a:pt x="970602" y="1197482"/>
                  <a:pt x="969905" y="1196785"/>
                </a:cubicBezTo>
                <a:cubicBezTo>
                  <a:pt x="969905" y="1196088"/>
                  <a:pt x="969905" y="1194084"/>
                  <a:pt x="970602" y="1193387"/>
                </a:cubicBezTo>
                <a:cubicBezTo>
                  <a:pt x="970602" y="1192690"/>
                  <a:pt x="972693" y="1192080"/>
                  <a:pt x="972693" y="1190686"/>
                </a:cubicBezTo>
                <a:cubicBezTo>
                  <a:pt x="972693" y="1189989"/>
                  <a:pt x="971996" y="1189380"/>
                  <a:pt x="971299" y="1188683"/>
                </a:cubicBezTo>
                <a:cubicBezTo>
                  <a:pt x="971299" y="1188683"/>
                  <a:pt x="969905" y="1188683"/>
                  <a:pt x="969208" y="1189380"/>
                </a:cubicBezTo>
                <a:cubicBezTo>
                  <a:pt x="968511" y="1190076"/>
                  <a:pt x="968511" y="1190686"/>
                  <a:pt x="968511" y="1191384"/>
                </a:cubicBezTo>
                <a:cubicBezTo>
                  <a:pt x="967814" y="1192080"/>
                  <a:pt x="967117" y="1192777"/>
                  <a:pt x="966420" y="1192777"/>
                </a:cubicBezTo>
                <a:cubicBezTo>
                  <a:pt x="965723" y="1192777"/>
                  <a:pt x="965026" y="1191384"/>
                  <a:pt x="965026" y="1190774"/>
                </a:cubicBezTo>
                <a:cubicBezTo>
                  <a:pt x="965026" y="1190164"/>
                  <a:pt x="965723" y="1188770"/>
                  <a:pt x="965723" y="1188073"/>
                </a:cubicBezTo>
                <a:cubicBezTo>
                  <a:pt x="966420" y="1187375"/>
                  <a:pt x="967117" y="1185372"/>
                  <a:pt x="967117" y="1184675"/>
                </a:cubicBezTo>
                <a:cubicBezTo>
                  <a:pt x="967117" y="1183978"/>
                  <a:pt x="966420" y="1182671"/>
                  <a:pt x="965723" y="1182671"/>
                </a:cubicBezTo>
                <a:cubicBezTo>
                  <a:pt x="965026" y="1181974"/>
                  <a:pt x="964329" y="1183978"/>
                  <a:pt x="963632" y="1183368"/>
                </a:cubicBezTo>
                <a:cubicBezTo>
                  <a:pt x="962935" y="1183368"/>
                  <a:pt x="962238" y="1182671"/>
                  <a:pt x="962238" y="1182061"/>
                </a:cubicBezTo>
                <a:cubicBezTo>
                  <a:pt x="962238" y="1181451"/>
                  <a:pt x="962935" y="1180057"/>
                  <a:pt x="962935" y="1179360"/>
                </a:cubicBezTo>
                <a:cubicBezTo>
                  <a:pt x="962238" y="1178663"/>
                  <a:pt x="960844" y="1178663"/>
                  <a:pt x="960147" y="1178053"/>
                </a:cubicBezTo>
                <a:lnTo>
                  <a:pt x="960147" y="1175352"/>
                </a:lnTo>
                <a:cubicBezTo>
                  <a:pt x="960147" y="1174655"/>
                  <a:pt x="960844" y="1173348"/>
                  <a:pt x="961541" y="1172651"/>
                </a:cubicBezTo>
                <a:lnTo>
                  <a:pt x="961541" y="1169253"/>
                </a:lnTo>
                <a:cubicBezTo>
                  <a:pt x="961541" y="1167946"/>
                  <a:pt x="961541" y="1166552"/>
                  <a:pt x="960844" y="1165855"/>
                </a:cubicBezTo>
                <a:cubicBezTo>
                  <a:pt x="960844" y="1164548"/>
                  <a:pt x="958056" y="1162457"/>
                  <a:pt x="958056" y="1161150"/>
                </a:cubicBezTo>
                <a:cubicBezTo>
                  <a:pt x="957359" y="1159756"/>
                  <a:pt x="958056" y="1157055"/>
                  <a:pt x="958056" y="1155748"/>
                </a:cubicBezTo>
                <a:cubicBezTo>
                  <a:pt x="958056" y="1154441"/>
                  <a:pt x="957359" y="1153047"/>
                  <a:pt x="957359" y="1151740"/>
                </a:cubicBezTo>
                <a:cubicBezTo>
                  <a:pt x="956662" y="1151043"/>
                  <a:pt x="955965" y="1148342"/>
                  <a:pt x="955268" y="1147035"/>
                </a:cubicBezTo>
                <a:cubicBezTo>
                  <a:pt x="955268" y="1146338"/>
                  <a:pt x="953874" y="1143638"/>
                  <a:pt x="953874" y="1142331"/>
                </a:cubicBezTo>
                <a:cubicBezTo>
                  <a:pt x="953177" y="1141633"/>
                  <a:pt x="951086" y="1138933"/>
                  <a:pt x="950389" y="1137626"/>
                </a:cubicBezTo>
                <a:cubicBezTo>
                  <a:pt x="949691" y="1137626"/>
                  <a:pt x="948297" y="1136319"/>
                  <a:pt x="947601" y="1135622"/>
                </a:cubicBezTo>
                <a:cubicBezTo>
                  <a:pt x="946904" y="1135622"/>
                  <a:pt x="945510" y="1134925"/>
                  <a:pt x="945510" y="1134315"/>
                </a:cubicBezTo>
                <a:cubicBezTo>
                  <a:pt x="944812" y="1133618"/>
                  <a:pt x="946206" y="1131614"/>
                  <a:pt x="946206" y="1130917"/>
                </a:cubicBezTo>
                <a:cubicBezTo>
                  <a:pt x="946206" y="1129610"/>
                  <a:pt x="946904" y="1126909"/>
                  <a:pt x="946904" y="1125515"/>
                </a:cubicBezTo>
                <a:cubicBezTo>
                  <a:pt x="946206" y="1124208"/>
                  <a:pt x="945510" y="1122117"/>
                  <a:pt x="944812" y="1121507"/>
                </a:cubicBezTo>
                <a:cubicBezTo>
                  <a:pt x="944812" y="1120810"/>
                  <a:pt x="944812" y="1119503"/>
                  <a:pt x="945510" y="1118806"/>
                </a:cubicBezTo>
                <a:cubicBezTo>
                  <a:pt x="945510" y="1118109"/>
                  <a:pt x="945510" y="1116105"/>
                  <a:pt x="946206" y="1115408"/>
                </a:cubicBezTo>
                <a:cubicBezTo>
                  <a:pt x="946904" y="1114711"/>
                  <a:pt x="948297" y="1114101"/>
                  <a:pt x="949691" y="1114101"/>
                </a:cubicBezTo>
                <a:cubicBezTo>
                  <a:pt x="950389" y="1114101"/>
                  <a:pt x="951783" y="1115408"/>
                  <a:pt x="953177" y="1114798"/>
                </a:cubicBezTo>
                <a:lnTo>
                  <a:pt x="953874" y="1113491"/>
                </a:lnTo>
                <a:cubicBezTo>
                  <a:pt x="954571" y="1112794"/>
                  <a:pt x="953874" y="1111487"/>
                  <a:pt x="953177" y="1110790"/>
                </a:cubicBezTo>
                <a:cubicBezTo>
                  <a:pt x="953177" y="1110790"/>
                  <a:pt x="953177" y="1110093"/>
                  <a:pt x="952480" y="1110093"/>
                </a:cubicBezTo>
                <a:cubicBezTo>
                  <a:pt x="952480" y="1109396"/>
                  <a:pt x="951783" y="1108786"/>
                  <a:pt x="951783" y="1108786"/>
                </a:cubicBezTo>
                <a:cubicBezTo>
                  <a:pt x="951783" y="1108090"/>
                  <a:pt x="953177" y="1108090"/>
                  <a:pt x="953177" y="1107392"/>
                </a:cubicBezTo>
                <a:cubicBezTo>
                  <a:pt x="953177" y="1106695"/>
                  <a:pt x="951783" y="1106086"/>
                  <a:pt x="951086" y="1105388"/>
                </a:cubicBezTo>
                <a:cubicBezTo>
                  <a:pt x="951086" y="1105388"/>
                  <a:pt x="951086" y="1104081"/>
                  <a:pt x="951783" y="1103385"/>
                </a:cubicBezTo>
                <a:lnTo>
                  <a:pt x="954571" y="1103385"/>
                </a:lnTo>
                <a:cubicBezTo>
                  <a:pt x="955268" y="1102687"/>
                  <a:pt x="956662" y="1101381"/>
                  <a:pt x="957359" y="1100684"/>
                </a:cubicBezTo>
                <a:cubicBezTo>
                  <a:pt x="957359" y="1099377"/>
                  <a:pt x="957359" y="1097286"/>
                  <a:pt x="958056" y="1095979"/>
                </a:cubicBezTo>
                <a:cubicBezTo>
                  <a:pt x="958056" y="1094672"/>
                  <a:pt x="957359" y="1091971"/>
                  <a:pt x="957359" y="1091274"/>
                </a:cubicBezTo>
                <a:cubicBezTo>
                  <a:pt x="957359" y="1089967"/>
                  <a:pt x="958753" y="1087876"/>
                  <a:pt x="958753" y="1086569"/>
                </a:cubicBezTo>
                <a:cubicBezTo>
                  <a:pt x="958753" y="1085872"/>
                  <a:pt x="959450" y="1084565"/>
                  <a:pt x="959450" y="1083868"/>
                </a:cubicBezTo>
                <a:cubicBezTo>
                  <a:pt x="958753" y="1083171"/>
                  <a:pt x="956662" y="1083868"/>
                  <a:pt x="955355" y="1083868"/>
                </a:cubicBezTo>
                <a:cubicBezTo>
                  <a:pt x="954658" y="1084565"/>
                  <a:pt x="953264" y="1085175"/>
                  <a:pt x="952567" y="1085872"/>
                </a:cubicBezTo>
                <a:cubicBezTo>
                  <a:pt x="951870" y="1086569"/>
                  <a:pt x="951173" y="1087179"/>
                  <a:pt x="951173" y="1087876"/>
                </a:cubicBezTo>
                <a:cubicBezTo>
                  <a:pt x="950476" y="1088573"/>
                  <a:pt x="948385" y="1088573"/>
                  <a:pt x="947775" y="1088573"/>
                </a:cubicBezTo>
                <a:cubicBezTo>
                  <a:pt x="946381" y="1088573"/>
                  <a:pt x="944987" y="1087266"/>
                  <a:pt x="944290" y="1087266"/>
                </a:cubicBezTo>
                <a:cubicBezTo>
                  <a:pt x="942896" y="1087266"/>
                  <a:pt x="941501" y="1087963"/>
                  <a:pt x="940195" y="1087963"/>
                </a:cubicBezTo>
                <a:cubicBezTo>
                  <a:pt x="939498" y="1087963"/>
                  <a:pt x="938104" y="1087963"/>
                  <a:pt x="937406" y="1087266"/>
                </a:cubicBezTo>
                <a:cubicBezTo>
                  <a:pt x="936710" y="1086569"/>
                  <a:pt x="935315" y="1085262"/>
                  <a:pt x="935315" y="1084565"/>
                </a:cubicBezTo>
                <a:cubicBezTo>
                  <a:pt x="935315" y="1083868"/>
                  <a:pt x="936013" y="1081864"/>
                  <a:pt x="936710" y="1081167"/>
                </a:cubicBezTo>
                <a:lnTo>
                  <a:pt x="938801" y="1081167"/>
                </a:lnTo>
                <a:cubicBezTo>
                  <a:pt x="940195" y="1080470"/>
                  <a:pt x="941589" y="1079163"/>
                  <a:pt x="942286" y="1078466"/>
                </a:cubicBezTo>
                <a:cubicBezTo>
                  <a:pt x="942983" y="1078466"/>
                  <a:pt x="944377" y="1077159"/>
                  <a:pt x="945074" y="1076462"/>
                </a:cubicBezTo>
                <a:cubicBezTo>
                  <a:pt x="945771" y="1075765"/>
                  <a:pt x="947165" y="1075155"/>
                  <a:pt x="947862" y="1075155"/>
                </a:cubicBezTo>
                <a:cubicBezTo>
                  <a:pt x="948559" y="1074458"/>
                  <a:pt x="948559" y="1073151"/>
                  <a:pt x="949256" y="1072454"/>
                </a:cubicBezTo>
                <a:lnTo>
                  <a:pt x="951347" y="1072454"/>
                </a:lnTo>
                <a:cubicBezTo>
                  <a:pt x="952044" y="1073151"/>
                  <a:pt x="952044" y="1074458"/>
                  <a:pt x="952044" y="1074458"/>
                </a:cubicBezTo>
                <a:cubicBezTo>
                  <a:pt x="952044" y="1075155"/>
                  <a:pt x="951347" y="1076462"/>
                  <a:pt x="951347" y="1076462"/>
                </a:cubicBezTo>
                <a:cubicBezTo>
                  <a:pt x="951347" y="1077159"/>
                  <a:pt x="949953" y="1077159"/>
                  <a:pt x="949953" y="1077769"/>
                </a:cubicBezTo>
                <a:cubicBezTo>
                  <a:pt x="949256" y="1078466"/>
                  <a:pt x="947165" y="1079076"/>
                  <a:pt x="946468" y="1079773"/>
                </a:cubicBezTo>
                <a:cubicBezTo>
                  <a:pt x="946468" y="1080470"/>
                  <a:pt x="945074" y="1080470"/>
                  <a:pt x="945074" y="1081080"/>
                </a:cubicBezTo>
                <a:cubicBezTo>
                  <a:pt x="945074" y="1081690"/>
                  <a:pt x="945771" y="1081777"/>
                  <a:pt x="946468" y="1081777"/>
                </a:cubicBezTo>
                <a:cubicBezTo>
                  <a:pt x="947165" y="1082474"/>
                  <a:pt x="948559" y="1082474"/>
                  <a:pt x="948559" y="1082474"/>
                </a:cubicBezTo>
                <a:cubicBezTo>
                  <a:pt x="949953" y="1081777"/>
                  <a:pt x="951347" y="1081777"/>
                  <a:pt x="952044" y="1081777"/>
                </a:cubicBezTo>
                <a:cubicBezTo>
                  <a:pt x="952741" y="1081080"/>
                  <a:pt x="953438" y="1079076"/>
                  <a:pt x="954135" y="1079076"/>
                </a:cubicBezTo>
                <a:cubicBezTo>
                  <a:pt x="954832" y="1078379"/>
                  <a:pt x="956923" y="1078379"/>
                  <a:pt x="958230" y="1078379"/>
                </a:cubicBezTo>
                <a:cubicBezTo>
                  <a:pt x="958230" y="1077682"/>
                  <a:pt x="959624" y="1077072"/>
                  <a:pt x="959624" y="1076375"/>
                </a:cubicBezTo>
                <a:cubicBezTo>
                  <a:pt x="960321" y="1075678"/>
                  <a:pt x="961018" y="1073674"/>
                  <a:pt x="961715" y="1072977"/>
                </a:cubicBezTo>
                <a:cubicBezTo>
                  <a:pt x="962412" y="1071670"/>
                  <a:pt x="963109" y="1068969"/>
                  <a:pt x="963109" y="1066878"/>
                </a:cubicBezTo>
                <a:cubicBezTo>
                  <a:pt x="963806" y="1064874"/>
                  <a:pt x="964503" y="1061476"/>
                  <a:pt x="964503" y="1059472"/>
                </a:cubicBezTo>
                <a:cubicBezTo>
                  <a:pt x="965200" y="1057468"/>
                  <a:pt x="966594" y="1054767"/>
                  <a:pt x="967291" y="1053373"/>
                </a:cubicBezTo>
                <a:cubicBezTo>
                  <a:pt x="967988" y="1050672"/>
                  <a:pt x="969382" y="1046664"/>
                  <a:pt x="970776" y="1043963"/>
                </a:cubicBezTo>
                <a:cubicBezTo>
                  <a:pt x="971473" y="1042657"/>
                  <a:pt x="972867" y="1039956"/>
                  <a:pt x="973565" y="1037864"/>
                </a:cubicBezTo>
                <a:cubicBezTo>
                  <a:pt x="974262" y="1037167"/>
                  <a:pt x="975656" y="1035163"/>
                  <a:pt x="975656" y="1033857"/>
                </a:cubicBezTo>
                <a:cubicBezTo>
                  <a:pt x="975656" y="1033160"/>
                  <a:pt x="974262" y="1032550"/>
                  <a:pt x="973565" y="1031853"/>
                </a:cubicBezTo>
                <a:cubicBezTo>
                  <a:pt x="972867" y="1031853"/>
                  <a:pt x="970776" y="1032550"/>
                  <a:pt x="969470" y="1031853"/>
                </a:cubicBezTo>
                <a:cubicBezTo>
                  <a:pt x="968772" y="1031853"/>
                  <a:pt x="966681" y="1029849"/>
                  <a:pt x="965375" y="1029152"/>
                </a:cubicBezTo>
                <a:cubicBezTo>
                  <a:pt x="964677" y="1028455"/>
                  <a:pt x="961889" y="1026451"/>
                  <a:pt x="961280" y="1025144"/>
                </a:cubicBezTo>
                <a:cubicBezTo>
                  <a:pt x="960582" y="1024447"/>
                  <a:pt x="959886" y="1022443"/>
                  <a:pt x="959886" y="1021049"/>
                </a:cubicBezTo>
                <a:cubicBezTo>
                  <a:pt x="960582" y="1019742"/>
                  <a:pt x="961977" y="1017041"/>
                  <a:pt x="963371" y="1016344"/>
                </a:cubicBezTo>
                <a:cubicBezTo>
                  <a:pt x="964067" y="1015037"/>
                  <a:pt x="966159" y="1012946"/>
                  <a:pt x="967466" y="1012946"/>
                </a:cubicBezTo>
                <a:cubicBezTo>
                  <a:pt x="968163" y="1012249"/>
                  <a:pt x="970254" y="1012249"/>
                  <a:pt x="970951" y="1012249"/>
                </a:cubicBezTo>
                <a:cubicBezTo>
                  <a:pt x="972345" y="1012249"/>
                  <a:pt x="974436" y="1010942"/>
                  <a:pt x="975046" y="1011552"/>
                </a:cubicBezTo>
                <a:cubicBezTo>
                  <a:pt x="975743" y="1011552"/>
                  <a:pt x="976440" y="1012859"/>
                  <a:pt x="977137" y="1013556"/>
                </a:cubicBezTo>
                <a:cubicBezTo>
                  <a:pt x="977137" y="1014253"/>
                  <a:pt x="977137" y="1016257"/>
                  <a:pt x="977834" y="1016954"/>
                </a:cubicBezTo>
                <a:cubicBezTo>
                  <a:pt x="978531" y="1017651"/>
                  <a:pt x="980622" y="1018958"/>
                  <a:pt x="981319" y="1018958"/>
                </a:cubicBezTo>
                <a:cubicBezTo>
                  <a:pt x="982713" y="1018261"/>
                  <a:pt x="984107" y="1016257"/>
                  <a:pt x="984804" y="1014950"/>
                </a:cubicBezTo>
                <a:cubicBezTo>
                  <a:pt x="984804" y="1014253"/>
                  <a:pt x="984804" y="1012249"/>
                  <a:pt x="985501" y="1011552"/>
                </a:cubicBezTo>
                <a:cubicBezTo>
                  <a:pt x="985501" y="1010855"/>
                  <a:pt x="986895" y="1009548"/>
                  <a:pt x="987592" y="1008851"/>
                </a:cubicBezTo>
                <a:cubicBezTo>
                  <a:pt x="988289" y="1007544"/>
                  <a:pt x="989683" y="1004843"/>
                  <a:pt x="991077" y="1003449"/>
                </a:cubicBezTo>
                <a:cubicBezTo>
                  <a:pt x="992471" y="1001445"/>
                  <a:pt x="994475" y="998047"/>
                  <a:pt x="995869" y="996043"/>
                </a:cubicBezTo>
                <a:cubicBezTo>
                  <a:pt x="996566" y="995346"/>
                  <a:pt x="997960" y="994039"/>
                  <a:pt x="997960" y="993342"/>
                </a:cubicBezTo>
                <a:cubicBezTo>
                  <a:pt x="998657" y="992645"/>
                  <a:pt x="998657" y="991338"/>
                  <a:pt x="998657" y="989944"/>
                </a:cubicBezTo>
                <a:cubicBezTo>
                  <a:pt x="998657" y="989944"/>
                  <a:pt x="997960" y="988550"/>
                  <a:pt x="997960" y="987940"/>
                </a:cubicBezTo>
                <a:cubicBezTo>
                  <a:pt x="997960" y="987330"/>
                  <a:pt x="999354" y="985936"/>
                  <a:pt x="999354" y="985239"/>
                </a:cubicBezTo>
                <a:cubicBezTo>
                  <a:pt x="999354" y="984542"/>
                  <a:pt x="997960" y="983235"/>
                  <a:pt x="997960" y="982539"/>
                </a:cubicBezTo>
                <a:cubicBezTo>
                  <a:pt x="997960" y="981841"/>
                  <a:pt x="999354" y="980535"/>
                  <a:pt x="1000051" y="980535"/>
                </a:cubicBezTo>
                <a:cubicBezTo>
                  <a:pt x="1000748" y="980535"/>
                  <a:pt x="1002143" y="980535"/>
                  <a:pt x="1002839" y="981231"/>
                </a:cubicBezTo>
                <a:cubicBezTo>
                  <a:pt x="1002839" y="981231"/>
                  <a:pt x="1003537" y="982539"/>
                  <a:pt x="1004233" y="982539"/>
                </a:cubicBezTo>
                <a:cubicBezTo>
                  <a:pt x="1004930" y="982539"/>
                  <a:pt x="1007022" y="982539"/>
                  <a:pt x="1007719" y="981841"/>
                </a:cubicBezTo>
                <a:cubicBezTo>
                  <a:pt x="1008416" y="981841"/>
                  <a:pt x="1009810" y="981144"/>
                  <a:pt x="1010507" y="980535"/>
                </a:cubicBezTo>
                <a:cubicBezTo>
                  <a:pt x="1011204" y="979838"/>
                  <a:pt x="1011901" y="977136"/>
                  <a:pt x="1013295" y="976527"/>
                </a:cubicBezTo>
                <a:cubicBezTo>
                  <a:pt x="1013992" y="975830"/>
                  <a:pt x="1016780" y="974523"/>
                  <a:pt x="1017390" y="973826"/>
                </a:cubicBezTo>
                <a:cubicBezTo>
                  <a:pt x="1018784" y="973129"/>
                  <a:pt x="1020875" y="972519"/>
                  <a:pt x="1021485" y="971822"/>
                </a:cubicBezTo>
                <a:cubicBezTo>
                  <a:pt x="1022182" y="971125"/>
                  <a:pt x="1022879" y="969818"/>
                  <a:pt x="1022879" y="969121"/>
                </a:cubicBezTo>
                <a:cubicBezTo>
                  <a:pt x="1023576" y="968424"/>
                  <a:pt x="1024970" y="967117"/>
                  <a:pt x="1024273" y="965723"/>
                </a:cubicBezTo>
                <a:cubicBezTo>
                  <a:pt x="1024273" y="965026"/>
                  <a:pt x="1022182" y="964416"/>
                  <a:pt x="1022182" y="963719"/>
                </a:cubicBezTo>
                <a:cubicBezTo>
                  <a:pt x="1021485" y="963022"/>
                  <a:pt x="1020788" y="962412"/>
                  <a:pt x="1020788" y="961715"/>
                </a:cubicBezTo>
                <a:cubicBezTo>
                  <a:pt x="1021485" y="961018"/>
                  <a:pt x="1022182" y="960408"/>
                  <a:pt x="1022879" y="959711"/>
                </a:cubicBezTo>
                <a:cubicBezTo>
                  <a:pt x="1022879" y="959014"/>
                  <a:pt x="1023576" y="957010"/>
                  <a:pt x="1022879" y="956313"/>
                </a:cubicBezTo>
                <a:cubicBezTo>
                  <a:pt x="1022879" y="955616"/>
                  <a:pt x="1022182" y="955006"/>
                  <a:pt x="1022182" y="954309"/>
                </a:cubicBezTo>
                <a:cubicBezTo>
                  <a:pt x="1022182" y="953002"/>
                  <a:pt x="1022182" y="951608"/>
                  <a:pt x="1022879" y="950301"/>
                </a:cubicBezTo>
                <a:cubicBezTo>
                  <a:pt x="1022879" y="949604"/>
                  <a:pt x="1024273" y="948994"/>
                  <a:pt x="1024970" y="948994"/>
                </a:cubicBezTo>
                <a:cubicBezTo>
                  <a:pt x="1026364" y="948297"/>
                  <a:pt x="1028455" y="948297"/>
                  <a:pt x="1029762" y="948297"/>
                </a:cubicBezTo>
                <a:lnTo>
                  <a:pt x="1031156" y="948297"/>
                </a:lnTo>
                <a:cubicBezTo>
                  <a:pt x="1031156" y="948297"/>
                  <a:pt x="1031853" y="949604"/>
                  <a:pt x="1032550" y="949604"/>
                </a:cubicBezTo>
                <a:lnTo>
                  <a:pt x="1032550" y="952305"/>
                </a:lnTo>
                <a:cubicBezTo>
                  <a:pt x="1032550" y="953002"/>
                  <a:pt x="1031853" y="954309"/>
                  <a:pt x="1032550" y="955006"/>
                </a:cubicBezTo>
                <a:cubicBezTo>
                  <a:pt x="1033247" y="955703"/>
                  <a:pt x="1034641" y="956313"/>
                  <a:pt x="1035338" y="956313"/>
                </a:cubicBezTo>
                <a:cubicBezTo>
                  <a:pt x="1036732" y="956313"/>
                  <a:pt x="1038823" y="955006"/>
                  <a:pt x="1040130" y="954309"/>
                </a:cubicBezTo>
                <a:lnTo>
                  <a:pt x="1043615" y="954309"/>
                </a:lnTo>
                <a:cubicBezTo>
                  <a:pt x="1045009" y="953612"/>
                  <a:pt x="1045706" y="952305"/>
                  <a:pt x="1046403" y="951608"/>
                </a:cubicBezTo>
                <a:cubicBezTo>
                  <a:pt x="1047100" y="950911"/>
                  <a:pt x="1049191" y="950301"/>
                  <a:pt x="1049888" y="949604"/>
                </a:cubicBezTo>
                <a:cubicBezTo>
                  <a:pt x="1051282" y="948907"/>
                  <a:pt x="1054681" y="947600"/>
                  <a:pt x="1056075" y="946903"/>
                </a:cubicBezTo>
                <a:cubicBezTo>
                  <a:pt x="1057468" y="946206"/>
                  <a:pt x="1059560" y="945596"/>
                  <a:pt x="1060170" y="944899"/>
                </a:cubicBezTo>
                <a:cubicBezTo>
                  <a:pt x="1061563" y="944202"/>
                  <a:pt x="1062957" y="943592"/>
                  <a:pt x="1063655" y="942895"/>
                </a:cubicBezTo>
                <a:lnTo>
                  <a:pt x="1063655" y="941588"/>
                </a:lnTo>
                <a:cubicBezTo>
                  <a:pt x="1062957" y="940282"/>
                  <a:pt x="1061563" y="938888"/>
                  <a:pt x="1060867" y="938191"/>
                </a:cubicBezTo>
                <a:cubicBezTo>
                  <a:pt x="1059472" y="937493"/>
                  <a:pt x="1057381" y="936187"/>
                  <a:pt x="1056771" y="935489"/>
                </a:cubicBezTo>
                <a:cubicBezTo>
                  <a:pt x="1055377" y="934792"/>
                  <a:pt x="1053286" y="933486"/>
                  <a:pt x="1051980" y="932788"/>
                </a:cubicBezTo>
                <a:cubicBezTo>
                  <a:pt x="1051282" y="932092"/>
                  <a:pt x="1049888" y="930785"/>
                  <a:pt x="1048581" y="930088"/>
                </a:cubicBezTo>
                <a:cubicBezTo>
                  <a:pt x="1048581" y="929391"/>
                  <a:pt x="1047187" y="928084"/>
                  <a:pt x="1046490" y="927387"/>
                </a:cubicBezTo>
                <a:lnTo>
                  <a:pt x="1043092" y="927387"/>
                </a:lnTo>
                <a:cubicBezTo>
                  <a:pt x="1043092" y="926690"/>
                  <a:pt x="1041698" y="926080"/>
                  <a:pt x="1041698" y="925383"/>
                </a:cubicBezTo>
                <a:cubicBezTo>
                  <a:pt x="1041001" y="925383"/>
                  <a:pt x="1040304" y="924076"/>
                  <a:pt x="1040304" y="923379"/>
                </a:cubicBezTo>
                <a:cubicBezTo>
                  <a:pt x="1040304" y="922682"/>
                  <a:pt x="1041001" y="921375"/>
                  <a:pt x="1041001" y="920678"/>
                </a:cubicBezTo>
                <a:cubicBezTo>
                  <a:pt x="1040304" y="919371"/>
                  <a:pt x="1038213" y="918674"/>
                  <a:pt x="1037516" y="917977"/>
                </a:cubicBezTo>
                <a:cubicBezTo>
                  <a:pt x="1037516" y="917280"/>
                  <a:pt x="1036819" y="915276"/>
                  <a:pt x="1036819" y="914579"/>
                </a:cubicBezTo>
                <a:cubicBezTo>
                  <a:pt x="1036819" y="913882"/>
                  <a:pt x="1037516" y="913272"/>
                  <a:pt x="1037516" y="912575"/>
                </a:cubicBezTo>
                <a:cubicBezTo>
                  <a:pt x="1038213" y="911878"/>
                  <a:pt x="1039607" y="911878"/>
                  <a:pt x="1040304" y="911878"/>
                </a:cubicBezTo>
                <a:cubicBezTo>
                  <a:pt x="1041001" y="911181"/>
                  <a:pt x="1042395" y="910571"/>
                  <a:pt x="1043092" y="910571"/>
                </a:cubicBezTo>
                <a:cubicBezTo>
                  <a:pt x="1043790" y="910571"/>
                  <a:pt x="1044486" y="911878"/>
                  <a:pt x="1045184" y="912575"/>
                </a:cubicBezTo>
                <a:cubicBezTo>
                  <a:pt x="1045184" y="913272"/>
                  <a:pt x="1046577" y="913272"/>
                  <a:pt x="1046577" y="913272"/>
                </a:cubicBezTo>
                <a:cubicBezTo>
                  <a:pt x="1046577" y="913969"/>
                  <a:pt x="1046577" y="914579"/>
                  <a:pt x="1045881" y="915276"/>
                </a:cubicBezTo>
                <a:lnTo>
                  <a:pt x="1045184" y="915973"/>
                </a:lnTo>
                <a:lnTo>
                  <a:pt x="1045184" y="918674"/>
                </a:lnTo>
                <a:cubicBezTo>
                  <a:pt x="1045881" y="919371"/>
                  <a:pt x="1047275" y="919371"/>
                  <a:pt x="1047971" y="919981"/>
                </a:cubicBezTo>
                <a:cubicBezTo>
                  <a:pt x="1049366" y="919981"/>
                  <a:pt x="1052067" y="918674"/>
                  <a:pt x="1053461" y="919284"/>
                </a:cubicBezTo>
                <a:cubicBezTo>
                  <a:pt x="1053461" y="919981"/>
                  <a:pt x="1052764" y="921288"/>
                  <a:pt x="1052764" y="921288"/>
                </a:cubicBezTo>
                <a:cubicBezTo>
                  <a:pt x="1052764" y="921985"/>
                  <a:pt x="1053461" y="922595"/>
                  <a:pt x="1053461" y="923292"/>
                </a:cubicBezTo>
                <a:cubicBezTo>
                  <a:pt x="1054158" y="923292"/>
                  <a:pt x="1054855" y="923989"/>
                  <a:pt x="1054855" y="923989"/>
                </a:cubicBezTo>
                <a:cubicBezTo>
                  <a:pt x="1055552" y="924686"/>
                  <a:pt x="1054855" y="925993"/>
                  <a:pt x="1054855" y="926690"/>
                </a:cubicBezTo>
                <a:cubicBezTo>
                  <a:pt x="1054855" y="926690"/>
                  <a:pt x="1054158" y="927997"/>
                  <a:pt x="1054855" y="928693"/>
                </a:cubicBezTo>
                <a:cubicBezTo>
                  <a:pt x="1054855" y="928693"/>
                  <a:pt x="1056249" y="927997"/>
                  <a:pt x="1056946" y="927387"/>
                </a:cubicBezTo>
                <a:cubicBezTo>
                  <a:pt x="1057643" y="927387"/>
                  <a:pt x="1060431" y="926080"/>
                  <a:pt x="1061041" y="925383"/>
                </a:cubicBezTo>
                <a:cubicBezTo>
                  <a:pt x="1062435" y="924686"/>
                  <a:pt x="1064526" y="921985"/>
                  <a:pt x="1065833" y="920678"/>
                </a:cubicBezTo>
                <a:cubicBezTo>
                  <a:pt x="1067227" y="920678"/>
                  <a:pt x="1069318" y="920678"/>
                  <a:pt x="1069928" y="919981"/>
                </a:cubicBezTo>
                <a:cubicBezTo>
                  <a:pt x="1070625" y="919981"/>
                  <a:pt x="1072019" y="918674"/>
                  <a:pt x="1072716" y="917977"/>
                </a:cubicBezTo>
                <a:cubicBezTo>
                  <a:pt x="1073413" y="917977"/>
                  <a:pt x="1073413" y="915973"/>
                  <a:pt x="1074110" y="915276"/>
                </a:cubicBezTo>
                <a:cubicBezTo>
                  <a:pt x="1074807" y="914579"/>
                  <a:pt x="1075504" y="913969"/>
                  <a:pt x="1076201" y="913272"/>
                </a:cubicBezTo>
                <a:cubicBezTo>
                  <a:pt x="1076898" y="913272"/>
                  <a:pt x="1078292" y="913272"/>
                  <a:pt x="1078989" y="912575"/>
                </a:cubicBezTo>
                <a:cubicBezTo>
                  <a:pt x="1079686" y="912575"/>
                  <a:pt x="1081080" y="912575"/>
                  <a:pt x="1081777" y="911878"/>
                </a:cubicBezTo>
                <a:cubicBezTo>
                  <a:pt x="1082474" y="911878"/>
                  <a:pt x="1084565" y="911878"/>
                  <a:pt x="1084565" y="912575"/>
                </a:cubicBezTo>
                <a:cubicBezTo>
                  <a:pt x="1085262" y="912575"/>
                  <a:pt x="1084565" y="914579"/>
                  <a:pt x="1084565" y="915276"/>
                </a:cubicBezTo>
                <a:cubicBezTo>
                  <a:pt x="1083868" y="915276"/>
                  <a:pt x="1083171" y="915973"/>
                  <a:pt x="1082474" y="916583"/>
                </a:cubicBezTo>
                <a:cubicBezTo>
                  <a:pt x="1082474" y="917280"/>
                  <a:pt x="1081777" y="917890"/>
                  <a:pt x="1081777" y="918587"/>
                </a:cubicBezTo>
                <a:cubicBezTo>
                  <a:pt x="1081777" y="918587"/>
                  <a:pt x="1083171" y="919284"/>
                  <a:pt x="1083171" y="919894"/>
                </a:cubicBezTo>
                <a:lnTo>
                  <a:pt x="1083171" y="921898"/>
                </a:lnTo>
                <a:lnTo>
                  <a:pt x="1081777" y="921898"/>
                </a:lnTo>
                <a:cubicBezTo>
                  <a:pt x="1081080" y="922595"/>
                  <a:pt x="1081080" y="923902"/>
                  <a:pt x="1081080" y="923902"/>
                </a:cubicBezTo>
                <a:cubicBezTo>
                  <a:pt x="1081080" y="924598"/>
                  <a:pt x="1081777" y="925906"/>
                  <a:pt x="1082474" y="925906"/>
                </a:cubicBezTo>
                <a:cubicBezTo>
                  <a:pt x="1083171" y="926602"/>
                  <a:pt x="1083868" y="925906"/>
                  <a:pt x="1084565" y="925906"/>
                </a:cubicBezTo>
                <a:cubicBezTo>
                  <a:pt x="1085959" y="925208"/>
                  <a:pt x="1087963" y="922507"/>
                  <a:pt x="1090054" y="921811"/>
                </a:cubicBezTo>
                <a:cubicBezTo>
                  <a:pt x="1090751" y="921113"/>
                  <a:pt x="1093539" y="920503"/>
                  <a:pt x="1094846" y="920503"/>
                </a:cubicBezTo>
                <a:cubicBezTo>
                  <a:pt x="1096240" y="919807"/>
                  <a:pt x="1097634" y="919197"/>
                  <a:pt x="1098331" y="918500"/>
                </a:cubicBezTo>
                <a:cubicBezTo>
                  <a:pt x="1099028" y="917803"/>
                  <a:pt x="1100423" y="917193"/>
                  <a:pt x="1101119" y="916496"/>
                </a:cubicBezTo>
                <a:cubicBezTo>
                  <a:pt x="1101817" y="916496"/>
                  <a:pt x="1103210" y="915799"/>
                  <a:pt x="1103908" y="915799"/>
                </a:cubicBezTo>
                <a:cubicBezTo>
                  <a:pt x="1104604" y="915799"/>
                  <a:pt x="1105999" y="915799"/>
                  <a:pt x="1106696" y="916496"/>
                </a:cubicBezTo>
                <a:cubicBezTo>
                  <a:pt x="1107393" y="916496"/>
                  <a:pt x="1107393" y="917803"/>
                  <a:pt x="1107393" y="918500"/>
                </a:cubicBezTo>
                <a:lnTo>
                  <a:pt x="1107393" y="921201"/>
                </a:lnTo>
                <a:cubicBezTo>
                  <a:pt x="1106696" y="921898"/>
                  <a:pt x="1105302" y="921898"/>
                  <a:pt x="1104604" y="921898"/>
                </a:cubicBezTo>
                <a:cubicBezTo>
                  <a:pt x="1103210" y="922595"/>
                  <a:pt x="1100509" y="923902"/>
                  <a:pt x="1099813" y="924598"/>
                </a:cubicBezTo>
                <a:cubicBezTo>
                  <a:pt x="1097722" y="925296"/>
                  <a:pt x="1095021" y="926602"/>
                  <a:pt x="1093627" y="927300"/>
                </a:cubicBezTo>
                <a:cubicBezTo>
                  <a:pt x="1090838" y="929303"/>
                  <a:pt x="1085349" y="932004"/>
                  <a:pt x="1082561" y="934008"/>
                </a:cubicBezTo>
                <a:cubicBezTo>
                  <a:pt x="1080470" y="934705"/>
                  <a:pt x="1077072" y="937406"/>
                  <a:pt x="1074981" y="938713"/>
                </a:cubicBezTo>
                <a:cubicBezTo>
                  <a:pt x="1073587" y="940020"/>
                  <a:pt x="1071496" y="942721"/>
                  <a:pt x="1070189" y="944115"/>
                </a:cubicBezTo>
                <a:cubicBezTo>
                  <a:pt x="1069492" y="944115"/>
                  <a:pt x="1068098" y="945422"/>
                  <a:pt x="1067401" y="946119"/>
                </a:cubicBezTo>
                <a:cubicBezTo>
                  <a:pt x="1067401" y="946816"/>
                  <a:pt x="1066007" y="947426"/>
                  <a:pt x="1066704" y="948123"/>
                </a:cubicBezTo>
                <a:cubicBezTo>
                  <a:pt x="1066704" y="948123"/>
                  <a:pt x="1066704" y="948820"/>
                  <a:pt x="1067401" y="948820"/>
                </a:cubicBezTo>
                <a:lnTo>
                  <a:pt x="1068098" y="948820"/>
                </a:lnTo>
                <a:cubicBezTo>
                  <a:pt x="1068795" y="948820"/>
                  <a:pt x="1070189" y="948123"/>
                  <a:pt x="1070189" y="948123"/>
                </a:cubicBezTo>
                <a:cubicBezTo>
                  <a:pt x="1071583" y="947426"/>
                  <a:pt x="1072977" y="946119"/>
                  <a:pt x="1073674" y="945422"/>
                </a:cubicBezTo>
                <a:cubicBezTo>
                  <a:pt x="1075068" y="944115"/>
                  <a:pt x="1076462" y="942721"/>
                  <a:pt x="1077769" y="941414"/>
                </a:cubicBezTo>
                <a:cubicBezTo>
                  <a:pt x="1078466" y="941414"/>
                  <a:pt x="1079860" y="940107"/>
                  <a:pt x="1080557" y="940107"/>
                </a:cubicBezTo>
                <a:cubicBezTo>
                  <a:pt x="1082648" y="938800"/>
                  <a:pt x="1086046" y="936099"/>
                  <a:pt x="1088138" y="934705"/>
                </a:cubicBezTo>
                <a:cubicBezTo>
                  <a:pt x="1089532" y="934008"/>
                  <a:pt x="1092233" y="932004"/>
                  <a:pt x="1094323" y="931307"/>
                </a:cubicBezTo>
                <a:cubicBezTo>
                  <a:pt x="1095718" y="930610"/>
                  <a:pt x="1098419" y="929303"/>
                  <a:pt x="1099813" y="928607"/>
                </a:cubicBezTo>
                <a:cubicBezTo>
                  <a:pt x="1101207" y="927909"/>
                  <a:pt x="1103908" y="926602"/>
                  <a:pt x="1105302" y="925906"/>
                </a:cubicBezTo>
                <a:cubicBezTo>
                  <a:pt x="1107393" y="924598"/>
                  <a:pt x="1112185" y="921811"/>
                  <a:pt x="1114276" y="921201"/>
                </a:cubicBezTo>
                <a:cubicBezTo>
                  <a:pt x="1117064" y="919807"/>
                  <a:pt x="1121856" y="917803"/>
                  <a:pt x="1124644" y="916496"/>
                </a:cubicBezTo>
                <a:cubicBezTo>
                  <a:pt x="1127432" y="914492"/>
                  <a:pt x="1132224" y="911094"/>
                  <a:pt x="1134315" y="909090"/>
                </a:cubicBezTo>
                <a:cubicBezTo>
                  <a:pt x="1136406" y="908393"/>
                  <a:pt x="1140501" y="906389"/>
                  <a:pt x="1142592" y="905082"/>
                </a:cubicBezTo>
                <a:cubicBezTo>
                  <a:pt x="1145380" y="903775"/>
                  <a:pt x="1150172" y="899680"/>
                  <a:pt x="1152961" y="898373"/>
                </a:cubicBezTo>
                <a:cubicBezTo>
                  <a:pt x="1154355" y="897066"/>
                  <a:pt x="1157056" y="895672"/>
                  <a:pt x="1158450" y="894365"/>
                </a:cubicBezTo>
                <a:cubicBezTo>
                  <a:pt x="1159843" y="893668"/>
                  <a:pt x="1161935" y="891664"/>
                  <a:pt x="1163242" y="890967"/>
                </a:cubicBezTo>
                <a:cubicBezTo>
                  <a:pt x="1163938" y="890967"/>
                  <a:pt x="1165332" y="890967"/>
                  <a:pt x="1166030" y="890270"/>
                </a:cubicBezTo>
                <a:cubicBezTo>
                  <a:pt x="1167424" y="890270"/>
                  <a:pt x="1168818" y="890270"/>
                  <a:pt x="1169515" y="889573"/>
                </a:cubicBezTo>
                <a:cubicBezTo>
                  <a:pt x="1170212" y="888876"/>
                  <a:pt x="1170909" y="888266"/>
                  <a:pt x="1171606" y="887569"/>
                </a:cubicBezTo>
                <a:cubicBezTo>
                  <a:pt x="1172303" y="886872"/>
                  <a:pt x="1173697" y="885565"/>
                  <a:pt x="1174394" y="884171"/>
                </a:cubicBezTo>
                <a:cubicBezTo>
                  <a:pt x="1175788" y="883474"/>
                  <a:pt x="1177879" y="881470"/>
                  <a:pt x="1179186" y="880164"/>
                </a:cubicBezTo>
                <a:cubicBezTo>
                  <a:pt x="1181277" y="878856"/>
                  <a:pt x="1185372" y="874761"/>
                  <a:pt x="1187463" y="872758"/>
                </a:cubicBezTo>
                <a:cubicBezTo>
                  <a:pt x="1188857" y="871451"/>
                  <a:pt x="1192952" y="868750"/>
                  <a:pt x="1194346" y="867356"/>
                </a:cubicBezTo>
                <a:cubicBezTo>
                  <a:pt x="1195740" y="865352"/>
                  <a:pt x="1197831" y="862651"/>
                  <a:pt x="1199138" y="861257"/>
                </a:cubicBezTo>
                <a:cubicBezTo>
                  <a:pt x="1200445" y="859863"/>
                  <a:pt x="1202623" y="857249"/>
                  <a:pt x="1203930" y="855855"/>
                </a:cubicBezTo>
                <a:cubicBezTo>
                  <a:pt x="1206021" y="854548"/>
                  <a:pt x="1209419" y="852457"/>
                  <a:pt x="1210813" y="851150"/>
                </a:cubicBezTo>
                <a:cubicBezTo>
                  <a:pt x="1212207" y="849843"/>
                  <a:pt x="1215605" y="847752"/>
                  <a:pt x="1216999" y="846445"/>
                </a:cubicBezTo>
                <a:cubicBezTo>
                  <a:pt x="1218393" y="845138"/>
                  <a:pt x="1221791" y="843047"/>
                  <a:pt x="1223185" y="841740"/>
                </a:cubicBezTo>
                <a:cubicBezTo>
                  <a:pt x="1224579" y="841043"/>
                  <a:pt x="1226670" y="839039"/>
                  <a:pt x="1227977" y="838342"/>
                </a:cubicBezTo>
                <a:cubicBezTo>
                  <a:pt x="1229371" y="837645"/>
                  <a:pt x="1231462" y="835641"/>
                  <a:pt x="1232072" y="834944"/>
                </a:cubicBezTo>
                <a:cubicBezTo>
                  <a:pt x="1232769" y="834247"/>
                  <a:pt x="1235557" y="833637"/>
                  <a:pt x="1235557" y="832940"/>
                </a:cubicBezTo>
                <a:cubicBezTo>
                  <a:pt x="1236255" y="832243"/>
                  <a:pt x="1236951" y="830936"/>
                  <a:pt x="1236255" y="830239"/>
                </a:cubicBezTo>
                <a:cubicBezTo>
                  <a:pt x="1236255" y="829542"/>
                  <a:pt x="1234860" y="829542"/>
                  <a:pt x="1234163" y="829542"/>
                </a:cubicBezTo>
                <a:cubicBezTo>
                  <a:pt x="1233466" y="829542"/>
                  <a:pt x="1231375" y="830239"/>
                  <a:pt x="1230678" y="830239"/>
                </a:cubicBezTo>
                <a:cubicBezTo>
                  <a:pt x="1229981" y="830239"/>
                  <a:pt x="1228587" y="829542"/>
                  <a:pt x="1227890" y="828932"/>
                </a:cubicBezTo>
                <a:cubicBezTo>
                  <a:pt x="1227890" y="828235"/>
                  <a:pt x="1227193" y="827626"/>
                  <a:pt x="1226496" y="827626"/>
                </a:cubicBezTo>
                <a:cubicBezTo>
                  <a:pt x="1225799" y="827626"/>
                  <a:pt x="1225102" y="828932"/>
                  <a:pt x="1225102" y="829629"/>
                </a:cubicBezTo>
                <a:cubicBezTo>
                  <a:pt x="1225102" y="830327"/>
                  <a:pt x="1225799" y="831633"/>
                  <a:pt x="1225799" y="832330"/>
                </a:cubicBezTo>
                <a:cubicBezTo>
                  <a:pt x="1225799" y="833027"/>
                  <a:pt x="1225799" y="834334"/>
                  <a:pt x="1225102" y="835031"/>
                </a:cubicBezTo>
                <a:lnTo>
                  <a:pt x="1223011" y="835031"/>
                </a:lnTo>
                <a:cubicBezTo>
                  <a:pt x="1222314" y="835031"/>
                  <a:pt x="1221617" y="835728"/>
                  <a:pt x="1220920" y="835728"/>
                </a:cubicBezTo>
                <a:cubicBezTo>
                  <a:pt x="1220223" y="835728"/>
                  <a:pt x="1219526" y="835031"/>
                  <a:pt x="1218829" y="835031"/>
                </a:cubicBezTo>
                <a:cubicBezTo>
                  <a:pt x="1218829" y="834334"/>
                  <a:pt x="1218132" y="832330"/>
                  <a:pt x="1218132" y="831633"/>
                </a:cubicBezTo>
                <a:cubicBezTo>
                  <a:pt x="1218132" y="830936"/>
                  <a:pt x="1218829" y="829629"/>
                  <a:pt x="1218829" y="828932"/>
                </a:cubicBezTo>
                <a:lnTo>
                  <a:pt x="1218829" y="824925"/>
                </a:lnTo>
                <a:cubicBezTo>
                  <a:pt x="1218829" y="824227"/>
                  <a:pt x="1218829" y="821527"/>
                  <a:pt x="1218132" y="820220"/>
                </a:cubicBezTo>
                <a:cubicBezTo>
                  <a:pt x="1218132" y="820220"/>
                  <a:pt x="1216738" y="819523"/>
                  <a:pt x="1216041" y="818826"/>
                </a:cubicBezTo>
                <a:cubicBezTo>
                  <a:pt x="1215344" y="818826"/>
                  <a:pt x="1214647" y="817519"/>
                  <a:pt x="1213950" y="816822"/>
                </a:cubicBezTo>
                <a:cubicBezTo>
                  <a:pt x="1213950" y="816822"/>
                  <a:pt x="1215344" y="815515"/>
                  <a:pt x="1215344" y="814818"/>
                </a:cubicBezTo>
                <a:cubicBezTo>
                  <a:pt x="1215344" y="814121"/>
                  <a:pt x="1216041" y="812814"/>
                  <a:pt x="1215344" y="812117"/>
                </a:cubicBezTo>
                <a:cubicBezTo>
                  <a:pt x="1215344" y="811420"/>
                  <a:pt x="1212556" y="811420"/>
                  <a:pt x="1211249" y="811420"/>
                </a:cubicBezTo>
                <a:cubicBezTo>
                  <a:pt x="1210552" y="811420"/>
                  <a:pt x="1208461" y="811420"/>
                  <a:pt x="1207764" y="810723"/>
                </a:cubicBezTo>
                <a:cubicBezTo>
                  <a:pt x="1207067" y="810723"/>
                  <a:pt x="1206370" y="809416"/>
                  <a:pt x="1205673" y="808719"/>
                </a:cubicBezTo>
                <a:cubicBezTo>
                  <a:pt x="1204976" y="808022"/>
                  <a:pt x="1204279" y="807412"/>
                  <a:pt x="1204279" y="806715"/>
                </a:cubicBezTo>
                <a:cubicBezTo>
                  <a:pt x="1204279" y="806018"/>
                  <a:pt x="1204976" y="804711"/>
                  <a:pt x="1204976" y="804014"/>
                </a:cubicBezTo>
                <a:cubicBezTo>
                  <a:pt x="1205673" y="803317"/>
                  <a:pt x="1207067" y="802707"/>
                  <a:pt x="1207067" y="802010"/>
                </a:cubicBezTo>
                <a:cubicBezTo>
                  <a:pt x="1207764" y="801313"/>
                  <a:pt x="1207764" y="799309"/>
                  <a:pt x="1207067" y="798612"/>
                </a:cubicBezTo>
                <a:cubicBezTo>
                  <a:pt x="1207067" y="797915"/>
                  <a:pt x="1205673" y="797915"/>
                  <a:pt x="1204976" y="797305"/>
                </a:cubicBezTo>
                <a:cubicBezTo>
                  <a:pt x="1204279" y="797305"/>
                  <a:pt x="1204279" y="795998"/>
                  <a:pt x="1204279" y="795998"/>
                </a:cubicBezTo>
                <a:cubicBezTo>
                  <a:pt x="1204279" y="795301"/>
                  <a:pt x="1205673" y="793994"/>
                  <a:pt x="1206370" y="793297"/>
                </a:cubicBezTo>
                <a:cubicBezTo>
                  <a:pt x="1207067" y="792600"/>
                  <a:pt x="1207764" y="789899"/>
                  <a:pt x="1208461" y="789289"/>
                </a:cubicBezTo>
                <a:cubicBezTo>
                  <a:pt x="1208461" y="788592"/>
                  <a:pt x="1209158" y="787982"/>
                  <a:pt x="1209855" y="787982"/>
                </a:cubicBezTo>
                <a:cubicBezTo>
                  <a:pt x="1210552" y="787285"/>
                  <a:pt x="1211946" y="787982"/>
                  <a:pt x="1212643" y="787982"/>
                </a:cubicBezTo>
                <a:cubicBezTo>
                  <a:pt x="1212643" y="788680"/>
                  <a:pt x="1213340" y="789289"/>
                  <a:pt x="1213340" y="789289"/>
                </a:cubicBezTo>
                <a:cubicBezTo>
                  <a:pt x="1213340" y="789986"/>
                  <a:pt x="1211946" y="790596"/>
                  <a:pt x="1211946" y="791293"/>
                </a:cubicBezTo>
                <a:cubicBezTo>
                  <a:pt x="1211946" y="791293"/>
                  <a:pt x="1211946" y="792600"/>
                  <a:pt x="1212643" y="793297"/>
                </a:cubicBezTo>
                <a:cubicBezTo>
                  <a:pt x="1212643" y="793994"/>
                  <a:pt x="1214037" y="794604"/>
                  <a:pt x="1214734" y="794604"/>
                </a:cubicBezTo>
                <a:cubicBezTo>
                  <a:pt x="1215431" y="794604"/>
                  <a:pt x="1216825" y="793297"/>
                  <a:pt x="1217522" y="793297"/>
                </a:cubicBezTo>
                <a:cubicBezTo>
                  <a:pt x="1218219" y="792600"/>
                  <a:pt x="1219613" y="791293"/>
                  <a:pt x="1220310" y="790596"/>
                </a:cubicBezTo>
                <a:cubicBezTo>
                  <a:pt x="1220310" y="789899"/>
                  <a:pt x="1219613" y="787198"/>
                  <a:pt x="1220310" y="786588"/>
                </a:cubicBezTo>
                <a:cubicBezTo>
                  <a:pt x="1220310" y="785891"/>
                  <a:pt x="1221704" y="784585"/>
                  <a:pt x="1222401" y="783887"/>
                </a:cubicBezTo>
                <a:cubicBezTo>
                  <a:pt x="1223795" y="782580"/>
                  <a:pt x="1225189" y="780490"/>
                  <a:pt x="1226583" y="779880"/>
                </a:cubicBezTo>
                <a:cubicBezTo>
                  <a:pt x="1227280" y="779880"/>
                  <a:pt x="1228674" y="779183"/>
                  <a:pt x="1229371" y="779183"/>
                </a:cubicBezTo>
                <a:cubicBezTo>
                  <a:pt x="1230069" y="778485"/>
                  <a:pt x="1230765" y="777179"/>
                  <a:pt x="1231462" y="777179"/>
                </a:cubicBezTo>
                <a:cubicBezTo>
                  <a:pt x="1232160" y="777179"/>
                  <a:pt x="1232856" y="778485"/>
                  <a:pt x="1233554" y="779183"/>
                </a:cubicBezTo>
                <a:cubicBezTo>
                  <a:pt x="1234948" y="780490"/>
                  <a:pt x="1237039" y="783190"/>
                  <a:pt x="1237039" y="785281"/>
                </a:cubicBezTo>
                <a:cubicBezTo>
                  <a:pt x="1237039" y="785979"/>
                  <a:pt x="1236341" y="787982"/>
                  <a:pt x="1236341" y="789289"/>
                </a:cubicBezTo>
                <a:cubicBezTo>
                  <a:pt x="1236341" y="790596"/>
                  <a:pt x="1237039" y="793297"/>
                  <a:pt x="1237039" y="794691"/>
                </a:cubicBezTo>
                <a:cubicBezTo>
                  <a:pt x="1237039" y="795388"/>
                  <a:pt x="1235645" y="796695"/>
                  <a:pt x="1235645" y="798089"/>
                </a:cubicBezTo>
                <a:cubicBezTo>
                  <a:pt x="1234948" y="798786"/>
                  <a:pt x="1233554" y="800093"/>
                  <a:pt x="1232856" y="801487"/>
                </a:cubicBezTo>
                <a:cubicBezTo>
                  <a:pt x="1232160" y="802184"/>
                  <a:pt x="1230069" y="802881"/>
                  <a:pt x="1229371" y="804188"/>
                </a:cubicBezTo>
                <a:cubicBezTo>
                  <a:pt x="1228674" y="804188"/>
                  <a:pt x="1228674" y="806192"/>
                  <a:pt x="1228674" y="806889"/>
                </a:cubicBezTo>
                <a:cubicBezTo>
                  <a:pt x="1229371" y="807586"/>
                  <a:pt x="1231462" y="808196"/>
                  <a:pt x="1232769" y="808196"/>
                </a:cubicBezTo>
                <a:cubicBezTo>
                  <a:pt x="1234076" y="808196"/>
                  <a:pt x="1236865" y="806889"/>
                  <a:pt x="1238258" y="806192"/>
                </a:cubicBezTo>
                <a:cubicBezTo>
                  <a:pt x="1239652" y="806192"/>
                  <a:pt x="1242353" y="806192"/>
                  <a:pt x="1243747" y="805495"/>
                </a:cubicBezTo>
                <a:cubicBezTo>
                  <a:pt x="1244445" y="805495"/>
                  <a:pt x="1245839" y="804188"/>
                  <a:pt x="1246536" y="804188"/>
                </a:cubicBezTo>
                <a:cubicBezTo>
                  <a:pt x="1247930" y="803491"/>
                  <a:pt x="1249324" y="802184"/>
                  <a:pt x="1250631" y="801487"/>
                </a:cubicBezTo>
                <a:lnTo>
                  <a:pt x="1252722" y="801487"/>
                </a:lnTo>
                <a:cubicBezTo>
                  <a:pt x="1253419" y="801487"/>
                  <a:pt x="1254116" y="802184"/>
                  <a:pt x="1254813" y="802184"/>
                </a:cubicBezTo>
                <a:cubicBezTo>
                  <a:pt x="1254813" y="802881"/>
                  <a:pt x="1255510" y="803491"/>
                  <a:pt x="1256207" y="803491"/>
                </a:cubicBezTo>
                <a:cubicBezTo>
                  <a:pt x="1256904" y="803491"/>
                  <a:pt x="1258995" y="803491"/>
                  <a:pt x="1258995" y="804188"/>
                </a:cubicBezTo>
                <a:cubicBezTo>
                  <a:pt x="1259692" y="804885"/>
                  <a:pt x="1258995" y="806192"/>
                  <a:pt x="1258298" y="806192"/>
                </a:cubicBezTo>
                <a:cubicBezTo>
                  <a:pt x="1257601" y="806889"/>
                  <a:pt x="1256207" y="806889"/>
                  <a:pt x="1255510" y="806889"/>
                </a:cubicBezTo>
                <a:cubicBezTo>
                  <a:pt x="1254813" y="806889"/>
                  <a:pt x="1252722" y="806192"/>
                  <a:pt x="1252025" y="806192"/>
                </a:cubicBezTo>
                <a:cubicBezTo>
                  <a:pt x="1251327" y="806192"/>
                  <a:pt x="1249934" y="806889"/>
                  <a:pt x="1249934" y="807499"/>
                </a:cubicBezTo>
                <a:cubicBezTo>
                  <a:pt x="1249236" y="807499"/>
                  <a:pt x="1248540" y="809503"/>
                  <a:pt x="1248540" y="809503"/>
                </a:cubicBezTo>
                <a:cubicBezTo>
                  <a:pt x="1247842" y="810200"/>
                  <a:pt x="1247146" y="811507"/>
                  <a:pt x="1247146" y="812204"/>
                </a:cubicBezTo>
                <a:cubicBezTo>
                  <a:pt x="1246448" y="812204"/>
                  <a:pt x="1245054" y="812901"/>
                  <a:pt x="1244357" y="812901"/>
                </a:cubicBezTo>
                <a:cubicBezTo>
                  <a:pt x="1242963" y="812901"/>
                  <a:pt x="1241569" y="812901"/>
                  <a:pt x="1240872" y="813598"/>
                </a:cubicBezTo>
                <a:cubicBezTo>
                  <a:pt x="1240175" y="813598"/>
                  <a:pt x="1239478" y="814905"/>
                  <a:pt x="1238781" y="815602"/>
                </a:cubicBezTo>
                <a:cubicBezTo>
                  <a:pt x="1238084" y="816299"/>
                  <a:pt x="1236690" y="818303"/>
                  <a:pt x="1235296" y="819000"/>
                </a:cubicBezTo>
                <a:cubicBezTo>
                  <a:pt x="1235296" y="819697"/>
                  <a:pt x="1233902" y="820394"/>
                  <a:pt x="1233205" y="821004"/>
                </a:cubicBezTo>
                <a:cubicBezTo>
                  <a:pt x="1232508" y="821701"/>
                  <a:pt x="1231811" y="822398"/>
                  <a:pt x="1231114" y="823008"/>
                </a:cubicBezTo>
                <a:cubicBezTo>
                  <a:pt x="1230417" y="823705"/>
                  <a:pt x="1229720" y="824315"/>
                  <a:pt x="1229720" y="825012"/>
                </a:cubicBezTo>
                <a:lnTo>
                  <a:pt x="1229720" y="826318"/>
                </a:lnTo>
                <a:cubicBezTo>
                  <a:pt x="1230417" y="827016"/>
                  <a:pt x="1231114" y="827016"/>
                  <a:pt x="1231811" y="827016"/>
                </a:cubicBezTo>
                <a:cubicBezTo>
                  <a:pt x="1232508" y="827713"/>
                  <a:pt x="1233902" y="827713"/>
                  <a:pt x="1233902" y="827016"/>
                </a:cubicBezTo>
                <a:cubicBezTo>
                  <a:pt x="1234599" y="827016"/>
                  <a:pt x="1235296" y="826318"/>
                  <a:pt x="1235993" y="825709"/>
                </a:cubicBezTo>
                <a:cubicBezTo>
                  <a:pt x="1236690" y="825012"/>
                  <a:pt x="1236690" y="823705"/>
                  <a:pt x="1237387" y="823008"/>
                </a:cubicBezTo>
                <a:cubicBezTo>
                  <a:pt x="1238084" y="822311"/>
                  <a:pt x="1239478" y="821701"/>
                  <a:pt x="1240175" y="821004"/>
                </a:cubicBezTo>
                <a:cubicBezTo>
                  <a:pt x="1240872" y="820307"/>
                  <a:pt x="1242963" y="819000"/>
                  <a:pt x="1243660" y="818303"/>
                </a:cubicBezTo>
                <a:cubicBezTo>
                  <a:pt x="1245054" y="816996"/>
                  <a:pt x="1247146" y="815602"/>
                  <a:pt x="1248452" y="814295"/>
                </a:cubicBezTo>
                <a:cubicBezTo>
                  <a:pt x="1249846" y="813598"/>
                  <a:pt x="1252635" y="812291"/>
                  <a:pt x="1253941" y="811594"/>
                </a:cubicBezTo>
                <a:cubicBezTo>
                  <a:pt x="1255336" y="810287"/>
                  <a:pt x="1259431" y="808893"/>
                  <a:pt x="1261522" y="807586"/>
                </a:cubicBezTo>
                <a:cubicBezTo>
                  <a:pt x="1263612" y="806889"/>
                  <a:pt x="1267011" y="804885"/>
                  <a:pt x="1268405" y="804188"/>
                </a:cubicBezTo>
                <a:cubicBezTo>
                  <a:pt x="1270496" y="802881"/>
                  <a:pt x="1275288" y="801487"/>
                  <a:pt x="1277379" y="800180"/>
                </a:cubicBezTo>
                <a:cubicBezTo>
                  <a:pt x="1279470" y="799483"/>
                  <a:pt x="1284262" y="796782"/>
                  <a:pt x="1286353" y="795475"/>
                </a:cubicBezTo>
                <a:cubicBezTo>
                  <a:pt x="1289141" y="794168"/>
                  <a:pt x="1294630" y="791467"/>
                  <a:pt x="1297418" y="790074"/>
                </a:cubicBezTo>
                <a:cubicBezTo>
                  <a:pt x="1298812" y="789376"/>
                  <a:pt x="1302210" y="787372"/>
                  <a:pt x="1304301" y="786675"/>
                </a:cubicBezTo>
                <a:cubicBezTo>
                  <a:pt x="1305695" y="785979"/>
                  <a:pt x="1309093" y="785369"/>
                  <a:pt x="1310487" y="785369"/>
                </a:cubicBezTo>
                <a:cubicBezTo>
                  <a:pt x="1311881" y="784671"/>
                  <a:pt x="1315279" y="785369"/>
                  <a:pt x="1316673" y="785369"/>
                </a:cubicBezTo>
                <a:cubicBezTo>
                  <a:pt x="1317370" y="785369"/>
                  <a:pt x="1319461" y="786066"/>
                  <a:pt x="1320768" y="785369"/>
                </a:cubicBezTo>
                <a:cubicBezTo>
                  <a:pt x="1322162" y="785369"/>
                  <a:pt x="1324166" y="783975"/>
                  <a:pt x="1324863" y="783975"/>
                </a:cubicBezTo>
                <a:cubicBezTo>
                  <a:pt x="1325560" y="783277"/>
                  <a:pt x="1326257" y="783277"/>
                  <a:pt x="1326954" y="782668"/>
                </a:cubicBezTo>
                <a:cubicBezTo>
                  <a:pt x="1326257" y="781361"/>
                  <a:pt x="1325560" y="780664"/>
                  <a:pt x="1324863" y="779967"/>
                </a:cubicBezTo>
                <a:cubicBezTo>
                  <a:pt x="1324166" y="778660"/>
                  <a:pt x="1322075" y="777266"/>
                  <a:pt x="1321378" y="776569"/>
                </a:cubicBezTo>
                <a:cubicBezTo>
                  <a:pt x="1320681" y="775872"/>
                  <a:pt x="1319984" y="774565"/>
                  <a:pt x="1319287" y="773868"/>
                </a:cubicBezTo>
                <a:cubicBezTo>
                  <a:pt x="1318590" y="773868"/>
                  <a:pt x="1316499" y="773868"/>
                  <a:pt x="1315802" y="773171"/>
                </a:cubicBezTo>
                <a:cubicBezTo>
                  <a:pt x="1315802" y="771864"/>
                  <a:pt x="1315802" y="769773"/>
                  <a:pt x="1316499" y="769076"/>
                </a:cubicBezTo>
                <a:cubicBezTo>
                  <a:pt x="1316499" y="768379"/>
                  <a:pt x="1318590" y="767769"/>
                  <a:pt x="1319287" y="767072"/>
                </a:cubicBezTo>
                <a:cubicBezTo>
                  <a:pt x="1319984" y="766375"/>
                  <a:pt x="1321378" y="765068"/>
                  <a:pt x="1322075" y="764371"/>
                </a:cubicBezTo>
                <a:cubicBezTo>
                  <a:pt x="1322772" y="763064"/>
                  <a:pt x="1325560" y="761670"/>
                  <a:pt x="1326257" y="760363"/>
                </a:cubicBezTo>
                <a:cubicBezTo>
                  <a:pt x="1326954" y="759666"/>
                  <a:pt x="1326954" y="756965"/>
                  <a:pt x="1327651" y="756355"/>
                </a:cubicBezTo>
                <a:lnTo>
                  <a:pt x="1327651" y="751650"/>
                </a:lnTo>
                <a:cubicBezTo>
                  <a:pt x="1328349" y="750343"/>
                  <a:pt x="1329742" y="748252"/>
                  <a:pt x="1330440" y="746945"/>
                </a:cubicBezTo>
                <a:cubicBezTo>
                  <a:pt x="1330440" y="746248"/>
                  <a:pt x="1331834" y="745638"/>
                  <a:pt x="1332531" y="744941"/>
                </a:cubicBezTo>
                <a:cubicBezTo>
                  <a:pt x="1333228" y="744244"/>
                  <a:pt x="1334622" y="742240"/>
                  <a:pt x="1335319" y="741543"/>
                </a:cubicBezTo>
                <a:cubicBezTo>
                  <a:pt x="1335319" y="740846"/>
                  <a:pt x="1336713" y="740237"/>
                  <a:pt x="1336713" y="739539"/>
                </a:cubicBezTo>
                <a:cubicBezTo>
                  <a:pt x="1337410" y="739539"/>
                  <a:pt x="1337410" y="738233"/>
                  <a:pt x="1336713" y="738233"/>
                </a:cubicBezTo>
                <a:cubicBezTo>
                  <a:pt x="1336713" y="737535"/>
                  <a:pt x="1335319" y="736926"/>
                  <a:pt x="1335319" y="736926"/>
                </a:cubicBezTo>
                <a:cubicBezTo>
                  <a:pt x="1335319" y="736229"/>
                  <a:pt x="1335319" y="734922"/>
                  <a:pt x="1336016" y="734225"/>
                </a:cubicBezTo>
                <a:cubicBezTo>
                  <a:pt x="1336016" y="734225"/>
                  <a:pt x="1337410" y="733528"/>
                  <a:pt x="1338107" y="732918"/>
                </a:cubicBezTo>
                <a:cubicBezTo>
                  <a:pt x="1338804" y="732221"/>
                  <a:pt x="1338804" y="729520"/>
                  <a:pt x="1338107" y="728910"/>
                </a:cubicBezTo>
                <a:cubicBezTo>
                  <a:pt x="1338107" y="727603"/>
                  <a:pt x="1336713" y="726209"/>
                  <a:pt x="1336016" y="725512"/>
                </a:cubicBezTo>
                <a:cubicBezTo>
                  <a:pt x="1335319" y="724815"/>
                  <a:pt x="1334622" y="723508"/>
                  <a:pt x="1334622" y="722811"/>
                </a:cubicBezTo>
                <a:cubicBezTo>
                  <a:pt x="1333925" y="722114"/>
                  <a:pt x="1336016" y="720110"/>
                  <a:pt x="1336016" y="718803"/>
                </a:cubicBezTo>
                <a:cubicBezTo>
                  <a:pt x="1336016" y="718106"/>
                  <a:pt x="1335319" y="716102"/>
                  <a:pt x="1335319" y="715405"/>
                </a:cubicBezTo>
                <a:cubicBezTo>
                  <a:pt x="1334622" y="714708"/>
                  <a:pt x="1333925" y="713401"/>
                  <a:pt x="1333925" y="712704"/>
                </a:cubicBezTo>
                <a:cubicBezTo>
                  <a:pt x="1333228" y="712007"/>
                  <a:pt x="1331834" y="710700"/>
                  <a:pt x="1331136" y="710003"/>
                </a:cubicBezTo>
                <a:cubicBezTo>
                  <a:pt x="1330440" y="709306"/>
                  <a:pt x="1329045" y="708696"/>
                  <a:pt x="1329045" y="707999"/>
                </a:cubicBezTo>
                <a:cubicBezTo>
                  <a:pt x="1329045" y="707302"/>
                  <a:pt x="1329742" y="705995"/>
                  <a:pt x="1329742" y="704601"/>
                </a:cubicBezTo>
                <a:cubicBezTo>
                  <a:pt x="1329742" y="703904"/>
                  <a:pt x="1329045" y="702597"/>
                  <a:pt x="1329742" y="701900"/>
                </a:cubicBezTo>
                <a:cubicBezTo>
                  <a:pt x="1329742" y="700506"/>
                  <a:pt x="1331834" y="698502"/>
                  <a:pt x="1332531" y="697805"/>
                </a:cubicBezTo>
                <a:cubicBezTo>
                  <a:pt x="1333228" y="697108"/>
                  <a:pt x="1335319" y="696498"/>
                  <a:pt x="1335319" y="696498"/>
                </a:cubicBezTo>
                <a:lnTo>
                  <a:pt x="1335319" y="694495"/>
                </a:lnTo>
                <a:cubicBezTo>
                  <a:pt x="1335319" y="693797"/>
                  <a:pt x="1334622" y="693187"/>
                  <a:pt x="1334622" y="692491"/>
                </a:cubicBezTo>
                <a:cubicBezTo>
                  <a:pt x="1333925" y="691793"/>
                  <a:pt x="1333228" y="690487"/>
                  <a:pt x="1332531" y="689790"/>
                </a:cubicBezTo>
                <a:cubicBezTo>
                  <a:pt x="1332531" y="689092"/>
                  <a:pt x="1333228" y="687089"/>
                  <a:pt x="1332531" y="685782"/>
                </a:cubicBezTo>
                <a:cubicBezTo>
                  <a:pt x="1332531" y="685085"/>
                  <a:pt x="1331136" y="685085"/>
                  <a:pt x="1331136" y="684475"/>
                </a:cubicBezTo>
                <a:cubicBezTo>
                  <a:pt x="1330440" y="683778"/>
                  <a:pt x="1330440" y="682471"/>
                  <a:pt x="1331136" y="681774"/>
                </a:cubicBezTo>
                <a:cubicBezTo>
                  <a:pt x="1331136" y="681077"/>
                  <a:pt x="1331136" y="679073"/>
                  <a:pt x="1331834" y="678376"/>
                </a:cubicBezTo>
                <a:cubicBezTo>
                  <a:pt x="1331834" y="677679"/>
                  <a:pt x="1333228" y="677679"/>
                  <a:pt x="1333228" y="677069"/>
                </a:cubicBezTo>
                <a:cubicBezTo>
                  <a:pt x="1333925" y="677069"/>
                  <a:pt x="1335319" y="676372"/>
                  <a:pt x="1335319" y="675762"/>
                </a:cubicBezTo>
                <a:cubicBezTo>
                  <a:pt x="1336016" y="675065"/>
                  <a:pt x="1335319" y="673758"/>
                  <a:pt x="1335319" y="673061"/>
                </a:cubicBezTo>
                <a:lnTo>
                  <a:pt x="1335319" y="671057"/>
                </a:lnTo>
                <a:cubicBezTo>
                  <a:pt x="1335319" y="670360"/>
                  <a:pt x="1336016" y="669053"/>
                  <a:pt x="1336713" y="668356"/>
                </a:cubicBezTo>
                <a:cubicBezTo>
                  <a:pt x="1337410" y="668356"/>
                  <a:pt x="1338804" y="667659"/>
                  <a:pt x="1339501" y="667659"/>
                </a:cubicBezTo>
                <a:cubicBezTo>
                  <a:pt x="1340198" y="666962"/>
                  <a:pt x="1340895" y="666352"/>
                  <a:pt x="1341592" y="665655"/>
                </a:cubicBezTo>
                <a:lnTo>
                  <a:pt x="1341592" y="660950"/>
                </a:lnTo>
                <a:cubicBezTo>
                  <a:pt x="1341592" y="660253"/>
                  <a:pt x="1340895" y="659644"/>
                  <a:pt x="1340895" y="658946"/>
                </a:cubicBezTo>
                <a:cubicBezTo>
                  <a:pt x="1340895" y="658249"/>
                  <a:pt x="1342289" y="657639"/>
                  <a:pt x="1342289" y="656942"/>
                </a:cubicBezTo>
                <a:cubicBezTo>
                  <a:pt x="1342986" y="656942"/>
                  <a:pt x="1343683" y="656245"/>
                  <a:pt x="1343683" y="655635"/>
                </a:cubicBezTo>
                <a:lnTo>
                  <a:pt x="1343683" y="652935"/>
                </a:lnTo>
                <a:cubicBezTo>
                  <a:pt x="1343683" y="652238"/>
                  <a:pt x="1345077" y="651628"/>
                  <a:pt x="1345774" y="651628"/>
                </a:cubicBezTo>
                <a:cubicBezTo>
                  <a:pt x="1345774" y="650931"/>
                  <a:pt x="1346471" y="649624"/>
                  <a:pt x="1346471" y="648927"/>
                </a:cubicBezTo>
                <a:lnTo>
                  <a:pt x="1346471" y="646226"/>
                </a:lnTo>
                <a:cubicBezTo>
                  <a:pt x="1346471" y="645529"/>
                  <a:pt x="1345774" y="644222"/>
                  <a:pt x="1345774" y="643525"/>
                </a:cubicBezTo>
                <a:cubicBezTo>
                  <a:pt x="1345077" y="642218"/>
                  <a:pt x="1345077" y="640824"/>
                  <a:pt x="1345774" y="640127"/>
                </a:cubicBezTo>
                <a:cubicBezTo>
                  <a:pt x="1345774" y="639430"/>
                  <a:pt x="1346471" y="638820"/>
                  <a:pt x="1347168" y="638123"/>
                </a:cubicBezTo>
                <a:cubicBezTo>
                  <a:pt x="1347865" y="638123"/>
                  <a:pt x="1349259" y="638123"/>
                  <a:pt x="1349259" y="637426"/>
                </a:cubicBezTo>
                <a:cubicBezTo>
                  <a:pt x="1349956" y="636729"/>
                  <a:pt x="1349956" y="635422"/>
                  <a:pt x="1349259" y="634725"/>
                </a:cubicBez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5" name="Freeform: Shape 14">
            <a:extLst>
              <a:ext uri="{FF2B5EF4-FFF2-40B4-BE49-F238E27FC236}">
                <a16:creationId xmlns:a16="http://schemas.microsoft.com/office/drawing/2014/main" id="{6E1889BE-D2A3-07F6-03B2-4B1552812F3E}"/>
              </a:ext>
            </a:extLst>
          </p:cNvPr>
          <p:cNvSpPr/>
          <p:nvPr/>
        </p:nvSpPr>
        <p:spPr>
          <a:xfrm>
            <a:off x="4790298" y="2259637"/>
            <a:ext cx="578806" cy="931188"/>
          </a:xfrm>
          <a:custGeom>
            <a:avLst/>
            <a:gdLst>
              <a:gd name="connsiteX0" fmla="*/ 382839 w 385975"/>
              <a:gd name="connsiteY0" fmla="*/ 427884 h 652760"/>
              <a:gd name="connsiteX1" fmla="*/ 381445 w 385975"/>
              <a:gd name="connsiteY1" fmla="*/ 425880 h 652760"/>
              <a:gd name="connsiteX2" fmla="*/ 380051 w 385975"/>
              <a:gd name="connsiteY2" fmla="*/ 423179 h 652760"/>
              <a:gd name="connsiteX3" fmla="*/ 377263 w 385975"/>
              <a:gd name="connsiteY3" fmla="*/ 420478 h 652760"/>
              <a:gd name="connsiteX4" fmla="*/ 376566 w 385975"/>
              <a:gd name="connsiteY4" fmla="*/ 418474 h 652760"/>
              <a:gd name="connsiteX5" fmla="*/ 378657 w 385975"/>
              <a:gd name="connsiteY5" fmla="*/ 415076 h 652760"/>
              <a:gd name="connsiteX6" fmla="*/ 379354 w 385975"/>
              <a:gd name="connsiteY6" fmla="*/ 411678 h 652760"/>
              <a:gd name="connsiteX7" fmla="*/ 378657 w 385975"/>
              <a:gd name="connsiteY7" fmla="*/ 406973 h 652760"/>
              <a:gd name="connsiteX8" fmla="*/ 375869 w 385975"/>
              <a:gd name="connsiteY8" fmla="*/ 405666 h 652760"/>
              <a:gd name="connsiteX9" fmla="*/ 373080 w 385975"/>
              <a:gd name="connsiteY9" fmla="*/ 404969 h 652760"/>
              <a:gd name="connsiteX10" fmla="*/ 371686 w 385975"/>
              <a:gd name="connsiteY10" fmla="*/ 403662 h 652760"/>
              <a:gd name="connsiteX11" fmla="*/ 372384 w 385975"/>
              <a:gd name="connsiteY11" fmla="*/ 399654 h 652760"/>
              <a:gd name="connsiteX12" fmla="*/ 371686 w 385975"/>
              <a:gd name="connsiteY12" fmla="*/ 396257 h 652760"/>
              <a:gd name="connsiteX13" fmla="*/ 368899 w 385975"/>
              <a:gd name="connsiteY13" fmla="*/ 394253 h 652760"/>
              <a:gd name="connsiteX14" fmla="*/ 364716 w 385975"/>
              <a:gd name="connsiteY14" fmla="*/ 390855 h 652760"/>
              <a:gd name="connsiteX15" fmla="*/ 364019 w 385975"/>
              <a:gd name="connsiteY15" fmla="*/ 386847 h 652760"/>
              <a:gd name="connsiteX16" fmla="*/ 366110 w 385975"/>
              <a:gd name="connsiteY16" fmla="*/ 383449 h 652760"/>
              <a:gd name="connsiteX17" fmla="*/ 368899 w 385975"/>
              <a:gd name="connsiteY17" fmla="*/ 380051 h 652760"/>
              <a:gd name="connsiteX18" fmla="*/ 368899 w 385975"/>
              <a:gd name="connsiteY18" fmla="*/ 377350 h 652760"/>
              <a:gd name="connsiteX19" fmla="*/ 366807 w 385975"/>
              <a:gd name="connsiteY19" fmla="*/ 374649 h 652760"/>
              <a:gd name="connsiteX20" fmla="*/ 365413 w 385975"/>
              <a:gd name="connsiteY20" fmla="*/ 371251 h 652760"/>
              <a:gd name="connsiteX21" fmla="*/ 366110 w 385975"/>
              <a:gd name="connsiteY21" fmla="*/ 366546 h 652760"/>
              <a:gd name="connsiteX22" fmla="*/ 368201 w 385975"/>
              <a:gd name="connsiteY22" fmla="*/ 363845 h 652760"/>
              <a:gd name="connsiteX23" fmla="*/ 370293 w 385975"/>
              <a:gd name="connsiteY23" fmla="*/ 361841 h 652760"/>
              <a:gd name="connsiteX24" fmla="*/ 370990 w 385975"/>
              <a:gd name="connsiteY24" fmla="*/ 359140 h 652760"/>
              <a:gd name="connsiteX25" fmla="*/ 334483 w 385975"/>
              <a:gd name="connsiteY25" fmla="*/ 82161 h 652760"/>
              <a:gd name="connsiteX26" fmla="*/ 333089 w 385975"/>
              <a:gd name="connsiteY26" fmla="*/ 78154 h 652760"/>
              <a:gd name="connsiteX27" fmla="*/ 329691 w 385975"/>
              <a:gd name="connsiteY27" fmla="*/ 72752 h 652760"/>
              <a:gd name="connsiteX28" fmla="*/ 326903 w 385975"/>
              <a:gd name="connsiteY28" fmla="*/ 65346 h 652760"/>
              <a:gd name="connsiteX29" fmla="*/ 324812 w 385975"/>
              <a:gd name="connsiteY29" fmla="*/ 59247 h 652760"/>
              <a:gd name="connsiteX30" fmla="*/ 322721 w 385975"/>
              <a:gd name="connsiteY30" fmla="*/ 57243 h 652760"/>
              <a:gd name="connsiteX31" fmla="*/ 321327 w 385975"/>
              <a:gd name="connsiteY31" fmla="*/ 54542 h 652760"/>
              <a:gd name="connsiteX32" fmla="*/ 319236 w 385975"/>
              <a:gd name="connsiteY32" fmla="*/ 51841 h 652760"/>
              <a:gd name="connsiteX33" fmla="*/ 317842 w 385975"/>
              <a:gd name="connsiteY33" fmla="*/ 48443 h 652760"/>
              <a:gd name="connsiteX34" fmla="*/ 315751 w 385975"/>
              <a:gd name="connsiteY34" fmla="*/ 44435 h 652760"/>
              <a:gd name="connsiteX35" fmla="*/ 312962 w 385975"/>
              <a:gd name="connsiteY35" fmla="*/ 41734 h 652760"/>
              <a:gd name="connsiteX36" fmla="*/ 308867 w 385975"/>
              <a:gd name="connsiteY36" fmla="*/ 38336 h 652760"/>
              <a:gd name="connsiteX37" fmla="*/ 304685 w 385975"/>
              <a:gd name="connsiteY37" fmla="*/ 32237 h 652760"/>
              <a:gd name="connsiteX38" fmla="*/ 300590 w 385975"/>
              <a:gd name="connsiteY38" fmla="*/ 25528 h 652760"/>
              <a:gd name="connsiteX39" fmla="*/ 297192 w 385975"/>
              <a:gd name="connsiteY39" fmla="*/ 18820 h 652760"/>
              <a:gd name="connsiteX40" fmla="*/ 297890 w 385975"/>
              <a:gd name="connsiteY40" fmla="*/ 11414 h 652760"/>
              <a:gd name="connsiteX41" fmla="*/ 299283 w 385975"/>
              <a:gd name="connsiteY41" fmla="*/ 4008 h 652760"/>
              <a:gd name="connsiteX42" fmla="*/ 299283 w 385975"/>
              <a:gd name="connsiteY42" fmla="*/ 0 h 652760"/>
              <a:gd name="connsiteX43" fmla="*/ 160140 w 385975"/>
              <a:gd name="connsiteY43" fmla="*/ 15509 h 652760"/>
              <a:gd name="connsiteX44" fmla="*/ 52015 w 385975"/>
              <a:gd name="connsiteY44" fmla="*/ 24919 h 652760"/>
              <a:gd name="connsiteX45" fmla="*/ 52712 w 385975"/>
              <a:gd name="connsiteY45" fmla="*/ 25616 h 652760"/>
              <a:gd name="connsiteX46" fmla="*/ 55500 w 385975"/>
              <a:gd name="connsiteY46" fmla="*/ 26313 h 652760"/>
              <a:gd name="connsiteX47" fmla="*/ 57591 w 385975"/>
              <a:gd name="connsiteY47" fmla="*/ 28316 h 652760"/>
              <a:gd name="connsiteX48" fmla="*/ 58288 w 385975"/>
              <a:gd name="connsiteY48" fmla="*/ 29014 h 652760"/>
              <a:gd name="connsiteX49" fmla="*/ 60379 w 385975"/>
              <a:gd name="connsiteY49" fmla="*/ 29014 h 652760"/>
              <a:gd name="connsiteX50" fmla="*/ 62470 w 385975"/>
              <a:gd name="connsiteY50" fmla="*/ 29711 h 652760"/>
              <a:gd name="connsiteX51" fmla="*/ 68656 w 385975"/>
              <a:gd name="connsiteY51" fmla="*/ 33718 h 652760"/>
              <a:gd name="connsiteX52" fmla="*/ 69354 w 385975"/>
              <a:gd name="connsiteY52" fmla="*/ 33718 h 652760"/>
              <a:gd name="connsiteX53" fmla="*/ 74145 w 385975"/>
              <a:gd name="connsiteY53" fmla="*/ 39817 h 652760"/>
              <a:gd name="connsiteX54" fmla="*/ 73449 w 385975"/>
              <a:gd name="connsiteY54" fmla="*/ 44522 h 652760"/>
              <a:gd name="connsiteX55" fmla="*/ 72751 w 385975"/>
              <a:gd name="connsiteY55" fmla="*/ 45829 h 652760"/>
              <a:gd name="connsiteX56" fmla="*/ 74145 w 385975"/>
              <a:gd name="connsiteY56" fmla="*/ 49227 h 652760"/>
              <a:gd name="connsiteX57" fmla="*/ 77631 w 385975"/>
              <a:gd name="connsiteY57" fmla="*/ 51231 h 652760"/>
              <a:gd name="connsiteX58" fmla="*/ 81029 w 385975"/>
              <a:gd name="connsiteY58" fmla="*/ 52538 h 652760"/>
              <a:gd name="connsiteX59" fmla="*/ 83120 w 385975"/>
              <a:gd name="connsiteY59" fmla="*/ 53235 h 652760"/>
              <a:gd name="connsiteX60" fmla="*/ 86518 w 385975"/>
              <a:gd name="connsiteY60" fmla="*/ 53932 h 652760"/>
              <a:gd name="connsiteX61" fmla="*/ 92007 w 385975"/>
              <a:gd name="connsiteY61" fmla="*/ 56633 h 652760"/>
              <a:gd name="connsiteX62" fmla="*/ 94098 w 385975"/>
              <a:gd name="connsiteY62" fmla="*/ 58637 h 652760"/>
              <a:gd name="connsiteX63" fmla="*/ 94795 w 385975"/>
              <a:gd name="connsiteY63" fmla="*/ 59334 h 652760"/>
              <a:gd name="connsiteX64" fmla="*/ 94795 w 385975"/>
              <a:gd name="connsiteY64" fmla="*/ 60031 h 652760"/>
              <a:gd name="connsiteX65" fmla="*/ 98280 w 385975"/>
              <a:gd name="connsiteY65" fmla="*/ 61338 h 652760"/>
              <a:gd name="connsiteX66" fmla="*/ 100371 w 385975"/>
              <a:gd name="connsiteY66" fmla="*/ 67437 h 652760"/>
              <a:gd name="connsiteX67" fmla="*/ 99674 w 385975"/>
              <a:gd name="connsiteY67" fmla="*/ 70138 h 652760"/>
              <a:gd name="connsiteX68" fmla="*/ 101765 w 385975"/>
              <a:gd name="connsiteY68" fmla="*/ 72839 h 652760"/>
              <a:gd name="connsiteX69" fmla="*/ 103159 w 385975"/>
              <a:gd name="connsiteY69" fmla="*/ 80942 h 652760"/>
              <a:gd name="connsiteX70" fmla="*/ 101068 w 385975"/>
              <a:gd name="connsiteY70" fmla="*/ 83643 h 652760"/>
              <a:gd name="connsiteX71" fmla="*/ 102462 w 385975"/>
              <a:gd name="connsiteY71" fmla="*/ 85646 h 652760"/>
              <a:gd name="connsiteX72" fmla="*/ 101765 w 385975"/>
              <a:gd name="connsiteY72" fmla="*/ 91745 h 652760"/>
              <a:gd name="connsiteX73" fmla="*/ 101068 w 385975"/>
              <a:gd name="connsiteY73" fmla="*/ 94446 h 652760"/>
              <a:gd name="connsiteX74" fmla="*/ 101068 w 385975"/>
              <a:gd name="connsiteY74" fmla="*/ 96450 h 652760"/>
              <a:gd name="connsiteX75" fmla="*/ 101068 w 385975"/>
              <a:gd name="connsiteY75" fmla="*/ 97757 h 652760"/>
              <a:gd name="connsiteX76" fmla="*/ 99674 w 385975"/>
              <a:gd name="connsiteY76" fmla="*/ 102462 h 652760"/>
              <a:gd name="connsiteX77" fmla="*/ 96189 w 385975"/>
              <a:gd name="connsiteY77" fmla="*/ 105163 h 652760"/>
              <a:gd name="connsiteX78" fmla="*/ 95492 w 385975"/>
              <a:gd name="connsiteY78" fmla="*/ 105860 h 652760"/>
              <a:gd name="connsiteX79" fmla="*/ 93401 w 385975"/>
              <a:gd name="connsiteY79" fmla="*/ 107864 h 652760"/>
              <a:gd name="connsiteX80" fmla="*/ 92704 w 385975"/>
              <a:gd name="connsiteY80" fmla="*/ 108561 h 652760"/>
              <a:gd name="connsiteX81" fmla="*/ 90613 w 385975"/>
              <a:gd name="connsiteY81" fmla="*/ 110565 h 652760"/>
              <a:gd name="connsiteX82" fmla="*/ 90613 w 385975"/>
              <a:gd name="connsiteY82" fmla="*/ 114573 h 652760"/>
              <a:gd name="connsiteX83" fmla="*/ 88521 w 385975"/>
              <a:gd name="connsiteY83" fmla="*/ 117274 h 652760"/>
              <a:gd name="connsiteX84" fmla="*/ 88521 w 385975"/>
              <a:gd name="connsiteY84" fmla="*/ 120672 h 652760"/>
              <a:gd name="connsiteX85" fmla="*/ 89219 w 385975"/>
              <a:gd name="connsiteY85" fmla="*/ 121979 h 652760"/>
              <a:gd name="connsiteX86" fmla="*/ 89219 w 385975"/>
              <a:gd name="connsiteY86" fmla="*/ 128078 h 652760"/>
              <a:gd name="connsiteX87" fmla="*/ 85734 w 385975"/>
              <a:gd name="connsiteY87" fmla="*/ 132783 h 652760"/>
              <a:gd name="connsiteX88" fmla="*/ 82945 w 385975"/>
              <a:gd name="connsiteY88" fmla="*/ 133480 h 652760"/>
              <a:gd name="connsiteX89" fmla="*/ 82249 w 385975"/>
              <a:gd name="connsiteY89" fmla="*/ 133480 h 652760"/>
              <a:gd name="connsiteX90" fmla="*/ 81551 w 385975"/>
              <a:gd name="connsiteY90" fmla="*/ 134786 h 652760"/>
              <a:gd name="connsiteX91" fmla="*/ 79460 w 385975"/>
              <a:gd name="connsiteY91" fmla="*/ 138794 h 652760"/>
              <a:gd name="connsiteX92" fmla="*/ 73971 w 385975"/>
              <a:gd name="connsiteY92" fmla="*/ 140798 h 652760"/>
              <a:gd name="connsiteX93" fmla="*/ 70573 w 385975"/>
              <a:gd name="connsiteY93" fmla="*/ 140798 h 652760"/>
              <a:gd name="connsiteX94" fmla="*/ 69179 w 385975"/>
              <a:gd name="connsiteY94" fmla="*/ 140101 h 652760"/>
              <a:gd name="connsiteX95" fmla="*/ 67785 w 385975"/>
              <a:gd name="connsiteY95" fmla="*/ 140101 h 652760"/>
              <a:gd name="connsiteX96" fmla="*/ 66391 w 385975"/>
              <a:gd name="connsiteY96" fmla="*/ 141408 h 652760"/>
              <a:gd name="connsiteX97" fmla="*/ 66391 w 385975"/>
              <a:gd name="connsiteY97" fmla="*/ 142715 h 652760"/>
              <a:gd name="connsiteX98" fmla="*/ 64300 w 385975"/>
              <a:gd name="connsiteY98" fmla="*/ 146723 h 652760"/>
              <a:gd name="connsiteX99" fmla="*/ 56023 w 385975"/>
              <a:gd name="connsiteY99" fmla="*/ 150121 h 652760"/>
              <a:gd name="connsiteX100" fmla="*/ 49837 w 385975"/>
              <a:gd name="connsiteY100" fmla="*/ 151428 h 652760"/>
              <a:gd name="connsiteX101" fmla="*/ 47049 w 385975"/>
              <a:gd name="connsiteY101" fmla="*/ 150731 h 652760"/>
              <a:gd name="connsiteX102" fmla="*/ 44958 w 385975"/>
              <a:gd name="connsiteY102" fmla="*/ 150731 h 652760"/>
              <a:gd name="connsiteX103" fmla="*/ 42170 w 385975"/>
              <a:gd name="connsiteY103" fmla="*/ 151428 h 652760"/>
              <a:gd name="connsiteX104" fmla="*/ 41473 w 385975"/>
              <a:gd name="connsiteY104" fmla="*/ 152125 h 652760"/>
              <a:gd name="connsiteX105" fmla="*/ 37988 w 385975"/>
              <a:gd name="connsiteY105" fmla="*/ 154826 h 652760"/>
              <a:gd name="connsiteX106" fmla="*/ 35199 w 385975"/>
              <a:gd name="connsiteY106" fmla="*/ 155523 h 652760"/>
              <a:gd name="connsiteX107" fmla="*/ 32412 w 385975"/>
              <a:gd name="connsiteY107" fmla="*/ 155523 h 652760"/>
              <a:gd name="connsiteX108" fmla="*/ 32412 w 385975"/>
              <a:gd name="connsiteY108" fmla="*/ 154826 h 652760"/>
              <a:gd name="connsiteX109" fmla="*/ 31714 w 385975"/>
              <a:gd name="connsiteY109" fmla="*/ 154826 h 652760"/>
              <a:gd name="connsiteX110" fmla="*/ 30320 w 385975"/>
              <a:gd name="connsiteY110" fmla="*/ 156133 h 652760"/>
              <a:gd name="connsiteX111" fmla="*/ 28229 w 385975"/>
              <a:gd name="connsiteY111" fmla="*/ 156830 h 652760"/>
              <a:gd name="connsiteX112" fmla="*/ 28229 w 385975"/>
              <a:gd name="connsiteY112" fmla="*/ 164236 h 652760"/>
              <a:gd name="connsiteX113" fmla="*/ 26835 w 385975"/>
              <a:gd name="connsiteY113" fmla="*/ 168941 h 652760"/>
              <a:gd name="connsiteX114" fmla="*/ 25441 w 385975"/>
              <a:gd name="connsiteY114" fmla="*/ 170944 h 652760"/>
              <a:gd name="connsiteX115" fmla="*/ 25441 w 385975"/>
              <a:gd name="connsiteY115" fmla="*/ 171642 h 652760"/>
              <a:gd name="connsiteX116" fmla="*/ 24744 w 385975"/>
              <a:gd name="connsiteY116" fmla="*/ 172338 h 652760"/>
              <a:gd name="connsiteX117" fmla="*/ 24047 w 385975"/>
              <a:gd name="connsiteY117" fmla="*/ 173645 h 652760"/>
              <a:gd name="connsiteX118" fmla="*/ 24744 w 385975"/>
              <a:gd name="connsiteY118" fmla="*/ 174342 h 652760"/>
              <a:gd name="connsiteX119" fmla="*/ 25441 w 385975"/>
              <a:gd name="connsiteY119" fmla="*/ 175039 h 652760"/>
              <a:gd name="connsiteX120" fmla="*/ 28229 w 385975"/>
              <a:gd name="connsiteY120" fmla="*/ 176346 h 652760"/>
              <a:gd name="connsiteX121" fmla="*/ 29623 w 385975"/>
              <a:gd name="connsiteY121" fmla="*/ 179744 h 652760"/>
              <a:gd name="connsiteX122" fmla="*/ 29623 w 385975"/>
              <a:gd name="connsiteY122" fmla="*/ 180441 h 652760"/>
              <a:gd name="connsiteX123" fmla="*/ 30320 w 385975"/>
              <a:gd name="connsiteY123" fmla="*/ 181138 h 652760"/>
              <a:gd name="connsiteX124" fmla="*/ 31714 w 385975"/>
              <a:gd name="connsiteY124" fmla="*/ 180441 h 652760"/>
              <a:gd name="connsiteX125" fmla="*/ 33805 w 385975"/>
              <a:gd name="connsiteY125" fmla="*/ 181138 h 652760"/>
              <a:gd name="connsiteX126" fmla="*/ 36593 w 385975"/>
              <a:gd name="connsiteY126" fmla="*/ 183839 h 652760"/>
              <a:gd name="connsiteX127" fmla="*/ 36593 w 385975"/>
              <a:gd name="connsiteY127" fmla="*/ 184536 h 652760"/>
              <a:gd name="connsiteX128" fmla="*/ 37291 w 385975"/>
              <a:gd name="connsiteY128" fmla="*/ 185233 h 652760"/>
              <a:gd name="connsiteX129" fmla="*/ 39382 w 385975"/>
              <a:gd name="connsiteY129" fmla="*/ 187934 h 652760"/>
              <a:gd name="connsiteX130" fmla="*/ 40776 w 385975"/>
              <a:gd name="connsiteY130" fmla="*/ 192639 h 652760"/>
              <a:gd name="connsiteX131" fmla="*/ 40776 w 385975"/>
              <a:gd name="connsiteY131" fmla="*/ 193946 h 652760"/>
              <a:gd name="connsiteX132" fmla="*/ 41473 w 385975"/>
              <a:gd name="connsiteY132" fmla="*/ 197954 h 652760"/>
              <a:gd name="connsiteX133" fmla="*/ 41473 w 385975"/>
              <a:gd name="connsiteY133" fmla="*/ 201352 h 652760"/>
              <a:gd name="connsiteX134" fmla="*/ 42170 w 385975"/>
              <a:gd name="connsiteY134" fmla="*/ 206057 h 652760"/>
              <a:gd name="connsiteX135" fmla="*/ 41473 w 385975"/>
              <a:gd name="connsiteY135" fmla="*/ 211459 h 652760"/>
              <a:gd name="connsiteX136" fmla="*/ 38685 w 385975"/>
              <a:gd name="connsiteY136" fmla="*/ 215467 h 652760"/>
              <a:gd name="connsiteX137" fmla="*/ 36593 w 385975"/>
              <a:gd name="connsiteY137" fmla="*/ 218168 h 652760"/>
              <a:gd name="connsiteX138" fmla="*/ 34502 w 385975"/>
              <a:gd name="connsiteY138" fmla="*/ 219475 h 652760"/>
              <a:gd name="connsiteX139" fmla="*/ 33805 w 385975"/>
              <a:gd name="connsiteY139" fmla="*/ 220869 h 652760"/>
              <a:gd name="connsiteX140" fmla="*/ 31017 w 385975"/>
              <a:gd name="connsiteY140" fmla="*/ 224267 h 652760"/>
              <a:gd name="connsiteX141" fmla="*/ 31017 w 385975"/>
              <a:gd name="connsiteY141" fmla="*/ 226271 h 652760"/>
              <a:gd name="connsiteX142" fmla="*/ 31714 w 385975"/>
              <a:gd name="connsiteY142" fmla="*/ 229668 h 652760"/>
              <a:gd name="connsiteX143" fmla="*/ 31017 w 385975"/>
              <a:gd name="connsiteY143" fmla="*/ 232369 h 652760"/>
              <a:gd name="connsiteX144" fmla="*/ 30320 w 385975"/>
              <a:gd name="connsiteY144" fmla="*/ 233676 h 652760"/>
              <a:gd name="connsiteX145" fmla="*/ 30320 w 385975"/>
              <a:gd name="connsiteY145" fmla="*/ 234983 h 652760"/>
              <a:gd name="connsiteX146" fmla="*/ 31714 w 385975"/>
              <a:gd name="connsiteY146" fmla="*/ 238381 h 652760"/>
              <a:gd name="connsiteX147" fmla="*/ 30320 w 385975"/>
              <a:gd name="connsiteY147" fmla="*/ 244480 h 652760"/>
              <a:gd name="connsiteX148" fmla="*/ 26922 w 385975"/>
              <a:gd name="connsiteY148" fmla="*/ 246484 h 652760"/>
              <a:gd name="connsiteX149" fmla="*/ 26225 w 385975"/>
              <a:gd name="connsiteY149" fmla="*/ 247181 h 652760"/>
              <a:gd name="connsiteX150" fmla="*/ 25528 w 385975"/>
              <a:gd name="connsiteY150" fmla="*/ 247878 h 652760"/>
              <a:gd name="connsiteX151" fmla="*/ 22043 w 385975"/>
              <a:gd name="connsiteY151" fmla="*/ 250579 h 652760"/>
              <a:gd name="connsiteX152" fmla="*/ 16554 w 385975"/>
              <a:gd name="connsiteY152" fmla="*/ 250579 h 652760"/>
              <a:gd name="connsiteX153" fmla="*/ 11762 w 385975"/>
              <a:gd name="connsiteY153" fmla="*/ 252583 h 652760"/>
              <a:gd name="connsiteX154" fmla="*/ 8364 w 385975"/>
              <a:gd name="connsiteY154" fmla="*/ 255284 h 652760"/>
              <a:gd name="connsiteX155" fmla="*/ 5576 w 385975"/>
              <a:gd name="connsiteY155" fmla="*/ 258682 h 652760"/>
              <a:gd name="connsiteX156" fmla="*/ 9061 w 385975"/>
              <a:gd name="connsiteY156" fmla="*/ 259989 h 652760"/>
              <a:gd name="connsiteX157" fmla="*/ 11152 w 385975"/>
              <a:gd name="connsiteY157" fmla="*/ 268092 h 652760"/>
              <a:gd name="connsiteX158" fmla="*/ 10455 w 385975"/>
              <a:gd name="connsiteY158" fmla="*/ 271490 h 652760"/>
              <a:gd name="connsiteX159" fmla="*/ 9758 w 385975"/>
              <a:gd name="connsiteY159" fmla="*/ 272187 h 652760"/>
              <a:gd name="connsiteX160" fmla="*/ 10455 w 385975"/>
              <a:gd name="connsiteY160" fmla="*/ 272884 h 652760"/>
              <a:gd name="connsiteX161" fmla="*/ 10455 w 385975"/>
              <a:gd name="connsiteY161" fmla="*/ 276892 h 652760"/>
              <a:gd name="connsiteX162" fmla="*/ 7667 w 385975"/>
              <a:gd name="connsiteY162" fmla="*/ 280900 h 652760"/>
              <a:gd name="connsiteX163" fmla="*/ 6970 w 385975"/>
              <a:gd name="connsiteY163" fmla="*/ 280900 h 652760"/>
              <a:gd name="connsiteX164" fmla="*/ 4879 w 385975"/>
              <a:gd name="connsiteY164" fmla="*/ 282206 h 652760"/>
              <a:gd name="connsiteX165" fmla="*/ 4879 w 385975"/>
              <a:gd name="connsiteY165" fmla="*/ 282903 h 652760"/>
              <a:gd name="connsiteX166" fmla="*/ 2788 w 385975"/>
              <a:gd name="connsiteY166" fmla="*/ 285604 h 652760"/>
              <a:gd name="connsiteX167" fmla="*/ 697 w 385975"/>
              <a:gd name="connsiteY167" fmla="*/ 291703 h 652760"/>
              <a:gd name="connsiteX168" fmla="*/ 697 w 385975"/>
              <a:gd name="connsiteY168" fmla="*/ 297105 h 652760"/>
              <a:gd name="connsiteX169" fmla="*/ 0 w 385975"/>
              <a:gd name="connsiteY169" fmla="*/ 298412 h 652760"/>
              <a:gd name="connsiteX170" fmla="*/ 0 w 385975"/>
              <a:gd name="connsiteY170" fmla="*/ 306515 h 652760"/>
              <a:gd name="connsiteX171" fmla="*/ 1394 w 385975"/>
              <a:gd name="connsiteY171" fmla="*/ 311220 h 652760"/>
              <a:gd name="connsiteX172" fmla="*/ 2091 w 385975"/>
              <a:gd name="connsiteY172" fmla="*/ 313224 h 652760"/>
              <a:gd name="connsiteX173" fmla="*/ 2788 w 385975"/>
              <a:gd name="connsiteY173" fmla="*/ 313921 h 652760"/>
              <a:gd name="connsiteX174" fmla="*/ 4182 w 385975"/>
              <a:gd name="connsiteY174" fmla="*/ 317929 h 652760"/>
              <a:gd name="connsiteX175" fmla="*/ 4182 w 385975"/>
              <a:gd name="connsiteY175" fmla="*/ 320630 h 652760"/>
              <a:gd name="connsiteX176" fmla="*/ 4879 w 385975"/>
              <a:gd name="connsiteY176" fmla="*/ 322634 h 652760"/>
              <a:gd name="connsiteX177" fmla="*/ 7667 w 385975"/>
              <a:gd name="connsiteY177" fmla="*/ 326032 h 652760"/>
              <a:gd name="connsiteX178" fmla="*/ 8364 w 385975"/>
              <a:gd name="connsiteY178" fmla="*/ 326032 h 652760"/>
              <a:gd name="connsiteX179" fmla="*/ 11152 w 385975"/>
              <a:gd name="connsiteY179" fmla="*/ 328733 h 652760"/>
              <a:gd name="connsiteX180" fmla="*/ 11152 w 385975"/>
              <a:gd name="connsiteY180" fmla="*/ 334832 h 652760"/>
              <a:gd name="connsiteX181" fmla="*/ 9758 w 385975"/>
              <a:gd name="connsiteY181" fmla="*/ 337533 h 652760"/>
              <a:gd name="connsiteX182" fmla="*/ 8364 w 385975"/>
              <a:gd name="connsiteY182" fmla="*/ 338839 h 652760"/>
              <a:gd name="connsiteX183" fmla="*/ 9061 w 385975"/>
              <a:gd name="connsiteY183" fmla="*/ 339536 h 652760"/>
              <a:gd name="connsiteX184" fmla="*/ 11152 w 385975"/>
              <a:gd name="connsiteY184" fmla="*/ 341540 h 652760"/>
              <a:gd name="connsiteX185" fmla="*/ 11849 w 385975"/>
              <a:gd name="connsiteY185" fmla="*/ 342237 h 652760"/>
              <a:gd name="connsiteX186" fmla="*/ 15334 w 385975"/>
              <a:gd name="connsiteY186" fmla="*/ 342934 h 652760"/>
              <a:gd name="connsiteX187" fmla="*/ 18122 w 385975"/>
              <a:gd name="connsiteY187" fmla="*/ 347639 h 652760"/>
              <a:gd name="connsiteX188" fmla="*/ 18122 w 385975"/>
              <a:gd name="connsiteY188" fmla="*/ 351037 h 652760"/>
              <a:gd name="connsiteX189" fmla="*/ 18122 w 385975"/>
              <a:gd name="connsiteY189" fmla="*/ 354435 h 652760"/>
              <a:gd name="connsiteX190" fmla="*/ 18819 w 385975"/>
              <a:gd name="connsiteY190" fmla="*/ 355132 h 652760"/>
              <a:gd name="connsiteX191" fmla="*/ 20911 w 385975"/>
              <a:gd name="connsiteY191" fmla="*/ 355829 h 652760"/>
              <a:gd name="connsiteX192" fmla="*/ 23002 w 385975"/>
              <a:gd name="connsiteY192" fmla="*/ 357136 h 652760"/>
              <a:gd name="connsiteX193" fmla="*/ 27184 w 385975"/>
              <a:gd name="connsiteY193" fmla="*/ 359837 h 652760"/>
              <a:gd name="connsiteX194" fmla="*/ 28578 w 385975"/>
              <a:gd name="connsiteY194" fmla="*/ 361841 h 652760"/>
              <a:gd name="connsiteX195" fmla="*/ 30669 w 385975"/>
              <a:gd name="connsiteY195" fmla="*/ 363235 h 652760"/>
              <a:gd name="connsiteX196" fmla="*/ 32063 w 385975"/>
              <a:gd name="connsiteY196" fmla="*/ 363932 h 652760"/>
              <a:gd name="connsiteX197" fmla="*/ 34154 w 385975"/>
              <a:gd name="connsiteY197" fmla="*/ 365936 h 652760"/>
              <a:gd name="connsiteX198" fmla="*/ 36942 w 385975"/>
              <a:gd name="connsiteY198" fmla="*/ 368637 h 652760"/>
              <a:gd name="connsiteX199" fmla="*/ 38336 w 385975"/>
              <a:gd name="connsiteY199" fmla="*/ 372035 h 652760"/>
              <a:gd name="connsiteX200" fmla="*/ 38336 w 385975"/>
              <a:gd name="connsiteY200" fmla="*/ 372732 h 652760"/>
              <a:gd name="connsiteX201" fmla="*/ 41821 w 385975"/>
              <a:gd name="connsiteY201" fmla="*/ 372732 h 652760"/>
              <a:gd name="connsiteX202" fmla="*/ 45916 w 385975"/>
              <a:gd name="connsiteY202" fmla="*/ 375433 h 652760"/>
              <a:gd name="connsiteX203" fmla="*/ 48007 w 385975"/>
              <a:gd name="connsiteY203" fmla="*/ 378831 h 652760"/>
              <a:gd name="connsiteX204" fmla="*/ 48007 w 385975"/>
              <a:gd name="connsiteY204" fmla="*/ 380138 h 652760"/>
              <a:gd name="connsiteX205" fmla="*/ 48704 w 385975"/>
              <a:gd name="connsiteY205" fmla="*/ 380835 h 652760"/>
              <a:gd name="connsiteX206" fmla="*/ 50098 w 385975"/>
              <a:gd name="connsiteY206" fmla="*/ 383536 h 652760"/>
              <a:gd name="connsiteX207" fmla="*/ 53583 w 385975"/>
              <a:gd name="connsiteY207" fmla="*/ 386237 h 652760"/>
              <a:gd name="connsiteX208" fmla="*/ 56372 w 385975"/>
              <a:gd name="connsiteY208" fmla="*/ 386934 h 652760"/>
              <a:gd name="connsiteX209" fmla="*/ 59857 w 385975"/>
              <a:gd name="connsiteY209" fmla="*/ 387631 h 652760"/>
              <a:gd name="connsiteX210" fmla="*/ 66043 w 385975"/>
              <a:gd name="connsiteY210" fmla="*/ 391639 h 652760"/>
              <a:gd name="connsiteX211" fmla="*/ 71532 w 385975"/>
              <a:gd name="connsiteY211" fmla="*/ 395647 h 652760"/>
              <a:gd name="connsiteX212" fmla="*/ 74930 w 385975"/>
              <a:gd name="connsiteY212" fmla="*/ 399045 h 652760"/>
              <a:gd name="connsiteX213" fmla="*/ 77718 w 385975"/>
              <a:gd name="connsiteY213" fmla="*/ 401049 h 652760"/>
              <a:gd name="connsiteX214" fmla="*/ 78415 w 385975"/>
              <a:gd name="connsiteY214" fmla="*/ 401746 h 652760"/>
              <a:gd name="connsiteX215" fmla="*/ 81203 w 385975"/>
              <a:gd name="connsiteY215" fmla="*/ 404447 h 652760"/>
              <a:gd name="connsiteX216" fmla="*/ 82597 w 385975"/>
              <a:gd name="connsiteY216" fmla="*/ 409152 h 652760"/>
              <a:gd name="connsiteX217" fmla="*/ 82597 w 385975"/>
              <a:gd name="connsiteY217" fmla="*/ 409849 h 652760"/>
              <a:gd name="connsiteX218" fmla="*/ 83991 w 385975"/>
              <a:gd name="connsiteY218" fmla="*/ 413943 h 652760"/>
              <a:gd name="connsiteX219" fmla="*/ 86082 w 385975"/>
              <a:gd name="connsiteY219" fmla="*/ 417951 h 652760"/>
              <a:gd name="connsiteX220" fmla="*/ 86779 w 385975"/>
              <a:gd name="connsiteY220" fmla="*/ 418648 h 652760"/>
              <a:gd name="connsiteX221" fmla="*/ 88870 w 385975"/>
              <a:gd name="connsiteY221" fmla="*/ 421349 h 652760"/>
              <a:gd name="connsiteX222" fmla="*/ 89567 w 385975"/>
              <a:gd name="connsiteY222" fmla="*/ 425444 h 652760"/>
              <a:gd name="connsiteX223" fmla="*/ 88173 w 385975"/>
              <a:gd name="connsiteY223" fmla="*/ 428145 h 652760"/>
              <a:gd name="connsiteX224" fmla="*/ 87476 w 385975"/>
              <a:gd name="connsiteY224" fmla="*/ 428842 h 652760"/>
              <a:gd name="connsiteX225" fmla="*/ 87476 w 385975"/>
              <a:gd name="connsiteY225" fmla="*/ 429539 h 652760"/>
              <a:gd name="connsiteX226" fmla="*/ 86779 w 385975"/>
              <a:gd name="connsiteY226" fmla="*/ 430236 h 652760"/>
              <a:gd name="connsiteX227" fmla="*/ 86779 w 385975"/>
              <a:gd name="connsiteY227" fmla="*/ 430933 h 652760"/>
              <a:gd name="connsiteX228" fmla="*/ 87476 w 385975"/>
              <a:gd name="connsiteY228" fmla="*/ 432240 h 652760"/>
              <a:gd name="connsiteX229" fmla="*/ 88870 w 385975"/>
              <a:gd name="connsiteY229" fmla="*/ 433547 h 652760"/>
              <a:gd name="connsiteX230" fmla="*/ 90961 w 385975"/>
              <a:gd name="connsiteY230" fmla="*/ 437555 h 652760"/>
              <a:gd name="connsiteX231" fmla="*/ 91658 w 385975"/>
              <a:gd name="connsiteY231" fmla="*/ 439559 h 652760"/>
              <a:gd name="connsiteX232" fmla="*/ 91658 w 385975"/>
              <a:gd name="connsiteY232" fmla="*/ 440953 h 652760"/>
              <a:gd name="connsiteX233" fmla="*/ 93749 w 385975"/>
              <a:gd name="connsiteY233" fmla="*/ 444351 h 652760"/>
              <a:gd name="connsiteX234" fmla="*/ 95840 w 385975"/>
              <a:gd name="connsiteY234" fmla="*/ 447052 h 652760"/>
              <a:gd name="connsiteX235" fmla="*/ 99325 w 385975"/>
              <a:gd name="connsiteY235" fmla="*/ 447052 h 652760"/>
              <a:gd name="connsiteX236" fmla="*/ 100022 w 385975"/>
              <a:gd name="connsiteY236" fmla="*/ 445745 h 652760"/>
              <a:gd name="connsiteX237" fmla="*/ 102114 w 385975"/>
              <a:gd name="connsiteY237" fmla="*/ 443044 h 652760"/>
              <a:gd name="connsiteX238" fmla="*/ 102114 w 385975"/>
              <a:gd name="connsiteY238" fmla="*/ 441737 h 652760"/>
              <a:gd name="connsiteX239" fmla="*/ 103507 w 385975"/>
              <a:gd name="connsiteY239" fmla="*/ 437729 h 652760"/>
              <a:gd name="connsiteX240" fmla="*/ 108300 w 385975"/>
              <a:gd name="connsiteY240" fmla="*/ 435028 h 652760"/>
              <a:gd name="connsiteX241" fmla="*/ 110391 w 385975"/>
              <a:gd name="connsiteY241" fmla="*/ 434331 h 652760"/>
              <a:gd name="connsiteX242" fmla="*/ 115880 w 385975"/>
              <a:gd name="connsiteY242" fmla="*/ 435028 h 652760"/>
              <a:gd name="connsiteX243" fmla="*/ 118668 w 385975"/>
              <a:gd name="connsiteY243" fmla="*/ 437032 h 652760"/>
              <a:gd name="connsiteX244" fmla="*/ 120062 w 385975"/>
              <a:gd name="connsiteY244" fmla="*/ 437729 h 652760"/>
              <a:gd name="connsiteX245" fmla="*/ 122850 w 385975"/>
              <a:gd name="connsiteY245" fmla="*/ 438426 h 652760"/>
              <a:gd name="connsiteX246" fmla="*/ 123547 w 385975"/>
              <a:gd name="connsiteY246" fmla="*/ 438426 h 652760"/>
              <a:gd name="connsiteX247" fmla="*/ 126335 w 385975"/>
              <a:gd name="connsiteY247" fmla="*/ 437729 h 652760"/>
              <a:gd name="connsiteX248" fmla="*/ 131824 w 385975"/>
              <a:gd name="connsiteY248" fmla="*/ 439123 h 652760"/>
              <a:gd name="connsiteX249" fmla="*/ 134612 w 385975"/>
              <a:gd name="connsiteY249" fmla="*/ 441127 h 652760"/>
              <a:gd name="connsiteX250" fmla="*/ 135309 w 385975"/>
              <a:gd name="connsiteY250" fmla="*/ 442434 h 652760"/>
              <a:gd name="connsiteX251" fmla="*/ 137400 w 385975"/>
              <a:gd name="connsiteY251" fmla="*/ 443131 h 652760"/>
              <a:gd name="connsiteX252" fmla="*/ 139491 w 385975"/>
              <a:gd name="connsiteY252" fmla="*/ 443828 h 652760"/>
              <a:gd name="connsiteX253" fmla="*/ 144283 w 385975"/>
              <a:gd name="connsiteY253" fmla="*/ 446529 h 652760"/>
              <a:gd name="connsiteX254" fmla="*/ 146374 w 385975"/>
              <a:gd name="connsiteY254" fmla="*/ 453935 h 652760"/>
              <a:gd name="connsiteX255" fmla="*/ 143586 w 385975"/>
              <a:gd name="connsiteY255" fmla="*/ 457943 h 652760"/>
              <a:gd name="connsiteX256" fmla="*/ 142889 w 385975"/>
              <a:gd name="connsiteY256" fmla="*/ 457943 h 652760"/>
              <a:gd name="connsiteX257" fmla="*/ 141495 w 385975"/>
              <a:gd name="connsiteY257" fmla="*/ 459947 h 652760"/>
              <a:gd name="connsiteX258" fmla="*/ 140101 w 385975"/>
              <a:gd name="connsiteY258" fmla="*/ 460644 h 652760"/>
              <a:gd name="connsiteX259" fmla="*/ 138707 w 385975"/>
              <a:gd name="connsiteY259" fmla="*/ 464042 h 652760"/>
              <a:gd name="connsiteX260" fmla="*/ 138010 w 385975"/>
              <a:gd name="connsiteY260" fmla="*/ 465349 h 652760"/>
              <a:gd name="connsiteX261" fmla="*/ 138707 w 385975"/>
              <a:gd name="connsiteY261" fmla="*/ 466046 h 652760"/>
              <a:gd name="connsiteX262" fmla="*/ 139404 w 385975"/>
              <a:gd name="connsiteY262" fmla="*/ 466743 h 652760"/>
              <a:gd name="connsiteX263" fmla="*/ 140798 w 385975"/>
              <a:gd name="connsiteY263" fmla="*/ 468747 h 652760"/>
              <a:gd name="connsiteX264" fmla="*/ 142192 w 385975"/>
              <a:gd name="connsiteY264" fmla="*/ 474149 h 652760"/>
              <a:gd name="connsiteX265" fmla="*/ 140101 w 385975"/>
              <a:gd name="connsiteY265" fmla="*/ 480248 h 652760"/>
              <a:gd name="connsiteX266" fmla="*/ 138010 w 385975"/>
              <a:gd name="connsiteY266" fmla="*/ 482949 h 652760"/>
              <a:gd name="connsiteX267" fmla="*/ 136616 w 385975"/>
              <a:gd name="connsiteY267" fmla="*/ 484255 h 652760"/>
              <a:gd name="connsiteX268" fmla="*/ 135919 w 385975"/>
              <a:gd name="connsiteY268" fmla="*/ 485562 h 652760"/>
              <a:gd name="connsiteX269" fmla="*/ 134525 w 385975"/>
              <a:gd name="connsiteY269" fmla="*/ 488263 h 652760"/>
              <a:gd name="connsiteX270" fmla="*/ 134525 w 385975"/>
              <a:gd name="connsiteY270" fmla="*/ 498370 h 652760"/>
              <a:gd name="connsiteX271" fmla="*/ 132434 w 385975"/>
              <a:gd name="connsiteY271" fmla="*/ 502378 h 652760"/>
              <a:gd name="connsiteX272" fmla="*/ 132434 w 385975"/>
              <a:gd name="connsiteY272" fmla="*/ 503075 h 652760"/>
              <a:gd name="connsiteX273" fmla="*/ 130343 w 385975"/>
              <a:gd name="connsiteY273" fmla="*/ 505776 h 652760"/>
              <a:gd name="connsiteX274" fmla="*/ 129646 w 385975"/>
              <a:gd name="connsiteY274" fmla="*/ 507083 h 652760"/>
              <a:gd name="connsiteX275" fmla="*/ 128949 w 385975"/>
              <a:gd name="connsiteY275" fmla="*/ 508390 h 652760"/>
              <a:gd name="connsiteX276" fmla="*/ 126858 w 385975"/>
              <a:gd name="connsiteY276" fmla="*/ 511091 h 652760"/>
              <a:gd name="connsiteX277" fmla="*/ 126858 w 385975"/>
              <a:gd name="connsiteY277" fmla="*/ 515099 h 652760"/>
              <a:gd name="connsiteX278" fmla="*/ 127555 w 385975"/>
              <a:gd name="connsiteY278" fmla="*/ 516493 h 652760"/>
              <a:gd name="connsiteX279" fmla="*/ 128252 w 385975"/>
              <a:gd name="connsiteY279" fmla="*/ 518497 h 652760"/>
              <a:gd name="connsiteX280" fmla="*/ 128252 w 385975"/>
              <a:gd name="connsiteY280" fmla="*/ 520501 h 652760"/>
              <a:gd name="connsiteX281" fmla="*/ 128949 w 385975"/>
              <a:gd name="connsiteY281" fmla="*/ 522505 h 652760"/>
              <a:gd name="connsiteX282" fmla="*/ 131040 w 385975"/>
              <a:gd name="connsiteY282" fmla="*/ 525205 h 652760"/>
              <a:gd name="connsiteX283" fmla="*/ 132434 w 385975"/>
              <a:gd name="connsiteY283" fmla="*/ 525903 h 652760"/>
              <a:gd name="connsiteX284" fmla="*/ 135222 w 385975"/>
              <a:gd name="connsiteY284" fmla="*/ 526600 h 652760"/>
              <a:gd name="connsiteX285" fmla="*/ 139317 w 385975"/>
              <a:gd name="connsiteY285" fmla="*/ 530607 h 652760"/>
              <a:gd name="connsiteX286" fmla="*/ 142105 w 385975"/>
              <a:gd name="connsiteY286" fmla="*/ 534005 h 652760"/>
              <a:gd name="connsiteX287" fmla="*/ 142802 w 385975"/>
              <a:gd name="connsiteY287" fmla="*/ 535312 h 652760"/>
              <a:gd name="connsiteX288" fmla="*/ 143499 w 385975"/>
              <a:gd name="connsiteY288" fmla="*/ 536706 h 652760"/>
              <a:gd name="connsiteX289" fmla="*/ 144196 w 385975"/>
              <a:gd name="connsiteY289" fmla="*/ 538013 h 652760"/>
              <a:gd name="connsiteX290" fmla="*/ 145590 w 385975"/>
              <a:gd name="connsiteY290" fmla="*/ 538710 h 652760"/>
              <a:gd name="connsiteX291" fmla="*/ 146287 w 385975"/>
              <a:gd name="connsiteY291" fmla="*/ 538710 h 652760"/>
              <a:gd name="connsiteX292" fmla="*/ 149075 w 385975"/>
              <a:gd name="connsiteY292" fmla="*/ 538013 h 652760"/>
              <a:gd name="connsiteX293" fmla="*/ 149772 w 385975"/>
              <a:gd name="connsiteY293" fmla="*/ 538013 h 652760"/>
              <a:gd name="connsiteX294" fmla="*/ 154564 w 385975"/>
              <a:gd name="connsiteY294" fmla="*/ 541411 h 652760"/>
              <a:gd name="connsiteX295" fmla="*/ 154564 w 385975"/>
              <a:gd name="connsiteY295" fmla="*/ 542718 h 652760"/>
              <a:gd name="connsiteX296" fmla="*/ 157353 w 385975"/>
              <a:gd name="connsiteY296" fmla="*/ 542718 h 652760"/>
              <a:gd name="connsiteX297" fmla="*/ 161535 w 385975"/>
              <a:gd name="connsiteY297" fmla="*/ 546116 h 652760"/>
              <a:gd name="connsiteX298" fmla="*/ 164323 w 385975"/>
              <a:gd name="connsiteY298" fmla="*/ 548120 h 652760"/>
              <a:gd name="connsiteX299" fmla="*/ 165020 w 385975"/>
              <a:gd name="connsiteY299" fmla="*/ 548120 h 652760"/>
              <a:gd name="connsiteX300" fmla="*/ 167808 w 385975"/>
              <a:gd name="connsiteY300" fmla="*/ 547423 h 652760"/>
              <a:gd name="connsiteX301" fmla="*/ 170596 w 385975"/>
              <a:gd name="connsiteY301" fmla="*/ 548120 h 652760"/>
              <a:gd name="connsiteX302" fmla="*/ 174778 w 385975"/>
              <a:gd name="connsiteY302" fmla="*/ 553522 h 652760"/>
              <a:gd name="connsiteX303" fmla="*/ 171293 w 385975"/>
              <a:gd name="connsiteY303" fmla="*/ 558227 h 652760"/>
              <a:gd name="connsiteX304" fmla="*/ 170596 w 385975"/>
              <a:gd name="connsiteY304" fmla="*/ 558227 h 652760"/>
              <a:gd name="connsiteX305" fmla="*/ 171293 w 385975"/>
              <a:gd name="connsiteY305" fmla="*/ 558924 h 652760"/>
              <a:gd name="connsiteX306" fmla="*/ 172687 w 385975"/>
              <a:gd name="connsiteY306" fmla="*/ 559621 h 652760"/>
              <a:gd name="connsiteX307" fmla="*/ 173384 w 385975"/>
              <a:gd name="connsiteY307" fmla="*/ 558924 h 652760"/>
              <a:gd name="connsiteX308" fmla="*/ 174081 w 385975"/>
              <a:gd name="connsiteY308" fmla="*/ 557617 h 652760"/>
              <a:gd name="connsiteX309" fmla="*/ 176869 w 385975"/>
              <a:gd name="connsiteY309" fmla="*/ 553609 h 652760"/>
              <a:gd name="connsiteX310" fmla="*/ 178263 w 385975"/>
              <a:gd name="connsiteY310" fmla="*/ 553609 h 652760"/>
              <a:gd name="connsiteX311" fmla="*/ 182445 w 385975"/>
              <a:gd name="connsiteY311" fmla="*/ 555003 h 652760"/>
              <a:gd name="connsiteX312" fmla="*/ 183142 w 385975"/>
              <a:gd name="connsiteY312" fmla="*/ 555700 h 652760"/>
              <a:gd name="connsiteX313" fmla="*/ 186627 w 385975"/>
              <a:gd name="connsiteY313" fmla="*/ 557704 h 652760"/>
              <a:gd name="connsiteX314" fmla="*/ 188021 w 385975"/>
              <a:gd name="connsiteY314" fmla="*/ 559708 h 652760"/>
              <a:gd name="connsiteX315" fmla="*/ 192813 w 385975"/>
              <a:gd name="connsiteY315" fmla="*/ 561712 h 652760"/>
              <a:gd name="connsiteX316" fmla="*/ 194207 w 385975"/>
              <a:gd name="connsiteY316" fmla="*/ 563716 h 652760"/>
              <a:gd name="connsiteX317" fmla="*/ 194905 w 385975"/>
              <a:gd name="connsiteY317" fmla="*/ 563716 h 652760"/>
              <a:gd name="connsiteX318" fmla="*/ 197693 w 385975"/>
              <a:gd name="connsiteY318" fmla="*/ 564413 h 652760"/>
              <a:gd name="connsiteX319" fmla="*/ 200481 w 385975"/>
              <a:gd name="connsiteY319" fmla="*/ 567811 h 652760"/>
              <a:gd name="connsiteX320" fmla="*/ 201178 w 385975"/>
              <a:gd name="connsiteY320" fmla="*/ 570512 h 652760"/>
              <a:gd name="connsiteX321" fmla="*/ 201178 w 385975"/>
              <a:gd name="connsiteY321" fmla="*/ 571209 h 652760"/>
              <a:gd name="connsiteX322" fmla="*/ 203966 w 385975"/>
              <a:gd name="connsiteY322" fmla="*/ 571209 h 652760"/>
              <a:gd name="connsiteX323" fmla="*/ 207364 w 385975"/>
              <a:gd name="connsiteY323" fmla="*/ 572516 h 652760"/>
              <a:gd name="connsiteX324" fmla="*/ 208758 w 385975"/>
              <a:gd name="connsiteY324" fmla="*/ 574520 h 652760"/>
              <a:gd name="connsiteX325" fmla="*/ 210849 w 385975"/>
              <a:gd name="connsiteY325" fmla="*/ 574520 h 652760"/>
              <a:gd name="connsiteX326" fmla="*/ 215641 w 385975"/>
              <a:gd name="connsiteY326" fmla="*/ 578528 h 652760"/>
              <a:gd name="connsiteX327" fmla="*/ 216338 w 385975"/>
              <a:gd name="connsiteY327" fmla="*/ 583233 h 652760"/>
              <a:gd name="connsiteX328" fmla="*/ 217035 w 385975"/>
              <a:gd name="connsiteY328" fmla="*/ 583930 h 652760"/>
              <a:gd name="connsiteX329" fmla="*/ 219126 w 385975"/>
              <a:gd name="connsiteY329" fmla="*/ 585236 h 652760"/>
              <a:gd name="connsiteX330" fmla="*/ 221217 w 385975"/>
              <a:gd name="connsiteY330" fmla="*/ 589941 h 652760"/>
              <a:gd name="connsiteX331" fmla="*/ 218429 w 385975"/>
              <a:gd name="connsiteY331" fmla="*/ 596040 h 652760"/>
              <a:gd name="connsiteX332" fmla="*/ 217732 w 385975"/>
              <a:gd name="connsiteY332" fmla="*/ 596040 h 652760"/>
              <a:gd name="connsiteX333" fmla="*/ 219823 w 385975"/>
              <a:gd name="connsiteY333" fmla="*/ 600048 h 652760"/>
              <a:gd name="connsiteX334" fmla="*/ 223308 w 385975"/>
              <a:gd name="connsiteY334" fmla="*/ 603446 h 652760"/>
              <a:gd name="connsiteX335" fmla="*/ 224702 w 385975"/>
              <a:gd name="connsiteY335" fmla="*/ 604840 h 652760"/>
              <a:gd name="connsiteX336" fmla="*/ 227490 w 385975"/>
              <a:gd name="connsiteY336" fmla="*/ 608238 h 652760"/>
              <a:gd name="connsiteX337" fmla="*/ 230278 w 385975"/>
              <a:gd name="connsiteY337" fmla="*/ 616341 h 652760"/>
              <a:gd name="connsiteX338" fmla="*/ 228187 w 385975"/>
              <a:gd name="connsiteY338" fmla="*/ 620349 h 652760"/>
              <a:gd name="connsiteX339" fmla="*/ 228187 w 385975"/>
              <a:gd name="connsiteY339" fmla="*/ 621046 h 652760"/>
              <a:gd name="connsiteX340" fmla="*/ 225399 w 385975"/>
              <a:gd name="connsiteY340" fmla="*/ 623747 h 652760"/>
              <a:gd name="connsiteX341" fmla="*/ 223308 w 385975"/>
              <a:gd name="connsiteY341" fmla="*/ 624444 h 652760"/>
              <a:gd name="connsiteX342" fmla="*/ 221914 w 385975"/>
              <a:gd name="connsiteY342" fmla="*/ 624444 h 652760"/>
              <a:gd name="connsiteX343" fmla="*/ 221914 w 385975"/>
              <a:gd name="connsiteY343" fmla="*/ 625141 h 652760"/>
              <a:gd name="connsiteX344" fmla="*/ 221217 w 385975"/>
              <a:gd name="connsiteY344" fmla="*/ 626448 h 652760"/>
              <a:gd name="connsiteX345" fmla="*/ 221914 w 385975"/>
              <a:gd name="connsiteY345" fmla="*/ 627145 h 652760"/>
              <a:gd name="connsiteX346" fmla="*/ 224005 w 385975"/>
              <a:gd name="connsiteY346" fmla="*/ 627842 h 652760"/>
              <a:gd name="connsiteX347" fmla="*/ 226793 w 385975"/>
              <a:gd name="connsiteY347" fmla="*/ 630543 h 652760"/>
              <a:gd name="connsiteX348" fmla="*/ 227490 w 385975"/>
              <a:gd name="connsiteY348" fmla="*/ 633941 h 652760"/>
              <a:gd name="connsiteX349" fmla="*/ 227490 w 385975"/>
              <a:gd name="connsiteY349" fmla="*/ 634638 h 652760"/>
              <a:gd name="connsiteX350" fmla="*/ 228187 w 385975"/>
              <a:gd name="connsiteY350" fmla="*/ 636642 h 652760"/>
              <a:gd name="connsiteX351" fmla="*/ 228884 w 385975"/>
              <a:gd name="connsiteY351" fmla="*/ 638036 h 652760"/>
              <a:gd name="connsiteX352" fmla="*/ 230278 w 385975"/>
              <a:gd name="connsiteY352" fmla="*/ 639343 h 652760"/>
              <a:gd name="connsiteX353" fmla="*/ 231672 w 385975"/>
              <a:gd name="connsiteY353" fmla="*/ 641347 h 652760"/>
              <a:gd name="connsiteX354" fmla="*/ 232369 w 385975"/>
              <a:gd name="connsiteY354" fmla="*/ 643351 h 652760"/>
              <a:gd name="connsiteX355" fmla="*/ 233067 w 385975"/>
              <a:gd name="connsiteY355" fmla="*/ 644048 h 652760"/>
              <a:gd name="connsiteX356" fmla="*/ 235157 w 385975"/>
              <a:gd name="connsiteY356" fmla="*/ 645355 h 652760"/>
              <a:gd name="connsiteX357" fmla="*/ 237248 w 385975"/>
              <a:gd name="connsiteY357" fmla="*/ 650059 h 652760"/>
              <a:gd name="connsiteX358" fmla="*/ 236552 w 385975"/>
              <a:gd name="connsiteY358" fmla="*/ 652760 h 652760"/>
              <a:gd name="connsiteX359" fmla="*/ 237248 w 385975"/>
              <a:gd name="connsiteY359" fmla="*/ 652760 h 652760"/>
              <a:gd name="connsiteX360" fmla="*/ 239340 w 385975"/>
              <a:gd name="connsiteY360" fmla="*/ 648753 h 652760"/>
              <a:gd name="connsiteX361" fmla="*/ 243435 w 385975"/>
              <a:gd name="connsiteY361" fmla="*/ 646749 h 652760"/>
              <a:gd name="connsiteX362" fmla="*/ 244132 w 385975"/>
              <a:gd name="connsiteY362" fmla="*/ 646749 h 652760"/>
              <a:gd name="connsiteX363" fmla="*/ 248924 w 385975"/>
              <a:gd name="connsiteY363" fmla="*/ 648056 h 652760"/>
              <a:gd name="connsiteX364" fmla="*/ 251015 w 385975"/>
              <a:gd name="connsiteY364" fmla="*/ 650756 h 652760"/>
              <a:gd name="connsiteX365" fmla="*/ 252409 w 385975"/>
              <a:gd name="connsiteY365" fmla="*/ 652063 h 652760"/>
              <a:gd name="connsiteX366" fmla="*/ 253803 w 385975"/>
              <a:gd name="connsiteY366" fmla="*/ 652760 h 652760"/>
              <a:gd name="connsiteX367" fmla="*/ 253803 w 385975"/>
              <a:gd name="connsiteY367" fmla="*/ 652063 h 652760"/>
              <a:gd name="connsiteX368" fmla="*/ 253803 w 385975"/>
              <a:gd name="connsiteY368" fmla="*/ 648665 h 652760"/>
              <a:gd name="connsiteX369" fmla="*/ 255197 w 385975"/>
              <a:gd name="connsiteY369" fmla="*/ 647271 h 652760"/>
              <a:gd name="connsiteX370" fmla="*/ 257985 w 385975"/>
              <a:gd name="connsiteY370" fmla="*/ 645267 h 652760"/>
              <a:gd name="connsiteX371" fmla="*/ 259379 w 385975"/>
              <a:gd name="connsiteY371" fmla="*/ 642566 h 652760"/>
              <a:gd name="connsiteX372" fmla="*/ 260773 w 385975"/>
              <a:gd name="connsiteY372" fmla="*/ 637165 h 652760"/>
              <a:gd name="connsiteX373" fmla="*/ 262864 w 385975"/>
              <a:gd name="connsiteY373" fmla="*/ 633767 h 652760"/>
              <a:gd name="connsiteX374" fmla="*/ 265652 w 385975"/>
              <a:gd name="connsiteY374" fmla="*/ 631066 h 652760"/>
              <a:gd name="connsiteX375" fmla="*/ 269137 w 385975"/>
              <a:gd name="connsiteY375" fmla="*/ 629062 h 652760"/>
              <a:gd name="connsiteX376" fmla="*/ 273232 w 385975"/>
              <a:gd name="connsiteY376" fmla="*/ 628365 h 652760"/>
              <a:gd name="connsiteX377" fmla="*/ 278024 w 385975"/>
              <a:gd name="connsiteY377" fmla="*/ 628365 h 652760"/>
              <a:gd name="connsiteX378" fmla="*/ 281509 w 385975"/>
              <a:gd name="connsiteY378" fmla="*/ 629672 h 652760"/>
              <a:gd name="connsiteX379" fmla="*/ 286301 w 385975"/>
              <a:gd name="connsiteY379" fmla="*/ 631675 h 652760"/>
              <a:gd name="connsiteX380" fmla="*/ 290396 w 385975"/>
              <a:gd name="connsiteY380" fmla="*/ 632982 h 652760"/>
              <a:gd name="connsiteX381" fmla="*/ 291790 w 385975"/>
              <a:gd name="connsiteY381" fmla="*/ 634986 h 652760"/>
              <a:gd name="connsiteX382" fmla="*/ 295188 w 385975"/>
              <a:gd name="connsiteY382" fmla="*/ 634986 h 652760"/>
              <a:gd name="connsiteX383" fmla="*/ 298674 w 385975"/>
              <a:gd name="connsiteY383" fmla="*/ 635683 h 652760"/>
              <a:gd name="connsiteX384" fmla="*/ 302071 w 385975"/>
              <a:gd name="connsiteY384" fmla="*/ 637077 h 652760"/>
              <a:gd name="connsiteX385" fmla="*/ 308257 w 385975"/>
              <a:gd name="connsiteY385" fmla="*/ 638384 h 652760"/>
              <a:gd name="connsiteX386" fmla="*/ 311046 w 385975"/>
              <a:gd name="connsiteY386" fmla="*/ 641782 h 652760"/>
              <a:gd name="connsiteX387" fmla="*/ 315838 w 385975"/>
              <a:gd name="connsiteY387" fmla="*/ 643089 h 652760"/>
              <a:gd name="connsiteX388" fmla="*/ 320630 w 385975"/>
              <a:gd name="connsiteY388" fmla="*/ 641782 h 652760"/>
              <a:gd name="connsiteX389" fmla="*/ 323418 w 385975"/>
              <a:gd name="connsiteY389" fmla="*/ 637774 h 652760"/>
              <a:gd name="connsiteX390" fmla="*/ 323418 w 385975"/>
              <a:gd name="connsiteY390" fmla="*/ 631675 h 652760"/>
              <a:gd name="connsiteX391" fmla="*/ 322721 w 385975"/>
              <a:gd name="connsiteY391" fmla="*/ 626971 h 652760"/>
              <a:gd name="connsiteX392" fmla="*/ 319933 w 385975"/>
              <a:gd name="connsiteY392" fmla="*/ 624967 h 652760"/>
              <a:gd name="connsiteX393" fmla="*/ 314444 w 385975"/>
              <a:gd name="connsiteY393" fmla="*/ 620959 h 652760"/>
              <a:gd name="connsiteX394" fmla="*/ 313050 w 385975"/>
              <a:gd name="connsiteY394" fmla="*/ 617561 h 652760"/>
              <a:gd name="connsiteX395" fmla="*/ 313050 w 385975"/>
              <a:gd name="connsiteY395" fmla="*/ 613553 h 652760"/>
              <a:gd name="connsiteX396" fmla="*/ 315141 w 385975"/>
              <a:gd name="connsiteY396" fmla="*/ 610155 h 652760"/>
              <a:gd name="connsiteX397" fmla="*/ 315141 w 385975"/>
              <a:gd name="connsiteY397" fmla="*/ 604753 h 652760"/>
              <a:gd name="connsiteX398" fmla="*/ 317232 w 385975"/>
              <a:gd name="connsiteY398" fmla="*/ 601355 h 652760"/>
              <a:gd name="connsiteX399" fmla="*/ 320020 w 385975"/>
              <a:gd name="connsiteY399" fmla="*/ 599351 h 652760"/>
              <a:gd name="connsiteX400" fmla="*/ 322808 w 385975"/>
              <a:gd name="connsiteY400" fmla="*/ 599351 h 652760"/>
              <a:gd name="connsiteX401" fmla="*/ 324202 w 385975"/>
              <a:gd name="connsiteY401" fmla="*/ 600745 h 652760"/>
              <a:gd name="connsiteX402" fmla="*/ 326293 w 385975"/>
              <a:gd name="connsiteY402" fmla="*/ 600048 h 652760"/>
              <a:gd name="connsiteX403" fmla="*/ 327687 w 385975"/>
              <a:gd name="connsiteY403" fmla="*/ 598044 h 652760"/>
              <a:gd name="connsiteX404" fmla="*/ 330475 w 385975"/>
              <a:gd name="connsiteY404" fmla="*/ 595343 h 652760"/>
              <a:gd name="connsiteX405" fmla="*/ 337358 w 385975"/>
              <a:gd name="connsiteY405" fmla="*/ 593339 h 652760"/>
              <a:gd name="connsiteX406" fmla="*/ 342847 w 385975"/>
              <a:gd name="connsiteY406" fmla="*/ 592032 h 652760"/>
              <a:gd name="connsiteX407" fmla="*/ 348336 w 385975"/>
              <a:gd name="connsiteY407" fmla="*/ 590028 h 652760"/>
              <a:gd name="connsiteX408" fmla="*/ 351821 w 385975"/>
              <a:gd name="connsiteY408" fmla="*/ 588722 h 652760"/>
              <a:gd name="connsiteX409" fmla="*/ 351821 w 385975"/>
              <a:gd name="connsiteY409" fmla="*/ 583320 h 652760"/>
              <a:gd name="connsiteX410" fmla="*/ 348336 w 385975"/>
              <a:gd name="connsiteY410" fmla="*/ 580619 h 652760"/>
              <a:gd name="connsiteX411" fmla="*/ 343544 w 385975"/>
              <a:gd name="connsiteY411" fmla="*/ 577918 h 652760"/>
              <a:gd name="connsiteX412" fmla="*/ 342847 w 385975"/>
              <a:gd name="connsiteY412" fmla="*/ 574520 h 652760"/>
              <a:gd name="connsiteX413" fmla="*/ 340756 w 385975"/>
              <a:gd name="connsiteY413" fmla="*/ 571122 h 652760"/>
              <a:gd name="connsiteX414" fmla="*/ 340756 w 385975"/>
              <a:gd name="connsiteY414" fmla="*/ 567114 h 652760"/>
              <a:gd name="connsiteX415" fmla="*/ 342847 w 385975"/>
              <a:gd name="connsiteY415" fmla="*/ 563106 h 652760"/>
              <a:gd name="connsiteX416" fmla="*/ 345635 w 385975"/>
              <a:gd name="connsiteY416" fmla="*/ 560405 h 652760"/>
              <a:gd name="connsiteX417" fmla="*/ 349120 w 385975"/>
              <a:gd name="connsiteY417" fmla="*/ 558401 h 652760"/>
              <a:gd name="connsiteX418" fmla="*/ 350514 w 385975"/>
              <a:gd name="connsiteY418" fmla="*/ 553696 h 652760"/>
              <a:gd name="connsiteX419" fmla="*/ 350514 w 385975"/>
              <a:gd name="connsiteY419" fmla="*/ 551692 h 652760"/>
              <a:gd name="connsiteX420" fmla="*/ 349818 w 385975"/>
              <a:gd name="connsiteY420" fmla="*/ 550385 h 652760"/>
              <a:gd name="connsiteX421" fmla="*/ 349120 w 385975"/>
              <a:gd name="connsiteY421" fmla="*/ 549688 h 652760"/>
              <a:gd name="connsiteX422" fmla="*/ 349120 w 385975"/>
              <a:gd name="connsiteY422" fmla="*/ 546987 h 652760"/>
              <a:gd name="connsiteX423" fmla="*/ 347726 w 385975"/>
              <a:gd name="connsiteY423" fmla="*/ 544983 h 652760"/>
              <a:gd name="connsiteX424" fmla="*/ 347726 w 385975"/>
              <a:gd name="connsiteY424" fmla="*/ 541586 h 652760"/>
              <a:gd name="connsiteX425" fmla="*/ 349120 w 385975"/>
              <a:gd name="connsiteY425" fmla="*/ 538885 h 652760"/>
              <a:gd name="connsiteX426" fmla="*/ 347726 w 385975"/>
              <a:gd name="connsiteY426" fmla="*/ 535487 h 652760"/>
              <a:gd name="connsiteX427" fmla="*/ 349120 w 385975"/>
              <a:gd name="connsiteY427" fmla="*/ 533483 h 652760"/>
              <a:gd name="connsiteX428" fmla="*/ 349818 w 385975"/>
              <a:gd name="connsiteY428" fmla="*/ 527384 h 652760"/>
              <a:gd name="connsiteX429" fmla="*/ 347029 w 385975"/>
              <a:gd name="connsiteY429" fmla="*/ 525380 h 652760"/>
              <a:gd name="connsiteX430" fmla="*/ 347726 w 385975"/>
              <a:gd name="connsiteY430" fmla="*/ 521982 h 652760"/>
              <a:gd name="connsiteX431" fmla="*/ 349818 w 385975"/>
              <a:gd name="connsiteY431" fmla="*/ 519978 h 652760"/>
              <a:gd name="connsiteX432" fmla="*/ 349818 w 385975"/>
              <a:gd name="connsiteY432" fmla="*/ 517974 h 652760"/>
              <a:gd name="connsiteX433" fmla="*/ 349120 w 385975"/>
              <a:gd name="connsiteY433" fmla="*/ 515970 h 652760"/>
              <a:gd name="connsiteX434" fmla="*/ 350514 w 385975"/>
              <a:gd name="connsiteY434" fmla="*/ 513269 h 652760"/>
              <a:gd name="connsiteX435" fmla="*/ 354000 w 385975"/>
              <a:gd name="connsiteY435" fmla="*/ 511962 h 652760"/>
              <a:gd name="connsiteX436" fmla="*/ 355394 w 385975"/>
              <a:gd name="connsiteY436" fmla="*/ 509261 h 652760"/>
              <a:gd name="connsiteX437" fmla="*/ 354697 w 385975"/>
              <a:gd name="connsiteY437" fmla="*/ 506560 h 652760"/>
              <a:gd name="connsiteX438" fmla="*/ 351909 w 385975"/>
              <a:gd name="connsiteY438" fmla="*/ 504556 h 652760"/>
              <a:gd name="connsiteX439" fmla="*/ 349120 w 385975"/>
              <a:gd name="connsiteY439" fmla="*/ 503859 h 652760"/>
              <a:gd name="connsiteX440" fmla="*/ 347726 w 385975"/>
              <a:gd name="connsiteY440" fmla="*/ 501158 h 652760"/>
              <a:gd name="connsiteX441" fmla="*/ 349818 w 385975"/>
              <a:gd name="connsiteY441" fmla="*/ 499154 h 652760"/>
              <a:gd name="connsiteX442" fmla="*/ 351909 w 385975"/>
              <a:gd name="connsiteY442" fmla="*/ 496453 h 652760"/>
              <a:gd name="connsiteX443" fmla="*/ 351212 w 385975"/>
              <a:gd name="connsiteY443" fmla="*/ 494449 h 652760"/>
              <a:gd name="connsiteX444" fmla="*/ 352606 w 385975"/>
              <a:gd name="connsiteY444" fmla="*/ 491748 h 652760"/>
              <a:gd name="connsiteX445" fmla="*/ 354697 w 385975"/>
              <a:gd name="connsiteY445" fmla="*/ 493752 h 652760"/>
              <a:gd name="connsiteX446" fmla="*/ 356091 w 385975"/>
              <a:gd name="connsiteY446" fmla="*/ 493055 h 652760"/>
              <a:gd name="connsiteX447" fmla="*/ 357485 w 385975"/>
              <a:gd name="connsiteY447" fmla="*/ 490354 h 652760"/>
              <a:gd name="connsiteX448" fmla="*/ 359576 w 385975"/>
              <a:gd name="connsiteY448" fmla="*/ 491661 h 652760"/>
              <a:gd name="connsiteX449" fmla="*/ 361667 w 385975"/>
              <a:gd name="connsiteY449" fmla="*/ 490354 h 652760"/>
              <a:gd name="connsiteX450" fmla="*/ 362364 w 385975"/>
              <a:gd name="connsiteY450" fmla="*/ 486956 h 652760"/>
              <a:gd name="connsiteX451" fmla="*/ 361667 w 385975"/>
              <a:gd name="connsiteY451" fmla="*/ 483558 h 652760"/>
              <a:gd name="connsiteX452" fmla="*/ 365065 w 385975"/>
              <a:gd name="connsiteY452" fmla="*/ 481555 h 652760"/>
              <a:gd name="connsiteX453" fmla="*/ 366459 w 385975"/>
              <a:gd name="connsiteY453" fmla="*/ 478157 h 652760"/>
              <a:gd name="connsiteX454" fmla="*/ 368550 w 385975"/>
              <a:gd name="connsiteY454" fmla="*/ 474759 h 652760"/>
              <a:gd name="connsiteX455" fmla="*/ 368550 w 385975"/>
              <a:gd name="connsiteY455" fmla="*/ 471361 h 652760"/>
              <a:gd name="connsiteX456" fmla="*/ 367156 w 385975"/>
              <a:gd name="connsiteY456" fmla="*/ 468660 h 652760"/>
              <a:gd name="connsiteX457" fmla="*/ 369247 w 385975"/>
              <a:gd name="connsiteY457" fmla="*/ 466656 h 652760"/>
              <a:gd name="connsiteX458" fmla="*/ 372035 w 385975"/>
              <a:gd name="connsiteY458" fmla="*/ 466656 h 652760"/>
              <a:gd name="connsiteX459" fmla="*/ 372732 w 385975"/>
              <a:gd name="connsiteY459" fmla="*/ 464652 h 652760"/>
              <a:gd name="connsiteX460" fmla="*/ 374823 w 385975"/>
              <a:gd name="connsiteY460" fmla="*/ 463955 h 652760"/>
              <a:gd name="connsiteX461" fmla="*/ 374823 w 385975"/>
              <a:gd name="connsiteY461" fmla="*/ 461951 h 652760"/>
              <a:gd name="connsiteX462" fmla="*/ 373429 w 385975"/>
              <a:gd name="connsiteY462" fmla="*/ 459947 h 652760"/>
              <a:gd name="connsiteX463" fmla="*/ 374823 w 385975"/>
              <a:gd name="connsiteY463" fmla="*/ 457246 h 652760"/>
              <a:gd name="connsiteX464" fmla="*/ 374126 w 385975"/>
              <a:gd name="connsiteY464" fmla="*/ 455939 h 652760"/>
              <a:gd name="connsiteX465" fmla="*/ 375520 w 385975"/>
              <a:gd name="connsiteY465" fmla="*/ 453935 h 652760"/>
              <a:gd name="connsiteX466" fmla="*/ 376217 w 385975"/>
              <a:gd name="connsiteY466" fmla="*/ 450537 h 652760"/>
              <a:gd name="connsiteX467" fmla="*/ 376217 w 385975"/>
              <a:gd name="connsiteY467" fmla="*/ 446529 h 652760"/>
              <a:gd name="connsiteX468" fmla="*/ 378308 w 385975"/>
              <a:gd name="connsiteY468" fmla="*/ 443828 h 652760"/>
              <a:gd name="connsiteX469" fmla="*/ 379702 w 385975"/>
              <a:gd name="connsiteY469" fmla="*/ 443131 h 652760"/>
              <a:gd name="connsiteX470" fmla="*/ 382490 w 385975"/>
              <a:gd name="connsiteY470" fmla="*/ 441824 h 652760"/>
              <a:gd name="connsiteX471" fmla="*/ 384581 w 385975"/>
              <a:gd name="connsiteY471" fmla="*/ 439820 h 652760"/>
              <a:gd name="connsiteX472" fmla="*/ 385975 w 385975"/>
              <a:gd name="connsiteY472" fmla="*/ 433721 h 652760"/>
              <a:gd name="connsiteX473" fmla="*/ 384581 w 385975"/>
              <a:gd name="connsiteY473" fmla="*/ 428320 h 65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</a:cxnLst>
            <a:rect l="l" t="t" r="r" b="b"/>
            <a:pathLst>
              <a:path w="385975" h="652760">
                <a:moveTo>
                  <a:pt x="382839" y="427884"/>
                </a:moveTo>
                <a:cubicBezTo>
                  <a:pt x="382839" y="427187"/>
                  <a:pt x="381445" y="426577"/>
                  <a:pt x="381445" y="425880"/>
                </a:cubicBezTo>
                <a:cubicBezTo>
                  <a:pt x="380748" y="425183"/>
                  <a:pt x="380748" y="423179"/>
                  <a:pt x="380051" y="423179"/>
                </a:cubicBezTo>
                <a:cubicBezTo>
                  <a:pt x="379354" y="422482"/>
                  <a:pt x="377960" y="421175"/>
                  <a:pt x="377263" y="420478"/>
                </a:cubicBezTo>
                <a:cubicBezTo>
                  <a:pt x="377263" y="420478"/>
                  <a:pt x="376566" y="419171"/>
                  <a:pt x="376566" y="418474"/>
                </a:cubicBezTo>
                <a:cubicBezTo>
                  <a:pt x="377263" y="417167"/>
                  <a:pt x="378657" y="415773"/>
                  <a:pt x="378657" y="415076"/>
                </a:cubicBezTo>
                <a:cubicBezTo>
                  <a:pt x="378657" y="414379"/>
                  <a:pt x="379354" y="412375"/>
                  <a:pt x="379354" y="411678"/>
                </a:cubicBezTo>
                <a:cubicBezTo>
                  <a:pt x="379354" y="410371"/>
                  <a:pt x="379354" y="407670"/>
                  <a:pt x="378657" y="406973"/>
                </a:cubicBezTo>
                <a:cubicBezTo>
                  <a:pt x="377960" y="406276"/>
                  <a:pt x="376566" y="405666"/>
                  <a:pt x="375869" y="405666"/>
                </a:cubicBezTo>
                <a:cubicBezTo>
                  <a:pt x="375172" y="404969"/>
                  <a:pt x="373778" y="405666"/>
                  <a:pt x="373080" y="404969"/>
                </a:cubicBezTo>
                <a:cubicBezTo>
                  <a:pt x="372384" y="404969"/>
                  <a:pt x="372384" y="404272"/>
                  <a:pt x="371686" y="403662"/>
                </a:cubicBezTo>
                <a:cubicBezTo>
                  <a:pt x="371686" y="402965"/>
                  <a:pt x="372384" y="400961"/>
                  <a:pt x="372384" y="399654"/>
                </a:cubicBezTo>
                <a:cubicBezTo>
                  <a:pt x="372384" y="398958"/>
                  <a:pt x="371686" y="396954"/>
                  <a:pt x="371686" y="396257"/>
                </a:cubicBezTo>
                <a:cubicBezTo>
                  <a:pt x="370990" y="395560"/>
                  <a:pt x="369595" y="394950"/>
                  <a:pt x="368899" y="394253"/>
                </a:cubicBezTo>
                <a:cubicBezTo>
                  <a:pt x="367504" y="393556"/>
                  <a:pt x="365413" y="392249"/>
                  <a:pt x="364716" y="390855"/>
                </a:cubicBezTo>
                <a:cubicBezTo>
                  <a:pt x="364019" y="390158"/>
                  <a:pt x="363322" y="387457"/>
                  <a:pt x="364019" y="386847"/>
                </a:cubicBezTo>
                <a:cubicBezTo>
                  <a:pt x="364019" y="385540"/>
                  <a:pt x="365413" y="384146"/>
                  <a:pt x="366110" y="383449"/>
                </a:cubicBezTo>
                <a:cubicBezTo>
                  <a:pt x="366807" y="382752"/>
                  <a:pt x="368899" y="381445"/>
                  <a:pt x="368899" y="380051"/>
                </a:cubicBezTo>
                <a:cubicBezTo>
                  <a:pt x="369595" y="379354"/>
                  <a:pt x="369595" y="378047"/>
                  <a:pt x="368899" y="377350"/>
                </a:cubicBezTo>
                <a:cubicBezTo>
                  <a:pt x="368899" y="376653"/>
                  <a:pt x="367504" y="375346"/>
                  <a:pt x="366807" y="374649"/>
                </a:cubicBezTo>
                <a:cubicBezTo>
                  <a:pt x="366110" y="373952"/>
                  <a:pt x="365413" y="371948"/>
                  <a:pt x="365413" y="371251"/>
                </a:cubicBezTo>
                <a:cubicBezTo>
                  <a:pt x="364716" y="369944"/>
                  <a:pt x="365413" y="367243"/>
                  <a:pt x="366110" y="366546"/>
                </a:cubicBezTo>
                <a:cubicBezTo>
                  <a:pt x="366110" y="365849"/>
                  <a:pt x="367504" y="364542"/>
                  <a:pt x="368201" y="363845"/>
                </a:cubicBezTo>
                <a:cubicBezTo>
                  <a:pt x="368899" y="363148"/>
                  <a:pt x="370293" y="362538"/>
                  <a:pt x="370293" y="361841"/>
                </a:cubicBezTo>
                <a:cubicBezTo>
                  <a:pt x="370990" y="361144"/>
                  <a:pt x="370990" y="359140"/>
                  <a:pt x="370990" y="359140"/>
                </a:cubicBezTo>
                <a:lnTo>
                  <a:pt x="334483" y="82161"/>
                </a:lnTo>
                <a:cubicBezTo>
                  <a:pt x="333786" y="80854"/>
                  <a:pt x="333089" y="78763"/>
                  <a:pt x="333089" y="78154"/>
                </a:cubicBezTo>
                <a:cubicBezTo>
                  <a:pt x="332392" y="76847"/>
                  <a:pt x="330301" y="74146"/>
                  <a:pt x="329691" y="72752"/>
                </a:cubicBezTo>
                <a:cubicBezTo>
                  <a:pt x="328994" y="70748"/>
                  <a:pt x="327600" y="67350"/>
                  <a:pt x="326903" y="65346"/>
                </a:cubicBezTo>
                <a:cubicBezTo>
                  <a:pt x="326206" y="64039"/>
                  <a:pt x="325509" y="60641"/>
                  <a:pt x="324812" y="59247"/>
                </a:cubicBezTo>
                <a:cubicBezTo>
                  <a:pt x="324812" y="58550"/>
                  <a:pt x="322721" y="57940"/>
                  <a:pt x="322721" y="57243"/>
                </a:cubicBezTo>
                <a:cubicBezTo>
                  <a:pt x="322024" y="56546"/>
                  <a:pt x="321327" y="55239"/>
                  <a:pt x="321327" y="54542"/>
                </a:cubicBezTo>
                <a:cubicBezTo>
                  <a:pt x="320630" y="53845"/>
                  <a:pt x="319933" y="52538"/>
                  <a:pt x="319236" y="51841"/>
                </a:cubicBezTo>
                <a:cubicBezTo>
                  <a:pt x="319236" y="50534"/>
                  <a:pt x="317842" y="49140"/>
                  <a:pt x="317842" y="48443"/>
                </a:cubicBezTo>
                <a:cubicBezTo>
                  <a:pt x="317145" y="47136"/>
                  <a:pt x="316448" y="45742"/>
                  <a:pt x="315751" y="44435"/>
                </a:cubicBezTo>
                <a:lnTo>
                  <a:pt x="312962" y="41734"/>
                </a:lnTo>
                <a:cubicBezTo>
                  <a:pt x="312266" y="41037"/>
                  <a:pt x="310174" y="39730"/>
                  <a:pt x="308867" y="38336"/>
                </a:cubicBezTo>
                <a:cubicBezTo>
                  <a:pt x="307473" y="37029"/>
                  <a:pt x="305470" y="33631"/>
                  <a:pt x="304685" y="32237"/>
                </a:cubicBezTo>
                <a:cubicBezTo>
                  <a:pt x="303291" y="30233"/>
                  <a:pt x="301287" y="27532"/>
                  <a:pt x="300590" y="25528"/>
                </a:cubicBezTo>
                <a:cubicBezTo>
                  <a:pt x="299196" y="24221"/>
                  <a:pt x="297802" y="20824"/>
                  <a:pt x="297192" y="18820"/>
                </a:cubicBezTo>
                <a:cubicBezTo>
                  <a:pt x="297192" y="16816"/>
                  <a:pt x="297890" y="13418"/>
                  <a:pt x="297890" y="11414"/>
                </a:cubicBezTo>
                <a:cubicBezTo>
                  <a:pt x="298586" y="9410"/>
                  <a:pt x="298586" y="6012"/>
                  <a:pt x="299283" y="4008"/>
                </a:cubicBezTo>
                <a:lnTo>
                  <a:pt x="299283" y="0"/>
                </a:lnTo>
                <a:lnTo>
                  <a:pt x="160140" y="15509"/>
                </a:lnTo>
                <a:lnTo>
                  <a:pt x="52015" y="24919"/>
                </a:lnTo>
                <a:cubicBezTo>
                  <a:pt x="52015" y="24919"/>
                  <a:pt x="52015" y="25616"/>
                  <a:pt x="52712" y="25616"/>
                </a:cubicBezTo>
                <a:cubicBezTo>
                  <a:pt x="53409" y="25616"/>
                  <a:pt x="54803" y="25616"/>
                  <a:pt x="55500" y="26313"/>
                </a:cubicBezTo>
                <a:cubicBezTo>
                  <a:pt x="56197" y="27010"/>
                  <a:pt x="56894" y="27619"/>
                  <a:pt x="57591" y="28316"/>
                </a:cubicBezTo>
                <a:cubicBezTo>
                  <a:pt x="58053" y="28316"/>
                  <a:pt x="58288" y="28552"/>
                  <a:pt x="58288" y="29014"/>
                </a:cubicBezTo>
                <a:lnTo>
                  <a:pt x="60379" y="29014"/>
                </a:lnTo>
                <a:cubicBezTo>
                  <a:pt x="61076" y="29711"/>
                  <a:pt x="61773" y="29711"/>
                  <a:pt x="62470" y="29711"/>
                </a:cubicBezTo>
                <a:cubicBezTo>
                  <a:pt x="64561" y="31017"/>
                  <a:pt x="67263" y="32411"/>
                  <a:pt x="68656" y="33718"/>
                </a:cubicBezTo>
                <a:lnTo>
                  <a:pt x="69354" y="33718"/>
                </a:lnTo>
                <a:cubicBezTo>
                  <a:pt x="71445" y="35722"/>
                  <a:pt x="73449" y="37116"/>
                  <a:pt x="74145" y="39817"/>
                </a:cubicBezTo>
                <a:cubicBezTo>
                  <a:pt x="74843" y="41124"/>
                  <a:pt x="74145" y="43215"/>
                  <a:pt x="73449" y="44522"/>
                </a:cubicBezTo>
                <a:cubicBezTo>
                  <a:pt x="73449" y="45219"/>
                  <a:pt x="72751" y="45829"/>
                  <a:pt x="72751" y="45829"/>
                </a:cubicBezTo>
                <a:cubicBezTo>
                  <a:pt x="72751" y="46526"/>
                  <a:pt x="73449" y="48530"/>
                  <a:pt x="74145" y="49227"/>
                </a:cubicBezTo>
                <a:cubicBezTo>
                  <a:pt x="74145" y="49227"/>
                  <a:pt x="75540" y="50534"/>
                  <a:pt x="77631" y="51231"/>
                </a:cubicBezTo>
                <a:cubicBezTo>
                  <a:pt x="77631" y="51928"/>
                  <a:pt x="79722" y="52538"/>
                  <a:pt x="81029" y="52538"/>
                </a:cubicBezTo>
                <a:cubicBezTo>
                  <a:pt x="81726" y="52538"/>
                  <a:pt x="82423" y="53235"/>
                  <a:pt x="83120" y="53235"/>
                </a:cubicBezTo>
                <a:cubicBezTo>
                  <a:pt x="84514" y="53235"/>
                  <a:pt x="85908" y="53932"/>
                  <a:pt x="86518" y="53932"/>
                </a:cubicBezTo>
                <a:cubicBezTo>
                  <a:pt x="88609" y="54629"/>
                  <a:pt x="90700" y="55936"/>
                  <a:pt x="92007" y="56633"/>
                </a:cubicBezTo>
                <a:cubicBezTo>
                  <a:pt x="92704" y="57330"/>
                  <a:pt x="93401" y="58027"/>
                  <a:pt x="94098" y="58637"/>
                </a:cubicBezTo>
                <a:cubicBezTo>
                  <a:pt x="94098" y="59099"/>
                  <a:pt x="94333" y="59334"/>
                  <a:pt x="94795" y="59334"/>
                </a:cubicBezTo>
                <a:lnTo>
                  <a:pt x="94795" y="60031"/>
                </a:lnTo>
                <a:cubicBezTo>
                  <a:pt x="96189" y="60031"/>
                  <a:pt x="97583" y="60728"/>
                  <a:pt x="98280" y="61338"/>
                </a:cubicBezTo>
                <a:cubicBezTo>
                  <a:pt x="99674" y="63342"/>
                  <a:pt x="100371" y="66740"/>
                  <a:pt x="100371" y="67437"/>
                </a:cubicBezTo>
                <a:cubicBezTo>
                  <a:pt x="100371" y="68744"/>
                  <a:pt x="99674" y="69441"/>
                  <a:pt x="99674" y="70138"/>
                </a:cubicBezTo>
                <a:cubicBezTo>
                  <a:pt x="100371" y="70835"/>
                  <a:pt x="101068" y="71445"/>
                  <a:pt x="101765" y="72839"/>
                </a:cubicBezTo>
                <a:cubicBezTo>
                  <a:pt x="103159" y="74843"/>
                  <a:pt x="103159" y="78938"/>
                  <a:pt x="103159" y="80942"/>
                </a:cubicBezTo>
                <a:cubicBezTo>
                  <a:pt x="102462" y="81639"/>
                  <a:pt x="101765" y="82946"/>
                  <a:pt x="101068" y="83643"/>
                </a:cubicBezTo>
                <a:cubicBezTo>
                  <a:pt x="101765" y="84340"/>
                  <a:pt x="101765" y="84949"/>
                  <a:pt x="102462" y="85646"/>
                </a:cubicBezTo>
                <a:cubicBezTo>
                  <a:pt x="102462" y="87650"/>
                  <a:pt x="101765" y="91048"/>
                  <a:pt x="101765" y="91745"/>
                </a:cubicBezTo>
                <a:cubicBezTo>
                  <a:pt x="101765" y="93052"/>
                  <a:pt x="101765" y="93749"/>
                  <a:pt x="101068" y="94446"/>
                </a:cubicBezTo>
                <a:lnTo>
                  <a:pt x="101068" y="96450"/>
                </a:lnTo>
                <a:cubicBezTo>
                  <a:pt x="100371" y="96450"/>
                  <a:pt x="101068" y="97147"/>
                  <a:pt x="101068" y="97757"/>
                </a:cubicBezTo>
                <a:cubicBezTo>
                  <a:pt x="101068" y="99064"/>
                  <a:pt x="101068" y="101155"/>
                  <a:pt x="99674" y="102462"/>
                </a:cubicBezTo>
                <a:cubicBezTo>
                  <a:pt x="98977" y="103769"/>
                  <a:pt x="97583" y="104466"/>
                  <a:pt x="96189" y="105163"/>
                </a:cubicBezTo>
                <a:cubicBezTo>
                  <a:pt x="96189" y="105163"/>
                  <a:pt x="96189" y="105860"/>
                  <a:pt x="95492" y="105860"/>
                </a:cubicBezTo>
                <a:cubicBezTo>
                  <a:pt x="94795" y="106557"/>
                  <a:pt x="93401" y="107167"/>
                  <a:pt x="93401" y="107864"/>
                </a:cubicBezTo>
                <a:cubicBezTo>
                  <a:pt x="92939" y="107864"/>
                  <a:pt x="92704" y="108099"/>
                  <a:pt x="92704" y="108561"/>
                </a:cubicBezTo>
                <a:cubicBezTo>
                  <a:pt x="92007" y="108561"/>
                  <a:pt x="91310" y="109868"/>
                  <a:pt x="90613" y="110565"/>
                </a:cubicBezTo>
                <a:lnTo>
                  <a:pt x="90613" y="114573"/>
                </a:lnTo>
                <a:cubicBezTo>
                  <a:pt x="89916" y="115880"/>
                  <a:pt x="89219" y="116577"/>
                  <a:pt x="88521" y="117274"/>
                </a:cubicBezTo>
                <a:lnTo>
                  <a:pt x="88521" y="120672"/>
                </a:lnTo>
                <a:cubicBezTo>
                  <a:pt x="89219" y="121369"/>
                  <a:pt x="89219" y="121979"/>
                  <a:pt x="89219" y="121979"/>
                </a:cubicBezTo>
                <a:cubicBezTo>
                  <a:pt x="89219" y="122676"/>
                  <a:pt x="89916" y="125377"/>
                  <a:pt x="89219" y="128078"/>
                </a:cubicBezTo>
                <a:cubicBezTo>
                  <a:pt x="89219" y="128775"/>
                  <a:pt x="87825" y="131476"/>
                  <a:pt x="85734" y="132783"/>
                </a:cubicBezTo>
                <a:cubicBezTo>
                  <a:pt x="85036" y="133480"/>
                  <a:pt x="83642" y="133480"/>
                  <a:pt x="82945" y="133480"/>
                </a:cubicBezTo>
                <a:lnTo>
                  <a:pt x="82249" y="133480"/>
                </a:lnTo>
                <a:cubicBezTo>
                  <a:pt x="82249" y="134177"/>
                  <a:pt x="81551" y="134177"/>
                  <a:pt x="81551" y="134786"/>
                </a:cubicBezTo>
                <a:cubicBezTo>
                  <a:pt x="80854" y="136093"/>
                  <a:pt x="80854" y="137487"/>
                  <a:pt x="79460" y="138794"/>
                </a:cubicBezTo>
                <a:cubicBezTo>
                  <a:pt x="78066" y="140101"/>
                  <a:pt x="75975" y="140101"/>
                  <a:pt x="73971" y="140798"/>
                </a:cubicBezTo>
                <a:lnTo>
                  <a:pt x="70573" y="140798"/>
                </a:lnTo>
                <a:cubicBezTo>
                  <a:pt x="69876" y="140798"/>
                  <a:pt x="69876" y="140101"/>
                  <a:pt x="69179" y="140101"/>
                </a:cubicBezTo>
                <a:lnTo>
                  <a:pt x="67785" y="140101"/>
                </a:lnTo>
                <a:lnTo>
                  <a:pt x="66391" y="141408"/>
                </a:lnTo>
                <a:lnTo>
                  <a:pt x="66391" y="142715"/>
                </a:lnTo>
                <a:cubicBezTo>
                  <a:pt x="65694" y="144022"/>
                  <a:pt x="64997" y="145416"/>
                  <a:pt x="64300" y="146723"/>
                </a:cubicBezTo>
                <a:cubicBezTo>
                  <a:pt x="62906" y="148030"/>
                  <a:pt x="60205" y="149424"/>
                  <a:pt x="56023" y="150121"/>
                </a:cubicBezTo>
                <a:cubicBezTo>
                  <a:pt x="54629" y="150818"/>
                  <a:pt x="51841" y="151428"/>
                  <a:pt x="49837" y="151428"/>
                </a:cubicBezTo>
                <a:cubicBezTo>
                  <a:pt x="49140" y="151428"/>
                  <a:pt x="48443" y="150731"/>
                  <a:pt x="47049" y="150731"/>
                </a:cubicBezTo>
                <a:lnTo>
                  <a:pt x="44958" y="150731"/>
                </a:lnTo>
                <a:cubicBezTo>
                  <a:pt x="44958" y="150731"/>
                  <a:pt x="42867" y="151428"/>
                  <a:pt x="42170" y="151428"/>
                </a:cubicBezTo>
                <a:lnTo>
                  <a:pt x="41473" y="152125"/>
                </a:lnTo>
                <a:cubicBezTo>
                  <a:pt x="40776" y="153432"/>
                  <a:pt x="39382" y="154826"/>
                  <a:pt x="37988" y="154826"/>
                </a:cubicBezTo>
                <a:cubicBezTo>
                  <a:pt x="37291" y="155523"/>
                  <a:pt x="36593" y="155523"/>
                  <a:pt x="35199" y="155523"/>
                </a:cubicBezTo>
                <a:lnTo>
                  <a:pt x="32412" y="155523"/>
                </a:lnTo>
                <a:lnTo>
                  <a:pt x="32412" y="154826"/>
                </a:lnTo>
                <a:lnTo>
                  <a:pt x="31714" y="154826"/>
                </a:lnTo>
                <a:cubicBezTo>
                  <a:pt x="31252" y="155288"/>
                  <a:pt x="30782" y="155723"/>
                  <a:pt x="30320" y="156133"/>
                </a:cubicBezTo>
                <a:cubicBezTo>
                  <a:pt x="29623" y="156133"/>
                  <a:pt x="28926" y="156830"/>
                  <a:pt x="28229" y="156830"/>
                </a:cubicBezTo>
                <a:lnTo>
                  <a:pt x="28229" y="164236"/>
                </a:lnTo>
                <a:cubicBezTo>
                  <a:pt x="28229" y="164933"/>
                  <a:pt x="27532" y="167634"/>
                  <a:pt x="26835" y="168941"/>
                </a:cubicBezTo>
                <a:cubicBezTo>
                  <a:pt x="26835" y="169638"/>
                  <a:pt x="26138" y="170247"/>
                  <a:pt x="25441" y="170944"/>
                </a:cubicBezTo>
                <a:lnTo>
                  <a:pt x="25441" y="171642"/>
                </a:lnTo>
                <a:lnTo>
                  <a:pt x="24744" y="172338"/>
                </a:lnTo>
                <a:cubicBezTo>
                  <a:pt x="24744" y="172338"/>
                  <a:pt x="24047" y="173036"/>
                  <a:pt x="24047" y="173645"/>
                </a:cubicBezTo>
                <a:cubicBezTo>
                  <a:pt x="24047" y="173645"/>
                  <a:pt x="24047" y="174342"/>
                  <a:pt x="24744" y="174342"/>
                </a:cubicBezTo>
                <a:lnTo>
                  <a:pt x="25441" y="175039"/>
                </a:lnTo>
                <a:cubicBezTo>
                  <a:pt x="26138" y="175039"/>
                  <a:pt x="26835" y="175736"/>
                  <a:pt x="28229" y="176346"/>
                </a:cubicBezTo>
                <a:cubicBezTo>
                  <a:pt x="28926" y="177653"/>
                  <a:pt x="28926" y="178350"/>
                  <a:pt x="29623" y="179744"/>
                </a:cubicBezTo>
                <a:lnTo>
                  <a:pt x="29623" y="180441"/>
                </a:lnTo>
                <a:lnTo>
                  <a:pt x="30320" y="181138"/>
                </a:lnTo>
                <a:cubicBezTo>
                  <a:pt x="31017" y="181138"/>
                  <a:pt x="31017" y="180441"/>
                  <a:pt x="31714" y="180441"/>
                </a:cubicBezTo>
                <a:cubicBezTo>
                  <a:pt x="32412" y="180441"/>
                  <a:pt x="33108" y="181138"/>
                  <a:pt x="33805" y="181138"/>
                </a:cubicBezTo>
                <a:cubicBezTo>
                  <a:pt x="35199" y="181835"/>
                  <a:pt x="35897" y="183142"/>
                  <a:pt x="36593" y="183839"/>
                </a:cubicBezTo>
                <a:lnTo>
                  <a:pt x="36593" y="184536"/>
                </a:lnTo>
                <a:cubicBezTo>
                  <a:pt x="37291" y="184536"/>
                  <a:pt x="37291" y="185233"/>
                  <a:pt x="37291" y="185233"/>
                </a:cubicBezTo>
                <a:cubicBezTo>
                  <a:pt x="37988" y="185930"/>
                  <a:pt x="39382" y="186540"/>
                  <a:pt x="39382" y="187934"/>
                </a:cubicBezTo>
                <a:cubicBezTo>
                  <a:pt x="40079" y="189241"/>
                  <a:pt x="40776" y="190635"/>
                  <a:pt x="40776" y="192639"/>
                </a:cubicBezTo>
                <a:lnTo>
                  <a:pt x="40776" y="193946"/>
                </a:lnTo>
                <a:cubicBezTo>
                  <a:pt x="40776" y="194643"/>
                  <a:pt x="41473" y="196647"/>
                  <a:pt x="41473" y="197954"/>
                </a:cubicBezTo>
                <a:lnTo>
                  <a:pt x="41473" y="201352"/>
                </a:lnTo>
                <a:cubicBezTo>
                  <a:pt x="42170" y="203356"/>
                  <a:pt x="42170" y="204750"/>
                  <a:pt x="42170" y="206057"/>
                </a:cubicBezTo>
                <a:cubicBezTo>
                  <a:pt x="42170" y="208061"/>
                  <a:pt x="42170" y="210065"/>
                  <a:pt x="41473" y="211459"/>
                </a:cubicBezTo>
                <a:cubicBezTo>
                  <a:pt x="41473" y="212156"/>
                  <a:pt x="40776" y="213463"/>
                  <a:pt x="38685" y="215467"/>
                </a:cubicBezTo>
                <a:cubicBezTo>
                  <a:pt x="37988" y="216164"/>
                  <a:pt x="37291" y="217471"/>
                  <a:pt x="36593" y="218168"/>
                </a:cubicBezTo>
                <a:cubicBezTo>
                  <a:pt x="35897" y="218865"/>
                  <a:pt x="35199" y="219475"/>
                  <a:pt x="34502" y="219475"/>
                </a:cubicBezTo>
                <a:cubicBezTo>
                  <a:pt x="34502" y="219936"/>
                  <a:pt x="34267" y="220407"/>
                  <a:pt x="33805" y="220869"/>
                </a:cubicBezTo>
                <a:cubicBezTo>
                  <a:pt x="33108" y="221566"/>
                  <a:pt x="31714" y="223570"/>
                  <a:pt x="31017" y="224267"/>
                </a:cubicBezTo>
                <a:lnTo>
                  <a:pt x="31017" y="226271"/>
                </a:lnTo>
                <a:cubicBezTo>
                  <a:pt x="31714" y="227577"/>
                  <a:pt x="31714" y="228274"/>
                  <a:pt x="31714" y="229668"/>
                </a:cubicBezTo>
                <a:cubicBezTo>
                  <a:pt x="31714" y="231063"/>
                  <a:pt x="31017" y="231672"/>
                  <a:pt x="31017" y="232369"/>
                </a:cubicBezTo>
                <a:cubicBezTo>
                  <a:pt x="31017" y="233066"/>
                  <a:pt x="30320" y="233066"/>
                  <a:pt x="30320" y="233676"/>
                </a:cubicBezTo>
                <a:lnTo>
                  <a:pt x="30320" y="234983"/>
                </a:lnTo>
                <a:cubicBezTo>
                  <a:pt x="31017" y="236290"/>
                  <a:pt x="31714" y="236987"/>
                  <a:pt x="31714" y="238381"/>
                </a:cubicBezTo>
                <a:cubicBezTo>
                  <a:pt x="31714" y="239078"/>
                  <a:pt x="31714" y="242389"/>
                  <a:pt x="30320" y="244480"/>
                </a:cubicBezTo>
                <a:cubicBezTo>
                  <a:pt x="28926" y="245874"/>
                  <a:pt x="27532" y="246484"/>
                  <a:pt x="26922" y="246484"/>
                </a:cubicBezTo>
                <a:cubicBezTo>
                  <a:pt x="26922" y="246484"/>
                  <a:pt x="26225" y="246484"/>
                  <a:pt x="26225" y="247181"/>
                </a:cubicBezTo>
                <a:cubicBezTo>
                  <a:pt x="26225" y="247181"/>
                  <a:pt x="25528" y="247181"/>
                  <a:pt x="25528" y="247878"/>
                </a:cubicBezTo>
                <a:cubicBezTo>
                  <a:pt x="24831" y="248575"/>
                  <a:pt x="23437" y="249882"/>
                  <a:pt x="22043" y="250579"/>
                </a:cubicBezTo>
                <a:lnTo>
                  <a:pt x="16554" y="250579"/>
                </a:lnTo>
                <a:cubicBezTo>
                  <a:pt x="15160" y="251276"/>
                  <a:pt x="12372" y="251886"/>
                  <a:pt x="11762" y="252583"/>
                </a:cubicBezTo>
                <a:cubicBezTo>
                  <a:pt x="10368" y="252583"/>
                  <a:pt x="8974" y="253890"/>
                  <a:pt x="8364" y="255284"/>
                </a:cubicBezTo>
                <a:cubicBezTo>
                  <a:pt x="6970" y="255981"/>
                  <a:pt x="6273" y="257985"/>
                  <a:pt x="5576" y="258682"/>
                </a:cubicBezTo>
                <a:cubicBezTo>
                  <a:pt x="6970" y="258682"/>
                  <a:pt x="8364" y="259379"/>
                  <a:pt x="9061" y="259989"/>
                </a:cubicBezTo>
                <a:cubicBezTo>
                  <a:pt x="11152" y="262690"/>
                  <a:pt x="11152" y="267395"/>
                  <a:pt x="11152" y="268092"/>
                </a:cubicBezTo>
                <a:cubicBezTo>
                  <a:pt x="11152" y="268789"/>
                  <a:pt x="10455" y="270096"/>
                  <a:pt x="10455" y="271490"/>
                </a:cubicBezTo>
                <a:lnTo>
                  <a:pt x="9758" y="272187"/>
                </a:lnTo>
                <a:cubicBezTo>
                  <a:pt x="9758" y="272187"/>
                  <a:pt x="9758" y="272884"/>
                  <a:pt x="10455" y="272884"/>
                </a:cubicBezTo>
                <a:cubicBezTo>
                  <a:pt x="10455" y="274191"/>
                  <a:pt x="11152" y="275585"/>
                  <a:pt x="10455" y="276892"/>
                </a:cubicBezTo>
                <a:cubicBezTo>
                  <a:pt x="10455" y="278896"/>
                  <a:pt x="9061" y="279593"/>
                  <a:pt x="7667" y="280900"/>
                </a:cubicBezTo>
                <a:lnTo>
                  <a:pt x="6970" y="280900"/>
                </a:lnTo>
                <a:lnTo>
                  <a:pt x="4879" y="282206"/>
                </a:lnTo>
                <a:lnTo>
                  <a:pt x="4879" y="282903"/>
                </a:lnTo>
                <a:cubicBezTo>
                  <a:pt x="4182" y="283601"/>
                  <a:pt x="3485" y="284907"/>
                  <a:pt x="2788" y="285604"/>
                </a:cubicBezTo>
                <a:cubicBezTo>
                  <a:pt x="2091" y="287608"/>
                  <a:pt x="1394" y="290309"/>
                  <a:pt x="697" y="291703"/>
                </a:cubicBezTo>
                <a:lnTo>
                  <a:pt x="697" y="297105"/>
                </a:lnTo>
                <a:cubicBezTo>
                  <a:pt x="697" y="297802"/>
                  <a:pt x="0" y="298412"/>
                  <a:pt x="0" y="298412"/>
                </a:cubicBezTo>
                <a:lnTo>
                  <a:pt x="0" y="306515"/>
                </a:lnTo>
                <a:cubicBezTo>
                  <a:pt x="0" y="307212"/>
                  <a:pt x="697" y="309913"/>
                  <a:pt x="1394" y="311220"/>
                </a:cubicBezTo>
                <a:cubicBezTo>
                  <a:pt x="2091" y="311917"/>
                  <a:pt x="2091" y="312527"/>
                  <a:pt x="2091" y="313224"/>
                </a:cubicBezTo>
                <a:lnTo>
                  <a:pt x="2788" y="313921"/>
                </a:lnTo>
                <a:cubicBezTo>
                  <a:pt x="3485" y="315228"/>
                  <a:pt x="3485" y="316622"/>
                  <a:pt x="4182" y="317929"/>
                </a:cubicBezTo>
                <a:lnTo>
                  <a:pt x="4182" y="320630"/>
                </a:lnTo>
                <a:cubicBezTo>
                  <a:pt x="4182" y="321327"/>
                  <a:pt x="4879" y="321937"/>
                  <a:pt x="4879" y="322634"/>
                </a:cubicBezTo>
                <a:cubicBezTo>
                  <a:pt x="5576" y="323331"/>
                  <a:pt x="6970" y="325335"/>
                  <a:pt x="7667" y="326032"/>
                </a:cubicBezTo>
                <a:lnTo>
                  <a:pt x="8364" y="326032"/>
                </a:lnTo>
                <a:cubicBezTo>
                  <a:pt x="9061" y="326729"/>
                  <a:pt x="10455" y="327339"/>
                  <a:pt x="11152" y="328733"/>
                </a:cubicBezTo>
                <a:cubicBezTo>
                  <a:pt x="11849" y="330737"/>
                  <a:pt x="11849" y="333438"/>
                  <a:pt x="11152" y="334832"/>
                </a:cubicBezTo>
                <a:cubicBezTo>
                  <a:pt x="11152" y="336226"/>
                  <a:pt x="9758" y="337533"/>
                  <a:pt x="9758" y="337533"/>
                </a:cubicBezTo>
                <a:cubicBezTo>
                  <a:pt x="9758" y="338230"/>
                  <a:pt x="9061" y="338839"/>
                  <a:pt x="8364" y="338839"/>
                </a:cubicBezTo>
                <a:lnTo>
                  <a:pt x="9061" y="339536"/>
                </a:lnTo>
                <a:cubicBezTo>
                  <a:pt x="9061" y="340234"/>
                  <a:pt x="10455" y="340843"/>
                  <a:pt x="11152" y="341540"/>
                </a:cubicBezTo>
                <a:cubicBezTo>
                  <a:pt x="11152" y="341540"/>
                  <a:pt x="11849" y="341540"/>
                  <a:pt x="11849" y="342237"/>
                </a:cubicBezTo>
                <a:cubicBezTo>
                  <a:pt x="13243" y="342237"/>
                  <a:pt x="13940" y="342237"/>
                  <a:pt x="15334" y="342934"/>
                </a:cubicBezTo>
                <a:cubicBezTo>
                  <a:pt x="16031" y="343631"/>
                  <a:pt x="18122" y="345635"/>
                  <a:pt x="18122" y="347639"/>
                </a:cubicBezTo>
                <a:cubicBezTo>
                  <a:pt x="18819" y="348946"/>
                  <a:pt x="18122" y="350340"/>
                  <a:pt x="18122" y="351037"/>
                </a:cubicBezTo>
                <a:lnTo>
                  <a:pt x="18122" y="354435"/>
                </a:lnTo>
                <a:lnTo>
                  <a:pt x="18819" y="355132"/>
                </a:lnTo>
                <a:cubicBezTo>
                  <a:pt x="19517" y="355829"/>
                  <a:pt x="20213" y="355829"/>
                  <a:pt x="20911" y="355829"/>
                </a:cubicBezTo>
                <a:cubicBezTo>
                  <a:pt x="21607" y="356526"/>
                  <a:pt x="22305" y="356526"/>
                  <a:pt x="23002" y="357136"/>
                </a:cubicBezTo>
                <a:cubicBezTo>
                  <a:pt x="23699" y="357833"/>
                  <a:pt x="25790" y="359140"/>
                  <a:pt x="27184" y="359837"/>
                </a:cubicBezTo>
                <a:cubicBezTo>
                  <a:pt x="27184" y="360534"/>
                  <a:pt x="27881" y="361231"/>
                  <a:pt x="28578" y="361841"/>
                </a:cubicBezTo>
                <a:cubicBezTo>
                  <a:pt x="29275" y="362538"/>
                  <a:pt x="29972" y="363235"/>
                  <a:pt x="30669" y="363235"/>
                </a:cubicBezTo>
                <a:cubicBezTo>
                  <a:pt x="30669" y="363235"/>
                  <a:pt x="31366" y="363932"/>
                  <a:pt x="32063" y="363932"/>
                </a:cubicBezTo>
                <a:cubicBezTo>
                  <a:pt x="32760" y="364629"/>
                  <a:pt x="33457" y="365326"/>
                  <a:pt x="34154" y="365936"/>
                </a:cubicBezTo>
                <a:cubicBezTo>
                  <a:pt x="35548" y="366633"/>
                  <a:pt x="36245" y="367940"/>
                  <a:pt x="36942" y="368637"/>
                </a:cubicBezTo>
                <a:cubicBezTo>
                  <a:pt x="37639" y="369944"/>
                  <a:pt x="37639" y="370641"/>
                  <a:pt x="38336" y="372035"/>
                </a:cubicBezTo>
                <a:lnTo>
                  <a:pt x="38336" y="372732"/>
                </a:lnTo>
                <a:lnTo>
                  <a:pt x="41821" y="372732"/>
                </a:lnTo>
                <a:cubicBezTo>
                  <a:pt x="43215" y="373429"/>
                  <a:pt x="45219" y="374736"/>
                  <a:pt x="45916" y="375433"/>
                </a:cubicBezTo>
                <a:cubicBezTo>
                  <a:pt x="46613" y="376130"/>
                  <a:pt x="47310" y="377437"/>
                  <a:pt x="48007" y="378831"/>
                </a:cubicBezTo>
                <a:lnTo>
                  <a:pt x="48007" y="380138"/>
                </a:lnTo>
                <a:lnTo>
                  <a:pt x="48704" y="380835"/>
                </a:lnTo>
                <a:cubicBezTo>
                  <a:pt x="48704" y="381532"/>
                  <a:pt x="50098" y="383536"/>
                  <a:pt x="50098" y="383536"/>
                </a:cubicBezTo>
                <a:cubicBezTo>
                  <a:pt x="50795" y="384233"/>
                  <a:pt x="52886" y="385540"/>
                  <a:pt x="53583" y="386237"/>
                </a:cubicBezTo>
                <a:cubicBezTo>
                  <a:pt x="54280" y="386237"/>
                  <a:pt x="54978" y="386237"/>
                  <a:pt x="56372" y="386934"/>
                </a:cubicBezTo>
                <a:cubicBezTo>
                  <a:pt x="57765" y="386934"/>
                  <a:pt x="58463" y="387631"/>
                  <a:pt x="59857" y="387631"/>
                </a:cubicBezTo>
                <a:cubicBezTo>
                  <a:pt x="61948" y="388938"/>
                  <a:pt x="65346" y="391029"/>
                  <a:pt x="66043" y="391639"/>
                </a:cubicBezTo>
                <a:cubicBezTo>
                  <a:pt x="67437" y="392336"/>
                  <a:pt x="70138" y="394340"/>
                  <a:pt x="71532" y="395647"/>
                </a:cubicBezTo>
                <a:cubicBezTo>
                  <a:pt x="72926" y="396344"/>
                  <a:pt x="73623" y="397651"/>
                  <a:pt x="74930" y="399045"/>
                </a:cubicBezTo>
                <a:cubicBezTo>
                  <a:pt x="76324" y="399742"/>
                  <a:pt x="77021" y="400352"/>
                  <a:pt x="77718" y="401049"/>
                </a:cubicBezTo>
                <a:lnTo>
                  <a:pt x="78415" y="401746"/>
                </a:lnTo>
                <a:cubicBezTo>
                  <a:pt x="79809" y="402443"/>
                  <a:pt x="80506" y="403052"/>
                  <a:pt x="81203" y="404447"/>
                </a:cubicBezTo>
                <a:cubicBezTo>
                  <a:pt x="82597" y="405754"/>
                  <a:pt x="82597" y="407147"/>
                  <a:pt x="82597" y="409152"/>
                </a:cubicBezTo>
                <a:lnTo>
                  <a:pt x="82597" y="409849"/>
                </a:lnTo>
                <a:cubicBezTo>
                  <a:pt x="83294" y="411852"/>
                  <a:pt x="83991" y="413247"/>
                  <a:pt x="83991" y="413943"/>
                </a:cubicBezTo>
                <a:cubicBezTo>
                  <a:pt x="84688" y="415250"/>
                  <a:pt x="85385" y="416644"/>
                  <a:pt x="86082" y="417951"/>
                </a:cubicBezTo>
                <a:cubicBezTo>
                  <a:pt x="86082" y="417951"/>
                  <a:pt x="86779" y="417951"/>
                  <a:pt x="86779" y="418648"/>
                </a:cubicBezTo>
                <a:cubicBezTo>
                  <a:pt x="87476" y="419345"/>
                  <a:pt x="88173" y="419955"/>
                  <a:pt x="88870" y="421349"/>
                </a:cubicBezTo>
                <a:cubicBezTo>
                  <a:pt x="89567" y="422046"/>
                  <a:pt x="90264" y="424050"/>
                  <a:pt x="89567" y="425444"/>
                </a:cubicBezTo>
                <a:cubicBezTo>
                  <a:pt x="89567" y="426751"/>
                  <a:pt x="88870" y="427448"/>
                  <a:pt x="88173" y="428145"/>
                </a:cubicBezTo>
                <a:lnTo>
                  <a:pt x="87476" y="428842"/>
                </a:lnTo>
                <a:lnTo>
                  <a:pt x="87476" y="429539"/>
                </a:lnTo>
                <a:lnTo>
                  <a:pt x="86779" y="430236"/>
                </a:lnTo>
                <a:lnTo>
                  <a:pt x="86779" y="430933"/>
                </a:lnTo>
                <a:cubicBezTo>
                  <a:pt x="86779" y="430933"/>
                  <a:pt x="87476" y="431630"/>
                  <a:pt x="87476" y="432240"/>
                </a:cubicBezTo>
                <a:cubicBezTo>
                  <a:pt x="88173" y="432240"/>
                  <a:pt x="88173" y="432937"/>
                  <a:pt x="88870" y="433547"/>
                </a:cubicBezTo>
                <a:cubicBezTo>
                  <a:pt x="89567" y="434244"/>
                  <a:pt x="90264" y="436248"/>
                  <a:pt x="90961" y="437555"/>
                </a:cubicBezTo>
                <a:cubicBezTo>
                  <a:pt x="90961" y="438252"/>
                  <a:pt x="91658" y="438949"/>
                  <a:pt x="91658" y="439559"/>
                </a:cubicBezTo>
                <a:lnTo>
                  <a:pt x="91658" y="440953"/>
                </a:lnTo>
                <a:cubicBezTo>
                  <a:pt x="92355" y="441650"/>
                  <a:pt x="93052" y="442957"/>
                  <a:pt x="93749" y="444351"/>
                </a:cubicBezTo>
                <a:cubicBezTo>
                  <a:pt x="94446" y="445048"/>
                  <a:pt x="95143" y="446355"/>
                  <a:pt x="95840" y="447052"/>
                </a:cubicBezTo>
                <a:lnTo>
                  <a:pt x="99325" y="447052"/>
                </a:lnTo>
                <a:cubicBezTo>
                  <a:pt x="99325" y="447052"/>
                  <a:pt x="100022" y="446355"/>
                  <a:pt x="100022" y="445745"/>
                </a:cubicBezTo>
                <a:cubicBezTo>
                  <a:pt x="100720" y="445048"/>
                  <a:pt x="101416" y="443741"/>
                  <a:pt x="102114" y="443044"/>
                </a:cubicBezTo>
                <a:lnTo>
                  <a:pt x="102114" y="441737"/>
                </a:lnTo>
                <a:cubicBezTo>
                  <a:pt x="102114" y="440430"/>
                  <a:pt x="102811" y="439036"/>
                  <a:pt x="103507" y="437729"/>
                </a:cubicBezTo>
                <a:cubicBezTo>
                  <a:pt x="104902" y="435725"/>
                  <a:pt x="107602" y="435028"/>
                  <a:pt x="108300" y="435028"/>
                </a:cubicBezTo>
                <a:cubicBezTo>
                  <a:pt x="108997" y="434331"/>
                  <a:pt x="109694" y="434331"/>
                  <a:pt x="110391" y="434331"/>
                </a:cubicBezTo>
                <a:cubicBezTo>
                  <a:pt x="112482" y="434331"/>
                  <a:pt x="114486" y="435028"/>
                  <a:pt x="115880" y="435028"/>
                </a:cubicBezTo>
                <a:cubicBezTo>
                  <a:pt x="116577" y="435725"/>
                  <a:pt x="117971" y="436335"/>
                  <a:pt x="118668" y="437032"/>
                </a:cubicBezTo>
                <a:cubicBezTo>
                  <a:pt x="119365" y="437032"/>
                  <a:pt x="120062" y="437729"/>
                  <a:pt x="120062" y="437729"/>
                </a:cubicBezTo>
                <a:cubicBezTo>
                  <a:pt x="121456" y="437729"/>
                  <a:pt x="122153" y="438426"/>
                  <a:pt x="122850" y="438426"/>
                </a:cubicBezTo>
                <a:lnTo>
                  <a:pt x="123547" y="438426"/>
                </a:lnTo>
                <a:cubicBezTo>
                  <a:pt x="124244" y="437729"/>
                  <a:pt x="124941" y="437729"/>
                  <a:pt x="126335" y="437729"/>
                </a:cubicBezTo>
                <a:cubicBezTo>
                  <a:pt x="128426" y="437729"/>
                  <a:pt x="130430" y="439123"/>
                  <a:pt x="131824" y="439123"/>
                </a:cubicBezTo>
                <a:cubicBezTo>
                  <a:pt x="132521" y="439820"/>
                  <a:pt x="133218" y="440430"/>
                  <a:pt x="134612" y="441127"/>
                </a:cubicBezTo>
                <a:cubicBezTo>
                  <a:pt x="134612" y="441824"/>
                  <a:pt x="135309" y="442434"/>
                  <a:pt x="135309" y="442434"/>
                </a:cubicBezTo>
                <a:cubicBezTo>
                  <a:pt x="136006" y="442434"/>
                  <a:pt x="136703" y="442434"/>
                  <a:pt x="137400" y="443131"/>
                </a:cubicBezTo>
                <a:cubicBezTo>
                  <a:pt x="138097" y="443131"/>
                  <a:pt x="138794" y="443131"/>
                  <a:pt x="139491" y="443828"/>
                </a:cubicBezTo>
                <a:cubicBezTo>
                  <a:pt x="141582" y="444525"/>
                  <a:pt x="142976" y="445135"/>
                  <a:pt x="144283" y="446529"/>
                </a:cubicBezTo>
                <a:cubicBezTo>
                  <a:pt x="145677" y="447836"/>
                  <a:pt x="146374" y="451931"/>
                  <a:pt x="146374" y="453935"/>
                </a:cubicBezTo>
                <a:cubicBezTo>
                  <a:pt x="145677" y="455242"/>
                  <a:pt x="144980" y="456636"/>
                  <a:pt x="143586" y="457943"/>
                </a:cubicBezTo>
                <a:lnTo>
                  <a:pt x="142889" y="457943"/>
                </a:lnTo>
                <a:cubicBezTo>
                  <a:pt x="142889" y="458640"/>
                  <a:pt x="142192" y="459250"/>
                  <a:pt x="141495" y="459947"/>
                </a:cubicBezTo>
                <a:cubicBezTo>
                  <a:pt x="140798" y="459947"/>
                  <a:pt x="140798" y="460644"/>
                  <a:pt x="140101" y="460644"/>
                </a:cubicBezTo>
                <a:cubicBezTo>
                  <a:pt x="140101" y="461341"/>
                  <a:pt x="138707" y="462648"/>
                  <a:pt x="138707" y="464042"/>
                </a:cubicBezTo>
                <a:cubicBezTo>
                  <a:pt x="138707" y="464739"/>
                  <a:pt x="138010" y="464739"/>
                  <a:pt x="138010" y="465349"/>
                </a:cubicBezTo>
                <a:lnTo>
                  <a:pt x="138707" y="466046"/>
                </a:lnTo>
                <a:lnTo>
                  <a:pt x="139404" y="466743"/>
                </a:lnTo>
                <a:cubicBezTo>
                  <a:pt x="140101" y="467440"/>
                  <a:pt x="140101" y="468050"/>
                  <a:pt x="140798" y="468747"/>
                </a:cubicBezTo>
                <a:cubicBezTo>
                  <a:pt x="140798" y="468747"/>
                  <a:pt x="142192" y="472145"/>
                  <a:pt x="142192" y="474149"/>
                </a:cubicBezTo>
                <a:cubicBezTo>
                  <a:pt x="142192" y="475543"/>
                  <a:pt x="142192" y="476850"/>
                  <a:pt x="140101" y="480248"/>
                </a:cubicBezTo>
                <a:cubicBezTo>
                  <a:pt x="140101" y="480945"/>
                  <a:pt x="138707" y="482949"/>
                  <a:pt x="138010" y="482949"/>
                </a:cubicBezTo>
                <a:cubicBezTo>
                  <a:pt x="138010" y="483646"/>
                  <a:pt x="137313" y="484255"/>
                  <a:pt x="136616" y="484255"/>
                </a:cubicBezTo>
                <a:cubicBezTo>
                  <a:pt x="136616" y="484953"/>
                  <a:pt x="135919" y="484953"/>
                  <a:pt x="135919" y="485562"/>
                </a:cubicBezTo>
                <a:cubicBezTo>
                  <a:pt x="135919" y="485562"/>
                  <a:pt x="135222" y="487566"/>
                  <a:pt x="134525" y="488263"/>
                </a:cubicBezTo>
                <a:lnTo>
                  <a:pt x="134525" y="498370"/>
                </a:lnTo>
                <a:cubicBezTo>
                  <a:pt x="133828" y="499677"/>
                  <a:pt x="133131" y="501071"/>
                  <a:pt x="132434" y="502378"/>
                </a:cubicBezTo>
                <a:lnTo>
                  <a:pt x="132434" y="503075"/>
                </a:lnTo>
                <a:cubicBezTo>
                  <a:pt x="131737" y="503772"/>
                  <a:pt x="131040" y="505079"/>
                  <a:pt x="130343" y="505776"/>
                </a:cubicBezTo>
                <a:cubicBezTo>
                  <a:pt x="130343" y="506473"/>
                  <a:pt x="129646" y="507083"/>
                  <a:pt x="129646" y="507083"/>
                </a:cubicBezTo>
                <a:cubicBezTo>
                  <a:pt x="129184" y="507545"/>
                  <a:pt x="128949" y="507980"/>
                  <a:pt x="128949" y="508390"/>
                </a:cubicBezTo>
                <a:cubicBezTo>
                  <a:pt x="128252" y="509087"/>
                  <a:pt x="127555" y="510394"/>
                  <a:pt x="126858" y="511091"/>
                </a:cubicBezTo>
                <a:lnTo>
                  <a:pt x="126858" y="515099"/>
                </a:lnTo>
                <a:cubicBezTo>
                  <a:pt x="126858" y="515099"/>
                  <a:pt x="127555" y="515796"/>
                  <a:pt x="127555" y="516493"/>
                </a:cubicBezTo>
                <a:cubicBezTo>
                  <a:pt x="127555" y="517190"/>
                  <a:pt x="128252" y="517800"/>
                  <a:pt x="128252" y="518497"/>
                </a:cubicBezTo>
                <a:lnTo>
                  <a:pt x="128252" y="520501"/>
                </a:lnTo>
                <a:cubicBezTo>
                  <a:pt x="128949" y="521198"/>
                  <a:pt x="128949" y="521807"/>
                  <a:pt x="128949" y="522505"/>
                </a:cubicBezTo>
                <a:cubicBezTo>
                  <a:pt x="128949" y="522505"/>
                  <a:pt x="130343" y="524508"/>
                  <a:pt x="131040" y="525205"/>
                </a:cubicBezTo>
                <a:cubicBezTo>
                  <a:pt x="131040" y="525205"/>
                  <a:pt x="131737" y="525903"/>
                  <a:pt x="132434" y="525903"/>
                </a:cubicBezTo>
                <a:cubicBezTo>
                  <a:pt x="133131" y="525903"/>
                  <a:pt x="134525" y="526600"/>
                  <a:pt x="135222" y="526600"/>
                </a:cubicBezTo>
                <a:cubicBezTo>
                  <a:pt x="137313" y="527994"/>
                  <a:pt x="139317" y="529998"/>
                  <a:pt x="139317" y="530607"/>
                </a:cubicBezTo>
                <a:cubicBezTo>
                  <a:pt x="140014" y="531304"/>
                  <a:pt x="140711" y="532611"/>
                  <a:pt x="142105" y="534005"/>
                </a:cubicBezTo>
                <a:cubicBezTo>
                  <a:pt x="142105" y="534467"/>
                  <a:pt x="142340" y="534903"/>
                  <a:pt x="142802" y="535312"/>
                </a:cubicBezTo>
                <a:cubicBezTo>
                  <a:pt x="142802" y="535312"/>
                  <a:pt x="142802" y="536009"/>
                  <a:pt x="143499" y="536706"/>
                </a:cubicBezTo>
                <a:cubicBezTo>
                  <a:pt x="143499" y="536706"/>
                  <a:pt x="143499" y="537403"/>
                  <a:pt x="144196" y="538013"/>
                </a:cubicBezTo>
                <a:cubicBezTo>
                  <a:pt x="144196" y="538013"/>
                  <a:pt x="144893" y="538710"/>
                  <a:pt x="145590" y="538710"/>
                </a:cubicBezTo>
                <a:lnTo>
                  <a:pt x="146287" y="538710"/>
                </a:lnTo>
                <a:cubicBezTo>
                  <a:pt x="146984" y="538013"/>
                  <a:pt x="147681" y="538013"/>
                  <a:pt x="149075" y="538013"/>
                </a:cubicBezTo>
                <a:lnTo>
                  <a:pt x="149772" y="538013"/>
                </a:lnTo>
                <a:cubicBezTo>
                  <a:pt x="151863" y="538710"/>
                  <a:pt x="153954" y="540017"/>
                  <a:pt x="154564" y="541411"/>
                </a:cubicBezTo>
                <a:lnTo>
                  <a:pt x="154564" y="542718"/>
                </a:lnTo>
                <a:lnTo>
                  <a:pt x="157353" y="542718"/>
                </a:lnTo>
                <a:cubicBezTo>
                  <a:pt x="159444" y="543415"/>
                  <a:pt x="160838" y="544722"/>
                  <a:pt x="161535" y="546116"/>
                </a:cubicBezTo>
                <a:cubicBezTo>
                  <a:pt x="162232" y="546813"/>
                  <a:pt x="163626" y="548120"/>
                  <a:pt x="164323" y="548120"/>
                </a:cubicBezTo>
                <a:lnTo>
                  <a:pt x="165020" y="548120"/>
                </a:lnTo>
                <a:cubicBezTo>
                  <a:pt x="166414" y="547423"/>
                  <a:pt x="167111" y="547423"/>
                  <a:pt x="167808" y="547423"/>
                </a:cubicBezTo>
                <a:cubicBezTo>
                  <a:pt x="169202" y="547423"/>
                  <a:pt x="169899" y="547423"/>
                  <a:pt x="170596" y="548120"/>
                </a:cubicBezTo>
                <a:cubicBezTo>
                  <a:pt x="171990" y="548817"/>
                  <a:pt x="174778" y="550821"/>
                  <a:pt x="174778" y="553522"/>
                </a:cubicBezTo>
                <a:cubicBezTo>
                  <a:pt x="174778" y="554916"/>
                  <a:pt x="173384" y="556920"/>
                  <a:pt x="171293" y="558227"/>
                </a:cubicBezTo>
                <a:lnTo>
                  <a:pt x="170596" y="558227"/>
                </a:lnTo>
                <a:lnTo>
                  <a:pt x="171293" y="558924"/>
                </a:lnTo>
                <a:cubicBezTo>
                  <a:pt x="171293" y="559621"/>
                  <a:pt x="171990" y="559621"/>
                  <a:pt x="172687" y="559621"/>
                </a:cubicBezTo>
                <a:cubicBezTo>
                  <a:pt x="172687" y="559621"/>
                  <a:pt x="173384" y="559621"/>
                  <a:pt x="173384" y="558924"/>
                </a:cubicBezTo>
                <a:cubicBezTo>
                  <a:pt x="173384" y="558227"/>
                  <a:pt x="173384" y="558227"/>
                  <a:pt x="174081" y="557617"/>
                </a:cubicBezTo>
                <a:cubicBezTo>
                  <a:pt x="174081" y="556310"/>
                  <a:pt x="174778" y="554219"/>
                  <a:pt x="176869" y="553609"/>
                </a:cubicBezTo>
                <a:lnTo>
                  <a:pt x="178263" y="553609"/>
                </a:lnTo>
                <a:cubicBezTo>
                  <a:pt x="180354" y="553609"/>
                  <a:pt x="181748" y="554306"/>
                  <a:pt x="182445" y="555003"/>
                </a:cubicBezTo>
                <a:cubicBezTo>
                  <a:pt x="182445" y="555003"/>
                  <a:pt x="183142" y="555003"/>
                  <a:pt x="183142" y="555700"/>
                </a:cubicBezTo>
                <a:cubicBezTo>
                  <a:pt x="184536" y="555700"/>
                  <a:pt x="185930" y="556397"/>
                  <a:pt x="186627" y="557704"/>
                </a:cubicBezTo>
                <a:cubicBezTo>
                  <a:pt x="187324" y="558401"/>
                  <a:pt x="187324" y="559011"/>
                  <a:pt x="188021" y="559708"/>
                </a:cubicBezTo>
                <a:cubicBezTo>
                  <a:pt x="190112" y="559708"/>
                  <a:pt x="192204" y="561015"/>
                  <a:pt x="192813" y="561712"/>
                </a:cubicBezTo>
                <a:cubicBezTo>
                  <a:pt x="193510" y="561712"/>
                  <a:pt x="194207" y="563019"/>
                  <a:pt x="194207" y="563716"/>
                </a:cubicBezTo>
                <a:lnTo>
                  <a:pt x="194905" y="563716"/>
                </a:lnTo>
                <a:cubicBezTo>
                  <a:pt x="195601" y="563716"/>
                  <a:pt x="196299" y="563716"/>
                  <a:pt x="197693" y="564413"/>
                </a:cubicBezTo>
                <a:cubicBezTo>
                  <a:pt x="198390" y="565110"/>
                  <a:pt x="199784" y="567114"/>
                  <a:pt x="200481" y="567811"/>
                </a:cubicBezTo>
                <a:cubicBezTo>
                  <a:pt x="200481" y="568508"/>
                  <a:pt x="200481" y="569118"/>
                  <a:pt x="201178" y="570512"/>
                </a:cubicBezTo>
                <a:lnTo>
                  <a:pt x="201178" y="571209"/>
                </a:lnTo>
                <a:lnTo>
                  <a:pt x="203966" y="571209"/>
                </a:lnTo>
                <a:cubicBezTo>
                  <a:pt x="204663" y="571209"/>
                  <a:pt x="206754" y="572516"/>
                  <a:pt x="207364" y="572516"/>
                </a:cubicBezTo>
                <a:cubicBezTo>
                  <a:pt x="208061" y="573213"/>
                  <a:pt x="208061" y="573823"/>
                  <a:pt x="208758" y="574520"/>
                </a:cubicBezTo>
                <a:lnTo>
                  <a:pt x="210849" y="574520"/>
                </a:lnTo>
                <a:cubicBezTo>
                  <a:pt x="212243" y="575217"/>
                  <a:pt x="215031" y="576524"/>
                  <a:pt x="215641" y="578528"/>
                </a:cubicBezTo>
                <a:cubicBezTo>
                  <a:pt x="216338" y="579922"/>
                  <a:pt x="216338" y="581229"/>
                  <a:pt x="216338" y="583233"/>
                </a:cubicBezTo>
                <a:lnTo>
                  <a:pt x="217035" y="583930"/>
                </a:lnTo>
                <a:cubicBezTo>
                  <a:pt x="217732" y="583930"/>
                  <a:pt x="218429" y="584627"/>
                  <a:pt x="219126" y="585236"/>
                </a:cubicBezTo>
                <a:cubicBezTo>
                  <a:pt x="219823" y="585933"/>
                  <a:pt x="221217" y="587937"/>
                  <a:pt x="221217" y="589941"/>
                </a:cubicBezTo>
                <a:cubicBezTo>
                  <a:pt x="221217" y="589941"/>
                  <a:pt x="221217" y="593949"/>
                  <a:pt x="218429" y="596040"/>
                </a:cubicBezTo>
                <a:lnTo>
                  <a:pt x="217732" y="596040"/>
                </a:lnTo>
                <a:cubicBezTo>
                  <a:pt x="217732" y="596737"/>
                  <a:pt x="218429" y="598044"/>
                  <a:pt x="219823" y="600048"/>
                </a:cubicBezTo>
                <a:cubicBezTo>
                  <a:pt x="220520" y="600745"/>
                  <a:pt x="222611" y="602749"/>
                  <a:pt x="223308" y="603446"/>
                </a:cubicBezTo>
                <a:cubicBezTo>
                  <a:pt x="223308" y="604143"/>
                  <a:pt x="224005" y="604143"/>
                  <a:pt x="224702" y="604840"/>
                </a:cubicBezTo>
                <a:cubicBezTo>
                  <a:pt x="225399" y="605537"/>
                  <a:pt x="226793" y="606844"/>
                  <a:pt x="227490" y="608238"/>
                </a:cubicBezTo>
                <a:cubicBezTo>
                  <a:pt x="228884" y="609545"/>
                  <a:pt x="230278" y="613640"/>
                  <a:pt x="230278" y="616341"/>
                </a:cubicBezTo>
                <a:cubicBezTo>
                  <a:pt x="230278" y="617648"/>
                  <a:pt x="229581" y="619042"/>
                  <a:pt x="228187" y="620349"/>
                </a:cubicBezTo>
                <a:lnTo>
                  <a:pt x="228187" y="621046"/>
                </a:lnTo>
                <a:cubicBezTo>
                  <a:pt x="227490" y="621743"/>
                  <a:pt x="226793" y="623050"/>
                  <a:pt x="225399" y="623747"/>
                </a:cubicBezTo>
                <a:cubicBezTo>
                  <a:pt x="224702" y="623747"/>
                  <a:pt x="224005" y="624444"/>
                  <a:pt x="223308" y="624444"/>
                </a:cubicBezTo>
                <a:lnTo>
                  <a:pt x="221914" y="624444"/>
                </a:lnTo>
                <a:lnTo>
                  <a:pt x="221914" y="625141"/>
                </a:lnTo>
                <a:cubicBezTo>
                  <a:pt x="221914" y="625141"/>
                  <a:pt x="221217" y="625838"/>
                  <a:pt x="221217" y="626448"/>
                </a:cubicBezTo>
                <a:cubicBezTo>
                  <a:pt x="221679" y="626448"/>
                  <a:pt x="221914" y="626683"/>
                  <a:pt x="221914" y="627145"/>
                </a:cubicBezTo>
                <a:cubicBezTo>
                  <a:pt x="222611" y="627145"/>
                  <a:pt x="223308" y="627145"/>
                  <a:pt x="224005" y="627842"/>
                </a:cubicBezTo>
                <a:cubicBezTo>
                  <a:pt x="225399" y="627842"/>
                  <a:pt x="226793" y="629149"/>
                  <a:pt x="226793" y="630543"/>
                </a:cubicBezTo>
                <a:cubicBezTo>
                  <a:pt x="227490" y="631850"/>
                  <a:pt x="227490" y="633244"/>
                  <a:pt x="227490" y="633941"/>
                </a:cubicBezTo>
                <a:lnTo>
                  <a:pt x="227490" y="634638"/>
                </a:lnTo>
                <a:cubicBezTo>
                  <a:pt x="227490" y="635945"/>
                  <a:pt x="227490" y="636642"/>
                  <a:pt x="228187" y="636642"/>
                </a:cubicBezTo>
                <a:cubicBezTo>
                  <a:pt x="228187" y="636642"/>
                  <a:pt x="228884" y="637339"/>
                  <a:pt x="228884" y="638036"/>
                </a:cubicBezTo>
                <a:cubicBezTo>
                  <a:pt x="229581" y="638036"/>
                  <a:pt x="229581" y="638733"/>
                  <a:pt x="230278" y="639343"/>
                </a:cubicBezTo>
                <a:cubicBezTo>
                  <a:pt x="230278" y="640040"/>
                  <a:pt x="230975" y="640650"/>
                  <a:pt x="231672" y="641347"/>
                </a:cubicBezTo>
                <a:cubicBezTo>
                  <a:pt x="231672" y="642044"/>
                  <a:pt x="232369" y="643351"/>
                  <a:pt x="232369" y="643351"/>
                </a:cubicBezTo>
                <a:cubicBezTo>
                  <a:pt x="232369" y="643351"/>
                  <a:pt x="232369" y="644048"/>
                  <a:pt x="233067" y="644048"/>
                </a:cubicBezTo>
                <a:cubicBezTo>
                  <a:pt x="233763" y="644048"/>
                  <a:pt x="234460" y="644745"/>
                  <a:pt x="235157" y="645355"/>
                </a:cubicBezTo>
                <a:cubicBezTo>
                  <a:pt x="235854" y="646052"/>
                  <a:pt x="237248" y="648056"/>
                  <a:pt x="237248" y="650059"/>
                </a:cubicBezTo>
                <a:cubicBezTo>
                  <a:pt x="237248" y="650756"/>
                  <a:pt x="237248" y="652063"/>
                  <a:pt x="236552" y="652760"/>
                </a:cubicBezTo>
                <a:lnTo>
                  <a:pt x="237248" y="652760"/>
                </a:lnTo>
                <a:cubicBezTo>
                  <a:pt x="237248" y="650756"/>
                  <a:pt x="238643" y="648753"/>
                  <a:pt x="239340" y="648753"/>
                </a:cubicBezTo>
                <a:cubicBezTo>
                  <a:pt x="240734" y="647358"/>
                  <a:pt x="242738" y="647358"/>
                  <a:pt x="243435" y="646749"/>
                </a:cubicBezTo>
                <a:lnTo>
                  <a:pt x="244132" y="646749"/>
                </a:lnTo>
                <a:cubicBezTo>
                  <a:pt x="244829" y="646749"/>
                  <a:pt x="247529" y="647446"/>
                  <a:pt x="248924" y="648056"/>
                </a:cubicBezTo>
                <a:cubicBezTo>
                  <a:pt x="250318" y="648753"/>
                  <a:pt x="251015" y="650059"/>
                  <a:pt x="251015" y="650756"/>
                </a:cubicBezTo>
                <a:cubicBezTo>
                  <a:pt x="251712" y="651453"/>
                  <a:pt x="252409" y="651453"/>
                  <a:pt x="252409" y="652063"/>
                </a:cubicBezTo>
                <a:cubicBezTo>
                  <a:pt x="253106" y="652063"/>
                  <a:pt x="253106" y="652760"/>
                  <a:pt x="253803" y="652760"/>
                </a:cubicBezTo>
                <a:lnTo>
                  <a:pt x="253803" y="652063"/>
                </a:lnTo>
                <a:cubicBezTo>
                  <a:pt x="253803" y="651366"/>
                  <a:pt x="253106" y="649362"/>
                  <a:pt x="253803" y="648665"/>
                </a:cubicBezTo>
                <a:cubicBezTo>
                  <a:pt x="253803" y="648665"/>
                  <a:pt x="254500" y="647968"/>
                  <a:pt x="255197" y="647271"/>
                </a:cubicBezTo>
                <a:cubicBezTo>
                  <a:pt x="255197" y="646574"/>
                  <a:pt x="257288" y="645964"/>
                  <a:pt x="257985" y="645267"/>
                </a:cubicBezTo>
                <a:cubicBezTo>
                  <a:pt x="257985" y="644570"/>
                  <a:pt x="259379" y="643263"/>
                  <a:pt x="259379" y="642566"/>
                </a:cubicBezTo>
                <a:cubicBezTo>
                  <a:pt x="260076" y="641260"/>
                  <a:pt x="260076" y="638559"/>
                  <a:pt x="260773" y="637165"/>
                </a:cubicBezTo>
                <a:cubicBezTo>
                  <a:pt x="261470" y="636468"/>
                  <a:pt x="262167" y="634464"/>
                  <a:pt x="262864" y="633767"/>
                </a:cubicBezTo>
                <a:cubicBezTo>
                  <a:pt x="263561" y="633070"/>
                  <a:pt x="264955" y="631763"/>
                  <a:pt x="265652" y="631066"/>
                </a:cubicBezTo>
                <a:cubicBezTo>
                  <a:pt x="267046" y="630369"/>
                  <a:pt x="268440" y="629062"/>
                  <a:pt x="269137" y="629062"/>
                </a:cubicBezTo>
                <a:cubicBezTo>
                  <a:pt x="269834" y="628365"/>
                  <a:pt x="271925" y="628365"/>
                  <a:pt x="273232" y="628365"/>
                </a:cubicBezTo>
                <a:lnTo>
                  <a:pt x="278024" y="628365"/>
                </a:lnTo>
                <a:cubicBezTo>
                  <a:pt x="278721" y="629062"/>
                  <a:pt x="280812" y="629672"/>
                  <a:pt x="281509" y="629672"/>
                </a:cubicBezTo>
                <a:cubicBezTo>
                  <a:pt x="282904" y="630369"/>
                  <a:pt x="284907" y="630978"/>
                  <a:pt x="286301" y="631675"/>
                </a:cubicBezTo>
                <a:cubicBezTo>
                  <a:pt x="287695" y="631675"/>
                  <a:pt x="289090" y="632373"/>
                  <a:pt x="290396" y="632982"/>
                </a:cubicBezTo>
                <a:cubicBezTo>
                  <a:pt x="290396" y="632982"/>
                  <a:pt x="291093" y="634289"/>
                  <a:pt x="291790" y="634986"/>
                </a:cubicBezTo>
                <a:lnTo>
                  <a:pt x="295188" y="634986"/>
                </a:lnTo>
                <a:cubicBezTo>
                  <a:pt x="295886" y="635683"/>
                  <a:pt x="297976" y="635683"/>
                  <a:pt x="298674" y="635683"/>
                </a:cubicBezTo>
                <a:cubicBezTo>
                  <a:pt x="299371" y="635683"/>
                  <a:pt x="301462" y="636380"/>
                  <a:pt x="302071" y="637077"/>
                </a:cubicBezTo>
                <a:cubicBezTo>
                  <a:pt x="303466" y="637774"/>
                  <a:pt x="306864" y="637774"/>
                  <a:pt x="308257" y="638384"/>
                </a:cubicBezTo>
                <a:cubicBezTo>
                  <a:pt x="308955" y="639081"/>
                  <a:pt x="309652" y="641085"/>
                  <a:pt x="311046" y="641782"/>
                </a:cubicBezTo>
                <a:cubicBezTo>
                  <a:pt x="311743" y="642479"/>
                  <a:pt x="314444" y="643089"/>
                  <a:pt x="315838" y="643089"/>
                </a:cubicBezTo>
                <a:cubicBezTo>
                  <a:pt x="317232" y="643089"/>
                  <a:pt x="319933" y="642392"/>
                  <a:pt x="320630" y="641782"/>
                </a:cubicBezTo>
                <a:cubicBezTo>
                  <a:pt x="322024" y="641085"/>
                  <a:pt x="323418" y="639081"/>
                  <a:pt x="323418" y="637774"/>
                </a:cubicBezTo>
                <a:cubicBezTo>
                  <a:pt x="324115" y="636380"/>
                  <a:pt x="323418" y="633679"/>
                  <a:pt x="323418" y="631675"/>
                </a:cubicBezTo>
                <a:cubicBezTo>
                  <a:pt x="323418" y="630978"/>
                  <a:pt x="323418" y="628277"/>
                  <a:pt x="322721" y="626971"/>
                </a:cubicBezTo>
                <a:cubicBezTo>
                  <a:pt x="322024" y="626274"/>
                  <a:pt x="320630" y="625664"/>
                  <a:pt x="319933" y="624967"/>
                </a:cubicBezTo>
                <a:cubicBezTo>
                  <a:pt x="318539" y="623660"/>
                  <a:pt x="315838" y="622266"/>
                  <a:pt x="314444" y="620959"/>
                </a:cubicBezTo>
                <a:cubicBezTo>
                  <a:pt x="314444" y="620262"/>
                  <a:pt x="313050" y="618258"/>
                  <a:pt x="313050" y="617561"/>
                </a:cubicBezTo>
                <a:lnTo>
                  <a:pt x="313050" y="613553"/>
                </a:lnTo>
                <a:cubicBezTo>
                  <a:pt x="313050" y="612856"/>
                  <a:pt x="315141" y="610852"/>
                  <a:pt x="315141" y="610155"/>
                </a:cubicBezTo>
                <a:cubicBezTo>
                  <a:pt x="315838" y="608848"/>
                  <a:pt x="315141" y="606147"/>
                  <a:pt x="315141" y="604753"/>
                </a:cubicBezTo>
                <a:cubicBezTo>
                  <a:pt x="315141" y="604056"/>
                  <a:pt x="316535" y="602052"/>
                  <a:pt x="317232" y="601355"/>
                </a:cubicBezTo>
                <a:cubicBezTo>
                  <a:pt x="317232" y="600658"/>
                  <a:pt x="319323" y="599351"/>
                  <a:pt x="320020" y="599351"/>
                </a:cubicBezTo>
                <a:lnTo>
                  <a:pt x="322808" y="599351"/>
                </a:lnTo>
                <a:cubicBezTo>
                  <a:pt x="322808" y="600048"/>
                  <a:pt x="323505" y="600745"/>
                  <a:pt x="324202" y="600745"/>
                </a:cubicBezTo>
                <a:cubicBezTo>
                  <a:pt x="324899" y="600745"/>
                  <a:pt x="325596" y="600745"/>
                  <a:pt x="326293" y="600048"/>
                </a:cubicBezTo>
                <a:cubicBezTo>
                  <a:pt x="326293" y="600048"/>
                  <a:pt x="326990" y="598044"/>
                  <a:pt x="327687" y="598044"/>
                </a:cubicBezTo>
                <a:cubicBezTo>
                  <a:pt x="328384" y="597347"/>
                  <a:pt x="329778" y="596040"/>
                  <a:pt x="330475" y="595343"/>
                </a:cubicBezTo>
                <a:cubicBezTo>
                  <a:pt x="331869" y="594646"/>
                  <a:pt x="335964" y="593339"/>
                  <a:pt x="337358" y="593339"/>
                </a:cubicBezTo>
                <a:cubicBezTo>
                  <a:pt x="338752" y="592642"/>
                  <a:pt x="341540" y="592032"/>
                  <a:pt x="342847" y="592032"/>
                </a:cubicBezTo>
                <a:cubicBezTo>
                  <a:pt x="344241" y="591335"/>
                  <a:pt x="346942" y="590726"/>
                  <a:pt x="348336" y="590028"/>
                </a:cubicBezTo>
                <a:cubicBezTo>
                  <a:pt x="349033" y="590028"/>
                  <a:pt x="351124" y="589331"/>
                  <a:pt x="351821" y="588722"/>
                </a:cubicBezTo>
                <a:cubicBezTo>
                  <a:pt x="352518" y="587415"/>
                  <a:pt x="352518" y="584714"/>
                  <a:pt x="351821" y="583320"/>
                </a:cubicBezTo>
                <a:cubicBezTo>
                  <a:pt x="351124" y="582623"/>
                  <a:pt x="349033" y="581316"/>
                  <a:pt x="348336" y="580619"/>
                </a:cubicBezTo>
                <a:cubicBezTo>
                  <a:pt x="346942" y="579922"/>
                  <a:pt x="344154" y="579312"/>
                  <a:pt x="343544" y="577918"/>
                </a:cubicBezTo>
                <a:cubicBezTo>
                  <a:pt x="342847" y="577221"/>
                  <a:pt x="342847" y="575217"/>
                  <a:pt x="342847" y="574520"/>
                </a:cubicBezTo>
                <a:cubicBezTo>
                  <a:pt x="342150" y="573823"/>
                  <a:pt x="340756" y="572516"/>
                  <a:pt x="340756" y="571122"/>
                </a:cubicBezTo>
                <a:cubicBezTo>
                  <a:pt x="340059" y="570425"/>
                  <a:pt x="340756" y="567724"/>
                  <a:pt x="340756" y="567114"/>
                </a:cubicBezTo>
                <a:cubicBezTo>
                  <a:pt x="341453" y="565807"/>
                  <a:pt x="342150" y="563716"/>
                  <a:pt x="342847" y="563106"/>
                </a:cubicBezTo>
                <a:cubicBezTo>
                  <a:pt x="343544" y="562409"/>
                  <a:pt x="344938" y="561102"/>
                  <a:pt x="345635" y="560405"/>
                </a:cubicBezTo>
                <a:cubicBezTo>
                  <a:pt x="346332" y="559708"/>
                  <a:pt x="348423" y="559098"/>
                  <a:pt x="349120" y="558401"/>
                </a:cubicBezTo>
                <a:cubicBezTo>
                  <a:pt x="349818" y="557094"/>
                  <a:pt x="350514" y="555003"/>
                  <a:pt x="350514" y="553696"/>
                </a:cubicBezTo>
                <a:cubicBezTo>
                  <a:pt x="351212" y="552999"/>
                  <a:pt x="351212" y="551692"/>
                  <a:pt x="350514" y="551692"/>
                </a:cubicBezTo>
                <a:cubicBezTo>
                  <a:pt x="350514" y="550995"/>
                  <a:pt x="349818" y="550385"/>
                  <a:pt x="349818" y="550385"/>
                </a:cubicBezTo>
                <a:lnTo>
                  <a:pt x="349120" y="549688"/>
                </a:lnTo>
                <a:cubicBezTo>
                  <a:pt x="348423" y="548991"/>
                  <a:pt x="349120" y="547684"/>
                  <a:pt x="349120" y="546987"/>
                </a:cubicBezTo>
                <a:cubicBezTo>
                  <a:pt x="349120" y="546290"/>
                  <a:pt x="347726" y="545681"/>
                  <a:pt x="347726" y="544983"/>
                </a:cubicBezTo>
                <a:cubicBezTo>
                  <a:pt x="347029" y="544286"/>
                  <a:pt x="347726" y="542283"/>
                  <a:pt x="347726" y="541586"/>
                </a:cubicBezTo>
                <a:cubicBezTo>
                  <a:pt x="347726" y="540888"/>
                  <a:pt x="349120" y="539582"/>
                  <a:pt x="349120" y="538885"/>
                </a:cubicBezTo>
                <a:cubicBezTo>
                  <a:pt x="349120" y="538188"/>
                  <a:pt x="347726" y="536184"/>
                  <a:pt x="347726" y="535487"/>
                </a:cubicBezTo>
                <a:cubicBezTo>
                  <a:pt x="347726" y="534790"/>
                  <a:pt x="348423" y="534180"/>
                  <a:pt x="349120" y="533483"/>
                </a:cubicBezTo>
                <a:cubicBezTo>
                  <a:pt x="349818" y="532176"/>
                  <a:pt x="350514" y="528778"/>
                  <a:pt x="349818" y="527384"/>
                </a:cubicBezTo>
                <a:cubicBezTo>
                  <a:pt x="349818" y="526687"/>
                  <a:pt x="347726" y="526077"/>
                  <a:pt x="347029" y="525380"/>
                </a:cubicBezTo>
                <a:cubicBezTo>
                  <a:pt x="347029" y="524683"/>
                  <a:pt x="347726" y="522679"/>
                  <a:pt x="347726" y="521982"/>
                </a:cubicBezTo>
                <a:cubicBezTo>
                  <a:pt x="348423" y="521285"/>
                  <a:pt x="349818" y="520675"/>
                  <a:pt x="349818" y="519978"/>
                </a:cubicBezTo>
                <a:cubicBezTo>
                  <a:pt x="349818" y="519978"/>
                  <a:pt x="350514" y="518671"/>
                  <a:pt x="349818" y="517974"/>
                </a:cubicBezTo>
                <a:cubicBezTo>
                  <a:pt x="349818" y="517277"/>
                  <a:pt x="349120" y="516667"/>
                  <a:pt x="349120" y="515970"/>
                </a:cubicBezTo>
                <a:cubicBezTo>
                  <a:pt x="349120" y="515273"/>
                  <a:pt x="349818" y="513269"/>
                  <a:pt x="350514" y="513269"/>
                </a:cubicBezTo>
                <a:cubicBezTo>
                  <a:pt x="351212" y="512572"/>
                  <a:pt x="353303" y="512572"/>
                  <a:pt x="354000" y="511962"/>
                </a:cubicBezTo>
                <a:cubicBezTo>
                  <a:pt x="354697" y="511265"/>
                  <a:pt x="355394" y="509958"/>
                  <a:pt x="355394" y="509261"/>
                </a:cubicBezTo>
                <a:cubicBezTo>
                  <a:pt x="355394" y="508564"/>
                  <a:pt x="354697" y="507257"/>
                  <a:pt x="354697" y="506560"/>
                </a:cubicBezTo>
                <a:cubicBezTo>
                  <a:pt x="354000" y="505863"/>
                  <a:pt x="352606" y="505253"/>
                  <a:pt x="351909" y="504556"/>
                </a:cubicBezTo>
                <a:cubicBezTo>
                  <a:pt x="351212" y="504556"/>
                  <a:pt x="349818" y="503859"/>
                  <a:pt x="349120" y="503859"/>
                </a:cubicBezTo>
                <a:cubicBezTo>
                  <a:pt x="348423" y="503162"/>
                  <a:pt x="347726" y="501855"/>
                  <a:pt x="347726" y="501158"/>
                </a:cubicBezTo>
                <a:cubicBezTo>
                  <a:pt x="347726" y="500461"/>
                  <a:pt x="349818" y="499851"/>
                  <a:pt x="349818" y="499154"/>
                </a:cubicBezTo>
                <a:cubicBezTo>
                  <a:pt x="350514" y="498457"/>
                  <a:pt x="351909" y="497150"/>
                  <a:pt x="351909" y="496453"/>
                </a:cubicBezTo>
                <a:cubicBezTo>
                  <a:pt x="351909" y="496453"/>
                  <a:pt x="351212" y="495146"/>
                  <a:pt x="351212" y="494449"/>
                </a:cubicBezTo>
                <a:cubicBezTo>
                  <a:pt x="351212" y="493752"/>
                  <a:pt x="351212" y="491748"/>
                  <a:pt x="352606" y="491748"/>
                </a:cubicBezTo>
                <a:cubicBezTo>
                  <a:pt x="353303" y="491748"/>
                  <a:pt x="354000" y="493752"/>
                  <a:pt x="354697" y="493752"/>
                </a:cubicBezTo>
                <a:cubicBezTo>
                  <a:pt x="355394" y="493752"/>
                  <a:pt x="356091" y="493055"/>
                  <a:pt x="356091" y="493055"/>
                </a:cubicBezTo>
                <a:cubicBezTo>
                  <a:pt x="356788" y="492358"/>
                  <a:pt x="356788" y="490354"/>
                  <a:pt x="357485" y="490354"/>
                </a:cubicBezTo>
                <a:cubicBezTo>
                  <a:pt x="358182" y="490354"/>
                  <a:pt x="358879" y="491661"/>
                  <a:pt x="359576" y="491661"/>
                </a:cubicBezTo>
                <a:cubicBezTo>
                  <a:pt x="360273" y="491661"/>
                  <a:pt x="360970" y="490354"/>
                  <a:pt x="361667" y="490354"/>
                </a:cubicBezTo>
                <a:cubicBezTo>
                  <a:pt x="361667" y="489657"/>
                  <a:pt x="362364" y="487653"/>
                  <a:pt x="362364" y="486956"/>
                </a:cubicBezTo>
                <a:cubicBezTo>
                  <a:pt x="362364" y="486259"/>
                  <a:pt x="360970" y="484255"/>
                  <a:pt x="361667" y="483558"/>
                </a:cubicBezTo>
                <a:cubicBezTo>
                  <a:pt x="361667" y="482861"/>
                  <a:pt x="364455" y="482252"/>
                  <a:pt x="365065" y="481555"/>
                </a:cubicBezTo>
                <a:cubicBezTo>
                  <a:pt x="365675" y="480858"/>
                  <a:pt x="366459" y="479551"/>
                  <a:pt x="366459" y="478157"/>
                </a:cubicBezTo>
                <a:cubicBezTo>
                  <a:pt x="367156" y="477460"/>
                  <a:pt x="368550" y="476153"/>
                  <a:pt x="368550" y="474759"/>
                </a:cubicBezTo>
                <a:lnTo>
                  <a:pt x="368550" y="471361"/>
                </a:lnTo>
                <a:cubicBezTo>
                  <a:pt x="368550" y="470664"/>
                  <a:pt x="367156" y="469357"/>
                  <a:pt x="367156" y="468660"/>
                </a:cubicBezTo>
                <a:cubicBezTo>
                  <a:pt x="367156" y="467963"/>
                  <a:pt x="368550" y="467353"/>
                  <a:pt x="369247" y="466656"/>
                </a:cubicBezTo>
                <a:lnTo>
                  <a:pt x="372035" y="466656"/>
                </a:lnTo>
                <a:cubicBezTo>
                  <a:pt x="372035" y="465959"/>
                  <a:pt x="372732" y="464652"/>
                  <a:pt x="372732" y="464652"/>
                </a:cubicBezTo>
                <a:cubicBezTo>
                  <a:pt x="373429" y="463955"/>
                  <a:pt x="374823" y="463955"/>
                  <a:pt x="374823" y="463955"/>
                </a:cubicBezTo>
                <a:lnTo>
                  <a:pt x="374823" y="461951"/>
                </a:lnTo>
                <a:cubicBezTo>
                  <a:pt x="374823" y="461254"/>
                  <a:pt x="373429" y="460557"/>
                  <a:pt x="373429" y="459947"/>
                </a:cubicBezTo>
                <a:cubicBezTo>
                  <a:pt x="373429" y="459337"/>
                  <a:pt x="374823" y="457943"/>
                  <a:pt x="374823" y="457246"/>
                </a:cubicBezTo>
                <a:cubicBezTo>
                  <a:pt x="374823" y="457246"/>
                  <a:pt x="374126" y="456549"/>
                  <a:pt x="374126" y="455939"/>
                </a:cubicBezTo>
                <a:cubicBezTo>
                  <a:pt x="374126" y="455329"/>
                  <a:pt x="375520" y="454632"/>
                  <a:pt x="375520" y="453935"/>
                </a:cubicBezTo>
                <a:cubicBezTo>
                  <a:pt x="375520" y="453238"/>
                  <a:pt x="375520" y="451234"/>
                  <a:pt x="376217" y="450537"/>
                </a:cubicBezTo>
                <a:cubicBezTo>
                  <a:pt x="376217" y="449840"/>
                  <a:pt x="375520" y="447139"/>
                  <a:pt x="376217" y="446529"/>
                </a:cubicBezTo>
                <a:cubicBezTo>
                  <a:pt x="376217" y="445832"/>
                  <a:pt x="377611" y="444525"/>
                  <a:pt x="378308" y="443828"/>
                </a:cubicBezTo>
                <a:cubicBezTo>
                  <a:pt x="378308" y="443828"/>
                  <a:pt x="379702" y="443828"/>
                  <a:pt x="379702" y="443131"/>
                </a:cubicBezTo>
                <a:cubicBezTo>
                  <a:pt x="380399" y="443131"/>
                  <a:pt x="381793" y="442434"/>
                  <a:pt x="382490" y="441824"/>
                </a:cubicBezTo>
                <a:cubicBezTo>
                  <a:pt x="383187" y="441127"/>
                  <a:pt x="384581" y="440517"/>
                  <a:pt x="384581" y="439820"/>
                </a:cubicBezTo>
                <a:cubicBezTo>
                  <a:pt x="385279" y="438513"/>
                  <a:pt x="385975" y="435116"/>
                  <a:pt x="385975" y="433721"/>
                </a:cubicBezTo>
                <a:cubicBezTo>
                  <a:pt x="385975" y="432327"/>
                  <a:pt x="385279" y="429714"/>
                  <a:pt x="384581" y="428320"/>
                </a:cubicBez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6" name="Freeform: Shape 15">
            <a:extLst>
              <a:ext uri="{FF2B5EF4-FFF2-40B4-BE49-F238E27FC236}">
                <a16:creationId xmlns:a16="http://schemas.microsoft.com/office/drawing/2014/main" id="{9A581942-7701-C280-0121-038FBAC31E27}"/>
              </a:ext>
            </a:extLst>
          </p:cNvPr>
          <p:cNvSpPr/>
          <p:nvPr/>
        </p:nvSpPr>
        <p:spPr>
          <a:xfrm>
            <a:off x="5297245" y="2323772"/>
            <a:ext cx="444402" cy="724436"/>
          </a:xfrm>
          <a:custGeom>
            <a:avLst/>
            <a:gdLst>
              <a:gd name="connsiteX0" fmla="*/ 294230 w 296348"/>
              <a:gd name="connsiteY0" fmla="*/ 336400 h 507828"/>
              <a:gd name="connsiteX1" fmla="*/ 290745 w 296348"/>
              <a:gd name="connsiteY1" fmla="*/ 335093 h 507828"/>
              <a:gd name="connsiteX2" fmla="*/ 287957 w 296348"/>
              <a:gd name="connsiteY2" fmla="*/ 335790 h 507828"/>
              <a:gd name="connsiteX3" fmla="*/ 285169 w 296348"/>
              <a:gd name="connsiteY3" fmla="*/ 335790 h 507828"/>
              <a:gd name="connsiteX4" fmla="*/ 283775 w 296348"/>
              <a:gd name="connsiteY4" fmla="*/ 333089 h 507828"/>
              <a:gd name="connsiteX5" fmla="*/ 285169 w 296348"/>
              <a:gd name="connsiteY5" fmla="*/ 330388 h 507828"/>
              <a:gd name="connsiteX6" fmla="*/ 287260 w 296348"/>
              <a:gd name="connsiteY6" fmla="*/ 329081 h 507828"/>
              <a:gd name="connsiteX7" fmla="*/ 286563 w 296348"/>
              <a:gd name="connsiteY7" fmla="*/ 325073 h 507828"/>
              <a:gd name="connsiteX8" fmla="*/ 284472 w 296348"/>
              <a:gd name="connsiteY8" fmla="*/ 322372 h 507828"/>
              <a:gd name="connsiteX9" fmla="*/ 280987 w 296348"/>
              <a:gd name="connsiteY9" fmla="*/ 321065 h 507828"/>
              <a:gd name="connsiteX10" fmla="*/ 280290 w 296348"/>
              <a:gd name="connsiteY10" fmla="*/ 318364 h 507828"/>
              <a:gd name="connsiteX11" fmla="*/ 280987 w 296348"/>
              <a:gd name="connsiteY11" fmla="*/ 315663 h 507828"/>
              <a:gd name="connsiteX12" fmla="*/ 284472 w 296348"/>
              <a:gd name="connsiteY12" fmla="*/ 313660 h 507828"/>
              <a:gd name="connsiteX13" fmla="*/ 285866 w 296348"/>
              <a:gd name="connsiteY13" fmla="*/ 311656 h 507828"/>
              <a:gd name="connsiteX14" fmla="*/ 236813 w 296348"/>
              <a:gd name="connsiteY14" fmla="*/ 8800 h 507828"/>
              <a:gd name="connsiteX15" fmla="*/ 235419 w 296348"/>
              <a:gd name="connsiteY15" fmla="*/ 0 h 507828"/>
              <a:gd name="connsiteX16" fmla="*/ 125638 w 296348"/>
              <a:gd name="connsiteY16" fmla="*/ 17513 h 507828"/>
              <a:gd name="connsiteX17" fmla="*/ 84165 w 296348"/>
              <a:gd name="connsiteY17" fmla="*/ 23612 h 507828"/>
              <a:gd name="connsiteX18" fmla="*/ 57243 w 296348"/>
              <a:gd name="connsiteY18" fmla="*/ 26313 h 507828"/>
              <a:gd name="connsiteX19" fmla="*/ 52451 w 296348"/>
              <a:gd name="connsiteY19" fmla="*/ 31017 h 507828"/>
              <a:gd name="connsiteX20" fmla="*/ 43477 w 296348"/>
              <a:gd name="connsiteY20" fmla="*/ 37116 h 507828"/>
              <a:gd name="connsiteX21" fmla="*/ 34502 w 296348"/>
              <a:gd name="connsiteY21" fmla="*/ 41124 h 507828"/>
              <a:gd name="connsiteX22" fmla="*/ 24134 w 296348"/>
              <a:gd name="connsiteY22" fmla="*/ 47223 h 507828"/>
              <a:gd name="connsiteX23" fmla="*/ 10978 w 296348"/>
              <a:gd name="connsiteY23" fmla="*/ 47920 h 507828"/>
              <a:gd name="connsiteX24" fmla="*/ 5489 w 296348"/>
              <a:gd name="connsiteY24" fmla="*/ 45916 h 507828"/>
              <a:gd name="connsiteX25" fmla="*/ 0 w 296348"/>
              <a:gd name="connsiteY25" fmla="*/ 42518 h 507828"/>
              <a:gd name="connsiteX26" fmla="*/ 35897 w 296348"/>
              <a:gd name="connsiteY26" fmla="*/ 314444 h 507828"/>
              <a:gd name="connsiteX27" fmla="*/ 35897 w 296348"/>
              <a:gd name="connsiteY27" fmla="*/ 315141 h 507828"/>
              <a:gd name="connsiteX28" fmla="*/ 35200 w 296348"/>
              <a:gd name="connsiteY28" fmla="*/ 319846 h 507828"/>
              <a:gd name="connsiteX29" fmla="*/ 32412 w 296348"/>
              <a:gd name="connsiteY29" fmla="*/ 321850 h 507828"/>
              <a:gd name="connsiteX30" fmla="*/ 31715 w 296348"/>
              <a:gd name="connsiteY30" fmla="*/ 322547 h 507828"/>
              <a:gd name="connsiteX31" fmla="*/ 30321 w 296348"/>
              <a:gd name="connsiteY31" fmla="*/ 323853 h 507828"/>
              <a:gd name="connsiteX32" fmla="*/ 30321 w 296348"/>
              <a:gd name="connsiteY32" fmla="*/ 326554 h 507828"/>
              <a:gd name="connsiteX33" fmla="*/ 31017 w 296348"/>
              <a:gd name="connsiteY33" fmla="*/ 328558 h 507828"/>
              <a:gd name="connsiteX34" fmla="*/ 31715 w 296348"/>
              <a:gd name="connsiteY34" fmla="*/ 329255 h 507828"/>
              <a:gd name="connsiteX35" fmla="*/ 33806 w 296348"/>
              <a:gd name="connsiteY35" fmla="*/ 331956 h 507828"/>
              <a:gd name="connsiteX36" fmla="*/ 33806 w 296348"/>
              <a:gd name="connsiteY36" fmla="*/ 337358 h 507828"/>
              <a:gd name="connsiteX37" fmla="*/ 31017 w 296348"/>
              <a:gd name="connsiteY37" fmla="*/ 340756 h 507828"/>
              <a:gd name="connsiteX38" fmla="*/ 30321 w 296348"/>
              <a:gd name="connsiteY38" fmla="*/ 341453 h 507828"/>
              <a:gd name="connsiteX39" fmla="*/ 29623 w 296348"/>
              <a:gd name="connsiteY39" fmla="*/ 342150 h 507828"/>
              <a:gd name="connsiteX40" fmla="*/ 28926 w 296348"/>
              <a:gd name="connsiteY40" fmla="*/ 343457 h 507828"/>
              <a:gd name="connsiteX41" fmla="*/ 29623 w 296348"/>
              <a:gd name="connsiteY41" fmla="*/ 344764 h 507828"/>
              <a:gd name="connsiteX42" fmla="*/ 31017 w 296348"/>
              <a:gd name="connsiteY42" fmla="*/ 346071 h 507828"/>
              <a:gd name="connsiteX43" fmla="*/ 32412 w 296348"/>
              <a:gd name="connsiteY43" fmla="*/ 347465 h 507828"/>
              <a:gd name="connsiteX44" fmla="*/ 33108 w 296348"/>
              <a:gd name="connsiteY44" fmla="*/ 347465 h 507828"/>
              <a:gd name="connsiteX45" fmla="*/ 35897 w 296348"/>
              <a:gd name="connsiteY45" fmla="*/ 350166 h 507828"/>
              <a:gd name="connsiteX46" fmla="*/ 37291 w 296348"/>
              <a:gd name="connsiteY46" fmla="*/ 355568 h 507828"/>
              <a:gd name="connsiteX47" fmla="*/ 37291 w 296348"/>
              <a:gd name="connsiteY47" fmla="*/ 357572 h 507828"/>
              <a:gd name="connsiteX48" fmla="*/ 37988 w 296348"/>
              <a:gd name="connsiteY48" fmla="*/ 358269 h 507828"/>
              <a:gd name="connsiteX49" fmla="*/ 42780 w 296348"/>
              <a:gd name="connsiteY49" fmla="*/ 360970 h 507828"/>
              <a:gd name="connsiteX50" fmla="*/ 44174 w 296348"/>
              <a:gd name="connsiteY50" fmla="*/ 367679 h 507828"/>
              <a:gd name="connsiteX51" fmla="*/ 43477 w 296348"/>
              <a:gd name="connsiteY51" fmla="*/ 371687 h 507828"/>
              <a:gd name="connsiteX52" fmla="*/ 42083 w 296348"/>
              <a:gd name="connsiteY52" fmla="*/ 373690 h 507828"/>
              <a:gd name="connsiteX53" fmla="*/ 42083 w 296348"/>
              <a:gd name="connsiteY53" fmla="*/ 375085 h 507828"/>
              <a:gd name="connsiteX54" fmla="*/ 44174 w 296348"/>
              <a:gd name="connsiteY54" fmla="*/ 377088 h 507828"/>
              <a:gd name="connsiteX55" fmla="*/ 45568 w 296348"/>
              <a:gd name="connsiteY55" fmla="*/ 379092 h 507828"/>
              <a:gd name="connsiteX56" fmla="*/ 45568 w 296348"/>
              <a:gd name="connsiteY56" fmla="*/ 379789 h 507828"/>
              <a:gd name="connsiteX57" fmla="*/ 46265 w 296348"/>
              <a:gd name="connsiteY57" fmla="*/ 380486 h 507828"/>
              <a:gd name="connsiteX58" fmla="*/ 47659 w 296348"/>
              <a:gd name="connsiteY58" fmla="*/ 382490 h 507828"/>
              <a:gd name="connsiteX59" fmla="*/ 49053 w 296348"/>
              <a:gd name="connsiteY59" fmla="*/ 389199 h 507828"/>
              <a:gd name="connsiteX60" fmla="*/ 47659 w 296348"/>
              <a:gd name="connsiteY60" fmla="*/ 396605 h 507828"/>
              <a:gd name="connsiteX61" fmla="*/ 44174 w 296348"/>
              <a:gd name="connsiteY61" fmla="*/ 400003 h 507828"/>
              <a:gd name="connsiteX62" fmla="*/ 41386 w 296348"/>
              <a:gd name="connsiteY62" fmla="*/ 402007 h 507828"/>
              <a:gd name="connsiteX63" fmla="*/ 39992 w 296348"/>
              <a:gd name="connsiteY63" fmla="*/ 402007 h 507828"/>
              <a:gd name="connsiteX64" fmla="*/ 39992 w 296348"/>
              <a:gd name="connsiteY64" fmla="*/ 402704 h 507828"/>
              <a:gd name="connsiteX65" fmla="*/ 39295 w 296348"/>
              <a:gd name="connsiteY65" fmla="*/ 403401 h 507828"/>
              <a:gd name="connsiteX66" fmla="*/ 39295 w 296348"/>
              <a:gd name="connsiteY66" fmla="*/ 406799 h 507828"/>
              <a:gd name="connsiteX67" fmla="*/ 38597 w 296348"/>
              <a:gd name="connsiteY67" fmla="*/ 410807 h 507828"/>
              <a:gd name="connsiteX68" fmla="*/ 37901 w 296348"/>
              <a:gd name="connsiteY68" fmla="*/ 411504 h 507828"/>
              <a:gd name="connsiteX69" fmla="*/ 37901 w 296348"/>
              <a:gd name="connsiteY69" fmla="*/ 413508 h 507828"/>
              <a:gd name="connsiteX70" fmla="*/ 37203 w 296348"/>
              <a:gd name="connsiteY70" fmla="*/ 415512 h 507828"/>
              <a:gd name="connsiteX71" fmla="*/ 37901 w 296348"/>
              <a:gd name="connsiteY71" fmla="*/ 416819 h 507828"/>
              <a:gd name="connsiteX72" fmla="*/ 37203 w 296348"/>
              <a:gd name="connsiteY72" fmla="*/ 421524 h 507828"/>
              <a:gd name="connsiteX73" fmla="*/ 35112 w 296348"/>
              <a:gd name="connsiteY73" fmla="*/ 422830 h 507828"/>
              <a:gd name="connsiteX74" fmla="*/ 33021 w 296348"/>
              <a:gd name="connsiteY74" fmla="*/ 424834 h 507828"/>
              <a:gd name="connsiteX75" fmla="*/ 31627 w 296348"/>
              <a:gd name="connsiteY75" fmla="*/ 425531 h 507828"/>
              <a:gd name="connsiteX76" fmla="*/ 31627 w 296348"/>
              <a:gd name="connsiteY76" fmla="*/ 426228 h 507828"/>
              <a:gd name="connsiteX77" fmla="*/ 31627 w 296348"/>
              <a:gd name="connsiteY77" fmla="*/ 430933 h 507828"/>
              <a:gd name="connsiteX78" fmla="*/ 29536 w 296348"/>
              <a:gd name="connsiteY78" fmla="*/ 434941 h 507828"/>
              <a:gd name="connsiteX79" fmla="*/ 29536 w 296348"/>
              <a:gd name="connsiteY79" fmla="*/ 435638 h 507828"/>
              <a:gd name="connsiteX80" fmla="*/ 26748 w 296348"/>
              <a:gd name="connsiteY80" fmla="*/ 439646 h 507828"/>
              <a:gd name="connsiteX81" fmla="*/ 25354 w 296348"/>
              <a:gd name="connsiteY81" fmla="*/ 441040 h 507828"/>
              <a:gd name="connsiteX82" fmla="*/ 25354 w 296348"/>
              <a:gd name="connsiteY82" fmla="*/ 442347 h 507828"/>
              <a:gd name="connsiteX83" fmla="*/ 23960 w 296348"/>
              <a:gd name="connsiteY83" fmla="*/ 447052 h 507828"/>
              <a:gd name="connsiteX84" fmla="*/ 19081 w 296348"/>
              <a:gd name="connsiteY84" fmla="*/ 450450 h 507828"/>
              <a:gd name="connsiteX85" fmla="*/ 18384 w 296348"/>
              <a:gd name="connsiteY85" fmla="*/ 450450 h 507828"/>
              <a:gd name="connsiteX86" fmla="*/ 14899 w 296348"/>
              <a:gd name="connsiteY86" fmla="*/ 452454 h 507828"/>
              <a:gd name="connsiteX87" fmla="*/ 12808 w 296348"/>
              <a:gd name="connsiteY87" fmla="*/ 456462 h 507828"/>
              <a:gd name="connsiteX88" fmla="*/ 13505 w 296348"/>
              <a:gd name="connsiteY88" fmla="*/ 457159 h 507828"/>
              <a:gd name="connsiteX89" fmla="*/ 16990 w 296348"/>
              <a:gd name="connsiteY89" fmla="*/ 459860 h 507828"/>
              <a:gd name="connsiteX90" fmla="*/ 18384 w 296348"/>
              <a:gd name="connsiteY90" fmla="*/ 464565 h 507828"/>
              <a:gd name="connsiteX91" fmla="*/ 15596 w 296348"/>
              <a:gd name="connsiteY91" fmla="*/ 469967 h 507828"/>
              <a:gd name="connsiteX92" fmla="*/ 12808 w 296348"/>
              <a:gd name="connsiteY92" fmla="*/ 471273 h 507828"/>
              <a:gd name="connsiteX93" fmla="*/ 13505 w 296348"/>
              <a:gd name="connsiteY93" fmla="*/ 472580 h 507828"/>
              <a:gd name="connsiteX94" fmla="*/ 12111 w 296348"/>
              <a:gd name="connsiteY94" fmla="*/ 477285 h 507828"/>
              <a:gd name="connsiteX95" fmla="*/ 10717 w 296348"/>
              <a:gd name="connsiteY95" fmla="*/ 479289 h 507828"/>
              <a:gd name="connsiteX96" fmla="*/ 12808 w 296348"/>
              <a:gd name="connsiteY96" fmla="*/ 481990 h 507828"/>
              <a:gd name="connsiteX97" fmla="*/ 11414 w 296348"/>
              <a:gd name="connsiteY97" fmla="*/ 490093 h 507828"/>
              <a:gd name="connsiteX98" fmla="*/ 10717 w 296348"/>
              <a:gd name="connsiteY98" fmla="*/ 490790 h 507828"/>
              <a:gd name="connsiteX99" fmla="*/ 12111 w 296348"/>
              <a:gd name="connsiteY99" fmla="*/ 494798 h 507828"/>
              <a:gd name="connsiteX100" fmla="*/ 10717 w 296348"/>
              <a:gd name="connsiteY100" fmla="*/ 497499 h 507828"/>
              <a:gd name="connsiteX101" fmla="*/ 10717 w 296348"/>
              <a:gd name="connsiteY101" fmla="*/ 498806 h 507828"/>
              <a:gd name="connsiteX102" fmla="*/ 12111 w 296348"/>
              <a:gd name="connsiteY102" fmla="*/ 500810 h 507828"/>
              <a:gd name="connsiteX103" fmla="*/ 12111 w 296348"/>
              <a:gd name="connsiteY103" fmla="*/ 503511 h 507828"/>
              <a:gd name="connsiteX104" fmla="*/ 13505 w 296348"/>
              <a:gd name="connsiteY104" fmla="*/ 504818 h 507828"/>
              <a:gd name="connsiteX105" fmla="*/ 14899 w 296348"/>
              <a:gd name="connsiteY105" fmla="*/ 504818 h 507828"/>
              <a:gd name="connsiteX106" fmla="*/ 15596 w 296348"/>
              <a:gd name="connsiteY106" fmla="*/ 507519 h 507828"/>
              <a:gd name="connsiteX107" fmla="*/ 17687 w 296348"/>
              <a:gd name="connsiteY107" fmla="*/ 507519 h 507828"/>
              <a:gd name="connsiteX108" fmla="*/ 19081 w 296348"/>
              <a:gd name="connsiteY108" fmla="*/ 505515 h 507828"/>
              <a:gd name="connsiteX109" fmla="*/ 21172 w 296348"/>
              <a:gd name="connsiteY109" fmla="*/ 504208 h 507828"/>
              <a:gd name="connsiteX110" fmla="*/ 21869 w 296348"/>
              <a:gd name="connsiteY110" fmla="*/ 501507 h 507828"/>
              <a:gd name="connsiteX111" fmla="*/ 21172 w 296348"/>
              <a:gd name="connsiteY111" fmla="*/ 498806 h 507828"/>
              <a:gd name="connsiteX112" fmla="*/ 19081 w 296348"/>
              <a:gd name="connsiteY112" fmla="*/ 498109 h 507828"/>
              <a:gd name="connsiteX113" fmla="*/ 17687 w 296348"/>
              <a:gd name="connsiteY113" fmla="*/ 496105 h 507828"/>
              <a:gd name="connsiteX114" fmla="*/ 17687 w 296348"/>
              <a:gd name="connsiteY114" fmla="*/ 493404 h 507828"/>
              <a:gd name="connsiteX115" fmla="*/ 21172 w 296348"/>
              <a:gd name="connsiteY115" fmla="*/ 489396 h 507828"/>
              <a:gd name="connsiteX116" fmla="*/ 23960 w 296348"/>
              <a:gd name="connsiteY116" fmla="*/ 489396 h 507828"/>
              <a:gd name="connsiteX117" fmla="*/ 25354 w 296348"/>
              <a:gd name="connsiteY117" fmla="*/ 492097 h 507828"/>
              <a:gd name="connsiteX118" fmla="*/ 26748 w 296348"/>
              <a:gd name="connsiteY118" fmla="*/ 494101 h 507828"/>
              <a:gd name="connsiteX119" fmla="*/ 30930 w 296348"/>
              <a:gd name="connsiteY119" fmla="*/ 494101 h 507828"/>
              <a:gd name="connsiteX120" fmla="*/ 35025 w 296348"/>
              <a:gd name="connsiteY120" fmla="*/ 490703 h 507828"/>
              <a:gd name="connsiteX121" fmla="*/ 37813 w 296348"/>
              <a:gd name="connsiteY121" fmla="*/ 490703 h 507828"/>
              <a:gd name="connsiteX122" fmla="*/ 40602 w 296348"/>
              <a:gd name="connsiteY122" fmla="*/ 489396 h 507828"/>
              <a:gd name="connsiteX123" fmla="*/ 43390 w 296348"/>
              <a:gd name="connsiteY123" fmla="*/ 490703 h 507828"/>
              <a:gd name="connsiteX124" fmla="*/ 43390 w 296348"/>
              <a:gd name="connsiteY124" fmla="*/ 492707 h 507828"/>
              <a:gd name="connsiteX125" fmla="*/ 41996 w 296348"/>
              <a:gd name="connsiteY125" fmla="*/ 495408 h 507828"/>
              <a:gd name="connsiteX126" fmla="*/ 44087 w 296348"/>
              <a:gd name="connsiteY126" fmla="*/ 498806 h 507828"/>
              <a:gd name="connsiteX127" fmla="*/ 46178 w 296348"/>
              <a:gd name="connsiteY127" fmla="*/ 498806 h 507828"/>
              <a:gd name="connsiteX128" fmla="*/ 48966 w 296348"/>
              <a:gd name="connsiteY128" fmla="*/ 497499 h 507828"/>
              <a:gd name="connsiteX129" fmla="*/ 50360 w 296348"/>
              <a:gd name="connsiteY129" fmla="*/ 494798 h 507828"/>
              <a:gd name="connsiteX130" fmla="*/ 51057 w 296348"/>
              <a:gd name="connsiteY130" fmla="*/ 491400 h 507828"/>
              <a:gd name="connsiteX131" fmla="*/ 48966 w 296348"/>
              <a:gd name="connsiteY131" fmla="*/ 490093 h 507828"/>
              <a:gd name="connsiteX132" fmla="*/ 46178 w 296348"/>
              <a:gd name="connsiteY132" fmla="*/ 486695 h 507828"/>
              <a:gd name="connsiteX133" fmla="*/ 47572 w 296348"/>
              <a:gd name="connsiteY133" fmla="*/ 484691 h 507828"/>
              <a:gd name="connsiteX134" fmla="*/ 47572 w 296348"/>
              <a:gd name="connsiteY134" fmla="*/ 481293 h 507828"/>
              <a:gd name="connsiteX135" fmla="*/ 49663 w 296348"/>
              <a:gd name="connsiteY135" fmla="*/ 479289 h 507828"/>
              <a:gd name="connsiteX136" fmla="*/ 50360 w 296348"/>
              <a:gd name="connsiteY136" fmla="*/ 480596 h 507828"/>
              <a:gd name="connsiteX137" fmla="*/ 51754 w 296348"/>
              <a:gd name="connsiteY137" fmla="*/ 481903 h 507828"/>
              <a:gd name="connsiteX138" fmla="*/ 52451 w 296348"/>
              <a:gd name="connsiteY138" fmla="*/ 484604 h 507828"/>
              <a:gd name="connsiteX139" fmla="*/ 55239 w 296348"/>
              <a:gd name="connsiteY139" fmla="*/ 485911 h 507828"/>
              <a:gd name="connsiteX140" fmla="*/ 58027 w 296348"/>
              <a:gd name="connsiteY140" fmla="*/ 487915 h 507828"/>
              <a:gd name="connsiteX141" fmla="*/ 60118 w 296348"/>
              <a:gd name="connsiteY141" fmla="*/ 485911 h 507828"/>
              <a:gd name="connsiteX142" fmla="*/ 61512 w 296348"/>
              <a:gd name="connsiteY142" fmla="*/ 483907 h 507828"/>
              <a:gd name="connsiteX143" fmla="*/ 67001 w 296348"/>
              <a:gd name="connsiteY143" fmla="*/ 481903 h 507828"/>
              <a:gd name="connsiteX144" fmla="*/ 71183 w 296348"/>
              <a:gd name="connsiteY144" fmla="*/ 482600 h 507828"/>
              <a:gd name="connsiteX145" fmla="*/ 73971 w 296348"/>
              <a:gd name="connsiteY145" fmla="*/ 484604 h 507828"/>
              <a:gd name="connsiteX146" fmla="*/ 77457 w 296348"/>
              <a:gd name="connsiteY146" fmla="*/ 485301 h 507828"/>
              <a:gd name="connsiteX147" fmla="*/ 80942 w 296348"/>
              <a:gd name="connsiteY147" fmla="*/ 487305 h 507828"/>
              <a:gd name="connsiteX148" fmla="*/ 83033 w 296348"/>
              <a:gd name="connsiteY148" fmla="*/ 490006 h 507828"/>
              <a:gd name="connsiteX149" fmla="*/ 86518 w 296348"/>
              <a:gd name="connsiteY149" fmla="*/ 490703 h 507828"/>
              <a:gd name="connsiteX150" fmla="*/ 90003 w 296348"/>
              <a:gd name="connsiteY150" fmla="*/ 490006 h 507828"/>
              <a:gd name="connsiteX151" fmla="*/ 92791 w 296348"/>
              <a:gd name="connsiteY151" fmla="*/ 491313 h 507828"/>
              <a:gd name="connsiteX152" fmla="*/ 94185 w 296348"/>
              <a:gd name="connsiteY152" fmla="*/ 494711 h 507828"/>
              <a:gd name="connsiteX153" fmla="*/ 98367 w 296348"/>
              <a:gd name="connsiteY153" fmla="*/ 497412 h 507828"/>
              <a:gd name="connsiteX154" fmla="*/ 101852 w 296348"/>
              <a:gd name="connsiteY154" fmla="*/ 493404 h 507828"/>
              <a:gd name="connsiteX155" fmla="*/ 101852 w 296348"/>
              <a:gd name="connsiteY155" fmla="*/ 488002 h 507828"/>
              <a:gd name="connsiteX156" fmla="*/ 101852 w 296348"/>
              <a:gd name="connsiteY156" fmla="*/ 482600 h 507828"/>
              <a:gd name="connsiteX157" fmla="*/ 105337 w 296348"/>
              <a:gd name="connsiteY157" fmla="*/ 478592 h 507828"/>
              <a:gd name="connsiteX158" fmla="*/ 107428 w 296348"/>
              <a:gd name="connsiteY158" fmla="*/ 477285 h 507828"/>
              <a:gd name="connsiteX159" fmla="*/ 111611 w 296348"/>
              <a:gd name="connsiteY159" fmla="*/ 477285 h 507828"/>
              <a:gd name="connsiteX160" fmla="*/ 113702 w 296348"/>
              <a:gd name="connsiteY160" fmla="*/ 475281 h 507828"/>
              <a:gd name="connsiteX161" fmla="*/ 116490 w 296348"/>
              <a:gd name="connsiteY161" fmla="*/ 471273 h 507828"/>
              <a:gd name="connsiteX162" fmla="*/ 118581 w 296348"/>
              <a:gd name="connsiteY162" fmla="*/ 469270 h 507828"/>
              <a:gd name="connsiteX163" fmla="*/ 121369 w 296348"/>
              <a:gd name="connsiteY163" fmla="*/ 467963 h 507828"/>
              <a:gd name="connsiteX164" fmla="*/ 124854 w 296348"/>
              <a:gd name="connsiteY164" fmla="*/ 469270 h 507828"/>
              <a:gd name="connsiteX165" fmla="*/ 126248 w 296348"/>
              <a:gd name="connsiteY165" fmla="*/ 472668 h 507828"/>
              <a:gd name="connsiteX166" fmla="*/ 128339 w 296348"/>
              <a:gd name="connsiteY166" fmla="*/ 476675 h 507828"/>
              <a:gd name="connsiteX167" fmla="*/ 131127 w 296348"/>
              <a:gd name="connsiteY167" fmla="*/ 479376 h 507828"/>
              <a:gd name="connsiteX168" fmla="*/ 133915 w 296348"/>
              <a:gd name="connsiteY168" fmla="*/ 478069 h 507828"/>
              <a:gd name="connsiteX169" fmla="*/ 134612 w 296348"/>
              <a:gd name="connsiteY169" fmla="*/ 476763 h 507828"/>
              <a:gd name="connsiteX170" fmla="*/ 137400 w 296348"/>
              <a:gd name="connsiteY170" fmla="*/ 475368 h 507828"/>
              <a:gd name="connsiteX171" fmla="*/ 139491 w 296348"/>
              <a:gd name="connsiteY171" fmla="*/ 477372 h 507828"/>
              <a:gd name="connsiteX172" fmla="*/ 138794 w 296348"/>
              <a:gd name="connsiteY172" fmla="*/ 479376 h 507828"/>
              <a:gd name="connsiteX173" fmla="*/ 138097 w 296348"/>
              <a:gd name="connsiteY173" fmla="*/ 482077 h 507828"/>
              <a:gd name="connsiteX174" fmla="*/ 140188 w 296348"/>
              <a:gd name="connsiteY174" fmla="*/ 484081 h 507828"/>
              <a:gd name="connsiteX175" fmla="*/ 142977 w 296348"/>
              <a:gd name="connsiteY175" fmla="*/ 482774 h 507828"/>
              <a:gd name="connsiteX176" fmla="*/ 144371 w 296348"/>
              <a:gd name="connsiteY176" fmla="*/ 479376 h 507828"/>
              <a:gd name="connsiteX177" fmla="*/ 143673 w 296348"/>
              <a:gd name="connsiteY177" fmla="*/ 476675 h 507828"/>
              <a:gd name="connsiteX178" fmla="*/ 144371 w 296348"/>
              <a:gd name="connsiteY178" fmla="*/ 473974 h 507828"/>
              <a:gd name="connsiteX179" fmla="*/ 146462 w 296348"/>
              <a:gd name="connsiteY179" fmla="*/ 473277 h 507828"/>
              <a:gd name="connsiteX180" fmla="*/ 149947 w 296348"/>
              <a:gd name="connsiteY180" fmla="*/ 473974 h 507828"/>
              <a:gd name="connsiteX181" fmla="*/ 151341 w 296348"/>
              <a:gd name="connsiteY181" fmla="*/ 473277 h 507828"/>
              <a:gd name="connsiteX182" fmla="*/ 151341 w 296348"/>
              <a:gd name="connsiteY182" fmla="*/ 469879 h 507828"/>
              <a:gd name="connsiteX183" fmla="*/ 149250 w 296348"/>
              <a:gd name="connsiteY183" fmla="*/ 467178 h 507828"/>
              <a:gd name="connsiteX184" fmla="*/ 147856 w 296348"/>
              <a:gd name="connsiteY184" fmla="*/ 462474 h 507828"/>
              <a:gd name="connsiteX185" fmla="*/ 148553 w 296348"/>
              <a:gd name="connsiteY185" fmla="*/ 458466 h 507828"/>
              <a:gd name="connsiteX186" fmla="*/ 152038 w 296348"/>
              <a:gd name="connsiteY186" fmla="*/ 458466 h 507828"/>
              <a:gd name="connsiteX187" fmla="*/ 155523 w 296348"/>
              <a:gd name="connsiteY187" fmla="*/ 456462 h 507828"/>
              <a:gd name="connsiteX188" fmla="*/ 156220 w 296348"/>
              <a:gd name="connsiteY188" fmla="*/ 453761 h 507828"/>
              <a:gd name="connsiteX189" fmla="*/ 154129 w 296348"/>
              <a:gd name="connsiteY189" fmla="*/ 452454 h 507828"/>
              <a:gd name="connsiteX190" fmla="*/ 152735 w 296348"/>
              <a:gd name="connsiteY190" fmla="*/ 451147 h 507828"/>
              <a:gd name="connsiteX191" fmla="*/ 152038 w 296348"/>
              <a:gd name="connsiteY191" fmla="*/ 449753 h 507828"/>
              <a:gd name="connsiteX192" fmla="*/ 154129 w 296348"/>
              <a:gd name="connsiteY192" fmla="*/ 447749 h 507828"/>
              <a:gd name="connsiteX193" fmla="*/ 156220 w 296348"/>
              <a:gd name="connsiteY193" fmla="*/ 448446 h 507828"/>
              <a:gd name="connsiteX194" fmla="*/ 158311 w 296348"/>
              <a:gd name="connsiteY194" fmla="*/ 450450 h 507828"/>
              <a:gd name="connsiteX195" fmla="*/ 160402 w 296348"/>
              <a:gd name="connsiteY195" fmla="*/ 449143 h 507828"/>
              <a:gd name="connsiteX196" fmla="*/ 160402 w 296348"/>
              <a:gd name="connsiteY196" fmla="*/ 447139 h 507828"/>
              <a:gd name="connsiteX197" fmla="*/ 161796 w 296348"/>
              <a:gd name="connsiteY197" fmla="*/ 446442 h 507828"/>
              <a:gd name="connsiteX198" fmla="*/ 164584 w 296348"/>
              <a:gd name="connsiteY198" fmla="*/ 447139 h 507828"/>
              <a:gd name="connsiteX199" fmla="*/ 165281 w 296348"/>
              <a:gd name="connsiteY199" fmla="*/ 445832 h 507828"/>
              <a:gd name="connsiteX200" fmla="*/ 164584 w 296348"/>
              <a:gd name="connsiteY200" fmla="*/ 443131 h 507828"/>
              <a:gd name="connsiteX201" fmla="*/ 166675 w 296348"/>
              <a:gd name="connsiteY201" fmla="*/ 441737 h 507828"/>
              <a:gd name="connsiteX202" fmla="*/ 168766 w 296348"/>
              <a:gd name="connsiteY202" fmla="*/ 443131 h 507828"/>
              <a:gd name="connsiteX203" fmla="*/ 170857 w 296348"/>
              <a:gd name="connsiteY203" fmla="*/ 444438 h 507828"/>
              <a:gd name="connsiteX204" fmla="*/ 169463 w 296348"/>
              <a:gd name="connsiteY204" fmla="*/ 447139 h 507828"/>
              <a:gd name="connsiteX205" fmla="*/ 170857 w 296348"/>
              <a:gd name="connsiteY205" fmla="*/ 451147 h 507828"/>
              <a:gd name="connsiteX206" fmla="*/ 173645 w 296348"/>
              <a:gd name="connsiteY206" fmla="*/ 455155 h 507828"/>
              <a:gd name="connsiteX207" fmla="*/ 176434 w 296348"/>
              <a:gd name="connsiteY207" fmla="*/ 455852 h 507828"/>
              <a:gd name="connsiteX208" fmla="*/ 179222 w 296348"/>
              <a:gd name="connsiteY208" fmla="*/ 457246 h 507828"/>
              <a:gd name="connsiteX209" fmla="*/ 182010 w 296348"/>
              <a:gd name="connsiteY209" fmla="*/ 458553 h 507828"/>
              <a:gd name="connsiteX210" fmla="*/ 184798 w 296348"/>
              <a:gd name="connsiteY210" fmla="*/ 457246 h 507828"/>
              <a:gd name="connsiteX211" fmla="*/ 188980 w 296348"/>
              <a:gd name="connsiteY211" fmla="*/ 457246 h 507828"/>
              <a:gd name="connsiteX212" fmla="*/ 191071 w 296348"/>
              <a:gd name="connsiteY212" fmla="*/ 457943 h 507828"/>
              <a:gd name="connsiteX213" fmla="*/ 191768 w 296348"/>
              <a:gd name="connsiteY213" fmla="*/ 459947 h 507828"/>
              <a:gd name="connsiteX214" fmla="*/ 194556 w 296348"/>
              <a:gd name="connsiteY214" fmla="*/ 462648 h 507828"/>
              <a:gd name="connsiteX215" fmla="*/ 196647 w 296348"/>
              <a:gd name="connsiteY215" fmla="*/ 459947 h 507828"/>
              <a:gd name="connsiteX216" fmla="*/ 196647 w 296348"/>
              <a:gd name="connsiteY216" fmla="*/ 456549 h 507828"/>
              <a:gd name="connsiteX217" fmla="*/ 200132 w 296348"/>
              <a:gd name="connsiteY217" fmla="*/ 455852 h 507828"/>
              <a:gd name="connsiteX218" fmla="*/ 202920 w 296348"/>
              <a:gd name="connsiteY218" fmla="*/ 455155 h 507828"/>
              <a:gd name="connsiteX219" fmla="*/ 204314 w 296348"/>
              <a:gd name="connsiteY219" fmla="*/ 453151 h 507828"/>
              <a:gd name="connsiteX220" fmla="*/ 205708 w 296348"/>
              <a:gd name="connsiteY220" fmla="*/ 447749 h 507828"/>
              <a:gd name="connsiteX221" fmla="*/ 205011 w 296348"/>
              <a:gd name="connsiteY221" fmla="*/ 442347 h 507828"/>
              <a:gd name="connsiteX222" fmla="*/ 204314 w 296348"/>
              <a:gd name="connsiteY222" fmla="*/ 437642 h 507828"/>
              <a:gd name="connsiteX223" fmla="*/ 205708 w 296348"/>
              <a:gd name="connsiteY223" fmla="*/ 431630 h 507828"/>
              <a:gd name="connsiteX224" fmla="*/ 208496 w 296348"/>
              <a:gd name="connsiteY224" fmla="*/ 428929 h 507828"/>
              <a:gd name="connsiteX225" fmla="*/ 209891 w 296348"/>
              <a:gd name="connsiteY225" fmla="*/ 426925 h 507828"/>
              <a:gd name="connsiteX226" fmla="*/ 209194 w 296348"/>
              <a:gd name="connsiteY226" fmla="*/ 422918 h 507828"/>
              <a:gd name="connsiteX227" fmla="*/ 210588 w 296348"/>
              <a:gd name="connsiteY227" fmla="*/ 421611 h 507828"/>
              <a:gd name="connsiteX228" fmla="*/ 212679 w 296348"/>
              <a:gd name="connsiteY228" fmla="*/ 421611 h 507828"/>
              <a:gd name="connsiteX229" fmla="*/ 214073 w 296348"/>
              <a:gd name="connsiteY229" fmla="*/ 420304 h 507828"/>
              <a:gd name="connsiteX230" fmla="*/ 216164 w 296348"/>
              <a:gd name="connsiteY230" fmla="*/ 423005 h 507828"/>
              <a:gd name="connsiteX231" fmla="*/ 218255 w 296348"/>
              <a:gd name="connsiteY231" fmla="*/ 423005 h 507828"/>
              <a:gd name="connsiteX232" fmla="*/ 222437 w 296348"/>
              <a:gd name="connsiteY232" fmla="*/ 418997 h 507828"/>
              <a:gd name="connsiteX233" fmla="*/ 223134 w 296348"/>
              <a:gd name="connsiteY233" fmla="*/ 415599 h 507828"/>
              <a:gd name="connsiteX234" fmla="*/ 224528 w 296348"/>
              <a:gd name="connsiteY234" fmla="*/ 412898 h 507828"/>
              <a:gd name="connsiteX235" fmla="*/ 225922 w 296348"/>
              <a:gd name="connsiteY235" fmla="*/ 409500 h 507828"/>
              <a:gd name="connsiteX236" fmla="*/ 225922 w 296348"/>
              <a:gd name="connsiteY236" fmla="*/ 406799 h 507828"/>
              <a:gd name="connsiteX237" fmla="*/ 226619 w 296348"/>
              <a:gd name="connsiteY237" fmla="*/ 400090 h 507828"/>
              <a:gd name="connsiteX238" fmla="*/ 229407 w 296348"/>
              <a:gd name="connsiteY238" fmla="*/ 398086 h 507828"/>
              <a:gd name="connsiteX239" fmla="*/ 233502 w 296348"/>
              <a:gd name="connsiteY239" fmla="*/ 397389 h 507828"/>
              <a:gd name="connsiteX240" fmla="*/ 236987 w 296348"/>
              <a:gd name="connsiteY240" fmla="*/ 395385 h 507828"/>
              <a:gd name="connsiteX241" fmla="*/ 238381 w 296348"/>
              <a:gd name="connsiteY241" fmla="*/ 391377 h 507828"/>
              <a:gd name="connsiteX242" fmla="*/ 240472 w 296348"/>
              <a:gd name="connsiteY242" fmla="*/ 389373 h 507828"/>
              <a:gd name="connsiteX243" fmla="*/ 242563 w 296348"/>
              <a:gd name="connsiteY243" fmla="*/ 387369 h 507828"/>
              <a:gd name="connsiteX244" fmla="*/ 243261 w 296348"/>
              <a:gd name="connsiteY244" fmla="*/ 384669 h 507828"/>
              <a:gd name="connsiteX245" fmla="*/ 241169 w 296348"/>
              <a:gd name="connsiteY245" fmla="*/ 379964 h 507828"/>
              <a:gd name="connsiteX246" fmla="*/ 239775 w 296348"/>
              <a:gd name="connsiteY246" fmla="*/ 377263 h 507828"/>
              <a:gd name="connsiteX247" fmla="*/ 238381 w 296348"/>
              <a:gd name="connsiteY247" fmla="*/ 371861 h 507828"/>
              <a:gd name="connsiteX248" fmla="*/ 236987 w 296348"/>
              <a:gd name="connsiteY248" fmla="*/ 369857 h 507828"/>
              <a:gd name="connsiteX249" fmla="*/ 235593 w 296348"/>
              <a:gd name="connsiteY249" fmla="*/ 366459 h 507828"/>
              <a:gd name="connsiteX250" fmla="*/ 238381 w 296348"/>
              <a:gd name="connsiteY250" fmla="*/ 363061 h 507828"/>
              <a:gd name="connsiteX251" fmla="*/ 241867 w 296348"/>
              <a:gd name="connsiteY251" fmla="*/ 363061 h 507828"/>
              <a:gd name="connsiteX252" fmla="*/ 246048 w 296348"/>
              <a:gd name="connsiteY252" fmla="*/ 361754 h 507828"/>
              <a:gd name="connsiteX253" fmla="*/ 248140 w 296348"/>
              <a:gd name="connsiteY253" fmla="*/ 361057 h 507828"/>
              <a:gd name="connsiteX254" fmla="*/ 250928 w 296348"/>
              <a:gd name="connsiteY254" fmla="*/ 359750 h 507828"/>
              <a:gd name="connsiteX255" fmla="*/ 255720 w 296348"/>
              <a:gd name="connsiteY255" fmla="*/ 360447 h 507828"/>
              <a:gd name="connsiteX256" fmla="*/ 257114 w 296348"/>
              <a:gd name="connsiteY256" fmla="*/ 363845 h 507828"/>
              <a:gd name="connsiteX257" fmla="*/ 261296 w 296348"/>
              <a:gd name="connsiteY257" fmla="*/ 365152 h 507828"/>
              <a:gd name="connsiteX258" fmla="*/ 264084 w 296348"/>
              <a:gd name="connsiteY258" fmla="*/ 364455 h 507828"/>
              <a:gd name="connsiteX259" fmla="*/ 267569 w 296348"/>
              <a:gd name="connsiteY259" fmla="*/ 361754 h 507828"/>
              <a:gd name="connsiteX260" fmla="*/ 271054 w 296348"/>
              <a:gd name="connsiteY260" fmla="*/ 357049 h 507828"/>
              <a:gd name="connsiteX261" fmla="*/ 274539 w 296348"/>
              <a:gd name="connsiteY261" fmla="*/ 353651 h 507828"/>
              <a:gd name="connsiteX262" fmla="*/ 278024 w 296348"/>
              <a:gd name="connsiteY262" fmla="*/ 351647 h 507828"/>
              <a:gd name="connsiteX263" fmla="*/ 282816 w 296348"/>
              <a:gd name="connsiteY263" fmla="*/ 351647 h 507828"/>
              <a:gd name="connsiteX264" fmla="*/ 285605 w 296348"/>
              <a:gd name="connsiteY264" fmla="*/ 348946 h 507828"/>
              <a:gd name="connsiteX265" fmla="*/ 289787 w 296348"/>
              <a:gd name="connsiteY265" fmla="*/ 348946 h 507828"/>
              <a:gd name="connsiteX266" fmla="*/ 292575 w 296348"/>
              <a:gd name="connsiteY266" fmla="*/ 349643 h 507828"/>
              <a:gd name="connsiteX267" fmla="*/ 293969 w 296348"/>
              <a:gd name="connsiteY267" fmla="*/ 348249 h 507828"/>
              <a:gd name="connsiteX268" fmla="*/ 293272 w 296348"/>
              <a:gd name="connsiteY268" fmla="*/ 345548 h 507828"/>
              <a:gd name="connsiteX269" fmla="*/ 291878 w 296348"/>
              <a:gd name="connsiteY269" fmla="*/ 343544 h 507828"/>
              <a:gd name="connsiteX270" fmla="*/ 291878 w 296348"/>
              <a:gd name="connsiteY270" fmla="*/ 342237 h 507828"/>
              <a:gd name="connsiteX271" fmla="*/ 295363 w 296348"/>
              <a:gd name="connsiteY271" fmla="*/ 340234 h 507828"/>
              <a:gd name="connsiteX272" fmla="*/ 296060 w 296348"/>
              <a:gd name="connsiteY272" fmla="*/ 336836 h 507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</a:cxnLst>
            <a:rect l="l" t="t" r="r" b="b"/>
            <a:pathLst>
              <a:path w="296348" h="507828">
                <a:moveTo>
                  <a:pt x="294230" y="336400"/>
                </a:moveTo>
                <a:cubicBezTo>
                  <a:pt x="293533" y="335703"/>
                  <a:pt x="291442" y="335093"/>
                  <a:pt x="290745" y="335093"/>
                </a:cubicBezTo>
                <a:cubicBezTo>
                  <a:pt x="290048" y="335093"/>
                  <a:pt x="288654" y="335790"/>
                  <a:pt x="287957" y="335790"/>
                </a:cubicBezTo>
                <a:cubicBezTo>
                  <a:pt x="287260" y="336487"/>
                  <a:pt x="285866" y="336487"/>
                  <a:pt x="285169" y="335790"/>
                </a:cubicBezTo>
                <a:cubicBezTo>
                  <a:pt x="284472" y="335790"/>
                  <a:pt x="283775" y="333786"/>
                  <a:pt x="283775" y="333089"/>
                </a:cubicBezTo>
                <a:cubicBezTo>
                  <a:pt x="283775" y="332392"/>
                  <a:pt x="285169" y="331085"/>
                  <a:pt x="285169" y="330388"/>
                </a:cubicBezTo>
                <a:cubicBezTo>
                  <a:pt x="285866" y="329691"/>
                  <a:pt x="287260" y="329691"/>
                  <a:pt x="287260" y="329081"/>
                </a:cubicBezTo>
                <a:cubicBezTo>
                  <a:pt x="287957" y="327774"/>
                  <a:pt x="287260" y="325683"/>
                  <a:pt x="286563" y="325073"/>
                </a:cubicBezTo>
                <a:cubicBezTo>
                  <a:pt x="285866" y="324376"/>
                  <a:pt x="285169" y="322372"/>
                  <a:pt x="284472" y="322372"/>
                </a:cubicBezTo>
                <a:cubicBezTo>
                  <a:pt x="283775" y="321675"/>
                  <a:pt x="281684" y="321675"/>
                  <a:pt x="280987" y="321065"/>
                </a:cubicBezTo>
                <a:cubicBezTo>
                  <a:pt x="280987" y="320368"/>
                  <a:pt x="280290" y="319061"/>
                  <a:pt x="280290" y="318364"/>
                </a:cubicBezTo>
                <a:cubicBezTo>
                  <a:pt x="280290" y="317667"/>
                  <a:pt x="280987" y="316360"/>
                  <a:pt x="280987" y="315663"/>
                </a:cubicBezTo>
                <a:cubicBezTo>
                  <a:pt x="281684" y="314966"/>
                  <a:pt x="283775" y="314357"/>
                  <a:pt x="284472" y="313660"/>
                </a:cubicBezTo>
                <a:cubicBezTo>
                  <a:pt x="284472" y="312963"/>
                  <a:pt x="285169" y="312265"/>
                  <a:pt x="285866" y="311656"/>
                </a:cubicBezTo>
                <a:lnTo>
                  <a:pt x="236813" y="8800"/>
                </a:lnTo>
                <a:lnTo>
                  <a:pt x="235419" y="0"/>
                </a:lnTo>
                <a:cubicBezTo>
                  <a:pt x="235419" y="0"/>
                  <a:pt x="153258" y="13505"/>
                  <a:pt x="125638" y="17513"/>
                </a:cubicBezTo>
                <a:cubicBezTo>
                  <a:pt x="115270" y="19517"/>
                  <a:pt x="94534" y="22218"/>
                  <a:pt x="84165" y="23612"/>
                </a:cubicBezTo>
                <a:cubicBezTo>
                  <a:pt x="78676" y="24309"/>
                  <a:pt x="63429" y="25615"/>
                  <a:pt x="57243" y="26313"/>
                </a:cubicBezTo>
                <a:cubicBezTo>
                  <a:pt x="55849" y="28316"/>
                  <a:pt x="53758" y="29710"/>
                  <a:pt x="52451" y="31017"/>
                </a:cubicBezTo>
                <a:cubicBezTo>
                  <a:pt x="50360" y="32324"/>
                  <a:pt x="45568" y="35722"/>
                  <a:pt x="43477" y="37116"/>
                </a:cubicBezTo>
                <a:cubicBezTo>
                  <a:pt x="40689" y="38423"/>
                  <a:pt x="36594" y="40514"/>
                  <a:pt x="34502" y="41124"/>
                </a:cubicBezTo>
                <a:cubicBezTo>
                  <a:pt x="31715" y="42431"/>
                  <a:pt x="26922" y="46526"/>
                  <a:pt x="24134" y="47223"/>
                </a:cubicBezTo>
                <a:cubicBezTo>
                  <a:pt x="21346" y="47920"/>
                  <a:pt x="14463" y="47920"/>
                  <a:pt x="10978" y="47920"/>
                </a:cubicBezTo>
                <a:cubicBezTo>
                  <a:pt x="9584" y="47223"/>
                  <a:pt x="6796" y="46613"/>
                  <a:pt x="5489" y="45916"/>
                </a:cubicBezTo>
                <a:cubicBezTo>
                  <a:pt x="4095" y="45219"/>
                  <a:pt x="1307" y="43215"/>
                  <a:pt x="0" y="42518"/>
                </a:cubicBezTo>
                <a:lnTo>
                  <a:pt x="35897" y="314444"/>
                </a:lnTo>
                <a:lnTo>
                  <a:pt x="35897" y="315141"/>
                </a:lnTo>
                <a:cubicBezTo>
                  <a:pt x="35897" y="318539"/>
                  <a:pt x="35200" y="319846"/>
                  <a:pt x="35200" y="319846"/>
                </a:cubicBezTo>
                <a:cubicBezTo>
                  <a:pt x="34502" y="321153"/>
                  <a:pt x="33108" y="321850"/>
                  <a:pt x="32412" y="321850"/>
                </a:cubicBezTo>
                <a:cubicBezTo>
                  <a:pt x="32412" y="321850"/>
                  <a:pt x="32412" y="322547"/>
                  <a:pt x="31715" y="322547"/>
                </a:cubicBezTo>
                <a:cubicBezTo>
                  <a:pt x="31715" y="322547"/>
                  <a:pt x="31017" y="323853"/>
                  <a:pt x="30321" y="323853"/>
                </a:cubicBezTo>
                <a:lnTo>
                  <a:pt x="30321" y="326554"/>
                </a:lnTo>
                <a:cubicBezTo>
                  <a:pt x="30321" y="327251"/>
                  <a:pt x="31017" y="327861"/>
                  <a:pt x="31017" y="328558"/>
                </a:cubicBezTo>
                <a:lnTo>
                  <a:pt x="31715" y="329255"/>
                </a:lnTo>
                <a:cubicBezTo>
                  <a:pt x="32412" y="329952"/>
                  <a:pt x="33108" y="330562"/>
                  <a:pt x="33806" y="331956"/>
                </a:cubicBezTo>
                <a:cubicBezTo>
                  <a:pt x="34502" y="333263"/>
                  <a:pt x="34502" y="335964"/>
                  <a:pt x="33806" y="337358"/>
                </a:cubicBezTo>
                <a:cubicBezTo>
                  <a:pt x="33108" y="338665"/>
                  <a:pt x="32412" y="340059"/>
                  <a:pt x="31017" y="340756"/>
                </a:cubicBezTo>
                <a:lnTo>
                  <a:pt x="30321" y="341453"/>
                </a:lnTo>
                <a:lnTo>
                  <a:pt x="29623" y="342150"/>
                </a:lnTo>
                <a:cubicBezTo>
                  <a:pt x="29623" y="342847"/>
                  <a:pt x="28926" y="342847"/>
                  <a:pt x="28926" y="343457"/>
                </a:cubicBezTo>
                <a:cubicBezTo>
                  <a:pt x="28926" y="344067"/>
                  <a:pt x="28926" y="344764"/>
                  <a:pt x="29623" y="344764"/>
                </a:cubicBezTo>
                <a:cubicBezTo>
                  <a:pt x="29623" y="345461"/>
                  <a:pt x="30321" y="346071"/>
                  <a:pt x="31017" y="346071"/>
                </a:cubicBezTo>
                <a:lnTo>
                  <a:pt x="32412" y="347465"/>
                </a:lnTo>
                <a:lnTo>
                  <a:pt x="33108" y="347465"/>
                </a:lnTo>
                <a:cubicBezTo>
                  <a:pt x="33806" y="348772"/>
                  <a:pt x="35200" y="349469"/>
                  <a:pt x="35897" y="350166"/>
                </a:cubicBezTo>
                <a:cubicBezTo>
                  <a:pt x="37291" y="352170"/>
                  <a:pt x="37291" y="354174"/>
                  <a:pt x="37291" y="355568"/>
                </a:cubicBezTo>
                <a:lnTo>
                  <a:pt x="37291" y="357572"/>
                </a:lnTo>
                <a:cubicBezTo>
                  <a:pt x="37291" y="358269"/>
                  <a:pt x="37988" y="358269"/>
                  <a:pt x="37988" y="358269"/>
                </a:cubicBezTo>
                <a:cubicBezTo>
                  <a:pt x="38685" y="358269"/>
                  <a:pt x="41473" y="358966"/>
                  <a:pt x="42780" y="360970"/>
                </a:cubicBezTo>
                <a:cubicBezTo>
                  <a:pt x="44174" y="362974"/>
                  <a:pt x="44174" y="366372"/>
                  <a:pt x="44174" y="367679"/>
                </a:cubicBezTo>
                <a:cubicBezTo>
                  <a:pt x="44174" y="368986"/>
                  <a:pt x="43477" y="371077"/>
                  <a:pt x="43477" y="371687"/>
                </a:cubicBezTo>
                <a:cubicBezTo>
                  <a:pt x="42780" y="372384"/>
                  <a:pt x="42780" y="372993"/>
                  <a:pt x="42083" y="373690"/>
                </a:cubicBezTo>
                <a:lnTo>
                  <a:pt x="42083" y="375085"/>
                </a:lnTo>
                <a:cubicBezTo>
                  <a:pt x="42780" y="375782"/>
                  <a:pt x="43477" y="375782"/>
                  <a:pt x="44174" y="377088"/>
                </a:cubicBezTo>
                <a:cubicBezTo>
                  <a:pt x="44871" y="377785"/>
                  <a:pt x="45568" y="378395"/>
                  <a:pt x="45568" y="379092"/>
                </a:cubicBezTo>
                <a:lnTo>
                  <a:pt x="45568" y="379789"/>
                </a:lnTo>
                <a:lnTo>
                  <a:pt x="46265" y="380486"/>
                </a:lnTo>
                <a:cubicBezTo>
                  <a:pt x="46962" y="381183"/>
                  <a:pt x="46962" y="381793"/>
                  <a:pt x="47659" y="382490"/>
                </a:cubicBezTo>
                <a:cubicBezTo>
                  <a:pt x="48356" y="383797"/>
                  <a:pt x="49053" y="387195"/>
                  <a:pt x="49053" y="389199"/>
                </a:cubicBezTo>
                <a:cubicBezTo>
                  <a:pt x="49053" y="391203"/>
                  <a:pt x="48356" y="394601"/>
                  <a:pt x="47659" y="396605"/>
                </a:cubicBezTo>
                <a:cubicBezTo>
                  <a:pt x="46962" y="397912"/>
                  <a:pt x="44871" y="399306"/>
                  <a:pt x="44174" y="400003"/>
                </a:cubicBezTo>
                <a:cubicBezTo>
                  <a:pt x="43477" y="400700"/>
                  <a:pt x="42780" y="401397"/>
                  <a:pt x="41386" y="402007"/>
                </a:cubicBezTo>
                <a:lnTo>
                  <a:pt x="39992" y="402007"/>
                </a:lnTo>
                <a:lnTo>
                  <a:pt x="39992" y="402704"/>
                </a:lnTo>
                <a:cubicBezTo>
                  <a:pt x="39530" y="402704"/>
                  <a:pt x="39295" y="402939"/>
                  <a:pt x="39295" y="403401"/>
                </a:cubicBezTo>
                <a:lnTo>
                  <a:pt x="39295" y="406799"/>
                </a:lnTo>
                <a:cubicBezTo>
                  <a:pt x="38597" y="408106"/>
                  <a:pt x="38597" y="409500"/>
                  <a:pt x="38597" y="410807"/>
                </a:cubicBezTo>
                <a:lnTo>
                  <a:pt x="37901" y="411504"/>
                </a:lnTo>
                <a:lnTo>
                  <a:pt x="37901" y="413508"/>
                </a:lnTo>
                <a:cubicBezTo>
                  <a:pt x="37901" y="414205"/>
                  <a:pt x="37901" y="414815"/>
                  <a:pt x="37203" y="415512"/>
                </a:cubicBezTo>
                <a:cubicBezTo>
                  <a:pt x="37901" y="415512"/>
                  <a:pt x="37901" y="416209"/>
                  <a:pt x="37901" y="416819"/>
                </a:cubicBezTo>
                <a:cubicBezTo>
                  <a:pt x="37901" y="417429"/>
                  <a:pt x="38597" y="419520"/>
                  <a:pt x="37203" y="421524"/>
                </a:cubicBezTo>
                <a:cubicBezTo>
                  <a:pt x="36507" y="422221"/>
                  <a:pt x="35809" y="422830"/>
                  <a:pt x="35112" y="422830"/>
                </a:cubicBezTo>
                <a:cubicBezTo>
                  <a:pt x="34416" y="423528"/>
                  <a:pt x="34416" y="424137"/>
                  <a:pt x="33021" y="424834"/>
                </a:cubicBezTo>
                <a:cubicBezTo>
                  <a:pt x="32560" y="425296"/>
                  <a:pt x="32089" y="425531"/>
                  <a:pt x="31627" y="425531"/>
                </a:cubicBezTo>
                <a:lnTo>
                  <a:pt x="31627" y="426228"/>
                </a:lnTo>
                <a:cubicBezTo>
                  <a:pt x="32324" y="427535"/>
                  <a:pt x="31627" y="430236"/>
                  <a:pt x="31627" y="430933"/>
                </a:cubicBezTo>
                <a:cubicBezTo>
                  <a:pt x="30930" y="432240"/>
                  <a:pt x="30930" y="433634"/>
                  <a:pt x="29536" y="434941"/>
                </a:cubicBezTo>
                <a:lnTo>
                  <a:pt x="29536" y="435638"/>
                </a:lnTo>
                <a:cubicBezTo>
                  <a:pt x="28839" y="437642"/>
                  <a:pt x="28142" y="439036"/>
                  <a:pt x="26748" y="439646"/>
                </a:cubicBezTo>
                <a:cubicBezTo>
                  <a:pt x="26051" y="440343"/>
                  <a:pt x="25354" y="440343"/>
                  <a:pt x="25354" y="441040"/>
                </a:cubicBezTo>
                <a:lnTo>
                  <a:pt x="25354" y="442347"/>
                </a:lnTo>
                <a:cubicBezTo>
                  <a:pt x="25354" y="443044"/>
                  <a:pt x="24657" y="445745"/>
                  <a:pt x="23960" y="447052"/>
                </a:cubicBezTo>
                <a:cubicBezTo>
                  <a:pt x="23960" y="447749"/>
                  <a:pt x="21869" y="450450"/>
                  <a:pt x="19081" y="450450"/>
                </a:cubicBezTo>
                <a:lnTo>
                  <a:pt x="18384" y="450450"/>
                </a:lnTo>
                <a:cubicBezTo>
                  <a:pt x="17687" y="451147"/>
                  <a:pt x="16990" y="452454"/>
                  <a:pt x="14899" y="452454"/>
                </a:cubicBezTo>
                <a:cubicBezTo>
                  <a:pt x="14202" y="454458"/>
                  <a:pt x="13505" y="455852"/>
                  <a:pt x="12808" y="456462"/>
                </a:cubicBezTo>
                <a:cubicBezTo>
                  <a:pt x="12808" y="456462"/>
                  <a:pt x="12808" y="457159"/>
                  <a:pt x="13505" y="457159"/>
                </a:cubicBezTo>
                <a:cubicBezTo>
                  <a:pt x="14202" y="457856"/>
                  <a:pt x="16293" y="459163"/>
                  <a:pt x="16990" y="459860"/>
                </a:cubicBezTo>
                <a:cubicBezTo>
                  <a:pt x="16990" y="460557"/>
                  <a:pt x="18384" y="462561"/>
                  <a:pt x="18384" y="464565"/>
                </a:cubicBezTo>
                <a:cubicBezTo>
                  <a:pt x="18384" y="466569"/>
                  <a:pt x="16990" y="468572"/>
                  <a:pt x="15596" y="469967"/>
                </a:cubicBezTo>
                <a:cubicBezTo>
                  <a:pt x="14899" y="470664"/>
                  <a:pt x="13505" y="471273"/>
                  <a:pt x="12808" y="471273"/>
                </a:cubicBezTo>
                <a:cubicBezTo>
                  <a:pt x="12808" y="471735"/>
                  <a:pt x="13043" y="472171"/>
                  <a:pt x="13505" y="472580"/>
                </a:cubicBezTo>
                <a:cubicBezTo>
                  <a:pt x="13505" y="473887"/>
                  <a:pt x="13505" y="475978"/>
                  <a:pt x="12111" y="477285"/>
                </a:cubicBezTo>
                <a:cubicBezTo>
                  <a:pt x="12111" y="477982"/>
                  <a:pt x="11414" y="478592"/>
                  <a:pt x="10717" y="479289"/>
                </a:cubicBezTo>
                <a:cubicBezTo>
                  <a:pt x="11414" y="479986"/>
                  <a:pt x="12808" y="480596"/>
                  <a:pt x="12808" y="481990"/>
                </a:cubicBezTo>
                <a:cubicBezTo>
                  <a:pt x="13505" y="482687"/>
                  <a:pt x="14202" y="484691"/>
                  <a:pt x="11414" y="490093"/>
                </a:cubicBezTo>
                <a:cubicBezTo>
                  <a:pt x="11414" y="490093"/>
                  <a:pt x="11414" y="490790"/>
                  <a:pt x="10717" y="490790"/>
                </a:cubicBezTo>
                <a:cubicBezTo>
                  <a:pt x="11414" y="492097"/>
                  <a:pt x="12111" y="493491"/>
                  <a:pt x="12111" y="494798"/>
                </a:cubicBezTo>
                <a:cubicBezTo>
                  <a:pt x="12111" y="495495"/>
                  <a:pt x="11414" y="496802"/>
                  <a:pt x="10717" y="497499"/>
                </a:cubicBezTo>
                <a:lnTo>
                  <a:pt x="10717" y="498806"/>
                </a:lnTo>
                <a:cubicBezTo>
                  <a:pt x="11414" y="499503"/>
                  <a:pt x="11414" y="500113"/>
                  <a:pt x="12111" y="500810"/>
                </a:cubicBezTo>
                <a:lnTo>
                  <a:pt x="12111" y="503511"/>
                </a:lnTo>
                <a:cubicBezTo>
                  <a:pt x="12808" y="503511"/>
                  <a:pt x="12808" y="504208"/>
                  <a:pt x="13505" y="504818"/>
                </a:cubicBezTo>
                <a:lnTo>
                  <a:pt x="14899" y="504818"/>
                </a:lnTo>
                <a:cubicBezTo>
                  <a:pt x="14899" y="505515"/>
                  <a:pt x="14899" y="506822"/>
                  <a:pt x="15596" y="507519"/>
                </a:cubicBezTo>
                <a:cubicBezTo>
                  <a:pt x="15596" y="508216"/>
                  <a:pt x="17687" y="507519"/>
                  <a:pt x="17687" y="507519"/>
                </a:cubicBezTo>
                <a:cubicBezTo>
                  <a:pt x="18384" y="506822"/>
                  <a:pt x="18384" y="505515"/>
                  <a:pt x="19081" y="505515"/>
                </a:cubicBezTo>
                <a:cubicBezTo>
                  <a:pt x="19778" y="504818"/>
                  <a:pt x="20475" y="504818"/>
                  <a:pt x="21172" y="504208"/>
                </a:cubicBezTo>
                <a:cubicBezTo>
                  <a:pt x="21869" y="504208"/>
                  <a:pt x="21869" y="502204"/>
                  <a:pt x="21869" y="501507"/>
                </a:cubicBezTo>
                <a:cubicBezTo>
                  <a:pt x="21869" y="500810"/>
                  <a:pt x="21869" y="499503"/>
                  <a:pt x="21172" y="498806"/>
                </a:cubicBezTo>
                <a:cubicBezTo>
                  <a:pt x="21172" y="498806"/>
                  <a:pt x="19778" y="498109"/>
                  <a:pt x="19081" y="498109"/>
                </a:cubicBezTo>
                <a:cubicBezTo>
                  <a:pt x="19081" y="497412"/>
                  <a:pt x="17687" y="496802"/>
                  <a:pt x="17687" y="496105"/>
                </a:cubicBezTo>
                <a:cubicBezTo>
                  <a:pt x="16990" y="495408"/>
                  <a:pt x="17687" y="494101"/>
                  <a:pt x="17687" y="493404"/>
                </a:cubicBezTo>
                <a:cubicBezTo>
                  <a:pt x="18384" y="492097"/>
                  <a:pt x="20475" y="489396"/>
                  <a:pt x="21172" y="489396"/>
                </a:cubicBezTo>
                <a:cubicBezTo>
                  <a:pt x="21869" y="488699"/>
                  <a:pt x="23263" y="489396"/>
                  <a:pt x="23960" y="489396"/>
                </a:cubicBezTo>
                <a:cubicBezTo>
                  <a:pt x="24657" y="490093"/>
                  <a:pt x="24657" y="491400"/>
                  <a:pt x="25354" y="492097"/>
                </a:cubicBezTo>
                <a:cubicBezTo>
                  <a:pt x="26051" y="492794"/>
                  <a:pt x="26748" y="494101"/>
                  <a:pt x="26748" y="494101"/>
                </a:cubicBezTo>
                <a:cubicBezTo>
                  <a:pt x="28142" y="494798"/>
                  <a:pt x="30233" y="494101"/>
                  <a:pt x="30930" y="494101"/>
                </a:cubicBezTo>
                <a:cubicBezTo>
                  <a:pt x="32324" y="493404"/>
                  <a:pt x="33718" y="491400"/>
                  <a:pt x="35025" y="490703"/>
                </a:cubicBezTo>
                <a:lnTo>
                  <a:pt x="37813" y="490703"/>
                </a:lnTo>
                <a:cubicBezTo>
                  <a:pt x="38511" y="490703"/>
                  <a:pt x="39904" y="489396"/>
                  <a:pt x="40602" y="489396"/>
                </a:cubicBezTo>
                <a:cubicBezTo>
                  <a:pt x="41298" y="489396"/>
                  <a:pt x="43390" y="490093"/>
                  <a:pt x="43390" y="490703"/>
                </a:cubicBezTo>
                <a:cubicBezTo>
                  <a:pt x="44087" y="490703"/>
                  <a:pt x="43390" y="492010"/>
                  <a:pt x="43390" y="492707"/>
                </a:cubicBezTo>
                <a:cubicBezTo>
                  <a:pt x="43390" y="493404"/>
                  <a:pt x="41996" y="494014"/>
                  <a:pt x="41996" y="495408"/>
                </a:cubicBezTo>
                <a:cubicBezTo>
                  <a:pt x="41996" y="496105"/>
                  <a:pt x="42693" y="498109"/>
                  <a:pt x="44087" y="498806"/>
                </a:cubicBezTo>
                <a:lnTo>
                  <a:pt x="46178" y="498806"/>
                </a:lnTo>
                <a:cubicBezTo>
                  <a:pt x="46875" y="498806"/>
                  <a:pt x="48269" y="497499"/>
                  <a:pt x="48966" y="497499"/>
                </a:cubicBezTo>
                <a:cubicBezTo>
                  <a:pt x="49663" y="496802"/>
                  <a:pt x="49663" y="495495"/>
                  <a:pt x="50360" y="494798"/>
                </a:cubicBezTo>
                <a:cubicBezTo>
                  <a:pt x="50360" y="494101"/>
                  <a:pt x="51057" y="492097"/>
                  <a:pt x="51057" y="491400"/>
                </a:cubicBezTo>
                <a:cubicBezTo>
                  <a:pt x="50360" y="490703"/>
                  <a:pt x="48966" y="490703"/>
                  <a:pt x="48966" y="490093"/>
                </a:cubicBezTo>
                <a:cubicBezTo>
                  <a:pt x="48269" y="489396"/>
                  <a:pt x="46178" y="487392"/>
                  <a:pt x="46178" y="486695"/>
                </a:cubicBezTo>
                <a:cubicBezTo>
                  <a:pt x="46178" y="485998"/>
                  <a:pt x="47572" y="485301"/>
                  <a:pt x="47572" y="484691"/>
                </a:cubicBezTo>
                <a:cubicBezTo>
                  <a:pt x="47572" y="484081"/>
                  <a:pt x="46875" y="481990"/>
                  <a:pt x="47572" y="481293"/>
                </a:cubicBezTo>
                <a:cubicBezTo>
                  <a:pt x="47572" y="480596"/>
                  <a:pt x="48966" y="479289"/>
                  <a:pt x="49663" y="479289"/>
                </a:cubicBezTo>
                <a:cubicBezTo>
                  <a:pt x="49663" y="479289"/>
                  <a:pt x="50360" y="479986"/>
                  <a:pt x="50360" y="480596"/>
                </a:cubicBezTo>
                <a:cubicBezTo>
                  <a:pt x="51057" y="480596"/>
                  <a:pt x="51754" y="481903"/>
                  <a:pt x="51754" y="481903"/>
                </a:cubicBezTo>
                <a:cubicBezTo>
                  <a:pt x="51754" y="482600"/>
                  <a:pt x="51754" y="484604"/>
                  <a:pt x="52451" y="484604"/>
                </a:cubicBezTo>
                <a:cubicBezTo>
                  <a:pt x="53148" y="485301"/>
                  <a:pt x="54542" y="485911"/>
                  <a:pt x="55239" y="485911"/>
                </a:cubicBezTo>
                <a:cubicBezTo>
                  <a:pt x="55936" y="486608"/>
                  <a:pt x="57330" y="487915"/>
                  <a:pt x="58027" y="487915"/>
                </a:cubicBezTo>
                <a:cubicBezTo>
                  <a:pt x="58724" y="487915"/>
                  <a:pt x="59421" y="486608"/>
                  <a:pt x="60118" y="485911"/>
                </a:cubicBezTo>
                <a:cubicBezTo>
                  <a:pt x="60118" y="485214"/>
                  <a:pt x="60815" y="483907"/>
                  <a:pt x="61512" y="483907"/>
                </a:cubicBezTo>
                <a:cubicBezTo>
                  <a:pt x="62906" y="482600"/>
                  <a:pt x="65607" y="481903"/>
                  <a:pt x="67001" y="481903"/>
                </a:cubicBezTo>
                <a:cubicBezTo>
                  <a:pt x="67698" y="481903"/>
                  <a:pt x="70486" y="481903"/>
                  <a:pt x="71183" y="482600"/>
                </a:cubicBezTo>
                <a:cubicBezTo>
                  <a:pt x="71880" y="483297"/>
                  <a:pt x="73274" y="484604"/>
                  <a:pt x="73971" y="484604"/>
                </a:cubicBezTo>
                <a:cubicBezTo>
                  <a:pt x="74668" y="485301"/>
                  <a:pt x="76759" y="485301"/>
                  <a:pt x="77457" y="485301"/>
                </a:cubicBezTo>
                <a:cubicBezTo>
                  <a:pt x="78154" y="485998"/>
                  <a:pt x="80245" y="486695"/>
                  <a:pt x="80942" y="487305"/>
                </a:cubicBezTo>
                <a:cubicBezTo>
                  <a:pt x="81639" y="488002"/>
                  <a:pt x="82336" y="489309"/>
                  <a:pt x="83033" y="490006"/>
                </a:cubicBezTo>
                <a:cubicBezTo>
                  <a:pt x="83730" y="490006"/>
                  <a:pt x="85124" y="490703"/>
                  <a:pt x="86518" y="490703"/>
                </a:cubicBezTo>
                <a:cubicBezTo>
                  <a:pt x="87215" y="490703"/>
                  <a:pt x="88609" y="490006"/>
                  <a:pt x="90003" y="490006"/>
                </a:cubicBezTo>
                <a:cubicBezTo>
                  <a:pt x="90700" y="490006"/>
                  <a:pt x="92094" y="490703"/>
                  <a:pt x="92791" y="491313"/>
                </a:cubicBezTo>
                <a:cubicBezTo>
                  <a:pt x="93488" y="492010"/>
                  <a:pt x="93488" y="494014"/>
                  <a:pt x="94185" y="494711"/>
                </a:cubicBezTo>
                <a:cubicBezTo>
                  <a:pt x="94882" y="495408"/>
                  <a:pt x="96973" y="497412"/>
                  <a:pt x="98367" y="497412"/>
                </a:cubicBezTo>
                <a:cubicBezTo>
                  <a:pt x="99761" y="497412"/>
                  <a:pt x="101155" y="494711"/>
                  <a:pt x="101852" y="493404"/>
                </a:cubicBezTo>
                <a:cubicBezTo>
                  <a:pt x="102549" y="492097"/>
                  <a:pt x="101852" y="489396"/>
                  <a:pt x="101852" y="488002"/>
                </a:cubicBezTo>
                <a:cubicBezTo>
                  <a:pt x="101852" y="486608"/>
                  <a:pt x="101155" y="483994"/>
                  <a:pt x="101852" y="482600"/>
                </a:cubicBezTo>
                <a:cubicBezTo>
                  <a:pt x="102549" y="481293"/>
                  <a:pt x="104640" y="479202"/>
                  <a:pt x="105337" y="478592"/>
                </a:cubicBezTo>
                <a:cubicBezTo>
                  <a:pt x="106034" y="478592"/>
                  <a:pt x="106731" y="477895"/>
                  <a:pt x="107428" y="477285"/>
                </a:cubicBezTo>
                <a:lnTo>
                  <a:pt x="111611" y="477285"/>
                </a:lnTo>
                <a:lnTo>
                  <a:pt x="113702" y="475281"/>
                </a:lnTo>
                <a:cubicBezTo>
                  <a:pt x="114399" y="474584"/>
                  <a:pt x="115793" y="472580"/>
                  <a:pt x="116490" y="471273"/>
                </a:cubicBezTo>
                <a:cubicBezTo>
                  <a:pt x="117187" y="470576"/>
                  <a:pt x="117884" y="469270"/>
                  <a:pt x="118581" y="469270"/>
                </a:cubicBezTo>
                <a:cubicBezTo>
                  <a:pt x="119278" y="468572"/>
                  <a:pt x="120672" y="467963"/>
                  <a:pt x="121369" y="467963"/>
                </a:cubicBezTo>
                <a:cubicBezTo>
                  <a:pt x="122763" y="467963"/>
                  <a:pt x="124157" y="468660"/>
                  <a:pt x="124854" y="469270"/>
                </a:cubicBezTo>
                <a:cubicBezTo>
                  <a:pt x="125551" y="469967"/>
                  <a:pt x="125551" y="471970"/>
                  <a:pt x="126248" y="472668"/>
                </a:cubicBezTo>
                <a:cubicBezTo>
                  <a:pt x="126945" y="473974"/>
                  <a:pt x="127642" y="476065"/>
                  <a:pt x="128339" y="476675"/>
                </a:cubicBezTo>
                <a:cubicBezTo>
                  <a:pt x="129036" y="477372"/>
                  <a:pt x="130430" y="479376"/>
                  <a:pt x="131127" y="479376"/>
                </a:cubicBezTo>
                <a:cubicBezTo>
                  <a:pt x="131824" y="479376"/>
                  <a:pt x="133218" y="478679"/>
                  <a:pt x="133915" y="478069"/>
                </a:cubicBezTo>
                <a:cubicBezTo>
                  <a:pt x="133915" y="477372"/>
                  <a:pt x="134612" y="476763"/>
                  <a:pt x="134612" y="476763"/>
                </a:cubicBezTo>
                <a:cubicBezTo>
                  <a:pt x="135309" y="476065"/>
                  <a:pt x="136703" y="475368"/>
                  <a:pt x="137400" y="475368"/>
                </a:cubicBezTo>
                <a:cubicBezTo>
                  <a:pt x="138097" y="475368"/>
                  <a:pt x="139491" y="476763"/>
                  <a:pt x="139491" y="477372"/>
                </a:cubicBezTo>
                <a:cubicBezTo>
                  <a:pt x="139491" y="477982"/>
                  <a:pt x="138794" y="478679"/>
                  <a:pt x="138794" y="479376"/>
                </a:cubicBezTo>
                <a:cubicBezTo>
                  <a:pt x="138794" y="480073"/>
                  <a:pt x="138097" y="481380"/>
                  <a:pt x="138097" y="482077"/>
                </a:cubicBezTo>
                <a:cubicBezTo>
                  <a:pt x="138097" y="482774"/>
                  <a:pt x="139491" y="484081"/>
                  <a:pt x="140188" y="484081"/>
                </a:cubicBezTo>
                <a:cubicBezTo>
                  <a:pt x="140886" y="484081"/>
                  <a:pt x="142279" y="483384"/>
                  <a:pt x="142977" y="482774"/>
                </a:cubicBezTo>
                <a:cubicBezTo>
                  <a:pt x="143673" y="482077"/>
                  <a:pt x="144371" y="480073"/>
                  <a:pt x="144371" y="479376"/>
                </a:cubicBezTo>
                <a:cubicBezTo>
                  <a:pt x="144371" y="478679"/>
                  <a:pt x="143673" y="477372"/>
                  <a:pt x="143673" y="476675"/>
                </a:cubicBezTo>
                <a:cubicBezTo>
                  <a:pt x="143673" y="475978"/>
                  <a:pt x="143673" y="474671"/>
                  <a:pt x="144371" y="473974"/>
                </a:cubicBezTo>
                <a:cubicBezTo>
                  <a:pt x="144371" y="473277"/>
                  <a:pt x="145765" y="473277"/>
                  <a:pt x="146462" y="473277"/>
                </a:cubicBezTo>
                <a:cubicBezTo>
                  <a:pt x="147159" y="473277"/>
                  <a:pt x="149250" y="473974"/>
                  <a:pt x="149947" y="473974"/>
                </a:cubicBezTo>
                <a:cubicBezTo>
                  <a:pt x="150644" y="473974"/>
                  <a:pt x="151341" y="473277"/>
                  <a:pt x="151341" y="473277"/>
                </a:cubicBezTo>
                <a:cubicBezTo>
                  <a:pt x="152038" y="472580"/>
                  <a:pt x="151341" y="470576"/>
                  <a:pt x="151341" y="469879"/>
                </a:cubicBezTo>
                <a:cubicBezTo>
                  <a:pt x="150644" y="469182"/>
                  <a:pt x="149947" y="467875"/>
                  <a:pt x="149250" y="467178"/>
                </a:cubicBezTo>
                <a:cubicBezTo>
                  <a:pt x="148553" y="465784"/>
                  <a:pt x="148553" y="463780"/>
                  <a:pt x="147856" y="462474"/>
                </a:cubicBezTo>
                <a:cubicBezTo>
                  <a:pt x="147856" y="461777"/>
                  <a:pt x="147856" y="459076"/>
                  <a:pt x="148553" y="458466"/>
                </a:cubicBezTo>
                <a:cubicBezTo>
                  <a:pt x="149250" y="457769"/>
                  <a:pt x="151341" y="458466"/>
                  <a:pt x="152038" y="458466"/>
                </a:cubicBezTo>
                <a:cubicBezTo>
                  <a:pt x="152735" y="457769"/>
                  <a:pt x="154826" y="457769"/>
                  <a:pt x="155523" y="456462"/>
                </a:cubicBezTo>
                <a:cubicBezTo>
                  <a:pt x="156220" y="456462"/>
                  <a:pt x="156220" y="454458"/>
                  <a:pt x="156220" y="453761"/>
                </a:cubicBezTo>
                <a:cubicBezTo>
                  <a:pt x="155523" y="453064"/>
                  <a:pt x="154826" y="452454"/>
                  <a:pt x="154129" y="452454"/>
                </a:cubicBezTo>
                <a:cubicBezTo>
                  <a:pt x="153432" y="451757"/>
                  <a:pt x="152735" y="451757"/>
                  <a:pt x="152735" y="451147"/>
                </a:cubicBezTo>
                <a:cubicBezTo>
                  <a:pt x="152038" y="451147"/>
                  <a:pt x="152038" y="449753"/>
                  <a:pt x="152038" y="449753"/>
                </a:cubicBezTo>
                <a:cubicBezTo>
                  <a:pt x="152735" y="449056"/>
                  <a:pt x="153432" y="448446"/>
                  <a:pt x="154129" y="447749"/>
                </a:cubicBezTo>
                <a:cubicBezTo>
                  <a:pt x="154826" y="447749"/>
                  <a:pt x="156220" y="447749"/>
                  <a:pt x="156220" y="448446"/>
                </a:cubicBezTo>
                <a:cubicBezTo>
                  <a:pt x="156917" y="448446"/>
                  <a:pt x="157614" y="450450"/>
                  <a:pt x="158311" y="450450"/>
                </a:cubicBezTo>
                <a:cubicBezTo>
                  <a:pt x="159008" y="450450"/>
                  <a:pt x="159705" y="449753"/>
                  <a:pt x="160402" y="449143"/>
                </a:cubicBezTo>
                <a:cubicBezTo>
                  <a:pt x="160402" y="448446"/>
                  <a:pt x="159705" y="447139"/>
                  <a:pt x="160402" y="447139"/>
                </a:cubicBezTo>
                <a:cubicBezTo>
                  <a:pt x="160402" y="446442"/>
                  <a:pt x="161796" y="446442"/>
                  <a:pt x="161796" y="446442"/>
                </a:cubicBezTo>
                <a:cubicBezTo>
                  <a:pt x="162493" y="446442"/>
                  <a:pt x="163887" y="447139"/>
                  <a:pt x="164584" y="447139"/>
                </a:cubicBezTo>
                <a:cubicBezTo>
                  <a:pt x="164584" y="446442"/>
                  <a:pt x="165281" y="445832"/>
                  <a:pt x="165281" y="445832"/>
                </a:cubicBezTo>
                <a:cubicBezTo>
                  <a:pt x="165281" y="445135"/>
                  <a:pt x="164584" y="443828"/>
                  <a:pt x="164584" y="443131"/>
                </a:cubicBezTo>
                <a:cubicBezTo>
                  <a:pt x="165281" y="442434"/>
                  <a:pt x="165978" y="441737"/>
                  <a:pt x="166675" y="441737"/>
                </a:cubicBezTo>
                <a:cubicBezTo>
                  <a:pt x="167372" y="441737"/>
                  <a:pt x="168069" y="442434"/>
                  <a:pt x="168766" y="443131"/>
                </a:cubicBezTo>
                <a:cubicBezTo>
                  <a:pt x="169463" y="443131"/>
                  <a:pt x="170857" y="443828"/>
                  <a:pt x="170857" y="444438"/>
                </a:cubicBezTo>
                <a:cubicBezTo>
                  <a:pt x="170857" y="445745"/>
                  <a:pt x="169463" y="446442"/>
                  <a:pt x="169463" y="447139"/>
                </a:cubicBezTo>
                <a:cubicBezTo>
                  <a:pt x="169463" y="448446"/>
                  <a:pt x="170160" y="450537"/>
                  <a:pt x="170857" y="451147"/>
                </a:cubicBezTo>
                <a:cubicBezTo>
                  <a:pt x="170857" y="451844"/>
                  <a:pt x="172251" y="453848"/>
                  <a:pt x="173645" y="455155"/>
                </a:cubicBezTo>
                <a:cubicBezTo>
                  <a:pt x="174343" y="455155"/>
                  <a:pt x="175737" y="455852"/>
                  <a:pt x="176434" y="455852"/>
                </a:cubicBezTo>
                <a:cubicBezTo>
                  <a:pt x="177130" y="456549"/>
                  <a:pt x="178525" y="456549"/>
                  <a:pt x="179222" y="457246"/>
                </a:cubicBezTo>
                <a:cubicBezTo>
                  <a:pt x="179919" y="457246"/>
                  <a:pt x="181313" y="458553"/>
                  <a:pt x="182010" y="458553"/>
                </a:cubicBezTo>
                <a:cubicBezTo>
                  <a:pt x="182707" y="458553"/>
                  <a:pt x="184101" y="457246"/>
                  <a:pt x="184798" y="457246"/>
                </a:cubicBezTo>
                <a:cubicBezTo>
                  <a:pt x="186192" y="457246"/>
                  <a:pt x="187586" y="456549"/>
                  <a:pt x="188980" y="457246"/>
                </a:cubicBezTo>
                <a:cubicBezTo>
                  <a:pt x="188980" y="457246"/>
                  <a:pt x="190374" y="457943"/>
                  <a:pt x="191071" y="457943"/>
                </a:cubicBezTo>
                <a:cubicBezTo>
                  <a:pt x="191071" y="458640"/>
                  <a:pt x="191768" y="459947"/>
                  <a:pt x="191768" y="459947"/>
                </a:cubicBezTo>
                <a:cubicBezTo>
                  <a:pt x="192465" y="460644"/>
                  <a:pt x="193859" y="462648"/>
                  <a:pt x="194556" y="462648"/>
                </a:cubicBezTo>
                <a:cubicBezTo>
                  <a:pt x="195253" y="462648"/>
                  <a:pt x="195950" y="460644"/>
                  <a:pt x="196647" y="459947"/>
                </a:cubicBezTo>
                <a:cubicBezTo>
                  <a:pt x="196647" y="459250"/>
                  <a:pt x="195950" y="457246"/>
                  <a:pt x="196647" y="456549"/>
                </a:cubicBezTo>
                <a:cubicBezTo>
                  <a:pt x="197344" y="456549"/>
                  <a:pt x="199435" y="456549"/>
                  <a:pt x="200132" y="455852"/>
                </a:cubicBezTo>
                <a:cubicBezTo>
                  <a:pt x="200829" y="455852"/>
                  <a:pt x="202223" y="455852"/>
                  <a:pt x="202920" y="455155"/>
                </a:cubicBezTo>
                <a:cubicBezTo>
                  <a:pt x="203617" y="455155"/>
                  <a:pt x="204314" y="453848"/>
                  <a:pt x="204314" y="453151"/>
                </a:cubicBezTo>
                <a:cubicBezTo>
                  <a:pt x="205011" y="451844"/>
                  <a:pt x="205708" y="449143"/>
                  <a:pt x="205708" y="447749"/>
                </a:cubicBezTo>
                <a:cubicBezTo>
                  <a:pt x="205708" y="446355"/>
                  <a:pt x="205011" y="443741"/>
                  <a:pt x="205011" y="442347"/>
                </a:cubicBezTo>
                <a:cubicBezTo>
                  <a:pt x="205011" y="440953"/>
                  <a:pt x="203617" y="438949"/>
                  <a:pt x="204314" y="437642"/>
                </a:cubicBezTo>
                <a:cubicBezTo>
                  <a:pt x="204314" y="435638"/>
                  <a:pt x="205011" y="432937"/>
                  <a:pt x="205708" y="431630"/>
                </a:cubicBezTo>
                <a:cubicBezTo>
                  <a:pt x="206405" y="430933"/>
                  <a:pt x="207800" y="429626"/>
                  <a:pt x="208496" y="428929"/>
                </a:cubicBezTo>
                <a:cubicBezTo>
                  <a:pt x="209194" y="428232"/>
                  <a:pt x="209891" y="427623"/>
                  <a:pt x="209891" y="426925"/>
                </a:cubicBezTo>
                <a:cubicBezTo>
                  <a:pt x="209891" y="425618"/>
                  <a:pt x="208496" y="424225"/>
                  <a:pt x="209194" y="422918"/>
                </a:cubicBezTo>
                <a:cubicBezTo>
                  <a:pt x="209194" y="422918"/>
                  <a:pt x="209891" y="421611"/>
                  <a:pt x="210588" y="421611"/>
                </a:cubicBezTo>
                <a:cubicBezTo>
                  <a:pt x="211285" y="420914"/>
                  <a:pt x="211982" y="421611"/>
                  <a:pt x="212679" y="421611"/>
                </a:cubicBezTo>
                <a:cubicBezTo>
                  <a:pt x="212679" y="421611"/>
                  <a:pt x="213376" y="420304"/>
                  <a:pt x="214073" y="420304"/>
                </a:cubicBezTo>
                <a:cubicBezTo>
                  <a:pt x="214770" y="421001"/>
                  <a:pt x="215467" y="422308"/>
                  <a:pt x="216164" y="423005"/>
                </a:cubicBezTo>
                <a:lnTo>
                  <a:pt x="218255" y="423005"/>
                </a:lnTo>
                <a:cubicBezTo>
                  <a:pt x="219649" y="422308"/>
                  <a:pt x="221740" y="420304"/>
                  <a:pt x="222437" y="418997"/>
                </a:cubicBezTo>
                <a:cubicBezTo>
                  <a:pt x="223134" y="418300"/>
                  <a:pt x="223134" y="416296"/>
                  <a:pt x="223134" y="415599"/>
                </a:cubicBezTo>
                <a:cubicBezTo>
                  <a:pt x="223831" y="414902"/>
                  <a:pt x="224528" y="413595"/>
                  <a:pt x="224528" y="412898"/>
                </a:cubicBezTo>
                <a:cubicBezTo>
                  <a:pt x="224528" y="412201"/>
                  <a:pt x="225225" y="410197"/>
                  <a:pt x="225922" y="409500"/>
                </a:cubicBezTo>
                <a:cubicBezTo>
                  <a:pt x="225922" y="408803"/>
                  <a:pt x="225225" y="407496"/>
                  <a:pt x="225922" y="406799"/>
                </a:cubicBezTo>
                <a:cubicBezTo>
                  <a:pt x="225922" y="404795"/>
                  <a:pt x="225922" y="401397"/>
                  <a:pt x="226619" y="400090"/>
                </a:cubicBezTo>
                <a:cubicBezTo>
                  <a:pt x="227316" y="399393"/>
                  <a:pt x="228710" y="398086"/>
                  <a:pt x="229407" y="398086"/>
                </a:cubicBezTo>
                <a:cubicBezTo>
                  <a:pt x="230801" y="397389"/>
                  <a:pt x="232892" y="398086"/>
                  <a:pt x="233502" y="397389"/>
                </a:cubicBezTo>
                <a:cubicBezTo>
                  <a:pt x="234199" y="397389"/>
                  <a:pt x="236290" y="396082"/>
                  <a:pt x="236987" y="395385"/>
                </a:cubicBezTo>
                <a:cubicBezTo>
                  <a:pt x="237684" y="394688"/>
                  <a:pt x="237684" y="391987"/>
                  <a:pt x="238381" y="391377"/>
                </a:cubicBezTo>
                <a:cubicBezTo>
                  <a:pt x="238381" y="390680"/>
                  <a:pt x="239775" y="389983"/>
                  <a:pt x="240472" y="389373"/>
                </a:cubicBezTo>
                <a:cubicBezTo>
                  <a:pt x="241169" y="388676"/>
                  <a:pt x="242563" y="388066"/>
                  <a:pt x="242563" y="387369"/>
                </a:cubicBezTo>
                <a:cubicBezTo>
                  <a:pt x="243261" y="386673"/>
                  <a:pt x="243261" y="385366"/>
                  <a:pt x="243261" y="384669"/>
                </a:cubicBezTo>
                <a:cubicBezTo>
                  <a:pt x="242563" y="383362"/>
                  <a:pt x="241169" y="381271"/>
                  <a:pt x="241169" y="379964"/>
                </a:cubicBezTo>
                <a:cubicBezTo>
                  <a:pt x="240472" y="379267"/>
                  <a:pt x="240472" y="377960"/>
                  <a:pt x="239775" y="377263"/>
                </a:cubicBezTo>
                <a:cubicBezTo>
                  <a:pt x="239775" y="375956"/>
                  <a:pt x="239078" y="373255"/>
                  <a:pt x="238381" y="371861"/>
                </a:cubicBezTo>
                <a:cubicBezTo>
                  <a:pt x="238381" y="371164"/>
                  <a:pt x="236987" y="370467"/>
                  <a:pt x="236987" y="369857"/>
                </a:cubicBezTo>
                <a:cubicBezTo>
                  <a:pt x="236290" y="369160"/>
                  <a:pt x="235593" y="367156"/>
                  <a:pt x="235593" y="366459"/>
                </a:cubicBezTo>
                <a:cubicBezTo>
                  <a:pt x="236290" y="365762"/>
                  <a:pt x="236987" y="363758"/>
                  <a:pt x="238381" y="363061"/>
                </a:cubicBezTo>
                <a:cubicBezTo>
                  <a:pt x="239078" y="362364"/>
                  <a:pt x="241169" y="363061"/>
                  <a:pt x="241867" y="363061"/>
                </a:cubicBezTo>
                <a:cubicBezTo>
                  <a:pt x="243261" y="363061"/>
                  <a:pt x="244654" y="361754"/>
                  <a:pt x="246048" y="361754"/>
                </a:cubicBezTo>
                <a:cubicBezTo>
                  <a:pt x="246048" y="361754"/>
                  <a:pt x="247443" y="361754"/>
                  <a:pt x="248140" y="361057"/>
                </a:cubicBezTo>
                <a:cubicBezTo>
                  <a:pt x="248837" y="361057"/>
                  <a:pt x="250231" y="359750"/>
                  <a:pt x="250928" y="359750"/>
                </a:cubicBezTo>
                <a:cubicBezTo>
                  <a:pt x="252322" y="359750"/>
                  <a:pt x="255023" y="359750"/>
                  <a:pt x="255720" y="360447"/>
                </a:cubicBezTo>
                <a:cubicBezTo>
                  <a:pt x="256417" y="361144"/>
                  <a:pt x="256417" y="363148"/>
                  <a:pt x="257114" y="363845"/>
                </a:cubicBezTo>
                <a:cubicBezTo>
                  <a:pt x="257811" y="364542"/>
                  <a:pt x="259902" y="365152"/>
                  <a:pt x="261296" y="365152"/>
                </a:cubicBezTo>
                <a:cubicBezTo>
                  <a:pt x="261993" y="365152"/>
                  <a:pt x="263387" y="364455"/>
                  <a:pt x="264084" y="364455"/>
                </a:cubicBezTo>
                <a:cubicBezTo>
                  <a:pt x="264781" y="363758"/>
                  <a:pt x="266872" y="362451"/>
                  <a:pt x="267569" y="361754"/>
                </a:cubicBezTo>
                <a:cubicBezTo>
                  <a:pt x="268266" y="361057"/>
                  <a:pt x="270357" y="358356"/>
                  <a:pt x="271054" y="357049"/>
                </a:cubicBezTo>
                <a:cubicBezTo>
                  <a:pt x="271751" y="356352"/>
                  <a:pt x="273842" y="354348"/>
                  <a:pt x="274539" y="353651"/>
                </a:cubicBezTo>
                <a:cubicBezTo>
                  <a:pt x="275236" y="352954"/>
                  <a:pt x="277327" y="351647"/>
                  <a:pt x="278024" y="351647"/>
                </a:cubicBezTo>
                <a:cubicBezTo>
                  <a:pt x="279419" y="350950"/>
                  <a:pt x="281509" y="351647"/>
                  <a:pt x="282816" y="351647"/>
                </a:cubicBezTo>
                <a:cubicBezTo>
                  <a:pt x="283514" y="350950"/>
                  <a:pt x="284210" y="349643"/>
                  <a:pt x="285605" y="348946"/>
                </a:cubicBezTo>
                <a:cubicBezTo>
                  <a:pt x="286301" y="348946"/>
                  <a:pt x="288393" y="348249"/>
                  <a:pt x="289787" y="348946"/>
                </a:cubicBezTo>
                <a:cubicBezTo>
                  <a:pt x="290484" y="348946"/>
                  <a:pt x="291878" y="349643"/>
                  <a:pt x="292575" y="349643"/>
                </a:cubicBezTo>
                <a:lnTo>
                  <a:pt x="293969" y="348249"/>
                </a:lnTo>
                <a:cubicBezTo>
                  <a:pt x="293969" y="347552"/>
                  <a:pt x="293969" y="346245"/>
                  <a:pt x="293272" y="345548"/>
                </a:cubicBezTo>
                <a:cubicBezTo>
                  <a:pt x="293272" y="344851"/>
                  <a:pt x="291878" y="344241"/>
                  <a:pt x="291878" y="343544"/>
                </a:cubicBezTo>
                <a:lnTo>
                  <a:pt x="291878" y="342237"/>
                </a:lnTo>
                <a:cubicBezTo>
                  <a:pt x="292575" y="341540"/>
                  <a:pt x="295363" y="340931"/>
                  <a:pt x="295363" y="340234"/>
                </a:cubicBezTo>
                <a:cubicBezTo>
                  <a:pt x="296060" y="339536"/>
                  <a:pt x="296757" y="337533"/>
                  <a:pt x="296060" y="336836"/>
                </a:cubicBez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7" name="Freeform: Shape 16">
            <a:extLst>
              <a:ext uri="{FF2B5EF4-FFF2-40B4-BE49-F238E27FC236}">
                <a16:creationId xmlns:a16="http://schemas.microsoft.com/office/drawing/2014/main" id="{405C857A-2695-1B02-1C2F-AF85DB3A3D43}"/>
              </a:ext>
            </a:extLst>
          </p:cNvPr>
          <p:cNvSpPr/>
          <p:nvPr/>
        </p:nvSpPr>
        <p:spPr>
          <a:xfrm>
            <a:off x="5169464" y="2764136"/>
            <a:ext cx="999128" cy="512700"/>
          </a:xfrm>
          <a:custGeom>
            <a:avLst/>
            <a:gdLst>
              <a:gd name="connsiteX0" fmla="*/ 3050 w 666265"/>
              <a:gd name="connsiteY0" fmla="*/ 298674 h 359401"/>
              <a:gd name="connsiteX1" fmla="*/ 3050 w 666265"/>
              <a:gd name="connsiteY1" fmla="*/ 302072 h 359401"/>
              <a:gd name="connsiteX2" fmla="*/ 5141 w 666265"/>
              <a:gd name="connsiteY2" fmla="*/ 302072 h 359401"/>
              <a:gd name="connsiteX3" fmla="*/ 9323 w 666265"/>
              <a:gd name="connsiteY3" fmla="*/ 304076 h 359401"/>
              <a:gd name="connsiteX4" fmla="*/ 12111 w 666265"/>
              <a:gd name="connsiteY4" fmla="*/ 309477 h 359401"/>
              <a:gd name="connsiteX5" fmla="*/ 11414 w 666265"/>
              <a:gd name="connsiteY5" fmla="*/ 314879 h 359401"/>
              <a:gd name="connsiteX6" fmla="*/ 11414 w 666265"/>
              <a:gd name="connsiteY6" fmla="*/ 315576 h 359401"/>
              <a:gd name="connsiteX7" fmla="*/ 10717 w 666265"/>
              <a:gd name="connsiteY7" fmla="*/ 319584 h 359401"/>
              <a:gd name="connsiteX8" fmla="*/ 7929 w 666265"/>
              <a:gd name="connsiteY8" fmla="*/ 323592 h 359401"/>
              <a:gd name="connsiteX9" fmla="*/ 5838 w 666265"/>
              <a:gd name="connsiteY9" fmla="*/ 324289 h 359401"/>
              <a:gd name="connsiteX10" fmla="*/ 7231 w 666265"/>
              <a:gd name="connsiteY10" fmla="*/ 324986 h 359401"/>
              <a:gd name="connsiteX11" fmla="*/ 13418 w 666265"/>
              <a:gd name="connsiteY11" fmla="*/ 331085 h 359401"/>
              <a:gd name="connsiteX12" fmla="*/ 9932 w 666265"/>
              <a:gd name="connsiteY12" fmla="*/ 336487 h 359401"/>
              <a:gd name="connsiteX13" fmla="*/ 8539 w 666265"/>
              <a:gd name="connsiteY13" fmla="*/ 336487 h 359401"/>
              <a:gd name="connsiteX14" fmla="*/ 5750 w 666265"/>
              <a:gd name="connsiteY14" fmla="*/ 335790 h 359401"/>
              <a:gd name="connsiteX15" fmla="*/ 5053 w 666265"/>
              <a:gd name="connsiteY15" fmla="*/ 336487 h 359401"/>
              <a:gd name="connsiteX16" fmla="*/ 4356 w 666265"/>
              <a:gd name="connsiteY16" fmla="*/ 336487 h 359401"/>
              <a:gd name="connsiteX17" fmla="*/ 7145 w 666265"/>
              <a:gd name="connsiteY17" fmla="*/ 338491 h 359401"/>
              <a:gd name="connsiteX18" fmla="*/ 8539 w 666265"/>
              <a:gd name="connsiteY18" fmla="*/ 344590 h 359401"/>
              <a:gd name="connsiteX19" fmla="*/ 7841 w 666265"/>
              <a:gd name="connsiteY19" fmla="*/ 347291 h 359401"/>
              <a:gd name="connsiteX20" fmla="*/ 7145 w 666265"/>
              <a:gd name="connsiteY20" fmla="*/ 347988 h 359401"/>
              <a:gd name="connsiteX21" fmla="*/ 7145 w 666265"/>
              <a:gd name="connsiteY21" fmla="*/ 349295 h 359401"/>
              <a:gd name="connsiteX22" fmla="*/ 6447 w 666265"/>
              <a:gd name="connsiteY22" fmla="*/ 351996 h 359401"/>
              <a:gd name="connsiteX23" fmla="*/ 4356 w 666265"/>
              <a:gd name="connsiteY23" fmla="*/ 356701 h 359401"/>
              <a:gd name="connsiteX24" fmla="*/ 1568 w 666265"/>
              <a:gd name="connsiteY24" fmla="*/ 359402 h 359401"/>
              <a:gd name="connsiteX25" fmla="*/ 48530 w 666265"/>
              <a:gd name="connsiteY25" fmla="*/ 354000 h 359401"/>
              <a:gd name="connsiteX26" fmla="*/ 71270 w 666265"/>
              <a:gd name="connsiteY26" fmla="*/ 351996 h 359401"/>
              <a:gd name="connsiteX27" fmla="*/ 100284 w 666265"/>
              <a:gd name="connsiteY27" fmla="*/ 348598 h 359401"/>
              <a:gd name="connsiteX28" fmla="*/ 105076 w 666265"/>
              <a:gd name="connsiteY28" fmla="*/ 347901 h 359401"/>
              <a:gd name="connsiteX29" fmla="*/ 111262 w 666265"/>
              <a:gd name="connsiteY29" fmla="*/ 347204 h 359401"/>
              <a:gd name="connsiteX30" fmla="*/ 111262 w 666265"/>
              <a:gd name="connsiteY30" fmla="*/ 343806 h 359401"/>
              <a:gd name="connsiteX31" fmla="*/ 104379 w 666265"/>
              <a:gd name="connsiteY31" fmla="*/ 325596 h 359401"/>
              <a:gd name="connsiteX32" fmla="*/ 134787 w 666265"/>
              <a:gd name="connsiteY32" fmla="*/ 325596 h 359401"/>
              <a:gd name="connsiteX33" fmla="*/ 134787 w 666265"/>
              <a:gd name="connsiteY33" fmla="*/ 328297 h 359401"/>
              <a:gd name="connsiteX34" fmla="*/ 145852 w 666265"/>
              <a:gd name="connsiteY34" fmla="*/ 326293 h 359401"/>
              <a:gd name="connsiteX35" fmla="*/ 167982 w 666265"/>
              <a:gd name="connsiteY35" fmla="*/ 322895 h 359401"/>
              <a:gd name="connsiteX36" fmla="*/ 179047 w 666265"/>
              <a:gd name="connsiteY36" fmla="*/ 321588 h 359401"/>
              <a:gd name="connsiteX37" fmla="*/ 233589 w 666265"/>
              <a:gd name="connsiteY37" fmla="*/ 313485 h 359401"/>
              <a:gd name="connsiteX38" fmla="*/ 237771 w 666265"/>
              <a:gd name="connsiteY38" fmla="*/ 312178 h 359401"/>
              <a:gd name="connsiteX39" fmla="*/ 248140 w 666265"/>
              <a:gd name="connsiteY39" fmla="*/ 310174 h 359401"/>
              <a:gd name="connsiteX40" fmla="*/ 251625 w 666265"/>
              <a:gd name="connsiteY40" fmla="*/ 310872 h 359401"/>
              <a:gd name="connsiteX41" fmla="*/ 253716 w 666265"/>
              <a:gd name="connsiteY41" fmla="*/ 312178 h 359401"/>
              <a:gd name="connsiteX42" fmla="*/ 254413 w 666265"/>
              <a:gd name="connsiteY42" fmla="*/ 312178 h 359401"/>
              <a:gd name="connsiteX43" fmla="*/ 255110 w 666265"/>
              <a:gd name="connsiteY43" fmla="*/ 311481 h 359401"/>
              <a:gd name="connsiteX44" fmla="*/ 257898 w 666265"/>
              <a:gd name="connsiteY44" fmla="*/ 309477 h 359401"/>
              <a:gd name="connsiteX45" fmla="*/ 295886 w 666265"/>
              <a:gd name="connsiteY45" fmla="*/ 305470 h 359401"/>
              <a:gd name="connsiteX46" fmla="*/ 311743 w 666265"/>
              <a:gd name="connsiteY46" fmla="*/ 304773 h 359401"/>
              <a:gd name="connsiteX47" fmla="*/ 350428 w 666265"/>
              <a:gd name="connsiteY47" fmla="*/ 300765 h 359401"/>
              <a:gd name="connsiteX48" fmla="*/ 358705 w 666265"/>
              <a:gd name="connsiteY48" fmla="*/ 299458 h 359401"/>
              <a:gd name="connsiteX49" fmla="*/ 363497 w 666265"/>
              <a:gd name="connsiteY49" fmla="*/ 298151 h 359401"/>
              <a:gd name="connsiteX50" fmla="*/ 377960 w 666265"/>
              <a:gd name="connsiteY50" fmla="*/ 295450 h 359401"/>
              <a:gd name="connsiteX51" fmla="*/ 400700 w 666265"/>
              <a:gd name="connsiteY51" fmla="*/ 292749 h 359401"/>
              <a:gd name="connsiteX52" fmla="*/ 412462 w 666265"/>
              <a:gd name="connsiteY52" fmla="*/ 292052 h 359401"/>
              <a:gd name="connsiteX53" fmla="*/ 423527 w 666265"/>
              <a:gd name="connsiteY53" fmla="*/ 291355 h 359401"/>
              <a:gd name="connsiteX54" fmla="*/ 442173 w 666265"/>
              <a:gd name="connsiteY54" fmla="*/ 288654 h 359401"/>
              <a:gd name="connsiteX55" fmla="*/ 446355 w 666265"/>
              <a:gd name="connsiteY55" fmla="*/ 288654 h 359401"/>
              <a:gd name="connsiteX56" fmla="*/ 475369 w 666265"/>
              <a:gd name="connsiteY56" fmla="*/ 284646 h 359401"/>
              <a:gd name="connsiteX57" fmla="*/ 487741 w 666265"/>
              <a:gd name="connsiteY57" fmla="*/ 282642 h 359401"/>
              <a:gd name="connsiteX58" fmla="*/ 500200 w 666265"/>
              <a:gd name="connsiteY58" fmla="*/ 280638 h 359401"/>
              <a:gd name="connsiteX59" fmla="*/ 509871 w 666265"/>
              <a:gd name="connsiteY59" fmla="*/ 279331 h 359401"/>
              <a:gd name="connsiteX60" fmla="*/ 521633 w 666265"/>
              <a:gd name="connsiteY60" fmla="*/ 277327 h 359401"/>
              <a:gd name="connsiteX61" fmla="*/ 525118 w 666265"/>
              <a:gd name="connsiteY61" fmla="*/ 277327 h 359401"/>
              <a:gd name="connsiteX62" fmla="*/ 526512 w 666265"/>
              <a:gd name="connsiteY62" fmla="*/ 276020 h 359401"/>
              <a:gd name="connsiteX63" fmla="*/ 527210 w 666265"/>
              <a:gd name="connsiteY63" fmla="*/ 274626 h 359401"/>
              <a:gd name="connsiteX64" fmla="*/ 533396 w 666265"/>
              <a:gd name="connsiteY64" fmla="*/ 273929 h 359401"/>
              <a:gd name="connsiteX65" fmla="*/ 534790 w 666265"/>
              <a:gd name="connsiteY65" fmla="*/ 272535 h 359401"/>
              <a:gd name="connsiteX66" fmla="*/ 538972 w 666265"/>
              <a:gd name="connsiteY66" fmla="*/ 269834 h 359401"/>
              <a:gd name="connsiteX67" fmla="*/ 543154 w 666265"/>
              <a:gd name="connsiteY67" fmla="*/ 267133 h 359401"/>
              <a:gd name="connsiteX68" fmla="*/ 548643 w 666265"/>
              <a:gd name="connsiteY68" fmla="*/ 266436 h 359401"/>
              <a:gd name="connsiteX69" fmla="*/ 552128 w 666265"/>
              <a:gd name="connsiteY69" fmla="*/ 265739 h 359401"/>
              <a:gd name="connsiteX70" fmla="*/ 555613 w 666265"/>
              <a:gd name="connsiteY70" fmla="*/ 261732 h 359401"/>
              <a:gd name="connsiteX71" fmla="*/ 560405 w 666265"/>
              <a:gd name="connsiteY71" fmla="*/ 259031 h 359401"/>
              <a:gd name="connsiteX72" fmla="*/ 567288 w 666265"/>
              <a:gd name="connsiteY72" fmla="*/ 255633 h 359401"/>
              <a:gd name="connsiteX73" fmla="*/ 570773 w 666265"/>
              <a:gd name="connsiteY73" fmla="*/ 253629 h 359401"/>
              <a:gd name="connsiteX74" fmla="*/ 574259 w 666265"/>
              <a:gd name="connsiteY74" fmla="*/ 253629 h 359401"/>
              <a:gd name="connsiteX75" fmla="*/ 576350 w 666265"/>
              <a:gd name="connsiteY75" fmla="*/ 251625 h 359401"/>
              <a:gd name="connsiteX76" fmla="*/ 576350 w 666265"/>
              <a:gd name="connsiteY76" fmla="*/ 247617 h 359401"/>
              <a:gd name="connsiteX77" fmla="*/ 577744 w 666265"/>
              <a:gd name="connsiteY77" fmla="*/ 245613 h 359401"/>
              <a:gd name="connsiteX78" fmla="*/ 578440 w 666265"/>
              <a:gd name="connsiteY78" fmla="*/ 242215 h 359401"/>
              <a:gd name="connsiteX79" fmla="*/ 578440 w 666265"/>
              <a:gd name="connsiteY79" fmla="*/ 239514 h 359401"/>
              <a:gd name="connsiteX80" fmla="*/ 581926 w 666265"/>
              <a:gd name="connsiteY80" fmla="*/ 238207 h 359401"/>
              <a:gd name="connsiteX81" fmla="*/ 584714 w 666265"/>
              <a:gd name="connsiteY81" fmla="*/ 238207 h 359401"/>
              <a:gd name="connsiteX82" fmla="*/ 587502 w 666265"/>
              <a:gd name="connsiteY82" fmla="*/ 237510 h 359401"/>
              <a:gd name="connsiteX83" fmla="*/ 590987 w 666265"/>
              <a:gd name="connsiteY83" fmla="*/ 235506 h 359401"/>
              <a:gd name="connsiteX84" fmla="*/ 594472 w 666265"/>
              <a:gd name="connsiteY84" fmla="*/ 234199 h 359401"/>
              <a:gd name="connsiteX85" fmla="*/ 597260 w 666265"/>
              <a:gd name="connsiteY85" fmla="*/ 232195 h 359401"/>
              <a:gd name="connsiteX86" fmla="*/ 597957 w 666265"/>
              <a:gd name="connsiteY86" fmla="*/ 229494 h 359401"/>
              <a:gd name="connsiteX87" fmla="*/ 597957 w 666265"/>
              <a:gd name="connsiteY87" fmla="*/ 225486 h 359401"/>
              <a:gd name="connsiteX88" fmla="*/ 596563 w 666265"/>
              <a:gd name="connsiteY88" fmla="*/ 221478 h 359401"/>
              <a:gd name="connsiteX89" fmla="*/ 598654 w 666265"/>
              <a:gd name="connsiteY89" fmla="*/ 219475 h 359401"/>
              <a:gd name="connsiteX90" fmla="*/ 600745 w 666265"/>
              <a:gd name="connsiteY90" fmla="*/ 216077 h 359401"/>
              <a:gd name="connsiteX91" fmla="*/ 604840 w 666265"/>
              <a:gd name="connsiteY91" fmla="*/ 216077 h 359401"/>
              <a:gd name="connsiteX92" fmla="*/ 606234 w 666265"/>
              <a:gd name="connsiteY92" fmla="*/ 212679 h 359401"/>
              <a:gd name="connsiteX93" fmla="*/ 609022 w 666265"/>
              <a:gd name="connsiteY93" fmla="*/ 209978 h 359401"/>
              <a:gd name="connsiteX94" fmla="*/ 609022 w 666265"/>
              <a:gd name="connsiteY94" fmla="*/ 205970 h 359401"/>
              <a:gd name="connsiteX95" fmla="*/ 608325 w 666265"/>
              <a:gd name="connsiteY95" fmla="*/ 202572 h 359401"/>
              <a:gd name="connsiteX96" fmla="*/ 609720 w 666265"/>
              <a:gd name="connsiteY96" fmla="*/ 199871 h 359401"/>
              <a:gd name="connsiteX97" fmla="*/ 613205 w 666265"/>
              <a:gd name="connsiteY97" fmla="*/ 197867 h 359401"/>
              <a:gd name="connsiteX98" fmla="*/ 617997 w 666265"/>
              <a:gd name="connsiteY98" fmla="*/ 193162 h 359401"/>
              <a:gd name="connsiteX99" fmla="*/ 621482 w 666265"/>
              <a:gd name="connsiteY99" fmla="*/ 189154 h 359401"/>
              <a:gd name="connsiteX100" fmla="*/ 627668 w 666265"/>
              <a:gd name="connsiteY100" fmla="*/ 185146 h 359401"/>
              <a:gd name="connsiteX101" fmla="*/ 632460 w 666265"/>
              <a:gd name="connsiteY101" fmla="*/ 181748 h 359401"/>
              <a:gd name="connsiteX102" fmla="*/ 637949 w 666265"/>
              <a:gd name="connsiteY102" fmla="*/ 179744 h 359401"/>
              <a:gd name="connsiteX103" fmla="*/ 640737 w 666265"/>
              <a:gd name="connsiteY103" fmla="*/ 176346 h 359401"/>
              <a:gd name="connsiteX104" fmla="*/ 666265 w 666265"/>
              <a:gd name="connsiteY104" fmla="*/ 143325 h 359401"/>
              <a:gd name="connsiteX105" fmla="*/ 666265 w 666265"/>
              <a:gd name="connsiteY105" fmla="*/ 140624 h 359401"/>
              <a:gd name="connsiteX106" fmla="*/ 665568 w 666265"/>
              <a:gd name="connsiteY106" fmla="*/ 141321 h 359401"/>
              <a:gd name="connsiteX107" fmla="*/ 661473 w 666265"/>
              <a:gd name="connsiteY107" fmla="*/ 142018 h 359401"/>
              <a:gd name="connsiteX108" fmla="*/ 657988 w 666265"/>
              <a:gd name="connsiteY108" fmla="*/ 140014 h 359401"/>
              <a:gd name="connsiteX109" fmla="*/ 655200 w 666265"/>
              <a:gd name="connsiteY109" fmla="*/ 140711 h 359401"/>
              <a:gd name="connsiteX110" fmla="*/ 652412 w 666265"/>
              <a:gd name="connsiteY110" fmla="*/ 140014 h 359401"/>
              <a:gd name="connsiteX111" fmla="*/ 652412 w 666265"/>
              <a:gd name="connsiteY111" fmla="*/ 136616 h 359401"/>
              <a:gd name="connsiteX112" fmla="*/ 649624 w 666265"/>
              <a:gd name="connsiteY112" fmla="*/ 135309 h 359401"/>
              <a:gd name="connsiteX113" fmla="*/ 646836 w 666265"/>
              <a:gd name="connsiteY113" fmla="*/ 130604 h 359401"/>
              <a:gd name="connsiteX114" fmla="*/ 644048 w 666265"/>
              <a:gd name="connsiteY114" fmla="*/ 133305 h 359401"/>
              <a:gd name="connsiteX115" fmla="*/ 641957 w 666265"/>
              <a:gd name="connsiteY115" fmla="*/ 131301 h 359401"/>
              <a:gd name="connsiteX116" fmla="*/ 637165 w 666265"/>
              <a:gd name="connsiteY116" fmla="*/ 131301 h 359401"/>
              <a:gd name="connsiteX117" fmla="*/ 635073 w 666265"/>
              <a:gd name="connsiteY117" fmla="*/ 129994 h 359401"/>
              <a:gd name="connsiteX118" fmla="*/ 633680 w 666265"/>
              <a:gd name="connsiteY118" fmla="*/ 126596 h 359401"/>
              <a:gd name="connsiteX119" fmla="*/ 630892 w 666265"/>
              <a:gd name="connsiteY119" fmla="*/ 123896 h 359401"/>
              <a:gd name="connsiteX120" fmla="*/ 630892 w 666265"/>
              <a:gd name="connsiteY120" fmla="*/ 120498 h 359401"/>
              <a:gd name="connsiteX121" fmla="*/ 628801 w 666265"/>
              <a:gd name="connsiteY121" fmla="*/ 118494 h 359401"/>
              <a:gd name="connsiteX122" fmla="*/ 625315 w 666265"/>
              <a:gd name="connsiteY122" fmla="*/ 117187 h 359401"/>
              <a:gd name="connsiteX123" fmla="*/ 621830 w 666265"/>
              <a:gd name="connsiteY123" fmla="*/ 115183 h 359401"/>
              <a:gd name="connsiteX124" fmla="*/ 620436 w 666265"/>
              <a:gd name="connsiteY124" fmla="*/ 111785 h 359401"/>
              <a:gd name="connsiteX125" fmla="*/ 618345 w 666265"/>
              <a:gd name="connsiteY125" fmla="*/ 107080 h 359401"/>
              <a:gd name="connsiteX126" fmla="*/ 614163 w 666265"/>
              <a:gd name="connsiteY126" fmla="*/ 105076 h 359401"/>
              <a:gd name="connsiteX127" fmla="*/ 610678 w 666265"/>
              <a:gd name="connsiteY127" fmla="*/ 103682 h 359401"/>
              <a:gd name="connsiteX128" fmla="*/ 612072 w 666265"/>
              <a:gd name="connsiteY128" fmla="*/ 101678 h 359401"/>
              <a:gd name="connsiteX129" fmla="*/ 611375 w 666265"/>
              <a:gd name="connsiteY129" fmla="*/ 96276 h 359401"/>
              <a:gd name="connsiteX130" fmla="*/ 607193 w 666265"/>
              <a:gd name="connsiteY130" fmla="*/ 94969 h 359401"/>
              <a:gd name="connsiteX131" fmla="*/ 605102 w 666265"/>
              <a:gd name="connsiteY131" fmla="*/ 91571 h 359401"/>
              <a:gd name="connsiteX132" fmla="*/ 602314 w 666265"/>
              <a:gd name="connsiteY132" fmla="*/ 87563 h 359401"/>
              <a:gd name="connsiteX133" fmla="*/ 598829 w 666265"/>
              <a:gd name="connsiteY133" fmla="*/ 86256 h 359401"/>
              <a:gd name="connsiteX134" fmla="*/ 597435 w 666265"/>
              <a:gd name="connsiteY134" fmla="*/ 84252 h 359401"/>
              <a:gd name="connsiteX135" fmla="*/ 594646 w 666265"/>
              <a:gd name="connsiteY135" fmla="*/ 82946 h 359401"/>
              <a:gd name="connsiteX136" fmla="*/ 592555 w 666265"/>
              <a:gd name="connsiteY136" fmla="*/ 80942 h 359401"/>
              <a:gd name="connsiteX137" fmla="*/ 591858 w 666265"/>
              <a:gd name="connsiteY137" fmla="*/ 78938 h 359401"/>
              <a:gd name="connsiteX138" fmla="*/ 593949 w 666265"/>
              <a:gd name="connsiteY138" fmla="*/ 77631 h 359401"/>
              <a:gd name="connsiteX139" fmla="*/ 594646 w 666265"/>
              <a:gd name="connsiteY139" fmla="*/ 74930 h 359401"/>
              <a:gd name="connsiteX140" fmla="*/ 593252 w 666265"/>
              <a:gd name="connsiteY140" fmla="*/ 70922 h 359401"/>
              <a:gd name="connsiteX141" fmla="*/ 594646 w 666265"/>
              <a:gd name="connsiteY141" fmla="*/ 68918 h 359401"/>
              <a:gd name="connsiteX142" fmla="*/ 596737 w 666265"/>
              <a:gd name="connsiteY142" fmla="*/ 66217 h 359401"/>
              <a:gd name="connsiteX143" fmla="*/ 596040 w 666265"/>
              <a:gd name="connsiteY143" fmla="*/ 63516 h 359401"/>
              <a:gd name="connsiteX144" fmla="*/ 593949 w 666265"/>
              <a:gd name="connsiteY144" fmla="*/ 58114 h 359401"/>
              <a:gd name="connsiteX145" fmla="*/ 591858 w 666265"/>
              <a:gd name="connsiteY145" fmla="*/ 56110 h 359401"/>
              <a:gd name="connsiteX146" fmla="*/ 590464 w 666265"/>
              <a:gd name="connsiteY146" fmla="*/ 52712 h 359401"/>
              <a:gd name="connsiteX147" fmla="*/ 589070 w 666265"/>
              <a:gd name="connsiteY147" fmla="*/ 52015 h 359401"/>
              <a:gd name="connsiteX148" fmla="*/ 588373 w 666265"/>
              <a:gd name="connsiteY148" fmla="*/ 52015 h 359401"/>
              <a:gd name="connsiteX149" fmla="*/ 584888 w 666265"/>
              <a:gd name="connsiteY149" fmla="*/ 45916 h 359401"/>
              <a:gd name="connsiteX150" fmla="*/ 584191 w 666265"/>
              <a:gd name="connsiteY150" fmla="*/ 43912 h 359401"/>
              <a:gd name="connsiteX151" fmla="*/ 583494 w 666265"/>
              <a:gd name="connsiteY151" fmla="*/ 43215 h 359401"/>
              <a:gd name="connsiteX152" fmla="*/ 581403 w 666265"/>
              <a:gd name="connsiteY152" fmla="*/ 42518 h 359401"/>
              <a:gd name="connsiteX153" fmla="*/ 580706 w 666265"/>
              <a:gd name="connsiteY153" fmla="*/ 42518 h 359401"/>
              <a:gd name="connsiteX154" fmla="*/ 576524 w 666265"/>
              <a:gd name="connsiteY154" fmla="*/ 40514 h 359401"/>
              <a:gd name="connsiteX155" fmla="*/ 575130 w 666265"/>
              <a:gd name="connsiteY155" fmla="*/ 38510 h 359401"/>
              <a:gd name="connsiteX156" fmla="*/ 574433 w 666265"/>
              <a:gd name="connsiteY156" fmla="*/ 37814 h 359401"/>
              <a:gd name="connsiteX157" fmla="*/ 572342 w 666265"/>
              <a:gd name="connsiteY157" fmla="*/ 37814 h 359401"/>
              <a:gd name="connsiteX158" fmla="*/ 568159 w 666265"/>
              <a:gd name="connsiteY158" fmla="*/ 39207 h 359401"/>
              <a:gd name="connsiteX159" fmla="*/ 567463 w 666265"/>
              <a:gd name="connsiteY159" fmla="*/ 39207 h 359401"/>
              <a:gd name="connsiteX160" fmla="*/ 559883 w 666265"/>
              <a:gd name="connsiteY160" fmla="*/ 34503 h 359401"/>
              <a:gd name="connsiteX161" fmla="*/ 557791 w 666265"/>
              <a:gd name="connsiteY161" fmla="*/ 29101 h 359401"/>
              <a:gd name="connsiteX162" fmla="*/ 557094 w 666265"/>
              <a:gd name="connsiteY162" fmla="*/ 26400 h 359401"/>
              <a:gd name="connsiteX163" fmla="*/ 555003 w 666265"/>
              <a:gd name="connsiteY163" fmla="*/ 23699 h 359401"/>
              <a:gd name="connsiteX164" fmla="*/ 555003 w 666265"/>
              <a:gd name="connsiteY164" fmla="*/ 19691 h 359401"/>
              <a:gd name="connsiteX165" fmla="*/ 555700 w 666265"/>
              <a:gd name="connsiteY165" fmla="*/ 18994 h 359401"/>
              <a:gd name="connsiteX166" fmla="*/ 555700 w 666265"/>
              <a:gd name="connsiteY166" fmla="*/ 17687 h 359401"/>
              <a:gd name="connsiteX167" fmla="*/ 555003 w 666265"/>
              <a:gd name="connsiteY167" fmla="*/ 17687 h 359401"/>
              <a:gd name="connsiteX168" fmla="*/ 553609 w 666265"/>
              <a:gd name="connsiteY168" fmla="*/ 18384 h 359401"/>
              <a:gd name="connsiteX169" fmla="*/ 552912 w 666265"/>
              <a:gd name="connsiteY169" fmla="*/ 19081 h 359401"/>
              <a:gd name="connsiteX170" fmla="*/ 550821 w 666265"/>
              <a:gd name="connsiteY170" fmla="*/ 21085 h 359401"/>
              <a:gd name="connsiteX171" fmla="*/ 547336 w 666265"/>
              <a:gd name="connsiteY171" fmla="*/ 22392 h 359401"/>
              <a:gd name="connsiteX172" fmla="*/ 544548 w 666265"/>
              <a:gd name="connsiteY172" fmla="*/ 23089 h 359401"/>
              <a:gd name="connsiteX173" fmla="*/ 544548 w 666265"/>
              <a:gd name="connsiteY173" fmla="*/ 25093 h 359401"/>
              <a:gd name="connsiteX174" fmla="*/ 542457 w 666265"/>
              <a:gd name="connsiteY174" fmla="*/ 28491 h 359401"/>
              <a:gd name="connsiteX175" fmla="*/ 540366 w 666265"/>
              <a:gd name="connsiteY175" fmla="*/ 29798 h 359401"/>
              <a:gd name="connsiteX176" fmla="*/ 540366 w 666265"/>
              <a:gd name="connsiteY176" fmla="*/ 31105 h 359401"/>
              <a:gd name="connsiteX177" fmla="*/ 538275 w 666265"/>
              <a:gd name="connsiteY177" fmla="*/ 35809 h 359401"/>
              <a:gd name="connsiteX178" fmla="*/ 530695 w 666265"/>
              <a:gd name="connsiteY178" fmla="*/ 39207 h 359401"/>
              <a:gd name="connsiteX179" fmla="*/ 529998 w 666265"/>
              <a:gd name="connsiteY179" fmla="*/ 39207 h 359401"/>
              <a:gd name="connsiteX180" fmla="*/ 527210 w 666265"/>
              <a:gd name="connsiteY180" fmla="*/ 38510 h 359401"/>
              <a:gd name="connsiteX181" fmla="*/ 523724 w 666265"/>
              <a:gd name="connsiteY181" fmla="*/ 42518 h 359401"/>
              <a:gd name="connsiteX182" fmla="*/ 522330 w 666265"/>
              <a:gd name="connsiteY182" fmla="*/ 42518 h 359401"/>
              <a:gd name="connsiteX183" fmla="*/ 516841 w 666265"/>
              <a:gd name="connsiteY183" fmla="*/ 39817 h 359401"/>
              <a:gd name="connsiteX184" fmla="*/ 514750 w 666265"/>
              <a:gd name="connsiteY184" fmla="*/ 37814 h 359401"/>
              <a:gd name="connsiteX185" fmla="*/ 514750 w 666265"/>
              <a:gd name="connsiteY185" fmla="*/ 37116 h 359401"/>
              <a:gd name="connsiteX186" fmla="*/ 513356 w 666265"/>
              <a:gd name="connsiteY186" fmla="*/ 36419 h 359401"/>
              <a:gd name="connsiteX187" fmla="*/ 509174 w 666265"/>
              <a:gd name="connsiteY187" fmla="*/ 36419 h 359401"/>
              <a:gd name="connsiteX188" fmla="*/ 508477 w 666265"/>
              <a:gd name="connsiteY188" fmla="*/ 37116 h 359401"/>
              <a:gd name="connsiteX189" fmla="*/ 504382 w 666265"/>
              <a:gd name="connsiteY189" fmla="*/ 36419 h 359401"/>
              <a:gd name="connsiteX190" fmla="*/ 501594 w 666265"/>
              <a:gd name="connsiteY190" fmla="*/ 34416 h 359401"/>
              <a:gd name="connsiteX191" fmla="*/ 500897 w 666265"/>
              <a:gd name="connsiteY191" fmla="*/ 34416 h 359401"/>
              <a:gd name="connsiteX192" fmla="*/ 498806 w 666265"/>
              <a:gd name="connsiteY192" fmla="*/ 33718 h 359401"/>
              <a:gd name="connsiteX193" fmla="*/ 496715 w 666265"/>
              <a:gd name="connsiteY193" fmla="*/ 33718 h 359401"/>
              <a:gd name="connsiteX194" fmla="*/ 496018 w 666265"/>
              <a:gd name="connsiteY194" fmla="*/ 34416 h 359401"/>
              <a:gd name="connsiteX195" fmla="*/ 493927 w 666265"/>
              <a:gd name="connsiteY195" fmla="*/ 37116 h 359401"/>
              <a:gd name="connsiteX196" fmla="*/ 491836 w 666265"/>
              <a:gd name="connsiteY196" fmla="*/ 37814 h 359401"/>
              <a:gd name="connsiteX197" fmla="*/ 490442 w 666265"/>
              <a:gd name="connsiteY197" fmla="*/ 42518 h 359401"/>
              <a:gd name="connsiteX198" fmla="*/ 484255 w 666265"/>
              <a:gd name="connsiteY198" fmla="*/ 44522 h 359401"/>
              <a:gd name="connsiteX199" fmla="*/ 483559 w 666265"/>
              <a:gd name="connsiteY199" fmla="*/ 44522 h 359401"/>
              <a:gd name="connsiteX200" fmla="*/ 479376 w 666265"/>
              <a:gd name="connsiteY200" fmla="*/ 43825 h 359401"/>
              <a:gd name="connsiteX201" fmla="*/ 477285 w 666265"/>
              <a:gd name="connsiteY201" fmla="*/ 43825 h 359401"/>
              <a:gd name="connsiteX202" fmla="*/ 473190 w 666265"/>
              <a:gd name="connsiteY202" fmla="*/ 42518 h 359401"/>
              <a:gd name="connsiteX203" fmla="*/ 471099 w 666265"/>
              <a:gd name="connsiteY203" fmla="*/ 38510 h 359401"/>
              <a:gd name="connsiteX204" fmla="*/ 471099 w 666265"/>
              <a:gd name="connsiteY204" fmla="*/ 37814 h 359401"/>
              <a:gd name="connsiteX205" fmla="*/ 469705 w 666265"/>
              <a:gd name="connsiteY205" fmla="*/ 37814 h 359401"/>
              <a:gd name="connsiteX206" fmla="*/ 466220 w 666265"/>
              <a:gd name="connsiteY206" fmla="*/ 36507 h 359401"/>
              <a:gd name="connsiteX207" fmla="*/ 464129 w 666265"/>
              <a:gd name="connsiteY207" fmla="*/ 32499 h 359401"/>
              <a:gd name="connsiteX208" fmla="*/ 459947 w 666265"/>
              <a:gd name="connsiteY208" fmla="*/ 32499 h 359401"/>
              <a:gd name="connsiteX209" fmla="*/ 457856 w 666265"/>
              <a:gd name="connsiteY209" fmla="*/ 31105 h 359401"/>
              <a:gd name="connsiteX210" fmla="*/ 455068 w 666265"/>
              <a:gd name="connsiteY210" fmla="*/ 31105 h 359401"/>
              <a:gd name="connsiteX211" fmla="*/ 452977 w 666265"/>
              <a:gd name="connsiteY211" fmla="*/ 32499 h 359401"/>
              <a:gd name="connsiteX212" fmla="*/ 448185 w 666265"/>
              <a:gd name="connsiteY212" fmla="*/ 34503 h 359401"/>
              <a:gd name="connsiteX213" fmla="*/ 445397 w 666265"/>
              <a:gd name="connsiteY213" fmla="*/ 34503 h 359401"/>
              <a:gd name="connsiteX214" fmla="*/ 441214 w 666265"/>
              <a:gd name="connsiteY214" fmla="*/ 33806 h 359401"/>
              <a:gd name="connsiteX215" fmla="*/ 439123 w 666265"/>
              <a:gd name="connsiteY215" fmla="*/ 33109 h 359401"/>
              <a:gd name="connsiteX216" fmla="*/ 438427 w 666265"/>
              <a:gd name="connsiteY216" fmla="*/ 32411 h 359401"/>
              <a:gd name="connsiteX217" fmla="*/ 433634 w 666265"/>
              <a:gd name="connsiteY217" fmla="*/ 32411 h 359401"/>
              <a:gd name="connsiteX218" fmla="*/ 432937 w 666265"/>
              <a:gd name="connsiteY218" fmla="*/ 31714 h 359401"/>
              <a:gd name="connsiteX219" fmla="*/ 427448 w 666265"/>
              <a:gd name="connsiteY219" fmla="*/ 29711 h 359401"/>
              <a:gd name="connsiteX220" fmla="*/ 426054 w 666265"/>
              <a:gd name="connsiteY220" fmla="*/ 25703 h 359401"/>
              <a:gd name="connsiteX221" fmla="*/ 426054 w 666265"/>
              <a:gd name="connsiteY221" fmla="*/ 25006 h 359401"/>
              <a:gd name="connsiteX222" fmla="*/ 425357 w 666265"/>
              <a:gd name="connsiteY222" fmla="*/ 22305 h 359401"/>
              <a:gd name="connsiteX223" fmla="*/ 425357 w 666265"/>
              <a:gd name="connsiteY223" fmla="*/ 20301 h 359401"/>
              <a:gd name="connsiteX224" fmla="*/ 423963 w 666265"/>
              <a:gd name="connsiteY224" fmla="*/ 18297 h 359401"/>
              <a:gd name="connsiteX225" fmla="*/ 422569 w 666265"/>
              <a:gd name="connsiteY225" fmla="*/ 17600 h 359401"/>
              <a:gd name="connsiteX226" fmla="*/ 420478 w 666265"/>
              <a:gd name="connsiteY226" fmla="*/ 16293 h 359401"/>
              <a:gd name="connsiteX227" fmla="*/ 417690 w 666265"/>
              <a:gd name="connsiteY227" fmla="*/ 11588 h 359401"/>
              <a:gd name="connsiteX228" fmla="*/ 416993 w 666265"/>
              <a:gd name="connsiteY228" fmla="*/ 8887 h 359401"/>
              <a:gd name="connsiteX229" fmla="*/ 416296 w 666265"/>
              <a:gd name="connsiteY229" fmla="*/ 8190 h 359401"/>
              <a:gd name="connsiteX230" fmla="*/ 415599 w 666265"/>
              <a:gd name="connsiteY230" fmla="*/ 8190 h 359401"/>
              <a:gd name="connsiteX231" fmla="*/ 414205 w 666265"/>
              <a:gd name="connsiteY231" fmla="*/ 7493 h 359401"/>
              <a:gd name="connsiteX232" fmla="*/ 409413 w 666265"/>
              <a:gd name="connsiteY232" fmla="*/ 7493 h 359401"/>
              <a:gd name="connsiteX233" fmla="*/ 403924 w 666265"/>
              <a:gd name="connsiteY233" fmla="*/ 4095 h 359401"/>
              <a:gd name="connsiteX234" fmla="*/ 403227 w 666265"/>
              <a:gd name="connsiteY234" fmla="*/ 697 h 359401"/>
              <a:gd name="connsiteX235" fmla="*/ 403227 w 666265"/>
              <a:gd name="connsiteY235" fmla="*/ 0 h 359401"/>
              <a:gd name="connsiteX236" fmla="*/ 402530 w 666265"/>
              <a:gd name="connsiteY236" fmla="*/ 0 h 359401"/>
              <a:gd name="connsiteX237" fmla="*/ 401136 w 666265"/>
              <a:gd name="connsiteY237" fmla="*/ 2701 h 359401"/>
              <a:gd name="connsiteX238" fmla="*/ 396954 w 666265"/>
              <a:gd name="connsiteY238" fmla="*/ 3398 h 359401"/>
              <a:gd name="connsiteX239" fmla="*/ 396257 w 666265"/>
              <a:gd name="connsiteY239" fmla="*/ 3398 h 359401"/>
              <a:gd name="connsiteX240" fmla="*/ 396257 w 666265"/>
              <a:gd name="connsiteY240" fmla="*/ 4095 h 359401"/>
              <a:gd name="connsiteX241" fmla="*/ 394166 w 666265"/>
              <a:gd name="connsiteY241" fmla="*/ 6796 h 359401"/>
              <a:gd name="connsiteX242" fmla="*/ 389374 w 666265"/>
              <a:gd name="connsiteY242" fmla="*/ 7493 h 359401"/>
              <a:gd name="connsiteX243" fmla="*/ 387980 w 666265"/>
              <a:gd name="connsiteY243" fmla="*/ 7493 h 359401"/>
              <a:gd name="connsiteX244" fmla="*/ 385191 w 666265"/>
              <a:gd name="connsiteY244" fmla="*/ 5489 h 359401"/>
              <a:gd name="connsiteX245" fmla="*/ 383100 w 666265"/>
              <a:gd name="connsiteY245" fmla="*/ 4792 h 359401"/>
              <a:gd name="connsiteX246" fmla="*/ 382403 w 666265"/>
              <a:gd name="connsiteY246" fmla="*/ 4792 h 359401"/>
              <a:gd name="connsiteX247" fmla="*/ 379615 w 666265"/>
              <a:gd name="connsiteY247" fmla="*/ 3485 h 359401"/>
              <a:gd name="connsiteX248" fmla="*/ 377524 w 666265"/>
              <a:gd name="connsiteY248" fmla="*/ 784 h 359401"/>
              <a:gd name="connsiteX249" fmla="*/ 376827 w 666265"/>
              <a:gd name="connsiteY249" fmla="*/ 2091 h 359401"/>
              <a:gd name="connsiteX250" fmla="*/ 372035 w 666265"/>
              <a:gd name="connsiteY250" fmla="*/ 11501 h 359401"/>
              <a:gd name="connsiteX251" fmla="*/ 371338 w 666265"/>
              <a:gd name="connsiteY251" fmla="*/ 8103 h 359401"/>
              <a:gd name="connsiteX252" fmla="*/ 369247 w 666265"/>
              <a:gd name="connsiteY252" fmla="*/ 9497 h 359401"/>
              <a:gd name="connsiteX253" fmla="*/ 368550 w 666265"/>
              <a:gd name="connsiteY253" fmla="*/ 9497 h 359401"/>
              <a:gd name="connsiteX254" fmla="*/ 368550 w 666265"/>
              <a:gd name="connsiteY254" fmla="*/ 10194 h 359401"/>
              <a:gd name="connsiteX255" fmla="*/ 371338 w 666265"/>
              <a:gd name="connsiteY255" fmla="*/ 11501 h 359401"/>
              <a:gd name="connsiteX256" fmla="*/ 374823 w 666265"/>
              <a:gd name="connsiteY256" fmla="*/ 15509 h 359401"/>
              <a:gd name="connsiteX257" fmla="*/ 375520 w 666265"/>
              <a:gd name="connsiteY257" fmla="*/ 21608 h 359401"/>
              <a:gd name="connsiteX258" fmla="*/ 374823 w 666265"/>
              <a:gd name="connsiteY258" fmla="*/ 23612 h 359401"/>
              <a:gd name="connsiteX259" fmla="*/ 375520 w 666265"/>
              <a:gd name="connsiteY259" fmla="*/ 23612 h 359401"/>
              <a:gd name="connsiteX260" fmla="*/ 381706 w 666265"/>
              <a:gd name="connsiteY260" fmla="*/ 26313 h 359401"/>
              <a:gd name="connsiteX261" fmla="*/ 381706 w 666265"/>
              <a:gd name="connsiteY261" fmla="*/ 33021 h 359401"/>
              <a:gd name="connsiteX262" fmla="*/ 379615 w 666265"/>
              <a:gd name="connsiteY262" fmla="*/ 35025 h 359401"/>
              <a:gd name="connsiteX263" fmla="*/ 379615 w 666265"/>
              <a:gd name="connsiteY263" fmla="*/ 35722 h 359401"/>
              <a:gd name="connsiteX264" fmla="*/ 380312 w 666265"/>
              <a:gd name="connsiteY264" fmla="*/ 41124 h 359401"/>
              <a:gd name="connsiteX265" fmla="*/ 376130 w 666265"/>
              <a:gd name="connsiteY265" fmla="*/ 44522 h 359401"/>
              <a:gd name="connsiteX266" fmla="*/ 374736 w 666265"/>
              <a:gd name="connsiteY266" fmla="*/ 44522 h 359401"/>
              <a:gd name="connsiteX267" fmla="*/ 371948 w 666265"/>
              <a:gd name="connsiteY267" fmla="*/ 43825 h 359401"/>
              <a:gd name="connsiteX268" fmla="*/ 369857 w 666265"/>
              <a:gd name="connsiteY268" fmla="*/ 43825 h 359401"/>
              <a:gd name="connsiteX269" fmla="*/ 369160 w 666265"/>
              <a:gd name="connsiteY269" fmla="*/ 44522 h 359401"/>
              <a:gd name="connsiteX270" fmla="*/ 366372 w 666265"/>
              <a:gd name="connsiteY270" fmla="*/ 46526 h 359401"/>
              <a:gd name="connsiteX271" fmla="*/ 362190 w 666265"/>
              <a:gd name="connsiteY271" fmla="*/ 46526 h 359401"/>
              <a:gd name="connsiteX272" fmla="*/ 360099 w 666265"/>
              <a:gd name="connsiteY272" fmla="*/ 47833 h 359401"/>
              <a:gd name="connsiteX273" fmla="*/ 356613 w 666265"/>
              <a:gd name="connsiteY273" fmla="*/ 51231 h 359401"/>
              <a:gd name="connsiteX274" fmla="*/ 355219 w 666265"/>
              <a:gd name="connsiteY274" fmla="*/ 52538 h 359401"/>
              <a:gd name="connsiteX275" fmla="*/ 352432 w 666265"/>
              <a:gd name="connsiteY275" fmla="*/ 55936 h 359401"/>
              <a:gd name="connsiteX276" fmla="*/ 348249 w 666265"/>
              <a:gd name="connsiteY276" fmla="*/ 58637 h 359401"/>
              <a:gd name="connsiteX277" fmla="*/ 344067 w 666265"/>
              <a:gd name="connsiteY277" fmla="*/ 59944 h 359401"/>
              <a:gd name="connsiteX278" fmla="*/ 343370 w 666265"/>
              <a:gd name="connsiteY278" fmla="*/ 59944 h 359401"/>
              <a:gd name="connsiteX279" fmla="*/ 337881 w 666265"/>
              <a:gd name="connsiteY279" fmla="*/ 57940 h 359401"/>
              <a:gd name="connsiteX280" fmla="*/ 336487 w 666265"/>
              <a:gd name="connsiteY280" fmla="*/ 54542 h 359401"/>
              <a:gd name="connsiteX281" fmla="*/ 334396 w 666265"/>
              <a:gd name="connsiteY281" fmla="*/ 54542 h 359401"/>
              <a:gd name="connsiteX282" fmla="*/ 333699 w 666265"/>
              <a:gd name="connsiteY282" fmla="*/ 55239 h 359401"/>
              <a:gd name="connsiteX283" fmla="*/ 331608 w 666265"/>
              <a:gd name="connsiteY283" fmla="*/ 55936 h 359401"/>
              <a:gd name="connsiteX284" fmla="*/ 330214 w 666265"/>
              <a:gd name="connsiteY284" fmla="*/ 56633 h 359401"/>
              <a:gd name="connsiteX285" fmla="*/ 329517 w 666265"/>
              <a:gd name="connsiteY285" fmla="*/ 56633 h 359401"/>
              <a:gd name="connsiteX286" fmla="*/ 328820 w 666265"/>
              <a:gd name="connsiteY286" fmla="*/ 57330 h 359401"/>
              <a:gd name="connsiteX287" fmla="*/ 325335 w 666265"/>
              <a:gd name="connsiteY287" fmla="*/ 58027 h 359401"/>
              <a:gd name="connsiteX288" fmla="*/ 322547 w 666265"/>
              <a:gd name="connsiteY288" fmla="*/ 58027 h 359401"/>
              <a:gd name="connsiteX289" fmla="*/ 321850 w 666265"/>
              <a:gd name="connsiteY289" fmla="*/ 58724 h 359401"/>
              <a:gd name="connsiteX290" fmla="*/ 322547 w 666265"/>
              <a:gd name="connsiteY290" fmla="*/ 60031 h 359401"/>
              <a:gd name="connsiteX291" fmla="*/ 324638 w 666265"/>
              <a:gd name="connsiteY291" fmla="*/ 62035 h 359401"/>
              <a:gd name="connsiteX292" fmla="*/ 326032 w 666265"/>
              <a:gd name="connsiteY292" fmla="*/ 66043 h 359401"/>
              <a:gd name="connsiteX293" fmla="*/ 326032 w 666265"/>
              <a:gd name="connsiteY293" fmla="*/ 67350 h 359401"/>
              <a:gd name="connsiteX294" fmla="*/ 327426 w 666265"/>
              <a:gd name="connsiteY294" fmla="*/ 70051 h 359401"/>
              <a:gd name="connsiteX295" fmla="*/ 327426 w 666265"/>
              <a:gd name="connsiteY295" fmla="*/ 71358 h 359401"/>
              <a:gd name="connsiteX296" fmla="*/ 329517 w 666265"/>
              <a:gd name="connsiteY296" fmla="*/ 75365 h 359401"/>
              <a:gd name="connsiteX297" fmla="*/ 328820 w 666265"/>
              <a:gd name="connsiteY297" fmla="*/ 80767 h 359401"/>
              <a:gd name="connsiteX298" fmla="*/ 326032 w 666265"/>
              <a:gd name="connsiteY298" fmla="*/ 82771 h 359401"/>
              <a:gd name="connsiteX299" fmla="*/ 325335 w 666265"/>
              <a:gd name="connsiteY299" fmla="*/ 83468 h 359401"/>
              <a:gd name="connsiteX300" fmla="*/ 324638 w 666265"/>
              <a:gd name="connsiteY300" fmla="*/ 83468 h 359401"/>
              <a:gd name="connsiteX301" fmla="*/ 323941 w 666265"/>
              <a:gd name="connsiteY301" fmla="*/ 84165 h 359401"/>
              <a:gd name="connsiteX302" fmla="*/ 323941 w 666265"/>
              <a:gd name="connsiteY302" fmla="*/ 84862 h 359401"/>
              <a:gd name="connsiteX303" fmla="*/ 322547 w 666265"/>
              <a:gd name="connsiteY303" fmla="*/ 88870 h 359401"/>
              <a:gd name="connsiteX304" fmla="*/ 317755 w 666265"/>
              <a:gd name="connsiteY304" fmla="*/ 92268 h 359401"/>
              <a:gd name="connsiteX305" fmla="*/ 314966 w 666265"/>
              <a:gd name="connsiteY305" fmla="*/ 92965 h 359401"/>
              <a:gd name="connsiteX306" fmla="*/ 313572 w 666265"/>
              <a:gd name="connsiteY306" fmla="*/ 92965 h 359401"/>
              <a:gd name="connsiteX307" fmla="*/ 312876 w 666265"/>
              <a:gd name="connsiteY307" fmla="*/ 93662 h 359401"/>
              <a:gd name="connsiteX308" fmla="*/ 312178 w 666265"/>
              <a:gd name="connsiteY308" fmla="*/ 97670 h 359401"/>
              <a:gd name="connsiteX309" fmla="*/ 312178 w 666265"/>
              <a:gd name="connsiteY309" fmla="*/ 101678 h 359401"/>
              <a:gd name="connsiteX310" fmla="*/ 310785 w 666265"/>
              <a:gd name="connsiteY310" fmla="*/ 105686 h 359401"/>
              <a:gd name="connsiteX311" fmla="*/ 310087 w 666265"/>
              <a:gd name="connsiteY311" fmla="*/ 106993 h 359401"/>
              <a:gd name="connsiteX312" fmla="*/ 309390 w 666265"/>
              <a:gd name="connsiteY312" fmla="*/ 108300 h 359401"/>
              <a:gd name="connsiteX313" fmla="*/ 309390 w 666265"/>
              <a:gd name="connsiteY313" fmla="*/ 108997 h 359401"/>
              <a:gd name="connsiteX314" fmla="*/ 307996 w 666265"/>
              <a:gd name="connsiteY314" fmla="*/ 112395 h 359401"/>
              <a:gd name="connsiteX315" fmla="*/ 302507 w 666265"/>
              <a:gd name="connsiteY315" fmla="*/ 117797 h 359401"/>
              <a:gd name="connsiteX316" fmla="*/ 299719 w 666265"/>
              <a:gd name="connsiteY316" fmla="*/ 117797 h 359401"/>
              <a:gd name="connsiteX317" fmla="*/ 297628 w 666265"/>
              <a:gd name="connsiteY317" fmla="*/ 117100 h 359401"/>
              <a:gd name="connsiteX318" fmla="*/ 296234 w 666265"/>
              <a:gd name="connsiteY318" fmla="*/ 116403 h 359401"/>
              <a:gd name="connsiteX319" fmla="*/ 296234 w 666265"/>
              <a:gd name="connsiteY319" fmla="*/ 118407 h 359401"/>
              <a:gd name="connsiteX320" fmla="*/ 294143 w 666265"/>
              <a:gd name="connsiteY320" fmla="*/ 122414 h 359401"/>
              <a:gd name="connsiteX321" fmla="*/ 292052 w 666265"/>
              <a:gd name="connsiteY321" fmla="*/ 124418 h 359401"/>
              <a:gd name="connsiteX322" fmla="*/ 291355 w 666265"/>
              <a:gd name="connsiteY322" fmla="*/ 125115 h 359401"/>
              <a:gd name="connsiteX323" fmla="*/ 290658 w 666265"/>
              <a:gd name="connsiteY323" fmla="*/ 129123 h 359401"/>
              <a:gd name="connsiteX324" fmla="*/ 290658 w 666265"/>
              <a:gd name="connsiteY324" fmla="*/ 131127 h 359401"/>
              <a:gd name="connsiteX325" fmla="*/ 291355 w 666265"/>
              <a:gd name="connsiteY325" fmla="*/ 133131 h 359401"/>
              <a:gd name="connsiteX326" fmla="*/ 292052 w 666265"/>
              <a:gd name="connsiteY326" fmla="*/ 139230 h 359401"/>
              <a:gd name="connsiteX327" fmla="*/ 290658 w 666265"/>
              <a:gd name="connsiteY327" fmla="*/ 145939 h 359401"/>
              <a:gd name="connsiteX328" fmla="*/ 287870 w 666265"/>
              <a:gd name="connsiteY328" fmla="*/ 149337 h 359401"/>
              <a:gd name="connsiteX329" fmla="*/ 284385 w 666265"/>
              <a:gd name="connsiteY329" fmla="*/ 150644 h 359401"/>
              <a:gd name="connsiteX330" fmla="*/ 282991 w 666265"/>
              <a:gd name="connsiteY330" fmla="*/ 150644 h 359401"/>
              <a:gd name="connsiteX331" fmla="*/ 282294 w 666265"/>
              <a:gd name="connsiteY331" fmla="*/ 152648 h 359401"/>
              <a:gd name="connsiteX332" fmla="*/ 277502 w 666265"/>
              <a:gd name="connsiteY332" fmla="*/ 157353 h 359401"/>
              <a:gd name="connsiteX333" fmla="*/ 272710 w 666265"/>
              <a:gd name="connsiteY333" fmla="*/ 153955 h 359401"/>
              <a:gd name="connsiteX334" fmla="*/ 272013 w 666265"/>
              <a:gd name="connsiteY334" fmla="*/ 153258 h 359401"/>
              <a:gd name="connsiteX335" fmla="*/ 271315 w 666265"/>
              <a:gd name="connsiteY335" fmla="*/ 152561 h 359401"/>
              <a:gd name="connsiteX336" fmla="*/ 271315 w 666265"/>
              <a:gd name="connsiteY336" fmla="*/ 151864 h 359401"/>
              <a:gd name="connsiteX337" fmla="*/ 268528 w 666265"/>
              <a:gd name="connsiteY337" fmla="*/ 151864 h 359401"/>
              <a:gd name="connsiteX338" fmla="*/ 265042 w 666265"/>
              <a:gd name="connsiteY338" fmla="*/ 153170 h 359401"/>
              <a:gd name="connsiteX339" fmla="*/ 264345 w 666265"/>
              <a:gd name="connsiteY339" fmla="*/ 153170 h 359401"/>
              <a:gd name="connsiteX340" fmla="*/ 260860 w 666265"/>
              <a:gd name="connsiteY340" fmla="*/ 151864 h 359401"/>
              <a:gd name="connsiteX341" fmla="*/ 260860 w 666265"/>
              <a:gd name="connsiteY341" fmla="*/ 151167 h 359401"/>
              <a:gd name="connsiteX342" fmla="*/ 259466 w 666265"/>
              <a:gd name="connsiteY342" fmla="*/ 151167 h 359401"/>
              <a:gd name="connsiteX343" fmla="*/ 258769 w 666265"/>
              <a:gd name="connsiteY343" fmla="*/ 150469 h 359401"/>
              <a:gd name="connsiteX344" fmla="*/ 258072 w 666265"/>
              <a:gd name="connsiteY344" fmla="*/ 150469 h 359401"/>
              <a:gd name="connsiteX345" fmla="*/ 253977 w 666265"/>
              <a:gd name="connsiteY345" fmla="*/ 149163 h 359401"/>
              <a:gd name="connsiteX346" fmla="*/ 250492 w 666265"/>
              <a:gd name="connsiteY346" fmla="*/ 143761 h 359401"/>
              <a:gd name="connsiteX347" fmla="*/ 249098 w 666265"/>
              <a:gd name="connsiteY347" fmla="*/ 141060 h 359401"/>
              <a:gd name="connsiteX348" fmla="*/ 247007 w 666265"/>
              <a:gd name="connsiteY348" fmla="*/ 141757 h 359401"/>
              <a:gd name="connsiteX349" fmla="*/ 246310 w 666265"/>
              <a:gd name="connsiteY349" fmla="*/ 142454 h 359401"/>
              <a:gd name="connsiteX350" fmla="*/ 242825 w 666265"/>
              <a:gd name="connsiteY350" fmla="*/ 145155 h 359401"/>
              <a:gd name="connsiteX351" fmla="*/ 241431 w 666265"/>
              <a:gd name="connsiteY351" fmla="*/ 150557 h 359401"/>
              <a:gd name="connsiteX352" fmla="*/ 236639 w 666265"/>
              <a:gd name="connsiteY352" fmla="*/ 153258 h 359401"/>
              <a:gd name="connsiteX353" fmla="*/ 234548 w 666265"/>
              <a:gd name="connsiteY353" fmla="*/ 153258 h 359401"/>
              <a:gd name="connsiteX354" fmla="*/ 235245 w 666265"/>
              <a:gd name="connsiteY354" fmla="*/ 153955 h 359401"/>
              <a:gd name="connsiteX355" fmla="*/ 235942 w 666265"/>
              <a:gd name="connsiteY355" fmla="*/ 156656 h 359401"/>
              <a:gd name="connsiteX356" fmla="*/ 235942 w 666265"/>
              <a:gd name="connsiteY356" fmla="*/ 157353 h 359401"/>
              <a:gd name="connsiteX357" fmla="*/ 238033 w 666265"/>
              <a:gd name="connsiteY357" fmla="*/ 160054 h 359401"/>
              <a:gd name="connsiteX358" fmla="*/ 238033 w 666265"/>
              <a:gd name="connsiteY358" fmla="*/ 166152 h 359401"/>
              <a:gd name="connsiteX359" fmla="*/ 233938 w 666265"/>
              <a:gd name="connsiteY359" fmla="*/ 168853 h 359401"/>
              <a:gd name="connsiteX360" fmla="*/ 231150 w 666265"/>
              <a:gd name="connsiteY360" fmla="*/ 168853 h 359401"/>
              <a:gd name="connsiteX361" fmla="*/ 231150 w 666265"/>
              <a:gd name="connsiteY361" fmla="*/ 170857 h 359401"/>
              <a:gd name="connsiteX362" fmla="*/ 229059 w 666265"/>
              <a:gd name="connsiteY362" fmla="*/ 176259 h 359401"/>
              <a:gd name="connsiteX363" fmla="*/ 223570 w 666265"/>
              <a:gd name="connsiteY363" fmla="*/ 178960 h 359401"/>
              <a:gd name="connsiteX364" fmla="*/ 222872 w 666265"/>
              <a:gd name="connsiteY364" fmla="*/ 178960 h 359401"/>
              <a:gd name="connsiteX365" fmla="*/ 218081 w 666265"/>
              <a:gd name="connsiteY365" fmla="*/ 174952 h 359401"/>
              <a:gd name="connsiteX366" fmla="*/ 218081 w 666265"/>
              <a:gd name="connsiteY366" fmla="*/ 173645 h 359401"/>
              <a:gd name="connsiteX367" fmla="*/ 214595 w 666265"/>
              <a:gd name="connsiteY367" fmla="*/ 174343 h 359401"/>
              <a:gd name="connsiteX368" fmla="*/ 209106 w 666265"/>
              <a:gd name="connsiteY368" fmla="*/ 170945 h 359401"/>
              <a:gd name="connsiteX369" fmla="*/ 207015 w 666265"/>
              <a:gd name="connsiteY369" fmla="*/ 166240 h 359401"/>
              <a:gd name="connsiteX370" fmla="*/ 206318 w 666265"/>
              <a:gd name="connsiteY370" fmla="*/ 166240 h 359401"/>
              <a:gd name="connsiteX371" fmla="*/ 205621 w 666265"/>
              <a:gd name="connsiteY371" fmla="*/ 164236 h 359401"/>
              <a:gd name="connsiteX372" fmla="*/ 205621 w 666265"/>
              <a:gd name="connsiteY372" fmla="*/ 163539 h 359401"/>
              <a:gd name="connsiteX373" fmla="*/ 204227 w 666265"/>
              <a:gd name="connsiteY373" fmla="*/ 163539 h 359401"/>
              <a:gd name="connsiteX374" fmla="*/ 202833 w 666265"/>
              <a:gd name="connsiteY374" fmla="*/ 164933 h 359401"/>
              <a:gd name="connsiteX375" fmla="*/ 202833 w 666265"/>
              <a:gd name="connsiteY375" fmla="*/ 165630 h 359401"/>
              <a:gd name="connsiteX376" fmla="*/ 202136 w 666265"/>
              <a:gd name="connsiteY376" fmla="*/ 167024 h 359401"/>
              <a:gd name="connsiteX377" fmla="*/ 200045 w 666265"/>
              <a:gd name="connsiteY377" fmla="*/ 169028 h 359401"/>
              <a:gd name="connsiteX378" fmla="*/ 196560 w 666265"/>
              <a:gd name="connsiteY378" fmla="*/ 171729 h 359401"/>
              <a:gd name="connsiteX379" fmla="*/ 193075 w 666265"/>
              <a:gd name="connsiteY379" fmla="*/ 172426 h 359401"/>
              <a:gd name="connsiteX380" fmla="*/ 191681 w 666265"/>
              <a:gd name="connsiteY380" fmla="*/ 172426 h 359401"/>
              <a:gd name="connsiteX381" fmla="*/ 190984 w 666265"/>
              <a:gd name="connsiteY381" fmla="*/ 173123 h 359401"/>
              <a:gd name="connsiteX382" fmla="*/ 188893 w 666265"/>
              <a:gd name="connsiteY382" fmla="*/ 175127 h 359401"/>
              <a:gd name="connsiteX383" fmla="*/ 188893 w 666265"/>
              <a:gd name="connsiteY383" fmla="*/ 180529 h 359401"/>
              <a:gd name="connsiteX384" fmla="*/ 188893 w 666265"/>
              <a:gd name="connsiteY384" fmla="*/ 186627 h 359401"/>
              <a:gd name="connsiteX385" fmla="*/ 182010 w 666265"/>
              <a:gd name="connsiteY385" fmla="*/ 192726 h 359401"/>
              <a:gd name="connsiteX386" fmla="*/ 175127 w 666265"/>
              <a:gd name="connsiteY386" fmla="*/ 188719 h 359401"/>
              <a:gd name="connsiteX387" fmla="*/ 173733 w 666265"/>
              <a:gd name="connsiteY387" fmla="*/ 186018 h 359401"/>
              <a:gd name="connsiteX388" fmla="*/ 173035 w 666265"/>
              <a:gd name="connsiteY388" fmla="*/ 185321 h 359401"/>
              <a:gd name="connsiteX389" fmla="*/ 172339 w 666265"/>
              <a:gd name="connsiteY389" fmla="*/ 186018 h 359401"/>
              <a:gd name="connsiteX390" fmla="*/ 169550 w 666265"/>
              <a:gd name="connsiteY390" fmla="*/ 186018 h 359401"/>
              <a:gd name="connsiteX391" fmla="*/ 164758 w 666265"/>
              <a:gd name="connsiteY391" fmla="*/ 184624 h 359401"/>
              <a:gd name="connsiteX392" fmla="*/ 162667 w 666265"/>
              <a:gd name="connsiteY392" fmla="*/ 182620 h 359401"/>
              <a:gd name="connsiteX393" fmla="*/ 161970 w 666265"/>
              <a:gd name="connsiteY393" fmla="*/ 181923 h 359401"/>
              <a:gd name="connsiteX394" fmla="*/ 159879 w 666265"/>
              <a:gd name="connsiteY394" fmla="*/ 180616 h 359401"/>
              <a:gd name="connsiteX395" fmla="*/ 159182 w 666265"/>
              <a:gd name="connsiteY395" fmla="*/ 180616 h 359401"/>
              <a:gd name="connsiteX396" fmla="*/ 156394 w 666265"/>
              <a:gd name="connsiteY396" fmla="*/ 179919 h 359401"/>
              <a:gd name="connsiteX397" fmla="*/ 154303 w 666265"/>
              <a:gd name="connsiteY397" fmla="*/ 177915 h 359401"/>
              <a:gd name="connsiteX398" fmla="*/ 153606 w 666265"/>
              <a:gd name="connsiteY398" fmla="*/ 177915 h 359401"/>
              <a:gd name="connsiteX399" fmla="*/ 150818 w 666265"/>
              <a:gd name="connsiteY399" fmla="*/ 177218 h 359401"/>
              <a:gd name="connsiteX400" fmla="*/ 148030 w 666265"/>
              <a:gd name="connsiteY400" fmla="*/ 177915 h 359401"/>
              <a:gd name="connsiteX401" fmla="*/ 147333 w 666265"/>
              <a:gd name="connsiteY401" fmla="*/ 178612 h 359401"/>
              <a:gd name="connsiteX402" fmla="*/ 146636 w 666265"/>
              <a:gd name="connsiteY402" fmla="*/ 179919 h 359401"/>
              <a:gd name="connsiteX403" fmla="*/ 146636 w 666265"/>
              <a:gd name="connsiteY403" fmla="*/ 180616 h 359401"/>
              <a:gd name="connsiteX404" fmla="*/ 142454 w 666265"/>
              <a:gd name="connsiteY404" fmla="*/ 183317 h 359401"/>
              <a:gd name="connsiteX405" fmla="*/ 141757 w 666265"/>
              <a:gd name="connsiteY405" fmla="*/ 183317 h 359401"/>
              <a:gd name="connsiteX406" fmla="*/ 137575 w 666265"/>
              <a:gd name="connsiteY406" fmla="*/ 181313 h 359401"/>
              <a:gd name="connsiteX407" fmla="*/ 138272 w 666265"/>
              <a:gd name="connsiteY407" fmla="*/ 182010 h 359401"/>
              <a:gd name="connsiteX408" fmla="*/ 137575 w 666265"/>
              <a:gd name="connsiteY408" fmla="*/ 187412 h 359401"/>
              <a:gd name="connsiteX409" fmla="*/ 136878 w 666265"/>
              <a:gd name="connsiteY409" fmla="*/ 188109 h 359401"/>
              <a:gd name="connsiteX410" fmla="*/ 135483 w 666265"/>
              <a:gd name="connsiteY410" fmla="*/ 191507 h 359401"/>
              <a:gd name="connsiteX411" fmla="*/ 131301 w 666265"/>
              <a:gd name="connsiteY411" fmla="*/ 194208 h 359401"/>
              <a:gd name="connsiteX412" fmla="*/ 128513 w 666265"/>
              <a:gd name="connsiteY412" fmla="*/ 194208 h 359401"/>
              <a:gd name="connsiteX413" fmla="*/ 125725 w 666265"/>
              <a:gd name="connsiteY413" fmla="*/ 193511 h 359401"/>
              <a:gd name="connsiteX414" fmla="*/ 122240 w 666265"/>
              <a:gd name="connsiteY414" fmla="*/ 187499 h 359401"/>
              <a:gd name="connsiteX415" fmla="*/ 122240 w 666265"/>
              <a:gd name="connsiteY415" fmla="*/ 186192 h 359401"/>
              <a:gd name="connsiteX416" fmla="*/ 120149 w 666265"/>
              <a:gd name="connsiteY416" fmla="*/ 186192 h 359401"/>
              <a:gd name="connsiteX417" fmla="*/ 119452 w 666265"/>
              <a:gd name="connsiteY417" fmla="*/ 186889 h 359401"/>
              <a:gd name="connsiteX418" fmla="*/ 115967 w 666265"/>
              <a:gd name="connsiteY418" fmla="*/ 189590 h 359401"/>
              <a:gd name="connsiteX419" fmla="*/ 112482 w 666265"/>
              <a:gd name="connsiteY419" fmla="*/ 190287 h 359401"/>
              <a:gd name="connsiteX420" fmla="*/ 108997 w 666265"/>
              <a:gd name="connsiteY420" fmla="*/ 189590 h 359401"/>
              <a:gd name="connsiteX421" fmla="*/ 106209 w 666265"/>
              <a:gd name="connsiteY421" fmla="*/ 186192 h 359401"/>
              <a:gd name="connsiteX422" fmla="*/ 105511 w 666265"/>
              <a:gd name="connsiteY422" fmla="*/ 185495 h 359401"/>
              <a:gd name="connsiteX423" fmla="*/ 104815 w 666265"/>
              <a:gd name="connsiteY423" fmla="*/ 186802 h 359401"/>
              <a:gd name="connsiteX424" fmla="*/ 104815 w 666265"/>
              <a:gd name="connsiteY424" fmla="*/ 187499 h 359401"/>
              <a:gd name="connsiteX425" fmla="*/ 107603 w 666265"/>
              <a:gd name="connsiteY425" fmla="*/ 188806 h 359401"/>
              <a:gd name="connsiteX426" fmla="*/ 109694 w 666265"/>
              <a:gd name="connsiteY426" fmla="*/ 193511 h 359401"/>
              <a:gd name="connsiteX427" fmla="*/ 107603 w 666265"/>
              <a:gd name="connsiteY427" fmla="*/ 198912 h 359401"/>
              <a:gd name="connsiteX428" fmla="*/ 105511 w 666265"/>
              <a:gd name="connsiteY428" fmla="*/ 200219 h 359401"/>
              <a:gd name="connsiteX429" fmla="*/ 103421 w 666265"/>
              <a:gd name="connsiteY429" fmla="*/ 202223 h 359401"/>
              <a:gd name="connsiteX430" fmla="*/ 99935 w 666265"/>
              <a:gd name="connsiteY430" fmla="*/ 202920 h 359401"/>
              <a:gd name="connsiteX431" fmla="*/ 97147 w 666265"/>
              <a:gd name="connsiteY431" fmla="*/ 202223 h 359401"/>
              <a:gd name="connsiteX432" fmla="*/ 95056 w 666265"/>
              <a:gd name="connsiteY432" fmla="*/ 207625 h 359401"/>
              <a:gd name="connsiteX433" fmla="*/ 91571 w 666265"/>
              <a:gd name="connsiteY433" fmla="*/ 210326 h 359401"/>
              <a:gd name="connsiteX434" fmla="*/ 90874 w 666265"/>
              <a:gd name="connsiteY434" fmla="*/ 210326 h 359401"/>
              <a:gd name="connsiteX435" fmla="*/ 88783 w 666265"/>
              <a:gd name="connsiteY435" fmla="*/ 212330 h 359401"/>
              <a:gd name="connsiteX436" fmla="*/ 87389 w 666265"/>
              <a:gd name="connsiteY436" fmla="*/ 215031 h 359401"/>
              <a:gd name="connsiteX437" fmla="*/ 87389 w 666265"/>
              <a:gd name="connsiteY437" fmla="*/ 218429 h 359401"/>
              <a:gd name="connsiteX438" fmla="*/ 89480 w 666265"/>
              <a:gd name="connsiteY438" fmla="*/ 220433 h 359401"/>
              <a:gd name="connsiteX439" fmla="*/ 89480 w 666265"/>
              <a:gd name="connsiteY439" fmla="*/ 223134 h 359401"/>
              <a:gd name="connsiteX440" fmla="*/ 90177 w 666265"/>
              <a:gd name="connsiteY440" fmla="*/ 223134 h 359401"/>
              <a:gd name="connsiteX441" fmla="*/ 90874 w 666265"/>
              <a:gd name="connsiteY441" fmla="*/ 223831 h 359401"/>
              <a:gd name="connsiteX442" fmla="*/ 93662 w 666265"/>
              <a:gd name="connsiteY442" fmla="*/ 224528 h 359401"/>
              <a:gd name="connsiteX443" fmla="*/ 93662 w 666265"/>
              <a:gd name="connsiteY443" fmla="*/ 225225 h 359401"/>
              <a:gd name="connsiteX444" fmla="*/ 98454 w 666265"/>
              <a:gd name="connsiteY444" fmla="*/ 229233 h 359401"/>
              <a:gd name="connsiteX445" fmla="*/ 98454 w 666265"/>
              <a:gd name="connsiteY445" fmla="*/ 238033 h 359401"/>
              <a:gd name="connsiteX446" fmla="*/ 93662 w 666265"/>
              <a:gd name="connsiteY446" fmla="*/ 240734 h 359401"/>
              <a:gd name="connsiteX447" fmla="*/ 92965 w 666265"/>
              <a:gd name="connsiteY447" fmla="*/ 240734 h 359401"/>
              <a:gd name="connsiteX448" fmla="*/ 87476 w 666265"/>
              <a:gd name="connsiteY448" fmla="*/ 242738 h 359401"/>
              <a:gd name="connsiteX449" fmla="*/ 83991 w 666265"/>
              <a:gd name="connsiteY449" fmla="*/ 243435 h 359401"/>
              <a:gd name="connsiteX450" fmla="*/ 81900 w 666265"/>
              <a:gd name="connsiteY450" fmla="*/ 243435 h 359401"/>
              <a:gd name="connsiteX451" fmla="*/ 75714 w 666265"/>
              <a:gd name="connsiteY451" fmla="*/ 246136 h 359401"/>
              <a:gd name="connsiteX452" fmla="*/ 73623 w 666265"/>
              <a:gd name="connsiteY452" fmla="*/ 247443 h 359401"/>
              <a:gd name="connsiteX453" fmla="*/ 73623 w 666265"/>
              <a:gd name="connsiteY453" fmla="*/ 248140 h 359401"/>
              <a:gd name="connsiteX454" fmla="*/ 70835 w 666265"/>
              <a:gd name="connsiteY454" fmla="*/ 250144 h 359401"/>
              <a:gd name="connsiteX455" fmla="*/ 67350 w 666265"/>
              <a:gd name="connsiteY455" fmla="*/ 251450 h 359401"/>
              <a:gd name="connsiteX456" fmla="*/ 66653 w 666265"/>
              <a:gd name="connsiteY456" fmla="*/ 251450 h 359401"/>
              <a:gd name="connsiteX457" fmla="*/ 64562 w 666265"/>
              <a:gd name="connsiteY457" fmla="*/ 250144 h 359401"/>
              <a:gd name="connsiteX458" fmla="*/ 63864 w 666265"/>
              <a:gd name="connsiteY458" fmla="*/ 250144 h 359401"/>
              <a:gd name="connsiteX459" fmla="*/ 62471 w 666265"/>
              <a:gd name="connsiteY459" fmla="*/ 251450 h 359401"/>
              <a:gd name="connsiteX460" fmla="*/ 61773 w 666265"/>
              <a:gd name="connsiteY460" fmla="*/ 252757 h 359401"/>
              <a:gd name="connsiteX461" fmla="*/ 61773 w 666265"/>
              <a:gd name="connsiteY461" fmla="*/ 254064 h 359401"/>
              <a:gd name="connsiteX462" fmla="*/ 61773 w 666265"/>
              <a:gd name="connsiteY462" fmla="*/ 258072 h 359401"/>
              <a:gd name="connsiteX463" fmla="*/ 60379 w 666265"/>
              <a:gd name="connsiteY463" fmla="*/ 261470 h 359401"/>
              <a:gd name="connsiteX464" fmla="*/ 59683 w 666265"/>
              <a:gd name="connsiteY464" fmla="*/ 262167 h 359401"/>
              <a:gd name="connsiteX465" fmla="*/ 59683 w 666265"/>
              <a:gd name="connsiteY465" fmla="*/ 264171 h 359401"/>
              <a:gd name="connsiteX466" fmla="*/ 60379 w 666265"/>
              <a:gd name="connsiteY466" fmla="*/ 266175 h 359401"/>
              <a:gd name="connsiteX467" fmla="*/ 63864 w 666265"/>
              <a:gd name="connsiteY467" fmla="*/ 268876 h 359401"/>
              <a:gd name="connsiteX468" fmla="*/ 65259 w 666265"/>
              <a:gd name="connsiteY468" fmla="*/ 269573 h 359401"/>
              <a:gd name="connsiteX469" fmla="*/ 65956 w 666265"/>
              <a:gd name="connsiteY469" fmla="*/ 270270 h 359401"/>
              <a:gd name="connsiteX470" fmla="*/ 68744 w 666265"/>
              <a:gd name="connsiteY470" fmla="*/ 272274 h 359401"/>
              <a:gd name="connsiteX471" fmla="*/ 70138 w 666265"/>
              <a:gd name="connsiteY471" fmla="*/ 278373 h 359401"/>
              <a:gd name="connsiteX472" fmla="*/ 70138 w 666265"/>
              <a:gd name="connsiteY472" fmla="*/ 279070 h 359401"/>
              <a:gd name="connsiteX473" fmla="*/ 70138 w 666265"/>
              <a:gd name="connsiteY473" fmla="*/ 285779 h 359401"/>
              <a:gd name="connsiteX474" fmla="*/ 65956 w 666265"/>
              <a:gd name="connsiteY474" fmla="*/ 291878 h 359401"/>
              <a:gd name="connsiteX475" fmla="*/ 59073 w 666265"/>
              <a:gd name="connsiteY475" fmla="*/ 293882 h 359401"/>
              <a:gd name="connsiteX476" fmla="*/ 52189 w 666265"/>
              <a:gd name="connsiteY476" fmla="*/ 292575 h 359401"/>
              <a:gd name="connsiteX477" fmla="*/ 49402 w 666265"/>
              <a:gd name="connsiteY477" fmla="*/ 289874 h 359401"/>
              <a:gd name="connsiteX478" fmla="*/ 49402 w 666265"/>
              <a:gd name="connsiteY478" fmla="*/ 288567 h 359401"/>
              <a:gd name="connsiteX479" fmla="*/ 46613 w 666265"/>
              <a:gd name="connsiteY479" fmla="*/ 288567 h 359401"/>
              <a:gd name="connsiteX480" fmla="*/ 43825 w 666265"/>
              <a:gd name="connsiteY480" fmla="*/ 287870 h 359401"/>
              <a:gd name="connsiteX481" fmla="*/ 42431 w 666265"/>
              <a:gd name="connsiteY481" fmla="*/ 287173 h 359401"/>
              <a:gd name="connsiteX482" fmla="*/ 41037 w 666265"/>
              <a:gd name="connsiteY482" fmla="*/ 286476 h 359401"/>
              <a:gd name="connsiteX483" fmla="*/ 37552 w 666265"/>
              <a:gd name="connsiteY483" fmla="*/ 286476 h 359401"/>
              <a:gd name="connsiteX484" fmla="*/ 36855 w 666265"/>
              <a:gd name="connsiteY484" fmla="*/ 285779 h 359401"/>
              <a:gd name="connsiteX485" fmla="*/ 32673 w 666265"/>
              <a:gd name="connsiteY485" fmla="*/ 285082 h 359401"/>
              <a:gd name="connsiteX486" fmla="*/ 30582 w 666265"/>
              <a:gd name="connsiteY486" fmla="*/ 283078 h 359401"/>
              <a:gd name="connsiteX487" fmla="*/ 29188 w 666265"/>
              <a:gd name="connsiteY487" fmla="*/ 282381 h 359401"/>
              <a:gd name="connsiteX488" fmla="*/ 27794 w 666265"/>
              <a:gd name="connsiteY488" fmla="*/ 281684 h 359401"/>
              <a:gd name="connsiteX489" fmla="*/ 25703 w 666265"/>
              <a:gd name="connsiteY489" fmla="*/ 280987 h 359401"/>
              <a:gd name="connsiteX490" fmla="*/ 23612 w 666265"/>
              <a:gd name="connsiteY490" fmla="*/ 280290 h 359401"/>
              <a:gd name="connsiteX491" fmla="*/ 21521 w 666265"/>
              <a:gd name="connsiteY491" fmla="*/ 279593 h 359401"/>
              <a:gd name="connsiteX492" fmla="*/ 20126 w 666265"/>
              <a:gd name="connsiteY492" fmla="*/ 278896 h 359401"/>
              <a:gd name="connsiteX493" fmla="*/ 13243 w 666265"/>
              <a:gd name="connsiteY493" fmla="*/ 278896 h 359401"/>
              <a:gd name="connsiteX494" fmla="*/ 11849 w 666265"/>
              <a:gd name="connsiteY494" fmla="*/ 280203 h 359401"/>
              <a:gd name="connsiteX495" fmla="*/ 11152 w 666265"/>
              <a:gd name="connsiteY495" fmla="*/ 280900 h 359401"/>
              <a:gd name="connsiteX496" fmla="*/ 10455 w 666265"/>
              <a:gd name="connsiteY496" fmla="*/ 281597 h 359401"/>
              <a:gd name="connsiteX497" fmla="*/ 8364 w 666265"/>
              <a:gd name="connsiteY497" fmla="*/ 282903 h 359401"/>
              <a:gd name="connsiteX498" fmla="*/ 6970 w 666265"/>
              <a:gd name="connsiteY498" fmla="*/ 285604 h 359401"/>
              <a:gd name="connsiteX499" fmla="*/ 6273 w 666265"/>
              <a:gd name="connsiteY499" fmla="*/ 287608 h 359401"/>
              <a:gd name="connsiteX500" fmla="*/ 5576 w 666265"/>
              <a:gd name="connsiteY500" fmla="*/ 291006 h 359401"/>
              <a:gd name="connsiteX501" fmla="*/ 3485 w 666265"/>
              <a:gd name="connsiteY501" fmla="*/ 294404 h 359401"/>
              <a:gd name="connsiteX502" fmla="*/ 697 w 666265"/>
              <a:gd name="connsiteY502" fmla="*/ 296408 h 359401"/>
              <a:gd name="connsiteX503" fmla="*/ 0 w 666265"/>
              <a:gd name="connsiteY503" fmla="*/ 297105 h 359401"/>
              <a:gd name="connsiteX504" fmla="*/ 0 w 666265"/>
              <a:gd name="connsiteY504" fmla="*/ 299109 h 35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</a:cxnLst>
            <a:rect l="l" t="t" r="r" b="b"/>
            <a:pathLst>
              <a:path w="666265" h="359401">
                <a:moveTo>
                  <a:pt x="3050" y="298674"/>
                </a:moveTo>
                <a:lnTo>
                  <a:pt x="3050" y="302072"/>
                </a:lnTo>
                <a:lnTo>
                  <a:pt x="5141" y="302072"/>
                </a:lnTo>
                <a:cubicBezTo>
                  <a:pt x="7231" y="302072"/>
                  <a:pt x="9323" y="304076"/>
                  <a:pt x="9323" y="304076"/>
                </a:cubicBezTo>
                <a:cubicBezTo>
                  <a:pt x="10717" y="305470"/>
                  <a:pt x="11414" y="308083"/>
                  <a:pt x="12111" y="309477"/>
                </a:cubicBezTo>
                <a:cubicBezTo>
                  <a:pt x="12111" y="310784"/>
                  <a:pt x="12111" y="312875"/>
                  <a:pt x="11414" y="314879"/>
                </a:cubicBezTo>
                <a:lnTo>
                  <a:pt x="11414" y="315576"/>
                </a:lnTo>
                <a:cubicBezTo>
                  <a:pt x="11414" y="317580"/>
                  <a:pt x="10717" y="318974"/>
                  <a:pt x="10717" y="319584"/>
                </a:cubicBezTo>
                <a:cubicBezTo>
                  <a:pt x="10020" y="320281"/>
                  <a:pt x="9323" y="322285"/>
                  <a:pt x="7929" y="323592"/>
                </a:cubicBezTo>
                <a:cubicBezTo>
                  <a:pt x="7231" y="323592"/>
                  <a:pt x="6535" y="324289"/>
                  <a:pt x="5838" y="324289"/>
                </a:cubicBezTo>
                <a:cubicBezTo>
                  <a:pt x="6535" y="324289"/>
                  <a:pt x="7231" y="324289"/>
                  <a:pt x="7231" y="324986"/>
                </a:cubicBezTo>
                <a:cubicBezTo>
                  <a:pt x="9323" y="325683"/>
                  <a:pt x="12721" y="327687"/>
                  <a:pt x="13418" y="331085"/>
                </a:cubicBezTo>
                <a:cubicBezTo>
                  <a:pt x="13418" y="333089"/>
                  <a:pt x="12024" y="335790"/>
                  <a:pt x="9932" y="336487"/>
                </a:cubicBezTo>
                <a:lnTo>
                  <a:pt x="8539" y="336487"/>
                </a:lnTo>
                <a:cubicBezTo>
                  <a:pt x="7145" y="336487"/>
                  <a:pt x="6447" y="336487"/>
                  <a:pt x="5750" y="335790"/>
                </a:cubicBezTo>
                <a:cubicBezTo>
                  <a:pt x="5750" y="335790"/>
                  <a:pt x="5053" y="335790"/>
                  <a:pt x="5053" y="336487"/>
                </a:cubicBezTo>
                <a:lnTo>
                  <a:pt x="4356" y="336487"/>
                </a:lnTo>
                <a:cubicBezTo>
                  <a:pt x="5750" y="337184"/>
                  <a:pt x="6447" y="337184"/>
                  <a:pt x="7145" y="338491"/>
                </a:cubicBezTo>
                <a:cubicBezTo>
                  <a:pt x="8539" y="340495"/>
                  <a:pt x="9236" y="343196"/>
                  <a:pt x="8539" y="344590"/>
                </a:cubicBezTo>
                <a:cubicBezTo>
                  <a:pt x="8539" y="345897"/>
                  <a:pt x="7841" y="346594"/>
                  <a:pt x="7841" y="347291"/>
                </a:cubicBezTo>
                <a:cubicBezTo>
                  <a:pt x="7145" y="347291"/>
                  <a:pt x="7145" y="347988"/>
                  <a:pt x="7145" y="347988"/>
                </a:cubicBezTo>
                <a:lnTo>
                  <a:pt x="7145" y="349295"/>
                </a:lnTo>
                <a:cubicBezTo>
                  <a:pt x="7145" y="350602"/>
                  <a:pt x="6447" y="351299"/>
                  <a:pt x="6447" y="351996"/>
                </a:cubicBezTo>
                <a:cubicBezTo>
                  <a:pt x="5750" y="354000"/>
                  <a:pt x="5750" y="355394"/>
                  <a:pt x="4356" y="356701"/>
                </a:cubicBezTo>
                <a:lnTo>
                  <a:pt x="1568" y="359402"/>
                </a:lnTo>
                <a:cubicBezTo>
                  <a:pt x="13331" y="357398"/>
                  <a:pt x="31976" y="355394"/>
                  <a:pt x="48530" y="354000"/>
                </a:cubicBezTo>
                <a:cubicBezTo>
                  <a:pt x="56807" y="353303"/>
                  <a:pt x="65781" y="352693"/>
                  <a:pt x="71270" y="351996"/>
                </a:cubicBezTo>
                <a:cubicBezTo>
                  <a:pt x="78850" y="351299"/>
                  <a:pt x="91310" y="349295"/>
                  <a:pt x="100284" y="348598"/>
                </a:cubicBezTo>
                <a:lnTo>
                  <a:pt x="105076" y="347901"/>
                </a:lnTo>
                <a:cubicBezTo>
                  <a:pt x="106470" y="347901"/>
                  <a:pt x="109258" y="347204"/>
                  <a:pt x="111262" y="347204"/>
                </a:cubicBezTo>
                <a:lnTo>
                  <a:pt x="111262" y="343806"/>
                </a:lnTo>
                <a:lnTo>
                  <a:pt x="104379" y="325596"/>
                </a:lnTo>
                <a:lnTo>
                  <a:pt x="134787" y="325596"/>
                </a:lnTo>
                <a:lnTo>
                  <a:pt x="134787" y="328297"/>
                </a:lnTo>
                <a:cubicBezTo>
                  <a:pt x="138882" y="327600"/>
                  <a:pt x="143761" y="326990"/>
                  <a:pt x="145852" y="326293"/>
                </a:cubicBezTo>
                <a:cubicBezTo>
                  <a:pt x="151341" y="324986"/>
                  <a:pt x="160315" y="324289"/>
                  <a:pt x="167982" y="322895"/>
                </a:cubicBezTo>
                <a:cubicBezTo>
                  <a:pt x="172077" y="322198"/>
                  <a:pt x="176259" y="322198"/>
                  <a:pt x="179047" y="321588"/>
                </a:cubicBezTo>
                <a:cubicBezTo>
                  <a:pt x="193510" y="319584"/>
                  <a:pt x="220433" y="315489"/>
                  <a:pt x="233589" y="313485"/>
                </a:cubicBezTo>
                <a:cubicBezTo>
                  <a:pt x="234983" y="312788"/>
                  <a:pt x="236377" y="312788"/>
                  <a:pt x="237771" y="312178"/>
                </a:cubicBezTo>
                <a:cubicBezTo>
                  <a:pt x="241257" y="311481"/>
                  <a:pt x="245352" y="310174"/>
                  <a:pt x="248140" y="310174"/>
                </a:cubicBezTo>
                <a:cubicBezTo>
                  <a:pt x="249534" y="310174"/>
                  <a:pt x="250928" y="310174"/>
                  <a:pt x="251625" y="310872"/>
                </a:cubicBezTo>
                <a:cubicBezTo>
                  <a:pt x="253019" y="310872"/>
                  <a:pt x="253019" y="311569"/>
                  <a:pt x="253716" y="312178"/>
                </a:cubicBezTo>
                <a:lnTo>
                  <a:pt x="254413" y="312178"/>
                </a:lnTo>
                <a:cubicBezTo>
                  <a:pt x="254413" y="312178"/>
                  <a:pt x="254413" y="311481"/>
                  <a:pt x="255110" y="311481"/>
                </a:cubicBezTo>
                <a:cubicBezTo>
                  <a:pt x="255807" y="310784"/>
                  <a:pt x="257201" y="309477"/>
                  <a:pt x="257898" y="309477"/>
                </a:cubicBezTo>
                <a:cubicBezTo>
                  <a:pt x="266872" y="306079"/>
                  <a:pt x="282032" y="305470"/>
                  <a:pt x="295886" y="305470"/>
                </a:cubicBezTo>
                <a:cubicBezTo>
                  <a:pt x="302072" y="305470"/>
                  <a:pt x="307648" y="305470"/>
                  <a:pt x="311743" y="304773"/>
                </a:cubicBezTo>
                <a:cubicBezTo>
                  <a:pt x="330388" y="303466"/>
                  <a:pt x="343457" y="302072"/>
                  <a:pt x="350428" y="300765"/>
                </a:cubicBezTo>
                <a:cubicBezTo>
                  <a:pt x="352518" y="300765"/>
                  <a:pt x="355917" y="300068"/>
                  <a:pt x="358705" y="299458"/>
                </a:cubicBezTo>
                <a:cubicBezTo>
                  <a:pt x="360796" y="298761"/>
                  <a:pt x="362190" y="298761"/>
                  <a:pt x="363497" y="298151"/>
                </a:cubicBezTo>
                <a:cubicBezTo>
                  <a:pt x="368289" y="297454"/>
                  <a:pt x="374562" y="296147"/>
                  <a:pt x="377960" y="295450"/>
                </a:cubicBezTo>
                <a:cubicBezTo>
                  <a:pt x="384146" y="294753"/>
                  <a:pt x="395211" y="293446"/>
                  <a:pt x="400700" y="292749"/>
                </a:cubicBezTo>
                <a:cubicBezTo>
                  <a:pt x="403488" y="292052"/>
                  <a:pt x="408280" y="292052"/>
                  <a:pt x="412462" y="292052"/>
                </a:cubicBezTo>
                <a:cubicBezTo>
                  <a:pt x="416645" y="292052"/>
                  <a:pt x="420740" y="291355"/>
                  <a:pt x="423527" y="291355"/>
                </a:cubicBezTo>
                <a:cubicBezTo>
                  <a:pt x="427710" y="290658"/>
                  <a:pt x="435987" y="290048"/>
                  <a:pt x="442173" y="288654"/>
                </a:cubicBezTo>
                <a:lnTo>
                  <a:pt x="446355" y="288654"/>
                </a:lnTo>
                <a:cubicBezTo>
                  <a:pt x="453935" y="287347"/>
                  <a:pt x="468485" y="285256"/>
                  <a:pt x="475369" y="284646"/>
                </a:cubicBezTo>
                <a:cubicBezTo>
                  <a:pt x="478854" y="283949"/>
                  <a:pt x="482949" y="283252"/>
                  <a:pt x="487741" y="282642"/>
                </a:cubicBezTo>
                <a:cubicBezTo>
                  <a:pt x="492533" y="281945"/>
                  <a:pt x="497412" y="280638"/>
                  <a:pt x="500200" y="280638"/>
                </a:cubicBezTo>
                <a:cubicBezTo>
                  <a:pt x="502988" y="279941"/>
                  <a:pt x="506386" y="279941"/>
                  <a:pt x="509871" y="279331"/>
                </a:cubicBezTo>
                <a:cubicBezTo>
                  <a:pt x="514053" y="278634"/>
                  <a:pt x="518845" y="278024"/>
                  <a:pt x="521633" y="277327"/>
                </a:cubicBezTo>
                <a:lnTo>
                  <a:pt x="525118" y="277327"/>
                </a:lnTo>
                <a:cubicBezTo>
                  <a:pt x="525118" y="276630"/>
                  <a:pt x="525816" y="276020"/>
                  <a:pt x="526512" y="276020"/>
                </a:cubicBezTo>
                <a:lnTo>
                  <a:pt x="527210" y="274626"/>
                </a:lnTo>
                <a:lnTo>
                  <a:pt x="533396" y="273929"/>
                </a:lnTo>
                <a:cubicBezTo>
                  <a:pt x="533396" y="273232"/>
                  <a:pt x="534093" y="272535"/>
                  <a:pt x="534790" y="272535"/>
                </a:cubicBezTo>
                <a:cubicBezTo>
                  <a:pt x="535487" y="271838"/>
                  <a:pt x="538275" y="270531"/>
                  <a:pt x="538972" y="269834"/>
                </a:cubicBezTo>
                <a:cubicBezTo>
                  <a:pt x="539669" y="269137"/>
                  <a:pt x="541760" y="267133"/>
                  <a:pt x="543154" y="267133"/>
                </a:cubicBezTo>
                <a:cubicBezTo>
                  <a:pt x="544548" y="266436"/>
                  <a:pt x="547336" y="266436"/>
                  <a:pt x="548643" y="266436"/>
                </a:cubicBezTo>
                <a:cubicBezTo>
                  <a:pt x="549340" y="265739"/>
                  <a:pt x="551431" y="265739"/>
                  <a:pt x="552128" y="265739"/>
                </a:cubicBezTo>
                <a:cubicBezTo>
                  <a:pt x="553522" y="265042"/>
                  <a:pt x="554916" y="262341"/>
                  <a:pt x="555613" y="261732"/>
                </a:cubicBezTo>
                <a:cubicBezTo>
                  <a:pt x="557007" y="261034"/>
                  <a:pt x="559098" y="259728"/>
                  <a:pt x="560405" y="259031"/>
                </a:cubicBezTo>
                <a:cubicBezTo>
                  <a:pt x="561799" y="258334"/>
                  <a:pt x="565197" y="256330"/>
                  <a:pt x="567288" y="255633"/>
                </a:cubicBezTo>
                <a:cubicBezTo>
                  <a:pt x="567985" y="254936"/>
                  <a:pt x="570076" y="254326"/>
                  <a:pt x="570773" y="253629"/>
                </a:cubicBezTo>
                <a:cubicBezTo>
                  <a:pt x="571470" y="253629"/>
                  <a:pt x="573561" y="254326"/>
                  <a:pt x="574259" y="253629"/>
                </a:cubicBezTo>
                <a:cubicBezTo>
                  <a:pt x="574955" y="253629"/>
                  <a:pt x="576350" y="252322"/>
                  <a:pt x="576350" y="251625"/>
                </a:cubicBezTo>
                <a:cubicBezTo>
                  <a:pt x="577047" y="250928"/>
                  <a:pt x="576350" y="248924"/>
                  <a:pt x="576350" y="247617"/>
                </a:cubicBezTo>
                <a:cubicBezTo>
                  <a:pt x="576350" y="247617"/>
                  <a:pt x="577744" y="246223"/>
                  <a:pt x="577744" y="245613"/>
                </a:cubicBezTo>
                <a:cubicBezTo>
                  <a:pt x="577744" y="245003"/>
                  <a:pt x="578440" y="243609"/>
                  <a:pt x="578440" y="242215"/>
                </a:cubicBezTo>
                <a:lnTo>
                  <a:pt x="578440" y="239514"/>
                </a:lnTo>
                <a:cubicBezTo>
                  <a:pt x="579138" y="238817"/>
                  <a:pt x="581229" y="238207"/>
                  <a:pt x="581926" y="238207"/>
                </a:cubicBezTo>
                <a:cubicBezTo>
                  <a:pt x="582623" y="237510"/>
                  <a:pt x="584017" y="238207"/>
                  <a:pt x="584714" y="238207"/>
                </a:cubicBezTo>
                <a:cubicBezTo>
                  <a:pt x="585411" y="238207"/>
                  <a:pt x="586805" y="238207"/>
                  <a:pt x="587502" y="237510"/>
                </a:cubicBezTo>
                <a:cubicBezTo>
                  <a:pt x="588199" y="237510"/>
                  <a:pt x="589593" y="235506"/>
                  <a:pt x="590987" y="235506"/>
                </a:cubicBezTo>
                <a:cubicBezTo>
                  <a:pt x="591684" y="234809"/>
                  <a:pt x="593775" y="234199"/>
                  <a:pt x="594472" y="234199"/>
                </a:cubicBezTo>
                <a:cubicBezTo>
                  <a:pt x="595169" y="233502"/>
                  <a:pt x="597260" y="232892"/>
                  <a:pt x="597260" y="232195"/>
                </a:cubicBezTo>
                <a:cubicBezTo>
                  <a:pt x="597957" y="231498"/>
                  <a:pt x="597957" y="230191"/>
                  <a:pt x="597957" y="229494"/>
                </a:cubicBezTo>
                <a:cubicBezTo>
                  <a:pt x="597957" y="228187"/>
                  <a:pt x="598654" y="226096"/>
                  <a:pt x="597957" y="225486"/>
                </a:cubicBezTo>
                <a:cubicBezTo>
                  <a:pt x="597957" y="224180"/>
                  <a:pt x="596563" y="222088"/>
                  <a:pt x="596563" y="221478"/>
                </a:cubicBezTo>
                <a:cubicBezTo>
                  <a:pt x="597260" y="220782"/>
                  <a:pt x="598654" y="220172"/>
                  <a:pt x="598654" y="219475"/>
                </a:cubicBezTo>
                <a:cubicBezTo>
                  <a:pt x="599351" y="218778"/>
                  <a:pt x="600048" y="216077"/>
                  <a:pt x="600745" y="216077"/>
                </a:cubicBezTo>
                <a:cubicBezTo>
                  <a:pt x="601442" y="215380"/>
                  <a:pt x="604230" y="216077"/>
                  <a:pt x="604840" y="216077"/>
                </a:cubicBezTo>
                <a:cubicBezTo>
                  <a:pt x="605537" y="215380"/>
                  <a:pt x="606234" y="213376"/>
                  <a:pt x="606234" y="212679"/>
                </a:cubicBezTo>
                <a:cubicBezTo>
                  <a:pt x="606931" y="211982"/>
                  <a:pt x="608325" y="210675"/>
                  <a:pt x="609022" y="209978"/>
                </a:cubicBezTo>
                <a:lnTo>
                  <a:pt x="609022" y="205970"/>
                </a:lnTo>
                <a:cubicBezTo>
                  <a:pt x="609022" y="205273"/>
                  <a:pt x="608325" y="203966"/>
                  <a:pt x="608325" y="202572"/>
                </a:cubicBezTo>
                <a:cubicBezTo>
                  <a:pt x="608325" y="201875"/>
                  <a:pt x="609022" y="200568"/>
                  <a:pt x="609720" y="199871"/>
                </a:cubicBezTo>
                <a:cubicBezTo>
                  <a:pt x="610416" y="199174"/>
                  <a:pt x="612507" y="198564"/>
                  <a:pt x="613205" y="197867"/>
                </a:cubicBezTo>
                <a:cubicBezTo>
                  <a:pt x="614599" y="197170"/>
                  <a:pt x="616690" y="194469"/>
                  <a:pt x="617997" y="193162"/>
                </a:cubicBezTo>
                <a:cubicBezTo>
                  <a:pt x="618694" y="192465"/>
                  <a:pt x="620088" y="190461"/>
                  <a:pt x="621482" y="189154"/>
                </a:cubicBezTo>
                <a:cubicBezTo>
                  <a:pt x="622876" y="187847"/>
                  <a:pt x="625664" y="186453"/>
                  <a:pt x="627668" y="185146"/>
                </a:cubicBezTo>
                <a:cubicBezTo>
                  <a:pt x="628365" y="184449"/>
                  <a:pt x="631153" y="182445"/>
                  <a:pt x="632460" y="181748"/>
                </a:cubicBezTo>
                <a:cubicBezTo>
                  <a:pt x="633854" y="181051"/>
                  <a:pt x="636642" y="180441"/>
                  <a:pt x="637949" y="179744"/>
                </a:cubicBezTo>
                <a:cubicBezTo>
                  <a:pt x="638646" y="179047"/>
                  <a:pt x="640737" y="176346"/>
                  <a:pt x="640737" y="176346"/>
                </a:cubicBezTo>
                <a:lnTo>
                  <a:pt x="666265" y="143325"/>
                </a:lnTo>
                <a:lnTo>
                  <a:pt x="666265" y="140624"/>
                </a:lnTo>
                <a:lnTo>
                  <a:pt x="665568" y="141321"/>
                </a:lnTo>
                <a:cubicBezTo>
                  <a:pt x="664871" y="141321"/>
                  <a:pt x="662083" y="142018"/>
                  <a:pt x="661473" y="142018"/>
                </a:cubicBezTo>
                <a:cubicBezTo>
                  <a:pt x="660079" y="142018"/>
                  <a:pt x="659382" y="140014"/>
                  <a:pt x="657988" y="140014"/>
                </a:cubicBezTo>
                <a:cubicBezTo>
                  <a:pt x="657291" y="140014"/>
                  <a:pt x="655897" y="140711"/>
                  <a:pt x="655200" y="140711"/>
                </a:cubicBezTo>
                <a:cubicBezTo>
                  <a:pt x="654503" y="140711"/>
                  <a:pt x="653109" y="140711"/>
                  <a:pt x="652412" y="140014"/>
                </a:cubicBezTo>
                <a:cubicBezTo>
                  <a:pt x="651715" y="139317"/>
                  <a:pt x="653109" y="137313"/>
                  <a:pt x="652412" y="136616"/>
                </a:cubicBezTo>
                <a:cubicBezTo>
                  <a:pt x="652412" y="135919"/>
                  <a:pt x="650321" y="135919"/>
                  <a:pt x="649624" y="135309"/>
                </a:cubicBezTo>
                <a:cubicBezTo>
                  <a:pt x="648927" y="134612"/>
                  <a:pt x="648230" y="131301"/>
                  <a:pt x="646836" y="130604"/>
                </a:cubicBezTo>
                <a:cubicBezTo>
                  <a:pt x="646139" y="130604"/>
                  <a:pt x="645442" y="133305"/>
                  <a:pt x="644048" y="133305"/>
                </a:cubicBezTo>
                <a:cubicBezTo>
                  <a:pt x="643351" y="133305"/>
                  <a:pt x="642654" y="131301"/>
                  <a:pt x="641957" y="131301"/>
                </a:cubicBezTo>
                <a:cubicBezTo>
                  <a:pt x="641260" y="130604"/>
                  <a:pt x="638472" y="131998"/>
                  <a:pt x="637165" y="131301"/>
                </a:cubicBezTo>
                <a:cubicBezTo>
                  <a:pt x="636468" y="131301"/>
                  <a:pt x="635771" y="130604"/>
                  <a:pt x="635073" y="129994"/>
                </a:cubicBezTo>
                <a:cubicBezTo>
                  <a:pt x="634377" y="129298"/>
                  <a:pt x="634377" y="127294"/>
                  <a:pt x="633680" y="126596"/>
                </a:cubicBezTo>
                <a:cubicBezTo>
                  <a:pt x="632982" y="125900"/>
                  <a:pt x="630892" y="125290"/>
                  <a:pt x="630892" y="123896"/>
                </a:cubicBezTo>
                <a:cubicBezTo>
                  <a:pt x="630194" y="123198"/>
                  <a:pt x="630892" y="121195"/>
                  <a:pt x="630892" y="120498"/>
                </a:cubicBezTo>
                <a:cubicBezTo>
                  <a:pt x="630194" y="119801"/>
                  <a:pt x="629497" y="118494"/>
                  <a:pt x="628801" y="118494"/>
                </a:cubicBezTo>
                <a:cubicBezTo>
                  <a:pt x="628103" y="117797"/>
                  <a:pt x="626012" y="117187"/>
                  <a:pt x="625315" y="117187"/>
                </a:cubicBezTo>
                <a:cubicBezTo>
                  <a:pt x="624618" y="116490"/>
                  <a:pt x="621830" y="115183"/>
                  <a:pt x="621830" y="115183"/>
                </a:cubicBezTo>
                <a:cubicBezTo>
                  <a:pt x="621830" y="114486"/>
                  <a:pt x="621133" y="112482"/>
                  <a:pt x="620436" y="111785"/>
                </a:cubicBezTo>
                <a:cubicBezTo>
                  <a:pt x="619739" y="110391"/>
                  <a:pt x="619739" y="107777"/>
                  <a:pt x="618345" y="107080"/>
                </a:cubicBezTo>
                <a:cubicBezTo>
                  <a:pt x="617648" y="105773"/>
                  <a:pt x="614860" y="105076"/>
                  <a:pt x="614163" y="105076"/>
                </a:cubicBezTo>
                <a:cubicBezTo>
                  <a:pt x="612769" y="104379"/>
                  <a:pt x="610678" y="105076"/>
                  <a:pt x="610678" y="103682"/>
                </a:cubicBezTo>
                <a:cubicBezTo>
                  <a:pt x="610678" y="102985"/>
                  <a:pt x="612072" y="102375"/>
                  <a:pt x="612072" y="101678"/>
                </a:cubicBezTo>
                <a:cubicBezTo>
                  <a:pt x="612072" y="100371"/>
                  <a:pt x="612072" y="97670"/>
                  <a:pt x="611375" y="96276"/>
                </a:cubicBezTo>
                <a:cubicBezTo>
                  <a:pt x="610678" y="95579"/>
                  <a:pt x="607890" y="95579"/>
                  <a:pt x="607193" y="94969"/>
                </a:cubicBezTo>
                <a:cubicBezTo>
                  <a:pt x="606496" y="94359"/>
                  <a:pt x="605799" y="92268"/>
                  <a:pt x="605102" y="91571"/>
                </a:cubicBezTo>
                <a:cubicBezTo>
                  <a:pt x="604405" y="90874"/>
                  <a:pt x="603011" y="88173"/>
                  <a:pt x="602314" y="87563"/>
                </a:cubicBezTo>
                <a:cubicBezTo>
                  <a:pt x="601616" y="86866"/>
                  <a:pt x="599525" y="86256"/>
                  <a:pt x="598829" y="86256"/>
                </a:cubicBezTo>
                <a:cubicBezTo>
                  <a:pt x="598829" y="85559"/>
                  <a:pt x="598131" y="84949"/>
                  <a:pt x="597435" y="84252"/>
                </a:cubicBezTo>
                <a:cubicBezTo>
                  <a:pt x="596737" y="83556"/>
                  <a:pt x="595343" y="83556"/>
                  <a:pt x="594646" y="82946"/>
                </a:cubicBezTo>
                <a:cubicBezTo>
                  <a:pt x="593949" y="82946"/>
                  <a:pt x="592555" y="81639"/>
                  <a:pt x="592555" y="80942"/>
                </a:cubicBezTo>
                <a:cubicBezTo>
                  <a:pt x="591858" y="80245"/>
                  <a:pt x="591858" y="78938"/>
                  <a:pt x="591858" y="78938"/>
                </a:cubicBezTo>
                <a:cubicBezTo>
                  <a:pt x="592555" y="78241"/>
                  <a:pt x="593252" y="77631"/>
                  <a:pt x="593949" y="77631"/>
                </a:cubicBezTo>
                <a:cubicBezTo>
                  <a:pt x="593949" y="76934"/>
                  <a:pt x="594646" y="75627"/>
                  <a:pt x="594646" y="74930"/>
                </a:cubicBezTo>
                <a:cubicBezTo>
                  <a:pt x="594646" y="74233"/>
                  <a:pt x="593252" y="72229"/>
                  <a:pt x="593252" y="70922"/>
                </a:cubicBezTo>
                <a:cubicBezTo>
                  <a:pt x="593252" y="70922"/>
                  <a:pt x="593949" y="69615"/>
                  <a:pt x="594646" y="68918"/>
                </a:cubicBezTo>
                <a:cubicBezTo>
                  <a:pt x="594646" y="68221"/>
                  <a:pt x="596040" y="66914"/>
                  <a:pt x="596737" y="66217"/>
                </a:cubicBezTo>
                <a:cubicBezTo>
                  <a:pt x="596737" y="65520"/>
                  <a:pt x="596737" y="64213"/>
                  <a:pt x="596040" y="63516"/>
                </a:cubicBezTo>
                <a:cubicBezTo>
                  <a:pt x="596040" y="62209"/>
                  <a:pt x="594646" y="59508"/>
                  <a:pt x="593949" y="58114"/>
                </a:cubicBezTo>
                <a:cubicBezTo>
                  <a:pt x="593252" y="57417"/>
                  <a:pt x="591858" y="56807"/>
                  <a:pt x="591858" y="56110"/>
                </a:cubicBezTo>
                <a:cubicBezTo>
                  <a:pt x="591161" y="55413"/>
                  <a:pt x="590464" y="54106"/>
                  <a:pt x="590464" y="52712"/>
                </a:cubicBezTo>
                <a:cubicBezTo>
                  <a:pt x="590003" y="52712"/>
                  <a:pt x="589532" y="52477"/>
                  <a:pt x="589070" y="52015"/>
                </a:cubicBezTo>
                <a:lnTo>
                  <a:pt x="588373" y="52015"/>
                </a:lnTo>
                <a:cubicBezTo>
                  <a:pt x="586979" y="50621"/>
                  <a:pt x="585585" y="48617"/>
                  <a:pt x="584888" y="45916"/>
                </a:cubicBezTo>
                <a:cubicBezTo>
                  <a:pt x="584888" y="45219"/>
                  <a:pt x="584191" y="44609"/>
                  <a:pt x="584191" y="43912"/>
                </a:cubicBezTo>
                <a:lnTo>
                  <a:pt x="583494" y="43215"/>
                </a:lnTo>
                <a:cubicBezTo>
                  <a:pt x="582797" y="43215"/>
                  <a:pt x="582100" y="43215"/>
                  <a:pt x="581403" y="42518"/>
                </a:cubicBezTo>
                <a:lnTo>
                  <a:pt x="580706" y="42518"/>
                </a:lnTo>
                <a:cubicBezTo>
                  <a:pt x="579312" y="41821"/>
                  <a:pt x="577918" y="41211"/>
                  <a:pt x="576524" y="40514"/>
                </a:cubicBezTo>
                <a:cubicBezTo>
                  <a:pt x="575827" y="39817"/>
                  <a:pt x="575827" y="39207"/>
                  <a:pt x="575130" y="38510"/>
                </a:cubicBezTo>
                <a:cubicBezTo>
                  <a:pt x="575130" y="38049"/>
                  <a:pt x="574895" y="37814"/>
                  <a:pt x="574433" y="37814"/>
                </a:cubicBezTo>
                <a:lnTo>
                  <a:pt x="572342" y="37814"/>
                </a:lnTo>
                <a:cubicBezTo>
                  <a:pt x="570948" y="38510"/>
                  <a:pt x="569554" y="39207"/>
                  <a:pt x="568159" y="39207"/>
                </a:cubicBezTo>
                <a:lnTo>
                  <a:pt x="567463" y="39207"/>
                </a:lnTo>
                <a:cubicBezTo>
                  <a:pt x="563978" y="39207"/>
                  <a:pt x="560579" y="35809"/>
                  <a:pt x="559883" y="34503"/>
                </a:cubicBezTo>
                <a:cubicBezTo>
                  <a:pt x="558488" y="33196"/>
                  <a:pt x="557791" y="29798"/>
                  <a:pt x="557791" y="29101"/>
                </a:cubicBezTo>
                <a:cubicBezTo>
                  <a:pt x="557094" y="28404"/>
                  <a:pt x="557094" y="27794"/>
                  <a:pt x="557094" y="26400"/>
                </a:cubicBezTo>
                <a:cubicBezTo>
                  <a:pt x="556397" y="25703"/>
                  <a:pt x="555003" y="25093"/>
                  <a:pt x="555003" y="23699"/>
                </a:cubicBezTo>
                <a:cubicBezTo>
                  <a:pt x="554306" y="22392"/>
                  <a:pt x="555003" y="20998"/>
                  <a:pt x="555003" y="19691"/>
                </a:cubicBezTo>
                <a:cubicBezTo>
                  <a:pt x="555003" y="19691"/>
                  <a:pt x="555003" y="18994"/>
                  <a:pt x="555700" y="18994"/>
                </a:cubicBezTo>
                <a:lnTo>
                  <a:pt x="555700" y="17687"/>
                </a:lnTo>
                <a:lnTo>
                  <a:pt x="555003" y="17687"/>
                </a:lnTo>
                <a:cubicBezTo>
                  <a:pt x="555003" y="17687"/>
                  <a:pt x="554306" y="18384"/>
                  <a:pt x="553609" y="18384"/>
                </a:cubicBezTo>
                <a:lnTo>
                  <a:pt x="552912" y="19081"/>
                </a:lnTo>
                <a:cubicBezTo>
                  <a:pt x="552215" y="19778"/>
                  <a:pt x="551518" y="20388"/>
                  <a:pt x="550821" y="21085"/>
                </a:cubicBezTo>
                <a:cubicBezTo>
                  <a:pt x="550124" y="21782"/>
                  <a:pt x="548033" y="22392"/>
                  <a:pt x="547336" y="22392"/>
                </a:cubicBezTo>
                <a:cubicBezTo>
                  <a:pt x="546639" y="23089"/>
                  <a:pt x="545245" y="23089"/>
                  <a:pt x="544548" y="23089"/>
                </a:cubicBezTo>
                <a:lnTo>
                  <a:pt x="544548" y="25093"/>
                </a:lnTo>
                <a:cubicBezTo>
                  <a:pt x="543851" y="26400"/>
                  <a:pt x="543154" y="27097"/>
                  <a:pt x="542457" y="28491"/>
                </a:cubicBezTo>
                <a:cubicBezTo>
                  <a:pt x="541760" y="29188"/>
                  <a:pt x="541063" y="29798"/>
                  <a:pt x="540366" y="29798"/>
                </a:cubicBezTo>
                <a:lnTo>
                  <a:pt x="540366" y="31105"/>
                </a:lnTo>
                <a:cubicBezTo>
                  <a:pt x="539669" y="32499"/>
                  <a:pt x="539669" y="34503"/>
                  <a:pt x="538275" y="35809"/>
                </a:cubicBezTo>
                <a:cubicBezTo>
                  <a:pt x="536184" y="38510"/>
                  <a:pt x="530695" y="39207"/>
                  <a:pt x="530695" y="39207"/>
                </a:cubicBezTo>
                <a:lnTo>
                  <a:pt x="529998" y="39207"/>
                </a:lnTo>
                <a:cubicBezTo>
                  <a:pt x="529301" y="39207"/>
                  <a:pt x="528604" y="38510"/>
                  <a:pt x="527210" y="38510"/>
                </a:cubicBezTo>
                <a:cubicBezTo>
                  <a:pt x="526512" y="39817"/>
                  <a:pt x="525816" y="41909"/>
                  <a:pt x="523724" y="42518"/>
                </a:cubicBezTo>
                <a:lnTo>
                  <a:pt x="522330" y="42518"/>
                </a:lnTo>
                <a:cubicBezTo>
                  <a:pt x="519542" y="42518"/>
                  <a:pt x="516841" y="40514"/>
                  <a:pt x="516841" y="39817"/>
                </a:cubicBezTo>
                <a:cubicBezTo>
                  <a:pt x="515447" y="39120"/>
                  <a:pt x="515447" y="38510"/>
                  <a:pt x="514750" y="37814"/>
                </a:cubicBezTo>
                <a:lnTo>
                  <a:pt x="514750" y="37116"/>
                </a:lnTo>
                <a:cubicBezTo>
                  <a:pt x="514053" y="37116"/>
                  <a:pt x="514053" y="36419"/>
                  <a:pt x="513356" y="36419"/>
                </a:cubicBezTo>
                <a:lnTo>
                  <a:pt x="509174" y="36419"/>
                </a:lnTo>
                <a:lnTo>
                  <a:pt x="508477" y="37116"/>
                </a:lnTo>
                <a:cubicBezTo>
                  <a:pt x="506386" y="37116"/>
                  <a:pt x="505689" y="36419"/>
                  <a:pt x="504382" y="36419"/>
                </a:cubicBezTo>
                <a:cubicBezTo>
                  <a:pt x="503685" y="35722"/>
                  <a:pt x="502988" y="35112"/>
                  <a:pt x="501594" y="34416"/>
                </a:cubicBezTo>
                <a:lnTo>
                  <a:pt x="500897" y="34416"/>
                </a:lnTo>
                <a:cubicBezTo>
                  <a:pt x="500200" y="33718"/>
                  <a:pt x="498806" y="33718"/>
                  <a:pt x="498806" y="33718"/>
                </a:cubicBezTo>
                <a:lnTo>
                  <a:pt x="496715" y="33718"/>
                </a:lnTo>
                <a:lnTo>
                  <a:pt x="496018" y="34416"/>
                </a:lnTo>
                <a:cubicBezTo>
                  <a:pt x="495321" y="35112"/>
                  <a:pt x="494624" y="36419"/>
                  <a:pt x="493927" y="37116"/>
                </a:cubicBezTo>
                <a:cubicBezTo>
                  <a:pt x="493230" y="37116"/>
                  <a:pt x="492533" y="37814"/>
                  <a:pt x="491836" y="37814"/>
                </a:cubicBezTo>
                <a:cubicBezTo>
                  <a:pt x="491836" y="39207"/>
                  <a:pt x="491836" y="41211"/>
                  <a:pt x="490442" y="42518"/>
                </a:cubicBezTo>
                <a:cubicBezTo>
                  <a:pt x="489048" y="43825"/>
                  <a:pt x="486956" y="44522"/>
                  <a:pt x="484255" y="44522"/>
                </a:cubicBezTo>
                <a:lnTo>
                  <a:pt x="483559" y="44522"/>
                </a:lnTo>
                <a:cubicBezTo>
                  <a:pt x="482862" y="44522"/>
                  <a:pt x="480770" y="44522"/>
                  <a:pt x="479376" y="43825"/>
                </a:cubicBezTo>
                <a:lnTo>
                  <a:pt x="477285" y="43825"/>
                </a:lnTo>
                <a:cubicBezTo>
                  <a:pt x="476588" y="43825"/>
                  <a:pt x="474497" y="43825"/>
                  <a:pt x="473190" y="42518"/>
                </a:cubicBezTo>
                <a:cubicBezTo>
                  <a:pt x="471796" y="41821"/>
                  <a:pt x="471099" y="39817"/>
                  <a:pt x="471099" y="38510"/>
                </a:cubicBezTo>
                <a:lnTo>
                  <a:pt x="471099" y="37814"/>
                </a:lnTo>
                <a:lnTo>
                  <a:pt x="469705" y="37814"/>
                </a:lnTo>
                <a:cubicBezTo>
                  <a:pt x="469008" y="37814"/>
                  <a:pt x="466917" y="37814"/>
                  <a:pt x="466220" y="36507"/>
                </a:cubicBezTo>
                <a:cubicBezTo>
                  <a:pt x="464129" y="35200"/>
                  <a:pt x="464129" y="33806"/>
                  <a:pt x="464129" y="32499"/>
                </a:cubicBezTo>
                <a:lnTo>
                  <a:pt x="459947" y="32499"/>
                </a:lnTo>
                <a:cubicBezTo>
                  <a:pt x="459250" y="32499"/>
                  <a:pt x="458553" y="31802"/>
                  <a:pt x="457856" y="31105"/>
                </a:cubicBezTo>
                <a:lnTo>
                  <a:pt x="455068" y="31105"/>
                </a:lnTo>
                <a:cubicBezTo>
                  <a:pt x="454371" y="31802"/>
                  <a:pt x="453674" y="32499"/>
                  <a:pt x="452977" y="32499"/>
                </a:cubicBezTo>
                <a:cubicBezTo>
                  <a:pt x="452280" y="33196"/>
                  <a:pt x="449492" y="34503"/>
                  <a:pt x="448185" y="34503"/>
                </a:cubicBezTo>
                <a:lnTo>
                  <a:pt x="445397" y="34503"/>
                </a:lnTo>
                <a:cubicBezTo>
                  <a:pt x="444700" y="34503"/>
                  <a:pt x="442608" y="34503"/>
                  <a:pt x="441214" y="33806"/>
                </a:cubicBezTo>
                <a:cubicBezTo>
                  <a:pt x="440517" y="33806"/>
                  <a:pt x="439821" y="33109"/>
                  <a:pt x="439123" y="33109"/>
                </a:cubicBezTo>
                <a:cubicBezTo>
                  <a:pt x="438427" y="33109"/>
                  <a:pt x="438427" y="32411"/>
                  <a:pt x="438427" y="32411"/>
                </a:cubicBezTo>
                <a:lnTo>
                  <a:pt x="433634" y="32411"/>
                </a:lnTo>
                <a:cubicBezTo>
                  <a:pt x="433634" y="31950"/>
                  <a:pt x="433399" y="31714"/>
                  <a:pt x="432937" y="31714"/>
                </a:cubicBezTo>
                <a:cubicBezTo>
                  <a:pt x="431543" y="31714"/>
                  <a:pt x="428842" y="31018"/>
                  <a:pt x="427448" y="29711"/>
                </a:cubicBezTo>
                <a:cubicBezTo>
                  <a:pt x="426054" y="28404"/>
                  <a:pt x="426054" y="27010"/>
                  <a:pt x="426054" y="25703"/>
                </a:cubicBezTo>
                <a:lnTo>
                  <a:pt x="426054" y="25006"/>
                </a:lnTo>
                <a:cubicBezTo>
                  <a:pt x="426054" y="24309"/>
                  <a:pt x="425357" y="23699"/>
                  <a:pt x="425357" y="22305"/>
                </a:cubicBezTo>
                <a:lnTo>
                  <a:pt x="425357" y="20301"/>
                </a:lnTo>
                <a:cubicBezTo>
                  <a:pt x="425357" y="20301"/>
                  <a:pt x="424660" y="18994"/>
                  <a:pt x="423963" y="18297"/>
                </a:cubicBezTo>
                <a:cubicBezTo>
                  <a:pt x="423963" y="18297"/>
                  <a:pt x="423266" y="18297"/>
                  <a:pt x="422569" y="17600"/>
                </a:cubicBezTo>
                <a:cubicBezTo>
                  <a:pt x="421872" y="16903"/>
                  <a:pt x="421175" y="16903"/>
                  <a:pt x="420478" y="16293"/>
                </a:cubicBezTo>
                <a:cubicBezTo>
                  <a:pt x="419781" y="15596"/>
                  <a:pt x="418387" y="12895"/>
                  <a:pt x="417690" y="11588"/>
                </a:cubicBezTo>
                <a:cubicBezTo>
                  <a:pt x="416993" y="10281"/>
                  <a:pt x="416993" y="9584"/>
                  <a:pt x="416993" y="8887"/>
                </a:cubicBezTo>
                <a:cubicBezTo>
                  <a:pt x="416531" y="8887"/>
                  <a:pt x="416296" y="8652"/>
                  <a:pt x="416296" y="8190"/>
                </a:cubicBezTo>
                <a:lnTo>
                  <a:pt x="415599" y="8190"/>
                </a:lnTo>
                <a:lnTo>
                  <a:pt x="414205" y="7493"/>
                </a:lnTo>
                <a:lnTo>
                  <a:pt x="409413" y="7493"/>
                </a:lnTo>
                <a:cubicBezTo>
                  <a:pt x="408019" y="7493"/>
                  <a:pt x="405231" y="6186"/>
                  <a:pt x="403924" y="4095"/>
                </a:cubicBezTo>
                <a:cubicBezTo>
                  <a:pt x="403227" y="2788"/>
                  <a:pt x="403227" y="1394"/>
                  <a:pt x="403227" y="697"/>
                </a:cubicBezTo>
                <a:lnTo>
                  <a:pt x="403227" y="0"/>
                </a:lnTo>
                <a:lnTo>
                  <a:pt x="402530" y="0"/>
                </a:lnTo>
                <a:cubicBezTo>
                  <a:pt x="402530" y="697"/>
                  <a:pt x="401833" y="2004"/>
                  <a:pt x="401136" y="2701"/>
                </a:cubicBezTo>
                <a:cubicBezTo>
                  <a:pt x="399742" y="3398"/>
                  <a:pt x="398348" y="3398"/>
                  <a:pt x="396954" y="3398"/>
                </a:cubicBezTo>
                <a:lnTo>
                  <a:pt x="396257" y="3398"/>
                </a:lnTo>
                <a:lnTo>
                  <a:pt x="396257" y="4095"/>
                </a:lnTo>
                <a:cubicBezTo>
                  <a:pt x="395560" y="4792"/>
                  <a:pt x="394863" y="6099"/>
                  <a:pt x="394166" y="6796"/>
                </a:cubicBezTo>
                <a:cubicBezTo>
                  <a:pt x="392771" y="7493"/>
                  <a:pt x="390680" y="7493"/>
                  <a:pt x="389374" y="7493"/>
                </a:cubicBezTo>
                <a:lnTo>
                  <a:pt x="387980" y="7493"/>
                </a:lnTo>
                <a:cubicBezTo>
                  <a:pt x="386585" y="6796"/>
                  <a:pt x="385889" y="6186"/>
                  <a:pt x="385191" y="5489"/>
                </a:cubicBezTo>
                <a:cubicBezTo>
                  <a:pt x="384494" y="4792"/>
                  <a:pt x="383100" y="4792"/>
                  <a:pt x="383100" y="4792"/>
                </a:cubicBezTo>
                <a:lnTo>
                  <a:pt x="382403" y="4792"/>
                </a:lnTo>
                <a:cubicBezTo>
                  <a:pt x="381706" y="4095"/>
                  <a:pt x="380312" y="4095"/>
                  <a:pt x="379615" y="3485"/>
                </a:cubicBezTo>
                <a:cubicBezTo>
                  <a:pt x="378221" y="2788"/>
                  <a:pt x="377524" y="2178"/>
                  <a:pt x="377524" y="784"/>
                </a:cubicBezTo>
                <a:cubicBezTo>
                  <a:pt x="377524" y="1481"/>
                  <a:pt x="376827" y="2091"/>
                  <a:pt x="376827" y="2091"/>
                </a:cubicBezTo>
                <a:lnTo>
                  <a:pt x="372035" y="11501"/>
                </a:lnTo>
                <a:lnTo>
                  <a:pt x="371338" y="8103"/>
                </a:lnTo>
                <a:cubicBezTo>
                  <a:pt x="370641" y="8103"/>
                  <a:pt x="369944" y="8800"/>
                  <a:pt x="369247" y="9497"/>
                </a:cubicBezTo>
                <a:lnTo>
                  <a:pt x="368550" y="9497"/>
                </a:lnTo>
                <a:lnTo>
                  <a:pt x="368550" y="10194"/>
                </a:lnTo>
                <a:cubicBezTo>
                  <a:pt x="369247" y="10194"/>
                  <a:pt x="370641" y="10891"/>
                  <a:pt x="371338" y="11501"/>
                </a:cubicBezTo>
                <a:cubicBezTo>
                  <a:pt x="372732" y="12198"/>
                  <a:pt x="374126" y="14202"/>
                  <a:pt x="374823" y="15509"/>
                </a:cubicBezTo>
                <a:cubicBezTo>
                  <a:pt x="375520" y="16816"/>
                  <a:pt x="376217" y="19517"/>
                  <a:pt x="375520" y="21608"/>
                </a:cubicBezTo>
                <a:cubicBezTo>
                  <a:pt x="375520" y="22305"/>
                  <a:pt x="374823" y="22915"/>
                  <a:pt x="374823" y="23612"/>
                </a:cubicBezTo>
                <a:lnTo>
                  <a:pt x="375520" y="23612"/>
                </a:lnTo>
                <a:cubicBezTo>
                  <a:pt x="376914" y="23612"/>
                  <a:pt x="380312" y="24309"/>
                  <a:pt x="381706" y="26313"/>
                </a:cubicBezTo>
                <a:cubicBezTo>
                  <a:pt x="383100" y="29014"/>
                  <a:pt x="382403" y="32411"/>
                  <a:pt x="381706" y="33021"/>
                </a:cubicBezTo>
                <a:cubicBezTo>
                  <a:pt x="381009" y="34328"/>
                  <a:pt x="380312" y="35025"/>
                  <a:pt x="379615" y="35025"/>
                </a:cubicBezTo>
                <a:lnTo>
                  <a:pt x="379615" y="35722"/>
                </a:lnTo>
                <a:cubicBezTo>
                  <a:pt x="379615" y="35722"/>
                  <a:pt x="381009" y="38423"/>
                  <a:pt x="380312" y="41124"/>
                </a:cubicBezTo>
                <a:cubicBezTo>
                  <a:pt x="379615" y="42431"/>
                  <a:pt x="377524" y="43825"/>
                  <a:pt x="376130" y="44522"/>
                </a:cubicBezTo>
                <a:lnTo>
                  <a:pt x="374736" y="44522"/>
                </a:lnTo>
                <a:cubicBezTo>
                  <a:pt x="374039" y="44522"/>
                  <a:pt x="372645" y="43825"/>
                  <a:pt x="371948" y="43825"/>
                </a:cubicBezTo>
                <a:lnTo>
                  <a:pt x="369857" y="43825"/>
                </a:lnTo>
                <a:lnTo>
                  <a:pt x="369160" y="44522"/>
                </a:lnTo>
                <a:cubicBezTo>
                  <a:pt x="368463" y="45219"/>
                  <a:pt x="367766" y="45829"/>
                  <a:pt x="366372" y="46526"/>
                </a:cubicBezTo>
                <a:lnTo>
                  <a:pt x="362190" y="46526"/>
                </a:lnTo>
                <a:cubicBezTo>
                  <a:pt x="361493" y="46526"/>
                  <a:pt x="360796" y="47223"/>
                  <a:pt x="360099" y="47833"/>
                </a:cubicBezTo>
                <a:cubicBezTo>
                  <a:pt x="359402" y="48443"/>
                  <a:pt x="357311" y="49837"/>
                  <a:pt x="356613" y="51231"/>
                </a:cubicBezTo>
                <a:cubicBezTo>
                  <a:pt x="355917" y="51231"/>
                  <a:pt x="355917" y="51928"/>
                  <a:pt x="355219" y="52538"/>
                </a:cubicBezTo>
                <a:cubicBezTo>
                  <a:pt x="354523" y="53932"/>
                  <a:pt x="353128" y="55239"/>
                  <a:pt x="352432" y="55936"/>
                </a:cubicBezTo>
                <a:cubicBezTo>
                  <a:pt x="352432" y="55936"/>
                  <a:pt x="350340" y="57940"/>
                  <a:pt x="348249" y="58637"/>
                </a:cubicBezTo>
                <a:cubicBezTo>
                  <a:pt x="347552" y="59334"/>
                  <a:pt x="345461" y="59944"/>
                  <a:pt x="344067" y="59944"/>
                </a:cubicBezTo>
                <a:lnTo>
                  <a:pt x="343370" y="59944"/>
                </a:lnTo>
                <a:cubicBezTo>
                  <a:pt x="341976" y="59944"/>
                  <a:pt x="339188" y="59247"/>
                  <a:pt x="337881" y="57940"/>
                </a:cubicBezTo>
                <a:cubicBezTo>
                  <a:pt x="337184" y="56633"/>
                  <a:pt x="336487" y="55936"/>
                  <a:pt x="336487" y="54542"/>
                </a:cubicBezTo>
                <a:lnTo>
                  <a:pt x="334396" y="54542"/>
                </a:lnTo>
                <a:lnTo>
                  <a:pt x="333699" y="55239"/>
                </a:lnTo>
                <a:cubicBezTo>
                  <a:pt x="333002" y="55239"/>
                  <a:pt x="332305" y="55936"/>
                  <a:pt x="331608" y="55936"/>
                </a:cubicBezTo>
                <a:cubicBezTo>
                  <a:pt x="331608" y="55936"/>
                  <a:pt x="330911" y="56633"/>
                  <a:pt x="330214" y="56633"/>
                </a:cubicBezTo>
                <a:lnTo>
                  <a:pt x="329517" y="56633"/>
                </a:lnTo>
                <a:cubicBezTo>
                  <a:pt x="329517" y="56633"/>
                  <a:pt x="328820" y="56633"/>
                  <a:pt x="328820" y="57330"/>
                </a:cubicBezTo>
                <a:cubicBezTo>
                  <a:pt x="327426" y="57330"/>
                  <a:pt x="326729" y="58027"/>
                  <a:pt x="325335" y="58027"/>
                </a:cubicBezTo>
                <a:lnTo>
                  <a:pt x="322547" y="58027"/>
                </a:lnTo>
                <a:cubicBezTo>
                  <a:pt x="322547" y="58027"/>
                  <a:pt x="322547" y="58724"/>
                  <a:pt x="321850" y="58724"/>
                </a:cubicBezTo>
                <a:cubicBezTo>
                  <a:pt x="322547" y="58724"/>
                  <a:pt x="322547" y="59421"/>
                  <a:pt x="322547" y="60031"/>
                </a:cubicBezTo>
                <a:cubicBezTo>
                  <a:pt x="323244" y="60728"/>
                  <a:pt x="323941" y="60728"/>
                  <a:pt x="324638" y="62035"/>
                </a:cubicBezTo>
                <a:cubicBezTo>
                  <a:pt x="325335" y="62732"/>
                  <a:pt x="325335" y="64736"/>
                  <a:pt x="326032" y="66043"/>
                </a:cubicBezTo>
                <a:lnTo>
                  <a:pt x="326032" y="67350"/>
                </a:lnTo>
                <a:cubicBezTo>
                  <a:pt x="326032" y="68047"/>
                  <a:pt x="326729" y="69354"/>
                  <a:pt x="327426" y="70051"/>
                </a:cubicBezTo>
                <a:lnTo>
                  <a:pt x="327426" y="71358"/>
                </a:lnTo>
                <a:cubicBezTo>
                  <a:pt x="328123" y="72752"/>
                  <a:pt x="329517" y="74059"/>
                  <a:pt x="329517" y="75365"/>
                </a:cubicBezTo>
                <a:cubicBezTo>
                  <a:pt x="329517" y="76063"/>
                  <a:pt x="329517" y="78763"/>
                  <a:pt x="328820" y="80767"/>
                </a:cubicBezTo>
                <a:cubicBezTo>
                  <a:pt x="328123" y="82074"/>
                  <a:pt x="326729" y="82771"/>
                  <a:pt x="326032" y="82771"/>
                </a:cubicBezTo>
                <a:lnTo>
                  <a:pt x="325335" y="83468"/>
                </a:lnTo>
                <a:lnTo>
                  <a:pt x="324638" y="83468"/>
                </a:lnTo>
                <a:cubicBezTo>
                  <a:pt x="324638" y="83930"/>
                  <a:pt x="324402" y="84165"/>
                  <a:pt x="323941" y="84165"/>
                </a:cubicBezTo>
                <a:lnTo>
                  <a:pt x="323941" y="84862"/>
                </a:lnTo>
                <a:cubicBezTo>
                  <a:pt x="323941" y="86169"/>
                  <a:pt x="323941" y="87563"/>
                  <a:pt x="322547" y="88870"/>
                </a:cubicBezTo>
                <a:cubicBezTo>
                  <a:pt x="321152" y="90874"/>
                  <a:pt x="317755" y="92268"/>
                  <a:pt x="317755" y="92268"/>
                </a:cubicBezTo>
                <a:cubicBezTo>
                  <a:pt x="316361" y="92965"/>
                  <a:pt x="315664" y="92965"/>
                  <a:pt x="314966" y="92965"/>
                </a:cubicBezTo>
                <a:lnTo>
                  <a:pt x="313572" y="92965"/>
                </a:lnTo>
                <a:cubicBezTo>
                  <a:pt x="313572" y="92965"/>
                  <a:pt x="312876" y="92965"/>
                  <a:pt x="312876" y="93662"/>
                </a:cubicBezTo>
                <a:cubicBezTo>
                  <a:pt x="312178" y="94359"/>
                  <a:pt x="312178" y="96363"/>
                  <a:pt x="312178" y="97670"/>
                </a:cubicBezTo>
                <a:lnTo>
                  <a:pt x="312178" y="101678"/>
                </a:lnTo>
                <a:cubicBezTo>
                  <a:pt x="311481" y="102375"/>
                  <a:pt x="311481" y="104379"/>
                  <a:pt x="310785" y="105686"/>
                </a:cubicBezTo>
                <a:cubicBezTo>
                  <a:pt x="310785" y="105686"/>
                  <a:pt x="310087" y="106383"/>
                  <a:pt x="310087" y="106993"/>
                </a:cubicBezTo>
                <a:cubicBezTo>
                  <a:pt x="310087" y="106993"/>
                  <a:pt x="309390" y="107690"/>
                  <a:pt x="309390" y="108300"/>
                </a:cubicBezTo>
                <a:lnTo>
                  <a:pt x="309390" y="108997"/>
                </a:lnTo>
                <a:cubicBezTo>
                  <a:pt x="309390" y="110304"/>
                  <a:pt x="308693" y="111698"/>
                  <a:pt x="307996" y="112395"/>
                </a:cubicBezTo>
                <a:cubicBezTo>
                  <a:pt x="307299" y="113789"/>
                  <a:pt x="304511" y="116403"/>
                  <a:pt x="302507" y="117797"/>
                </a:cubicBezTo>
                <a:lnTo>
                  <a:pt x="299719" y="117797"/>
                </a:lnTo>
                <a:cubicBezTo>
                  <a:pt x="299022" y="117797"/>
                  <a:pt x="298325" y="117797"/>
                  <a:pt x="297628" y="117100"/>
                </a:cubicBezTo>
                <a:cubicBezTo>
                  <a:pt x="296931" y="117100"/>
                  <a:pt x="296234" y="116403"/>
                  <a:pt x="296234" y="116403"/>
                </a:cubicBezTo>
                <a:lnTo>
                  <a:pt x="296234" y="118407"/>
                </a:lnTo>
                <a:cubicBezTo>
                  <a:pt x="296234" y="120410"/>
                  <a:pt x="294840" y="121805"/>
                  <a:pt x="294143" y="122414"/>
                </a:cubicBezTo>
                <a:cubicBezTo>
                  <a:pt x="294143" y="123721"/>
                  <a:pt x="292749" y="123721"/>
                  <a:pt x="292052" y="124418"/>
                </a:cubicBezTo>
                <a:lnTo>
                  <a:pt x="291355" y="125115"/>
                </a:lnTo>
                <a:cubicBezTo>
                  <a:pt x="291355" y="125812"/>
                  <a:pt x="290658" y="127816"/>
                  <a:pt x="290658" y="129123"/>
                </a:cubicBezTo>
                <a:lnTo>
                  <a:pt x="290658" y="131127"/>
                </a:lnTo>
                <a:cubicBezTo>
                  <a:pt x="291355" y="131824"/>
                  <a:pt x="291355" y="132521"/>
                  <a:pt x="291355" y="133131"/>
                </a:cubicBezTo>
                <a:cubicBezTo>
                  <a:pt x="292052" y="134525"/>
                  <a:pt x="292052" y="137836"/>
                  <a:pt x="292052" y="139230"/>
                </a:cubicBezTo>
                <a:cubicBezTo>
                  <a:pt x="292052" y="140624"/>
                  <a:pt x="292052" y="143935"/>
                  <a:pt x="290658" y="145939"/>
                </a:cubicBezTo>
                <a:cubicBezTo>
                  <a:pt x="290658" y="147246"/>
                  <a:pt x="289264" y="148640"/>
                  <a:pt x="287870" y="149337"/>
                </a:cubicBezTo>
                <a:cubicBezTo>
                  <a:pt x="286476" y="150034"/>
                  <a:pt x="285779" y="150644"/>
                  <a:pt x="284385" y="150644"/>
                </a:cubicBezTo>
                <a:lnTo>
                  <a:pt x="282991" y="150644"/>
                </a:lnTo>
                <a:cubicBezTo>
                  <a:pt x="282991" y="151341"/>
                  <a:pt x="282991" y="152038"/>
                  <a:pt x="282294" y="152648"/>
                </a:cubicBezTo>
                <a:cubicBezTo>
                  <a:pt x="281597" y="154652"/>
                  <a:pt x="280900" y="157353"/>
                  <a:pt x="277502" y="157353"/>
                </a:cubicBezTo>
                <a:cubicBezTo>
                  <a:pt x="274714" y="157353"/>
                  <a:pt x="273319" y="155349"/>
                  <a:pt x="272710" y="153955"/>
                </a:cubicBezTo>
                <a:cubicBezTo>
                  <a:pt x="272710" y="153955"/>
                  <a:pt x="272013" y="153955"/>
                  <a:pt x="272013" y="153258"/>
                </a:cubicBezTo>
                <a:lnTo>
                  <a:pt x="271315" y="152561"/>
                </a:lnTo>
                <a:lnTo>
                  <a:pt x="271315" y="151864"/>
                </a:lnTo>
                <a:lnTo>
                  <a:pt x="268528" y="151864"/>
                </a:lnTo>
                <a:cubicBezTo>
                  <a:pt x="267830" y="152561"/>
                  <a:pt x="266436" y="153170"/>
                  <a:pt x="265042" y="153170"/>
                </a:cubicBezTo>
                <a:lnTo>
                  <a:pt x="264345" y="153170"/>
                </a:lnTo>
                <a:cubicBezTo>
                  <a:pt x="262951" y="153170"/>
                  <a:pt x="262254" y="152473"/>
                  <a:pt x="260860" y="151864"/>
                </a:cubicBezTo>
                <a:lnTo>
                  <a:pt x="260860" y="151167"/>
                </a:lnTo>
                <a:lnTo>
                  <a:pt x="259466" y="151167"/>
                </a:lnTo>
                <a:lnTo>
                  <a:pt x="258769" y="150469"/>
                </a:lnTo>
                <a:lnTo>
                  <a:pt x="258072" y="150469"/>
                </a:lnTo>
                <a:cubicBezTo>
                  <a:pt x="256678" y="149772"/>
                  <a:pt x="255284" y="149772"/>
                  <a:pt x="253977" y="149163"/>
                </a:cubicBezTo>
                <a:cubicBezTo>
                  <a:pt x="252583" y="147159"/>
                  <a:pt x="250492" y="143761"/>
                  <a:pt x="250492" y="143761"/>
                </a:cubicBezTo>
                <a:cubicBezTo>
                  <a:pt x="249795" y="143064"/>
                  <a:pt x="249795" y="141757"/>
                  <a:pt x="249098" y="141060"/>
                </a:cubicBezTo>
                <a:cubicBezTo>
                  <a:pt x="249098" y="141757"/>
                  <a:pt x="248401" y="141757"/>
                  <a:pt x="247007" y="141757"/>
                </a:cubicBezTo>
                <a:lnTo>
                  <a:pt x="246310" y="142454"/>
                </a:lnTo>
                <a:cubicBezTo>
                  <a:pt x="246310" y="143151"/>
                  <a:pt x="244916" y="144458"/>
                  <a:pt x="242825" y="145155"/>
                </a:cubicBezTo>
                <a:cubicBezTo>
                  <a:pt x="242825" y="147159"/>
                  <a:pt x="242128" y="149163"/>
                  <a:pt x="241431" y="150557"/>
                </a:cubicBezTo>
                <a:cubicBezTo>
                  <a:pt x="240037" y="151951"/>
                  <a:pt x="237946" y="152561"/>
                  <a:pt x="236639" y="153258"/>
                </a:cubicBezTo>
                <a:lnTo>
                  <a:pt x="234548" y="153258"/>
                </a:lnTo>
                <a:cubicBezTo>
                  <a:pt x="234548" y="153258"/>
                  <a:pt x="235245" y="153258"/>
                  <a:pt x="235245" y="153955"/>
                </a:cubicBezTo>
                <a:cubicBezTo>
                  <a:pt x="235245" y="154652"/>
                  <a:pt x="235245" y="155959"/>
                  <a:pt x="235942" y="156656"/>
                </a:cubicBezTo>
                <a:lnTo>
                  <a:pt x="235942" y="157353"/>
                </a:lnTo>
                <a:cubicBezTo>
                  <a:pt x="236639" y="158050"/>
                  <a:pt x="237336" y="159357"/>
                  <a:pt x="238033" y="160054"/>
                </a:cubicBezTo>
                <a:cubicBezTo>
                  <a:pt x="238033" y="160751"/>
                  <a:pt x="238730" y="164061"/>
                  <a:pt x="238033" y="166152"/>
                </a:cubicBezTo>
                <a:cubicBezTo>
                  <a:pt x="237336" y="167459"/>
                  <a:pt x="235245" y="168853"/>
                  <a:pt x="233938" y="168853"/>
                </a:cubicBezTo>
                <a:lnTo>
                  <a:pt x="231150" y="168853"/>
                </a:lnTo>
                <a:lnTo>
                  <a:pt x="231150" y="170857"/>
                </a:lnTo>
                <a:cubicBezTo>
                  <a:pt x="231150" y="172861"/>
                  <a:pt x="230453" y="174865"/>
                  <a:pt x="229059" y="176259"/>
                </a:cubicBezTo>
                <a:cubicBezTo>
                  <a:pt x="228362" y="176956"/>
                  <a:pt x="226271" y="178960"/>
                  <a:pt x="223570" y="178960"/>
                </a:cubicBezTo>
                <a:lnTo>
                  <a:pt x="222872" y="178960"/>
                </a:lnTo>
                <a:cubicBezTo>
                  <a:pt x="220085" y="178960"/>
                  <a:pt x="218081" y="176259"/>
                  <a:pt x="218081" y="174952"/>
                </a:cubicBezTo>
                <a:lnTo>
                  <a:pt x="218081" y="173645"/>
                </a:lnTo>
                <a:cubicBezTo>
                  <a:pt x="216686" y="173645"/>
                  <a:pt x="215990" y="174343"/>
                  <a:pt x="214595" y="174343"/>
                </a:cubicBezTo>
                <a:cubicBezTo>
                  <a:pt x="213201" y="174343"/>
                  <a:pt x="211807" y="173645"/>
                  <a:pt x="209106" y="170945"/>
                </a:cubicBezTo>
                <a:cubicBezTo>
                  <a:pt x="208410" y="169638"/>
                  <a:pt x="207712" y="168244"/>
                  <a:pt x="207015" y="166240"/>
                </a:cubicBezTo>
                <a:lnTo>
                  <a:pt x="206318" y="166240"/>
                </a:lnTo>
                <a:cubicBezTo>
                  <a:pt x="206318" y="165543"/>
                  <a:pt x="206318" y="164933"/>
                  <a:pt x="205621" y="164236"/>
                </a:cubicBezTo>
                <a:lnTo>
                  <a:pt x="205621" y="163539"/>
                </a:lnTo>
                <a:lnTo>
                  <a:pt x="204227" y="163539"/>
                </a:lnTo>
                <a:cubicBezTo>
                  <a:pt x="204227" y="164236"/>
                  <a:pt x="203530" y="164933"/>
                  <a:pt x="202833" y="164933"/>
                </a:cubicBezTo>
                <a:lnTo>
                  <a:pt x="202833" y="165630"/>
                </a:lnTo>
                <a:cubicBezTo>
                  <a:pt x="202833" y="165630"/>
                  <a:pt x="202136" y="166327"/>
                  <a:pt x="202136" y="167024"/>
                </a:cubicBezTo>
                <a:cubicBezTo>
                  <a:pt x="201439" y="167721"/>
                  <a:pt x="200742" y="168331"/>
                  <a:pt x="200045" y="169028"/>
                </a:cubicBezTo>
                <a:cubicBezTo>
                  <a:pt x="200045" y="169725"/>
                  <a:pt x="197954" y="171032"/>
                  <a:pt x="196560" y="171729"/>
                </a:cubicBezTo>
                <a:cubicBezTo>
                  <a:pt x="195166" y="172426"/>
                  <a:pt x="193772" y="172426"/>
                  <a:pt x="193075" y="172426"/>
                </a:cubicBezTo>
                <a:lnTo>
                  <a:pt x="191681" y="172426"/>
                </a:lnTo>
                <a:cubicBezTo>
                  <a:pt x="191681" y="173123"/>
                  <a:pt x="190984" y="173123"/>
                  <a:pt x="190984" y="173123"/>
                </a:cubicBezTo>
                <a:cubicBezTo>
                  <a:pt x="190287" y="173820"/>
                  <a:pt x="188893" y="175127"/>
                  <a:pt x="188893" y="175127"/>
                </a:cubicBezTo>
                <a:lnTo>
                  <a:pt x="188893" y="180529"/>
                </a:lnTo>
                <a:cubicBezTo>
                  <a:pt x="189590" y="182533"/>
                  <a:pt x="189590" y="184536"/>
                  <a:pt x="188893" y="186627"/>
                </a:cubicBezTo>
                <a:cubicBezTo>
                  <a:pt x="188196" y="187934"/>
                  <a:pt x="186105" y="192029"/>
                  <a:pt x="182010" y="192726"/>
                </a:cubicBezTo>
                <a:cubicBezTo>
                  <a:pt x="178525" y="192726"/>
                  <a:pt x="175824" y="189328"/>
                  <a:pt x="175127" y="188719"/>
                </a:cubicBezTo>
                <a:cubicBezTo>
                  <a:pt x="174430" y="188021"/>
                  <a:pt x="173733" y="186715"/>
                  <a:pt x="173733" y="186018"/>
                </a:cubicBezTo>
                <a:cubicBezTo>
                  <a:pt x="173733" y="186018"/>
                  <a:pt x="173035" y="186018"/>
                  <a:pt x="173035" y="185321"/>
                </a:cubicBezTo>
                <a:cubicBezTo>
                  <a:pt x="173035" y="186018"/>
                  <a:pt x="172339" y="186018"/>
                  <a:pt x="172339" y="186018"/>
                </a:cubicBezTo>
                <a:lnTo>
                  <a:pt x="169550" y="186018"/>
                </a:lnTo>
                <a:cubicBezTo>
                  <a:pt x="169550" y="186018"/>
                  <a:pt x="166762" y="186018"/>
                  <a:pt x="164758" y="184624"/>
                </a:cubicBezTo>
                <a:cubicBezTo>
                  <a:pt x="164061" y="183926"/>
                  <a:pt x="163364" y="183317"/>
                  <a:pt x="162667" y="182620"/>
                </a:cubicBezTo>
                <a:lnTo>
                  <a:pt x="161970" y="181923"/>
                </a:lnTo>
                <a:cubicBezTo>
                  <a:pt x="161273" y="181226"/>
                  <a:pt x="160576" y="180616"/>
                  <a:pt x="159879" y="180616"/>
                </a:cubicBezTo>
                <a:lnTo>
                  <a:pt x="159182" y="180616"/>
                </a:lnTo>
                <a:cubicBezTo>
                  <a:pt x="158485" y="180616"/>
                  <a:pt x="157788" y="180616"/>
                  <a:pt x="156394" y="179919"/>
                </a:cubicBezTo>
                <a:cubicBezTo>
                  <a:pt x="155697" y="179222"/>
                  <a:pt x="155000" y="178612"/>
                  <a:pt x="154303" y="177915"/>
                </a:cubicBezTo>
                <a:lnTo>
                  <a:pt x="153606" y="177915"/>
                </a:lnTo>
                <a:cubicBezTo>
                  <a:pt x="152909" y="177218"/>
                  <a:pt x="151515" y="177218"/>
                  <a:pt x="150818" y="177218"/>
                </a:cubicBezTo>
                <a:cubicBezTo>
                  <a:pt x="150121" y="177218"/>
                  <a:pt x="148727" y="177915"/>
                  <a:pt x="148030" y="177915"/>
                </a:cubicBezTo>
                <a:lnTo>
                  <a:pt x="147333" y="178612"/>
                </a:lnTo>
                <a:cubicBezTo>
                  <a:pt x="147333" y="179309"/>
                  <a:pt x="146636" y="179919"/>
                  <a:pt x="146636" y="179919"/>
                </a:cubicBezTo>
                <a:lnTo>
                  <a:pt x="146636" y="180616"/>
                </a:lnTo>
                <a:cubicBezTo>
                  <a:pt x="145242" y="181313"/>
                  <a:pt x="144545" y="183317"/>
                  <a:pt x="142454" y="183317"/>
                </a:cubicBezTo>
                <a:lnTo>
                  <a:pt x="141757" y="183317"/>
                </a:lnTo>
                <a:cubicBezTo>
                  <a:pt x="139666" y="183317"/>
                  <a:pt x="138272" y="182620"/>
                  <a:pt x="137575" y="181313"/>
                </a:cubicBezTo>
                <a:cubicBezTo>
                  <a:pt x="137575" y="181774"/>
                  <a:pt x="137810" y="182010"/>
                  <a:pt x="138272" y="182010"/>
                </a:cubicBezTo>
                <a:cubicBezTo>
                  <a:pt x="138969" y="184014"/>
                  <a:pt x="137575" y="186018"/>
                  <a:pt x="137575" y="187412"/>
                </a:cubicBezTo>
                <a:lnTo>
                  <a:pt x="136878" y="188109"/>
                </a:lnTo>
                <a:cubicBezTo>
                  <a:pt x="136878" y="189416"/>
                  <a:pt x="136181" y="190810"/>
                  <a:pt x="135483" y="191507"/>
                </a:cubicBezTo>
                <a:cubicBezTo>
                  <a:pt x="134089" y="192901"/>
                  <a:pt x="131998" y="193511"/>
                  <a:pt x="131301" y="194208"/>
                </a:cubicBezTo>
                <a:lnTo>
                  <a:pt x="128513" y="194208"/>
                </a:lnTo>
                <a:cubicBezTo>
                  <a:pt x="127119" y="194208"/>
                  <a:pt x="126422" y="194208"/>
                  <a:pt x="125725" y="193511"/>
                </a:cubicBezTo>
                <a:cubicBezTo>
                  <a:pt x="122937" y="192204"/>
                  <a:pt x="122240" y="188806"/>
                  <a:pt x="122240" y="187499"/>
                </a:cubicBezTo>
                <a:lnTo>
                  <a:pt x="122240" y="186192"/>
                </a:lnTo>
                <a:lnTo>
                  <a:pt x="120149" y="186192"/>
                </a:lnTo>
                <a:lnTo>
                  <a:pt x="119452" y="186889"/>
                </a:lnTo>
                <a:cubicBezTo>
                  <a:pt x="118058" y="188196"/>
                  <a:pt x="117361" y="188893"/>
                  <a:pt x="115967" y="189590"/>
                </a:cubicBezTo>
                <a:cubicBezTo>
                  <a:pt x="114573" y="189590"/>
                  <a:pt x="113179" y="190287"/>
                  <a:pt x="112482" y="190287"/>
                </a:cubicBezTo>
                <a:cubicBezTo>
                  <a:pt x="111088" y="190287"/>
                  <a:pt x="109694" y="189590"/>
                  <a:pt x="108997" y="189590"/>
                </a:cubicBezTo>
                <a:cubicBezTo>
                  <a:pt x="107603" y="188893"/>
                  <a:pt x="106906" y="187586"/>
                  <a:pt x="106209" y="186192"/>
                </a:cubicBezTo>
                <a:cubicBezTo>
                  <a:pt x="106209" y="185495"/>
                  <a:pt x="105511" y="185495"/>
                  <a:pt x="105511" y="185495"/>
                </a:cubicBezTo>
                <a:cubicBezTo>
                  <a:pt x="105511" y="185495"/>
                  <a:pt x="104815" y="186192"/>
                  <a:pt x="104815" y="186802"/>
                </a:cubicBezTo>
                <a:lnTo>
                  <a:pt x="104815" y="187499"/>
                </a:lnTo>
                <a:cubicBezTo>
                  <a:pt x="106209" y="187499"/>
                  <a:pt x="106906" y="188196"/>
                  <a:pt x="107603" y="188806"/>
                </a:cubicBezTo>
                <a:cubicBezTo>
                  <a:pt x="108997" y="190113"/>
                  <a:pt x="109694" y="192204"/>
                  <a:pt x="109694" y="193511"/>
                </a:cubicBezTo>
                <a:cubicBezTo>
                  <a:pt x="109694" y="194817"/>
                  <a:pt x="108300" y="197518"/>
                  <a:pt x="107603" y="198912"/>
                </a:cubicBezTo>
                <a:cubicBezTo>
                  <a:pt x="106906" y="199609"/>
                  <a:pt x="106209" y="199609"/>
                  <a:pt x="105511" y="200219"/>
                </a:cubicBezTo>
                <a:cubicBezTo>
                  <a:pt x="104815" y="200916"/>
                  <a:pt x="104815" y="201526"/>
                  <a:pt x="103421" y="202223"/>
                </a:cubicBezTo>
                <a:cubicBezTo>
                  <a:pt x="102724" y="202920"/>
                  <a:pt x="100632" y="202920"/>
                  <a:pt x="99935" y="202920"/>
                </a:cubicBezTo>
                <a:cubicBezTo>
                  <a:pt x="99238" y="202920"/>
                  <a:pt x="97844" y="202920"/>
                  <a:pt x="97147" y="202223"/>
                </a:cubicBezTo>
                <a:cubicBezTo>
                  <a:pt x="97147" y="204227"/>
                  <a:pt x="96450" y="206231"/>
                  <a:pt x="95056" y="207625"/>
                </a:cubicBezTo>
                <a:cubicBezTo>
                  <a:pt x="94359" y="208932"/>
                  <a:pt x="92965" y="209629"/>
                  <a:pt x="91571" y="210326"/>
                </a:cubicBezTo>
                <a:lnTo>
                  <a:pt x="90874" y="210326"/>
                </a:lnTo>
                <a:cubicBezTo>
                  <a:pt x="90177" y="211023"/>
                  <a:pt x="89480" y="211633"/>
                  <a:pt x="88783" y="212330"/>
                </a:cubicBezTo>
                <a:cubicBezTo>
                  <a:pt x="88086" y="213637"/>
                  <a:pt x="87389" y="215031"/>
                  <a:pt x="87389" y="215031"/>
                </a:cubicBezTo>
                <a:lnTo>
                  <a:pt x="87389" y="218429"/>
                </a:lnTo>
                <a:cubicBezTo>
                  <a:pt x="88086" y="219126"/>
                  <a:pt x="88783" y="219736"/>
                  <a:pt x="89480" y="220433"/>
                </a:cubicBezTo>
                <a:lnTo>
                  <a:pt x="89480" y="223134"/>
                </a:lnTo>
                <a:lnTo>
                  <a:pt x="90177" y="223134"/>
                </a:lnTo>
                <a:cubicBezTo>
                  <a:pt x="90177" y="223134"/>
                  <a:pt x="90874" y="223134"/>
                  <a:pt x="90874" y="223831"/>
                </a:cubicBezTo>
                <a:cubicBezTo>
                  <a:pt x="92268" y="223831"/>
                  <a:pt x="92965" y="224528"/>
                  <a:pt x="93662" y="224528"/>
                </a:cubicBezTo>
                <a:lnTo>
                  <a:pt x="93662" y="225225"/>
                </a:lnTo>
                <a:cubicBezTo>
                  <a:pt x="95753" y="225922"/>
                  <a:pt x="97844" y="227229"/>
                  <a:pt x="98454" y="229233"/>
                </a:cubicBezTo>
                <a:cubicBezTo>
                  <a:pt x="99151" y="231237"/>
                  <a:pt x="99848" y="235332"/>
                  <a:pt x="98454" y="238033"/>
                </a:cubicBezTo>
                <a:cubicBezTo>
                  <a:pt x="97060" y="239340"/>
                  <a:pt x="94969" y="240037"/>
                  <a:pt x="93662" y="240734"/>
                </a:cubicBezTo>
                <a:lnTo>
                  <a:pt x="92965" y="240734"/>
                </a:lnTo>
                <a:cubicBezTo>
                  <a:pt x="91571" y="241431"/>
                  <a:pt x="88783" y="242041"/>
                  <a:pt x="87476" y="242738"/>
                </a:cubicBezTo>
                <a:cubicBezTo>
                  <a:pt x="86082" y="242738"/>
                  <a:pt x="85385" y="242738"/>
                  <a:pt x="83991" y="243435"/>
                </a:cubicBezTo>
                <a:lnTo>
                  <a:pt x="81900" y="243435"/>
                </a:lnTo>
                <a:cubicBezTo>
                  <a:pt x="77718" y="244742"/>
                  <a:pt x="75714" y="245439"/>
                  <a:pt x="75714" y="246136"/>
                </a:cubicBezTo>
                <a:cubicBezTo>
                  <a:pt x="75017" y="246136"/>
                  <a:pt x="74320" y="246833"/>
                  <a:pt x="73623" y="247443"/>
                </a:cubicBezTo>
                <a:lnTo>
                  <a:pt x="73623" y="248140"/>
                </a:lnTo>
                <a:cubicBezTo>
                  <a:pt x="72926" y="248837"/>
                  <a:pt x="72229" y="249447"/>
                  <a:pt x="70835" y="250144"/>
                </a:cubicBezTo>
                <a:cubicBezTo>
                  <a:pt x="70138" y="250841"/>
                  <a:pt x="68744" y="251450"/>
                  <a:pt x="67350" y="251450"/>
                </a:cubicBezTo>
                <a:lnTo>
                  <a:pt x="66653" y="251450"/>
                </a:lnTo>
                <a:cubicBezTo>
                  <a:pt x="65259" y="251450"/>
                  <a:pt x="64562" y="250753"/>
                  <a:pt x="64562" y="250144"/>
                </a:cubicBezTo>
                <a:lnTo>
                  <a:pt x="63864" y="250144"/>
                </a:lnTo>
                <a:cubicBezTo>
                  <a:pt x="63864" y="250144"/>
                  <a:pt x="63168" y="250841"/>
                  <a:pt x="62471" y="251450"/>
                </a:cubicBezTo>
                <a:cubicBezTo>
                  <a:pt x="62471" y="251450"/>
                  <a:pt x="61773" y="252147"/>
                  <a:pt x="61773" y="252757"/>
                </a:cubicBezTo>
                <a:lnTo>
                  <a:pt x="61773" y="254064"/>
                </a:lnTo>
                <a:cubicBezTo>
                  <a:pt x="61773" y="255371"/>
                  <a:pt x="62471" y="256765"/>
                  <a:pt x="61773" y="258072"/>
                </a:cubicBezTo>
                <a:cubicBezTo>
                  <a:pt x="61773" y="259379"/>
                  <a:pt x="61077" y="260076"/>
                  <a:pt x="60379" y="261470"/>
                </a:cubicBezTo>
                <a:cubicBezTo>
                  <a:pt x="59683" y="261470"/>
                  <a:pt x="59683" y="262167"/>
                  <a:pt x="59683" y="262167"/>
                </a:cubicBezTo>
                <a:lnTo>
                  <a:pt x="59683" y="264171"/>
                </a:lnTo>
                <a:cubicBezTo>
                  <a:pt x="59683" y="264171"/>
                  <a:pt x="60379" y="265565"/>
                  <a:pt x="60379" y="266175"/>
                </a:cubicBezTo>
                <a:cubicBezTo>
                  <a:pt x="61077" y="266872"/>
                  <a:pt x="63168" y="268179"/>
                  <a:pt x="63864" y="268876"/>
                </a:cubicBezTo>
                <a:cubicBezTo>
                  <a:pt x="64562" y="268876"/>
                  <a:pt x="64562" y="269573"/>
                  <a:pt x="65259" y="269573"/>
                </a:cubicBezTo>
                <a:lnTo>
                  <a:pt x="65956" y="270270"/>
                </a:lnTo>
                <a:cubicBezTo>
                  <a:pt x="66653" y="270967"/>
                  <a:pt x="68047" y="271577"/>
                  <a:pt x="68744" y="272274"/>
                </a:cubicBezTo>
                <a:cubicBezTo>
                  <a:pt x="69441" y="274278"/>
                  <a:pt x="70138" y="276282"/>
                  <a:pt x="70138" y="278373"/>
                </a:cubicBezTo>
                <a:lnTo>
                  <a:pt x="70138" y="279070"/>
                </a:lnTo>
                <a:cubicBezTo>
                  <a:pt x="70835" y="281771"/>
                  <a:pt x="70835" y="284472"/>
                  <a:pt x="70138" y="285779"/>
                </a:cubicBezTo>
                <a:cubicBezTo>
                  <a:pt x="70138" y="287173"/>
                  <a:pt x="68047" y="290484"/>
                  <a:pt x="65956" y="291878"/>
                </a:cubicBezTo>
                <a:cubicBezTo>
                  <a:pt x="63864" y="293882"/>
                  <a:pt x="59073" y="293882"/>
                  <a:pt x="59073" y="293882"/>
                </a:cubicBezTo>
                <a:cubicBezTo>
                  <a:pt x="57678" y="293882"/>
                  <a:pt x="54281" y="293185"/>
                  <a:pt x="52189" y="292575"/>
                </a:cubicBezTo>
                <a:cubicBezTo>
                  <a:pt x="50795" y="291878"/>
                  <a:pt x="50098" y="290571"/>
                  <a:pt x="49402" y="289874"/>
                </a:cubicBezTo>
                <a:lnTo>
                  <a:pt x="49402" y="288567"/>
                </a:lnTo>
                <a:lnTo>
                  <a:pt x="46613" y="288567"/>
                </a:lnTo>
                <a:cubicBezTo>
                  <a:pt x="45916" y="287870"/>
                  <a:pt x="44522" y="287870"/>
                  <a:pt x="43825" y="287870"/>
                </a:cubicBezTo>
                <a:cubicBezTo>
                  <a:pt x="43128" y="287173"/>
                  <a:pt x="42431" y="287173"/>
                  <a:pt x="42431" y="287173"/>
                </a:cubicBezTo>
                <a:cubicBezTo>
                  <a:pt x="41734" y="286476"/>
                  <a:pt x="41037" y="286476"/>
                  <a:pt x="41037" y="286476"/>
                </a:cubicBezTo>
                <a:lnTo>
                  <a:pt x="37552" y="286476"/>
                </a:lnTo>
                <a:cubicBezTo>
                  <a:pt x="37552" y="286476"/>
                  <a:pt x="36855" y="286476"/>
                  <a:pt x="36855" y="285779"/>
                </a:cubicBezTo>
                <a:cubicBezTo>
                  <a:pt x="35461" y="285779"/>
                  <a:pt x="34067" y="285779"/>
                  <a:pt x="32673" y="285082"/>
                </a:cubicBezTo>
                <a:cubicBezTo>
                  <a:pt x="31279" y="284385"/>
                  <a:pt x="31279" y="283688"/>
                  <a:pt x="30582" y="283078"/>
                </a:cubicBezTo>
                <a:cubicBezTo>
                  <a:pt x="29885" y="282381"/>
                  <a:pt x="29188" y="282381"/>
                  <a:pt x="29188" y="282381"/>
                </a:cubicBezTo>
                <a:cubicBezTo>
                  <a:pt x="28726" y="282381"/>
                  <a:pt x="28256" y="282146"/>
                  <a:pt x="27794" y="281684"/>
                </a:cubicBezTo>
                <a:cubicBezTo>
                  <a:pt x="27794" y="281684"/>
                  <a:pt x="26400" y="281684"/>
                  <a:pt x="25703" y="280987"/>
                </a:cubicBezTo>
                <a:cubicBezTo>
                  <a:pt x="25006" y="280987"/>
                  <a:pt x="24309" y="280987"/>
                  <a:pt x="23612" y="280290"/>
                </a:cubicBezTo>
                <a:cubicBezTo>
                  <a:pt x="22915" y="280290"/>
                  <a:pt x="22217" y="280290"/>
                  <a:pt x="21521" y="279593"/>
                </a:cubicBezTo>
                <a:lnTo>
                  <a:pt x="20126" y="278896"/>
                </a:lnTo>
                <a:lnTo>
                  <a:pt x="13243" y="278896"/>
                </a:lnTo>
                <a:cubicBezTo>
                  <a:pt x="13243" y="279593"/>
                  <a:pt x="11849" y="280203"/>
                  <a:pt x="11849" y="280203"/>
                </a:cubicBezTo>
                <a:lnTo>
                  <a:pt x="11152" y="280900"/>
                </a:lnTo>
                <a:cubicBezTo>
                  <a:pt x="10455" y="280900"/>
                  <a:pt x="10455" y="281597"/>
                  <a:pt x="10455" y="281597"/>
                </a:cubicBezTo>
                <a:cubicBezTo>
                  <a:pt x="9758" y="281597"/>
                  <a:pt x="9061" y="282903"/>
                  <a:pt x="8364" y="282903"/>
                </a:cubicBezTo>
                <a:cubicBezTo>
                  <a:pt x="8364" y="283601"/>
                  <a:pt x="6970" y="284908"/>
                  <a:pt x="6970" y="285604"/>
                </a:cubicBezTo>
                <a:cubicBezTo>
                  <a:pt x="6970" y="286301"/>
                  <a:pt x="6273" y="286999"/>
                  <a:pt x="6273" y="287608"/>
                </a:cubicBezTo>
                <a:cubicBezTo>
                  <a:pt x="6273" y="288915"/>
                  <a:pt x="5576" y="290309"/>
                  <a:pt x="5576" y="291006"/>
                </a:cubicBezTo>
                <a:cubicBezTo>
                  <a:pt x="4879" y="292313"/>
                  <a:pt x="4182" y="293707"/>
                  <a:pt x="3485" y="294404"/>
                </a:cubicBezTo>
                <a:cubicBezTo>
                  <a:pt x="2788" y="295101"/>
                  <a:pt x="2091" y="295711"/>
                  <a:pt x="697" y="296408"/>
                </a:cubicBezTo>
                <a:lnTo>
                  <a:pt x="0" y="297105"/>
                </a:lnTo>
                <a:lnTo>
                  <a:pt x="0" y="299109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8" name="Freeform: Shape 17">
            <a:extLst>
              <a:ext uri="{FF2B5EF4-FFF2-40B4-BE49-F238E27FC236}">
                <a16:creationId xmlns:a16="http://schemas.microsoft.com/office/drawing/2014/main" id="{8A6EB654-075A-253A-514D-BCDC56BFBB3F}"/>
              </a:ext>
            </a:extLst>
          </p:cNvPr>
          <p:cNvSpPr/>
          <p:nvPr/>
        </p:nvSpPr>
        <p:spPr>
          <a:xfrm>
            <a:off x="6961024" y="2123912"/>
            <a:ext cx="186970" cy="401956"/>
          </a:xfrm>
          <a:custGeom>
            <a:avLst/>
            <a:gdLst>
              <a:gd name="connsiteX0" fmla="*/ 123634 w 124679"/>
              <a:gd name="connsiteY0" fmla="*/ 163190 h 281770"/>
              <a:gd name="connsiteX1" fmla="*/ 122937 w 124679"/>
              <a:gd name="connsiteY1" fmla="*/ 151079 h 281770"/>
              <a:gd name="connsiteX2" fmla="*/ 121543 w 124679"/>
              <a:gd name="connsiteY2" fmla="*/ 144980 h 281770"/>
              <a:gd name="connsiteX3" fmla="*/ 119452 w 124679"/>
              <a:gd name="connsiteY3" fmla="*/ 135571 h 281770"/>
              <a:gd name="connsiteX4" fmla="*/ 119452 w 124679"/>
              <a:gd name="connsiteY4" fmla="*/ 125464 h 281770"/>
              <a:gd name="connsiteX5" fmla="*/ 118755 w 124679"/>
              <a:gd name="connsiteY5" fmla="*/ 118755 h 281770"/>
              <a:gd name="connsiteX6" fmla="*/ 118058 w 124679"/>
              <a:gd name="connsiteY6" fmla="*/ 107951 h 281770"/>
              <a:gd name="connsiteX7" fmla="*/ 116054 w 124679"/>
              <a:gd name="connsiteY7" fmla="*/ 96450 h 281770"/>
              <a:gd name="connsiteX8" fmla="*/ 114660 w 124679"/>
              <a:gd name="connsiteY8" fmla="*/ 87650 h 281770"/>
              <a:gd name="connsiteX9" fmla="*/ 111959 w 124679"/>
              <a:gd name="connsiteY9" fmla="*/ 83643 h 281770"/>
              <a:gd name="connsiteX10" fmla="*/ 109955 w 124679"/>
              <a:gd name="connsiteY10" fmla="*/ 82945 h 281770"/>
              <a:gd name="connsiteX11" fmla="*/ 108561 w 124679"/>
              <a:gd name="connsiteY11" fmla="*/ 83643 h 281770"/>
              <a:gd name="connsiteX12" fmla="*/ 108561 w 124679"/>
              <a:gd name="connsiteY12" fmla="*/ 84949 h 281770"/>
              <a:gd name="connsiteX13" fmla="*/ 109955 w 124679"/>
              <a:gd name="connsiteY13" fmla="*/ 85646 h 281770"/>
              <a:gd name="connsiteX14" fmla="*/ 111349 w 124679"/>
              <a:gd name="connsiteY14" fmla="*/ 87650 h 281770"/>
              <a:gd name="connsiteX15" fmla="*/ 110652 w 124679"/>
              <a:gd name="connsiteY15" fmla="*/ 90351 h 281770"/>
              <a:gd name="connsiteX16" fmla="*/ 108648 w 124679"/>
              <a:gd name="connsiteY16" fmla="*/ 91048 h 281770"/>
              <a:gd name="connsiteX17" fmla="*/ 104553 w 124679"/>
              <a:gd name="connsiteY17" fmla="*/ 89044 h 281770"/>
              <a:gd name="connsiteX18" fmla="*/ 101155 w 124679"/>
              <a:gd name="connsiteY18" fmla="*/ 88347 h 281770"/>
              <a:gd name="connsiteX19" fmla="*/ 95666 w 124679"/>
              <a:gd name="connsiteY19" fmla="*/ 90351 h 281770"/>
              <a:gd name="connsiteX20" fmla="*/ 93662 w 124679"/>
              <a:gd name="connsiteY20" fmla="*/ 91745 h 281770"/>
              <a:gd name="connsiteX21" fmla="*/ 89567 w 124679"/>
              <a:gd name="connsiteY21" fmla="*/ 91745 h 281770"/>
              <a:gd name="connsiteX22" fmla="*/ 86866 w 124679"/>
              <a:gd name="connsiteY22" fmla="*/ 89044 h 281770"/>
              <a:gd name="connsiteX23" fmla="*/ 86866 w 124679"/>
              <a:gd name="connsiteY23" fmla="*/ 86344 h 281770"/>
              <a:gd name="connsiteX24" fmla="*/ 86866 w 124679"/>
              <a:gd name="connsiteY24" fmla="*/ 85646 h 281770"/>
              <a:gd name="connsiteX25" fmla="*/ 87563 w 124679"/>
              <a:gd name="connsiteY25" fmla="*/ 82945 h 281770"/>
              <a:gd name="connsiteX26" fmla="*/ 87563 w 124679"/>
              <a:gd name="connsiteY26" fmla="*/ 79548 h 281770"/>
              <a:gd name="connsiteX27" fmla="*/ 88957 w 124679"/>
              <a:gd name="connsiteY27" fmla="*/ 77544 h 281770"/>
              <a:gd name="connsiteX28" fmla="*/ 88260 w 124679"/>
              <a:gd name="connsiteY28" fmla="*/ 73536 h 281770"/>
              <a:gd name="connsiteX29" fmla="*/ 88260 w 124679"/>
              <a:gd name="connsiteY29" fmla="*/ 70138 h 281770"/>
              <a:gd name="connsiteX30" fmla="*/ 90264 w 124679"/>
              <a:gd name="connsiteY30" fmla="*/ 68134 h 281770"/>
              <a:gd name="connsiteX31" fmla="*/ 93662 w 124679"/>
              <a:gd name="connsiteY31" fmla="*/ 67437 h 281770"/>
              <a:gd name="connsiteX32" fmla="*/ 96363 w 124679"/>
              <a:gd name="connsiteY32" fmla="*/ 66740 h 281770"/>
              <a:gd name="connsiteX33" fmla="*/ 97757 w 124679"/>
              <a:gd name="connsiteY33" fmla="*/ 65433 h 281770"/>
              <a:gd name="connsiteX34" fmla="*/ 97060 w 124679"/>
              <a:gd name="connsiteY34" fmla="*/ 64736 h 281770"/>
              <a:gd name="connsiteX35" fmla="*/ 97060 w 124679"/>
              <a:gd name="connsiteY35" fmla="*/ 62732 h 281770"/>
              <a:gd name="connsiteX36" fmla="*/ 98454 w 124679"/>
              <a:gd name="connsiteY36" fmla="*/ 60728 h 281770"/>
              <a:gd name="connsiteX37" fmla="*/ 99848 w 124679"/>
              <a:gd name="connsiteY37" fmla="*/ 60031 h 281770"/>
              <a:gd name="connsiteX38" fmla="*/ 101242 w 124679"/>
              <a:gd name="connsiteY38" fmla="*/ 41821 h 281770"/>
              <a:gd name="connsiteX39" fmla="*/ 103333 w 124679"/>
              <a:gd name="connsiteY39" fmla="*/ 31017 h 281770"/>
              <a:gd name="connsiteX40" fmla="*/ 101939 w 124679"/>
              <a:gd name="connsiteY40" fmla="*/ 21608 h 281770"/>
              <a:gd name="connsiteX41" fmla="*/ 26748 w 124679"/>
              <a:gd name="connsiteY41" fmla="*/ 0 h 281770"/>
              <a:gd name="connsiteX42" fmla="*/ 24744 w 124679"/>
              <a:gd name="connsiteY42" fmla="*/ 1307 h 281770"/>
              <a:gd name="connsiteX43" fmla="*/ 22653 w 124679"/>
              <a:gd name="connsiteY43" fmla="*/ 3311 h 281770"/>
              <a:gd name="connsiteX44" fmla="*/ 20562 w 124679"/>
              <a:gd name="connsiteY44" fmla="*/ 4008 h 281770"/>
              <a:gd name="connsiteX45" fmla="*/ 19865 w 124679"/>
              <a:gd name="connsiteY45" fmla="*/ 6709 h 281770"/>
              <a:gd name="connsiteX46" fmla="*/ 17164 w 124679"/>
              <a:gd name="connsiteY46" fmla="*/ 9410 h 281770"/>
              <a:gd name="connsiteX47" fmla="*/ 16467 w 124679"/>
              <a:gd name="connsiteY47" fmla="*/ 9410 h 281770"/>
              <a:gd name="connsiteX48" fmla="*/ 15073 w 124679"/>
              <a:gd name="connsiteY48" fmla="*/ 13418 h 281770"/>
              <a:gd name="connsiteX49" fmla="*/ 14376 w 124679"/>
              <a:gd name="connsiteY49" fmla="*/ 18123 h 281770"/>
              <a:gd name="connsiteX50" fmla="*/ 15073 w 124679"/>
              <a:gd name="connsiteY50" fmla="*/ 19429 h 281770"/>
              <a:gd name="connsiteX51" fmla="*/ 15073 w 124679"/>
              <a:gd name="connsiteY51" fmla="*/ 22130 h 281770"/>
              <a:gd name="connsiteX52" fmla="*/ 14376 w 124679"/>
              <a:gd name="connsiteY52" fmla="*/ 26835 h 281770"/>
              <a:gd name="connsiteX53" fmla="*/ 13679 w 124679"/>
              <a:gd name="connsiteY53" fmla="*/ 27532 h 281770"/>
              <a:gd name="connsiteX54" fmla="*/ 13679 w 124679"/>
              <a:gd name="connsiteY54" fmla="*/ 28229 h 281770"/>
              <a:gd name="connsiteX55" fmla="*/ 12285 w 124679"/>
              <a:gd name="connsiteY55" fmla="*/ 32237 h 281770"/>
              <a:gd name="connsiteX56" fmla="*/ 8887 w 124679"/>
              <a:gd name="connsiteY56" fmla="*/ 33544 h 281770"/>
              <a:gd name="connsiteX57" fmla="*/ 8887 w 124679"/>
              <a:gd name="connsiteY57" fmla="*/ 38249 h 281770"/>
              <a:gd name="connsiteX58" fmla="*/ 7493 w 124679"/>
              <a:gd name="connsiteY58" fmla="*/ 40253 h 281770"/>
              <a:gd name="connsiteX59" fmla="*/ 6796 w 124679"/>
              <a:gd name="connsiteY59" fmla="*/ 42954 h 281770"/>
              <a:gd name="connsiteX60" fmla="*/ 7493 w 124679"/>
              <a:gd name="connsiteY60" fmla="*/ 44261 h 281770"/>
              <a:gd name="connsiteX61" fmla="*/ 0 w 124679"/>
              <a:gd name="connsiteY61" fmla="*/ 51667 h 281770"/>
              <a:gd name="connsiteX62" fmla="*/ 10281 w 124679"/>
              <a:gd name="connsiteY62" fmla="*/ 61077 h 281770"/>
              <a:gd name="connsiteX63" fmla="*/ 10281 w 124679"/>
              <a:gd name="connsiteY63" fmla="*/ 62383 h 281770"/>
              <a:gd name="connsiteX64" fmla="*/ 9584 w 124679"/>
              <a:gd name="connsiteY64" fmla="*/ 67088 h 281770"/>
              <a:gd name="connsiteX65" fmla="*/ 7580 w 124679"/>
              <a:gd name="connsiteY65" fmla="*/ 68395 h 281770"/>
              <a:gd name="connsiteX66" fmla="*/ 8277 w 124679"/>
              <a:gd name="connsiteY66" fmla="*/ 71096 h 281770"/>
              <a:gd name="connsiteX67" fmla="*/ 6883 w 124679"/>
              <a:gd name="connsiteY67" fmla="*/ 75104 h 281770"/>
              <a:gd name="connsiteX68" fmla="*/ 2788 w 124679"/>
              <a:gd name="connsiteY68" fmla="*/ 79112 h 281770"/>
              <a:gd name="connsiteX69" fmla="*/ 1394 w 124679"/>
              <a:gd name="connsiteY69" fmla="*/ 79112 h 281770"/>
              <a:gd name="connsiteX70" fmla="*/ 2788 w 124679"/>
              <a:gd name="connsiteY70" fmla="*/ 81116 h 281770"/>
              <a:gd name="connsiteX71" fmla="*/ 2788 w 124679"/>
              <a:gd name="connsiteY71" fmla="*/ 85124 h 281770"/>
              <a:gd name="connsiteX72" fmla="*/ 4879 w 124679"/>
              <a:gd name="connsiteY72" fmla="*/ 88522 h 281770"/>
              <a:gd name="connsiteX73" fmla="*/ 3485 w 124679"/>
              <a:gd name="connsiteY73" fmla="*/ 91920 h 281770"/>
              <a:gd name="connsiteX74" fmla="*/ 4182 w 124679"/>
              <a:gd name="connsiteY74" fmla="*/ 93227 h 281770"/>
              <a:gd name="connsiteX75" fmla="*/ 4182 w 124679"/>
              <a:gd name="connsiteY75" fmla="*/ 93924 h 281770"/>
              <a:gd name="connsiteX76" fmla="*/ 5576 w 124679"/>
              <a:gd name="connsiteY76" fmla="*/ 95928 h 281770"/>
              <a:gd name="connsiteX77" fmla="*/ 10368 w 124679"/>
              <a:gd name="connsiteY77" fmla="*/ 94621 h 281770"/>
              <a:gd name="connsiteX78" fmla="*/ 12459 w 124679"/>
              <a:gd name="connsiteY78" fmla="*/ 94621 h 281770"/>
              <a:gd name="connsiteX79" fmla="*/ 18645 w 124679"/>
              <a:gd name="connsiteY79" fmla="*/ 98628 h 281770"/>
              <a:gd name="connsiteX80" fmla="*/ 21346 w 124679"/>
              <a:gd name="connsiteY80" fmla="*/ 105337 h 281770"/>
              <a:gd name="connsiteX81" fmla="*/ 21346 w 124679"/>
              <a:gd name="connsiteY81" fmla="*/ 108735 h 281770"/>
              <a:gd name="connsiteX82" fmla="*/ 21346 w 124679"/>
              <a:gd name="connsiteY82" fmla="*/ 110042 h 281770"/>
              <a:gd name="connsiteX83" fmla="*/ 22043 w 124679"/>
              <a:gd name="connsiteY83" fmla="*/ 111349 h 281770"/>
              <a:gd name="connsiteX84" fmla="*/ 22740 w 124679"/>
              <a:gd name="connsiteY84" fmla="*/ 112046 h 281770"/>
              <a:gd name="connsiteX85" fmla="*/ 24831 w 124679"/>
              <a:gd name="connsiteY85" fmla="*/ 111349 h 281770"/>
              <a:gd name="connsiteX86" fmla="*/ 27532 w 124679"/>
              <a:gd name="connsiteY86" fmla="*/ 110652 h 281770"/>
              <a:gd name="connsiteX87" fmla="*/ 29623 w 124679"/>
              <a:gd name="connsiteY87" fmla="*/ 111349 h 281770"/>
              <a:gd name="connsiteX88" fmla="*/ 33021 w 124679"/>
              <a:gd name="connsiteY88" fmla="*/ 115357 h 281770"/>
              <a:gd name="connsiteX89" fmla="*/ 33718 w 124679"/>
              <a:gd name="connsiteY89" fmla="*/ 117361 h 281770"/>
              <a:gd name="connsiteX90" fmla="*/ 34415 w 124679"/>
              <a:gd name="connsiteY90" fmla="*/ 118668 h 281770"/>
              <a:gd name="connsiteX91" fmla="*/ 37116 w 124679"/>
              <a:gd name="connsiteY91" fmla="*/ 118668 h 281770"/>
              <a:gd name="connsiteX92" fmla="*/ 41908 w 124679"/>
              <a:gd name="connsiteY92" fmla="*/ 119975 h 281770"/>
              <a:gd name="connsiteX93" fmla="*/ 44609 w 124679"/>
              <a:gd name="connsiteY93" fmla="*/ 123983 h 281770"/>
              <a:gd name="connsiteX94" fmla="*/ 45306 w 124679"/>
              <a:gd name="connsiteY94" fmla="*/ 125290 h 281770"/>
              <a:gd name="connsiteX95" fmla="*/ 46003 w 124679"/>
              <a:gd name="connsiteY95" fmla="*/ 125987 h 281770"/>
              <a:gd name="connsiteX96" fmla="*/ 47397 w 124679"/>
              <a:gd name="connsiteY96" fmla="*/ 125290 h 281770"/>
              <a:gd name="connsiteX97" fmla="*/ 48791 w 124679"/>
              <a:gd name="connsiteY97" fmla="*/ 125987 h 281770"/>
              <a:gd name="connsiteX98" fmla="*/ 53583 w 124679"/>
              <a:gd name="connsiteY98" fmla="*/ 127991 h 281770"/>
              <a:gd name="connsiteX99" fmla="*/ 55674 w 124679"/>
              <a:gd name="connsiteY99" fmla="*/ 130691 h 281770"/>
              <a:gd name="connsiteX100" fmla="*/ 57069 w 124679"/>
              <a:gd name="connsiteY100" fmla="*/ 130691 h 281770"/>
              <a:gd name="connsiteX101" fmla="*/ 59769 w 124679"/>
              <a:gd name="connsiteY101" fmla="*/ 131998 h 281770"/>
              <a:gd name="connsiteX102" fmla="*/ 60467 w 124679"/>
              <a:gd name="connsiteY102" fmla="*/ 140798 h 281770"/>
              <a:gd name="connsiteX103" fmla="*/ 57069 w 124679"/>
              <a:gd name="connsiteY103" fmla="*/ 142802 h 281770"/>
              <a:gd name="connsiteX104" fmla="*/ 55674 w 124679"/>
              <a:gd name="connsiteY104" fmla="*/ 144109 h 281770"/>
              <a:gd name="connsiteX105" fmla="*/ 52973 w 124679"/>
              <a:gd name="connsiteY105" fmla="*/ 145416 h 281770"/>
              <a:gd name="connsiteX106" fmla="*/ 52277 w 124679"/>
              <a:gd name="connsiteY106" fmla="*/ 146723 h 281770"/>
              <a:gd name="connsiteX107" fmla="*/ 50185 w 124679"/>
              <a:gd name="connsiteY107" fmla="*/ 150121 h 281770"/>
              <a:gd name="connsiteX108" fmla="*/ 46788 w 124679"/>
              <a:gd name="connsiteY108" fmla="*/ 152125 h 281770"/>
              <a:gd name="connsiteX109" fmla="*/ 46090 w 124679"/>
              <a:gd name="connsiteY109" fmla="*/ 152125 h 281770"/>
              <a:gd name="connsiteX110" fmla="*/ 45393 w 124679"/>
              <a:gd name="connsiteY110" fmla="*/ 152822 h 281770"/>
              <a:gd name="connsiteX111" fmla="*/ 44696 w 124679"/>
              <a:gd name="connsiteY111" fmla="*/ 153519 h 281770"/>
              <a:gd name="connsiteX112" fmla="*/ 43302 w 124679"/>
              <a:gd name="connsiteY112" fmla="*/ 155523 h 281770"/>
              <a:gd name="connsiteX113" fmla="*/ 41908 w 124679"/>
              <a:gd name="connsiteY113" fmla="*/ 157527 h 281770"/>
              <a:gd name="connsiteX114" fmla="*/ 38510 w 124679"/>
              <a:gd name="connsiteY114" fmla="*/ 161535 h 281770"/>
              <a:gd name="connsiteX115" fmla="*/ 37813 w 124679"/>
              <a:gd name="connsiteY115" fmla="*/ 162232 h 281770"/>
              <a:gd name="connsiteX116" fmla="*/ 37116 w 124679"/>
              <a:gd name="connsiteY116" fmla="*/ 162929 h 281770"/>
              <a:gd name="connsiteX117" fmla="*/ 36419 w 124679"/>
              <a:gd name="connsiteY117" fmla="*/ 164933 h 281770"/>
              <a:gd name="connsiteX118" fmla="*/ 33021 w 124679"/>
              <a:gd name="connsiteY118" fmla="*/ 168941 h 281770"/>
              <a:gd name="connsiteX119" fmla="*/ 30930 w 124679"/>
              <a:gd name="connsiteY119" fmla="*/ 169638 h 281770"/>
              <a:gd name="connsiteX120" fmla="*/ 30930 w 124679"/>
              <a:gd name="connsiteY120" fmla="*/ 170335 h 281770"/>
              <a:gd name="connsiteX121" fmla="*/ 33021 w 124679"/>
              <a:gd name="connsiteY121" fmla="*/ 173036 h 281770"/>
              <a:gd name="connsiteX122" fmla="*/ 31627 w 124679"/>
              <a:gd name="connsiteY122" fmla="*/ 179744 h 281770"/>
              <a:gd name="connsiteX123" fmla="*/ 28229 w 124679"/>
              <a:gd name="connsiteY123" fmla="*/ 181138 h 281770"/>
              <a:gd name="connsiteX124" fmla="*/ 26835 w 124679"/>
              <a:gd name="connsiteY124" fmla="*/ 182445 h 281770"/>
              <a:gd name="connsiteX125" fmla="*/ 25441 w 124679"/>
              <a:gd name="connsiteY125" fmla="*/ 183752 h 281770"/>
              <a:gd name="connsiteX126" fmla="*/ 25441 w 124679"/>
              <a:gd name="connsiteY126" fmla="*/ 184449 h 281770"/>
              <a:gd name="connsiteX127" fmla="*/ 20649 w 124679"/>
              <a:gd name="connsiteY127" fmla="*/ 187847 h 281770"/>
              <a:gd name="connsiteX128" fmla="*/ 18645 w 124679"/>
              <a:gd name="connsiteY128" fmla="*/ 188544 h 281770"/>
              <a:gd name="connsiteX129" fmla="*/ 16554 w 124679"/>
              <a:gd name="connsiteY129" fmla="*/ 188544 h 281770"/>
              <a:gd name="connsiteX130" fmla="*/ 15857 w 124679"/>
              <a:gd name="connsiteY130" fmla="*/ 189241 h 281770"/>
              <a:gd name="connsiteX131" fmla="*/ 15160 w 124679"/>
              <a:gd name="connsiteY131" fmla="*/ 189938 h 281770"/>
              <a:gd name="connsiteX132" fmla="*/ 14463 w 124679"/>
              <a:gd name="connsiteY132" fmla="*/ 190635 h 281770"/>
              <a:gd name="connsiteX133" fmla="*/ 12459 w 124679"/>
              <a:gd name="connsiteY133" fmla="*/ 192639 h 281770"/>
              <a:gd name="connsiteX134" fmla="*/ 11762 w 124679"/>
              <a:gd name="connsiteY134" fmla="*/ 193946 h 281770"/>
              <a:gd name="connsiteX135" fmla="*/ 11065 w 124679"/>
              <a:gd name="connsiteY135" fmla="*/ 193946 h 281770"/>
              <a:gd name="connsiteX136" fmla="*/ 10368 w 124679"/>
              <a:gd name="connsiteY136" fmla="*/ 197344 h 281770"/>
              <a:gd name="connsiteX137" fmla="*/ 6970 w 124679"/>
              <a:gd name="connsiteY137" fmla="*/ 196037 h 281770"/>
              <a:gd name="connsiteX138" fmla="*/ 6273 w 124679"/>
              <a:gd name="connsiteY138" fmla="*/ 196037 h 281770"/>
              <a:gd name="connsiteX139" fmla="*/ 4879 w 124679"/>
              <a:gd name="connsiteY139" fmla="*/ 198041 h 281770"/>
              <a:gd name="connsiteX140" fmla="*/ 5576 w 124679"/>
              <a:gd name="connsiteY140" fmla="*/ 202746 h 281770"/>
              <a:gd name="connsiteX141" fmla="*/ 3572 w 124679"/>
              <a:gd name="connsiteY141" fmla="*/ 205447 h 281770"/>
              <a:gd name="connsiteX142" fmla="*/ 2875 w 124679"/>
              <a:gd name="connsiteY142" fmla="*/ 206754 h 281770"/>
              <a:gd name="connsiteX143" fmla="*/ 2875 w 124679"/>
              <a:gd name="connsiteY143" fmla="*/ 208061 h 281770"/>
              <a:gd name="connsiteX144" fmla="*/ 3572 w 124679"/>
              <a:gd name="connsiteY144" fmla="*/ 210065 h 281770"/>
              <a:gd name="connsiteX145" fmla="*/ 2875 w 124679"/>
              <a:gd name="connsiteY145" fmla="*/ 212069 h 281770"/>
              <a:gd name="connsiteX146" fmla="*/ 1481 w 124679"/>
              <a:gd name="connsiteY146" fmla="*/ 214073 h 281770"/>
              <a:gd name="connsiteX147" fmla="*/ 87 w 124679"/>
              <a:gd name="connsiteY147" fmla="*/ 216077 h 281770"/>
              <a:gd name="connsiteX148" fmla="*/ 784 w 124679"/>
              <a:gd name="connsiteY148" fmla="*/ 217471 h 281770"/>
              <a:gd name="connsiteX149" fmla="*/ 2875 w 124679"/>
              <a:gd name="connsiteY149" fmla="*/ 218778 h 281770"/>
              <a:gd name="connsiteX150" fmla="*/ 5576 w 124679"/>
              <a:gd name="connsiteY150" fmla="*/ 219475 h 281770"/>
              <a:gd name="connsiteX151" fmla="*/ 6970 w 124679"/>
              <a:gd name="connsiteY151" fmla="*/ 220781 h 281770"/>
              <a:gd name="connsiteX152" fmla="*/ 6970 w 124679"/>
              <a:gd name="connsiteY152" fmla="*/ 222088 h 281770"/>
              <a:gd name="connsiteX153" fmla="*/ 6273 w 124679"/>
              <a:gd name="connsiteY153" fmla="*/ 224789 h 281770"/>
              <a:gd name="connsiteX154" fmla="*/ 6970 w 124679"/>
              <a:gd name="connsiteY154" fmla="*/ 226793 h 281770"/>
              <a:gd name="connsiteX155" fmla="*/ 7667 w 124679"/>
              <a:gd name="connsiteY155" fmla="*/ 229494 h 281770"/>
              <a:gd name="connsiteX156" fmla="*/ 4966 w 124679"/>
              <a:gd name="connsiteY156" fmla="*/ 231498 h 281770"/>
              <a:gd name="connsiteX157" fmla="*/ 6360 w 124679"/>
              <a:gd name="connsiteY157" fmla="*/ 234199 h 281770"/>
              <a:gd name="connsiteX158" fmla="*/ 9061 w 124679"/>
              <a:gd name="connsiteY158" fmla="*/ 234896 h 281770"/>
              <a:gd name="connsiteX159" fmla="*/ 14550 w 124679"/>
              <a:gd name="connsiteY159" fmla="*/ 235593 h 281770"/>
              <a:gd name="connsiteX160" fmla="*/ 17251 w 124679"/>
              <a:gd name="connsiteY160" fmla="*/ 238294 h 281770"/>
              <a:gd name="connsiteX161" fmla="*/ 17948 w 124679"/>
              <a:gd name="connsiteY161" fmla="*/ 239601 h 281770"/>
              <a:gd name="connsiteX162" fmla="*/ 22043 w 124679"/>
              <a:gd name="connsiteY162" fmla="*/ 240908 h 281770"/>
              <a:gd name="connsiteX163" fmla="*/ 22740 w 124679"/>
              <a:gd name="connsiteY163" fmla="*/ 242215 h 281770"/>
              <a:gd name="connsiteX164" fmla="*/ 24831 w 124679"/>
              <a:gd name="connsiteY164" fmla="*/ 244219 h 281770"/>
              <a:gd name="connsiteX165" fmla="*/ 26835 w 124679"/>
              <a:gd name="connsiteY165" fmla="*/ 243522 h 281770"/>
              <a:gd name="connsiteX166" fmla="*/ 28926 w 124679"/>
              <a:gd name="connsiteY166" fmla="*/ 242825 h 281770"/>
              <a:gd name="connsiteX167" fmla="*/ 30320 w 124679"/>
              <a:gd name="connsiteY167" fmla="*/ 244132 h 281770"/>
              <a:gd name="connsiteX168" fmla="*/ 31714 w 124679"/>
              <a:gd name="connsiteY168" fmla="*/ 246136 h 281770"/>
              <a:gd name="connsiteX169" fmla="*/ 33718 w 124679"/>
              <a:gd name="connsiteY169" fmla="*/ 248837 h 281770"/>
              <a:gd name="connsiteX170" fmla="*/ 35809 w 124679"/>
              <a:gd name="connsiteY170" fmla="*/ 246833 h 281770"/>
              <a:gd name="connsiteX171" fmla="*/ 37900 w 124679"/>
              <a:gd name="connsiteY171" fmla="*/ 246833 h 281770"/>
              <a:gd name="connsiteX172" fmla="*/ 39294 w 124679"/>
              <a:gd name="connsiteY172" fmla="*/ 249534 h 281770"/>
              <a:gd name="connsiteX173" fmla="*/ 44087 w 124679"/>
              <a:gd name="connsiteY173" fmla="*/ 249534 h 281770"/>
              <a:gd name="connsiteX174" fmla="*/ 44783 w 124679"/>
              <a:gd name="connsiteY174" fmla="*/ 250841 h 281770"/>
              <a:gd name="connsiteX175" fmla="*/ 47484 w 124679"/>
              <a:gd name="connsiteY175" fmla="*/ 252147 h 281770"/>
              <a:gd name="connsiteX176" fmla="*/ 47484 w 124679"/>
              <a:gd name="connsiteY176" fmla="*/ 254848 h 281770"/>
              <a:gd name="connsiteX177" fmla="*/ 48878 w 124679"/>
              <a:gd name="connsiteY177" fmla="*/ 256852 h 281770"/>
              <a:gd name="connsiteX178" fmla="*/ 50969 w 124679"/>
              <a:gd name="connsiteY178" fmla="*/ 256852 h 281770"/>
              <a:gd name="connsiteX179" fmla="*/ 52363 w 124679"/>
              <a:gd name="connsiteY179" fmla="*/ 256155 h 281770"/>
              <a:gd name="connsiteX180" fmla="*/ 53060 w 124679"/>
              <a:gd name="connsiteY180" fmla="*/ 254151 h 281770"/>
              <a:gd name="connsiteX181" fmla="*/ 55064 w 124679"/>
              <a:gd name="connsiteY181" fmla="*/ 253454 h 281770"/>
              <a:gd name="connsiteX182" fmla="*/ 57156 w 124679"/>
              <a:gd name="connsiteY182" fmla="*/ 252060 h 281770"/>
              <a:gd name="connsiteX183" fmla="*/ 58550 w 124679"/>
              <a:gd name="connsiteY183" fmla="*/ 250753 h 281770"/>
              <a:gd name="connsiteX184" fmla="*/ 59943 w 124679"/>
              <a:gd name="connsiteY184" fmla="*/ 250753 h 281770"/>
              <a:gd name="connsiteX185" fmla="*/ 60641 w 124679"/>
              <a:gd name="connsiteY185" fmla="*/ 252757 h 281770"/>
              <a:gd name="connsiteX186" fmla="*/ 64039 w 124679"/>
              <a:gd name="connsiteY186" fmla="*/ 254064 h 281770"/>
              <a:gd name="connsiteX187" fmla="*/ 67437 w 124679"/>
              <a:gd name="connsiteY187" fmla="*/ 252060 h 281770"/>
              <a:gd name="connsiteX188" fmla="*/ 69441 w 124679"/>
              <a:gd name="connsiteY188" fmla="*/ 252060 h 281770"/>
              <a:gd name="connsiteX189" fmla="*/ 74232 w 124679"/>
              <a:gd name="connsiteY189" fmla="*/ 253454 h 281770"/>
              <a:gd name="connsiteX190" fmla="*/ 75627 w 124679"/>
              <a:gd name="connsiteY190" fmla="*/ 256852 h 281770"/>
              <a:gd name="connsiteX191" fmla="*/ 76323 w 124679"/>
              <a:gd name="connsiteY191" fmla="*/ 260250 h 281770"/>
              <a:gd name="connsiteX192" fmla="*/ 74930 w 124679"/>
              <a:gd name="connsiteY192" fmla="*/ 264258 h 281770"/>
              <a:gd name="connsiteX193" fmla="*/ 73536 w 124679"/>
              <a:gd name="connsiteY193" fmla="*/ 268266 h 281770"/>
              <a:gd name="connsiteX194" fmla="*/ 72839 w 124679"/>
              <a:gd name="connsiteY194" fmla="*/ 270967 h 281770"/>
              <a:gd name="connsiteX195" fmla="*/ 72141 w 124679"/>
              <a:gd name="connsiteY195" fmla="*/ 273668 h 281770"/>
              <a:gd name="connsiteX196" fmla="*/ 72839 w 124679"/>
              <a:gd name="connsiteY196" fmla="*/ 277676 h 281770"/>
              <a:gd name="connsiteX197" fmla="*/ 74232 w 124679"/>
              <a:gd name="connsiteY197" fmla="*/ 281074 h 281770"/>
              <a:gd name="connsiteX198" fmla="*/ 77631 w 124679"/>
              <a:gd name="connsiteY198" fmla="*/ 281771 h 281770"/>
              <a:gd name="connsiteX199" fmla="*/ 81029 w 124679"/>
              <a:gd name="connsiteY199" fmla="*/ 279767 h 281770"/>
              <a:gd name="connsiteX200" fmla="*/ 84427 w 124679"/>
              <a:gd name="connsiteY200" fmla="*/ 277066 h 281770"/>
              <a:gd name="connsiteX201" fmla="*/ 85123 w 124679"/>
              <a:gd name="connsiteY201" fmla="*/ 274365 h 281770"/>
              <a:gd name="connsiteX202" fmla="*/ 87128 w 124679"/>
              <a:gd name="connsiteY202" fmla="*/ 271664 h 281770"/>
              <a:gd name="connsiteX203" fmla="*/ 88521 w 124679"/>
              <a:gd name="connsiteY203" fmla="*/ 268963 h 281770"/>
              <a:gd name="connsiteX204" fmla="*/ 89219 w 124679"/>
              <a:gd name="connsiteY204" fmla="*/ 264258 h 281770"/>
              <a:gd name="connsiteX205" fmla="*/ 89915 w 124679"/>
              <a:gd name="connsiteY205" fmla="*/ 260860 h 281770"/>
              <a:gd name="connsiteX206" fmla="*/ 91920 w 124679"/>
              <a:gd name="connsiteY206" fmla="*/ 258159 h 281770"/>
              <a:gd name="connsiteX207" fmla="*/ 93313 w 124679"/>
              <a:gd name="connsiteY207" fmla="*/ 255458 h 281770"/>
              <a:gd name="connsiteX208" fmla="*/ 91920 w 124679"/>
              <a:gd name="connsiteY208" fmla="*/ 254151 h 281770"/>
              <a:gd name="connsiteX209" fmla="*/ 92616 w 124679"/>
              <a:gd name="connsiteY209" fmla="*/ 252147 h 281770"/>
              <a:gd name="connsiteX210" fmla="*/ 93313 w 124679"/>
              <a:gd name="connsiteY210" fmla="*/ 246746 h 281770"/>
              <a:gd name="connsiteX211" fmla="*/ 94708 w 124679"/>
              <a:gd name="connsiteY211" fmla="*/ 238643 h 281770"/>
              <a:gd name="connsiteX212" fmla="*/ 100197 w 124679"/>
              <a:gd name="connsiteY212" fmla="*/ 231934 h 281770"/>
              <a:gd name="connsiteX213" fmla="*/ 102898 w 124679"/>
              <a:gd name="connsiteY213" fmla="*/ 227229 h 281770"/>
              <a:gd name="connsiteX214" fmla="*/ 106295 w 124679"/>
              <a:gd name="connsiteY214" fmla="*/ 221827 h 281770"/>
              <a:gd name="connsiteX215" fmla="*/ 108300 w 124679"/>
              <a:gd name="connsiteY215" fmla="*/ 220520 h 281770"/>
              <a:gd name="connsiteX216" fmla="*/ 110391 w 124679"/>
              <a:gd name="connsiteY216" fmla="*/ 216512 h 281770"/>
              <a:gd name="connsiteX217" fmla="*/ 113092 w 124679"/>
              <a:gd name="connsiteY217" fmla="*/ 213811 h 281770"/>
              <a:gd name="connsiteX218" fmla="*/ 115095 w 124679"/>
              <a:gd name="connsiteY218" fmla="*/ 210413 h 281770"/>
              <a:gd name="connsiteX219" fmla="*/ 115792 w 124679"/>
              <a:gd name="connsiteY219" fmla="*/ 205708 h 281770"/>
              <a:gd name="connsiteX220" fmla="*/ 114398 w 124679"/>
              <a:gd name="connsiteY220" fmla="*/ 201701 h 281770"/>
              <a:gd name="connsiteX221" fmla="*/ 116402 w 124679"/>
              <a:gd name="connsiteY221" fmla="*/ 199697 h 281770"/>
              <a:gd name="connsiteX222" fmla="*/ 117796 w 124679"/>
              <a:gd name="connsiteY222" fmla="*/ 196996 h 281770"/>
              <a:gd name="connsiteX223" fmla="*/ 119191 w 124679"/>
              <a:gd name="connsiteY223" fmla="*/ 194295 h 281770"/>
              <a:gd name="connsiteX224" fmla="*/ 119191 w 124679"/>
              <a:gd name="connsiteY224" fmla="*/ 191594 h 281770"/>
              <a:gd name="connsiteX225" fmla="*/ 119887 w 124679"/>
              <a:gd name="connsiteY225" fmla="*/ 190287 h 281770"/>
              <a:gd name="connsiteX226" fmla="*/ 121282 w 124679"/>
              <a:gd name="connsiteY226" fmla="*/ 184188 h 281770"/>
              <a:gd name="connsiteX227" fmla="*/ 123983 w 124679"/>
              <a:gd name="connsiteY227" fmla="*/ 176085 h 281770"/>
              <a:gd name="connsiteX228" fmla="*/ 124680 w 124679"/>
              <a:gd name="connsiteY228" fmla="*/ 169376 h 281770"/>
              <a:gd name="connsiteX229" fmla="*/ 123983 w 124679"/>
              <a:gd name="connsiteY229" fmla="*/ 161970 h 281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</a:cxnLst>
            <a:rect l="l" t="t" r="r" b="b"/>
            <a:pathLst>
              <a:path w="124679" h="281770">
                <a:moveTo>
                  <a:pt x="123634" y="163190"/>
                </a:moveTo>
                <a:cubicBezTo>
                  <a:pt x="123634" y="159792"/>
                  <a:pt x="122937" y="153780"/>
                  <a:pt x="122937" y="151079"/>
                </a:cubicBezTo>
                <a:cubicBezTo>
                  <a:pt x="122240" y="149075"/>
                  <a:pt x="121543" y="146374"/>
                  <a:pt x="121543" y="144980"/>
                </a:cubicBezTo>
                <a:cubicBezTo>
                  <a:pt x="120846" y="142279"/>
                  <a:pt x="120149" y="138272"/>
                  <a:pt x="119452" y="135571"/>
                </a:cubicBezTo>
                <a:lnTo>
                  <a:pt x="119452" y="125464"/>
                </a:lnTo>
                <a:cubicBezTo>
                  <a:pt x="119452" y="124157"/>
                  <a:pt x="118755" y="120759"/>
                  <a:pt x="118755" y="118755"/>
                </a:cubicBezTo>
                <a:cubicBezTo>
                  <a:pt x="118755" y="116054"/>
                  <a:pt x="118058" y="108648"/>
                  <a:pt x="118058" y="107951"/>
                </a:cubicBezTo>
                <a:cubicBezTo>
                  <a:pt x="118058" y="107951"/>
                  <a:pt x="116664" y="99151"/>
                  <a:pt x="116054" y="96450"/>
                </a:cubicBezTo>
                <a:cubicBezTo>
                  <a:pt x="116054" y="94446"/>
                  <a:pt x="115357" y="89742"/>
                  <a:pt x="114660" y="87650"/>
                </a:cubicBezTo>
                <a:cubicBezTo>
                  <a:pt x="113963" y="86953"/>
                  <a:pt x="112656" y="84252"/>
                  <a:pt x="111959" y="83643"/>
                </a:cubicBezTo>
                <a:cubicBezTo>
                  <a:pt x="111262" y="82945"/>
                  <a:pt x="110565" y="82945"/>
                  <a:pt x="109955" y="82945"/>
                </a:cubicBezTo>
                <a:cubicBezTo>
                  <a:pt x="109345" y="82945"/>
                  <a:pt x="108561" y="83643"/>
                  <a:pt x="108561" y="83643"/>
                </a:cubicBezTo>
                <a:cubicBezTo>
                  <a:pt x="107864" y="84340"/>
                  <a:pt x="107864" y="84949"/>
                  <a:pt x="108561" y="84949"/>
                </a:cubicBezTo>
                <a:cubicBezTo>
                  <a:pt x="108561" y="85646"/>
                  <a:pt x="109955" y="85646"/>
                  <a:pt x="109955" y="85646"/>
                </a:cubicBezTo>
                <a:cubicBezTo>
                  <a:pt x="110652" y="86344"/>
                  <a:pt x="111349" y="86953"/>
                  <a:pt x="111349" y="87650"/>
                </a:cubicBezTo>
                <a:cubicBezTo>
                  <a:pt x="111349" y="88347"/>
                  <a:pt x="111349" y="89654"/>
                  <a:pt x="110652" y="90351"/>
                </a:cubicBezTo>
                <a:cubicBezTo>
                  <a:pt x="110652" y="91048"/>
                  <a:pt x="109258" y="91048"/>
                  <a:pt x="108648" y="91048"/>
                </a:cubicBezTo>
                <a:cubicBezTo>
                  <a:pt x="108038" y="91048"/>
                  <a:pt x="105947" y="89742"/>
                  <a:pt x="104553" y="89044"/>
                </a:cubicBezTo>
                <a:cubicBezTo>
                  <a:pt x="103856" y="89044"/>
                  <a:pt x="101852" y="88347"/>
                  <a:pt x="101155" y="88347"/>
                </a:cubicBezTo>
                <a:cubicBezTo>
                  <a:pt x="99761" y="89044"/>
                  <a:pt x="97060" y="89654"/>
                  <a:pt x="95666" y="90351"/>
                </a:cubicBezTo>
                <a:cubicBezTo>
                  <a:pt x="94969" y="90351"/>
                  <a:pt x="94272" y="91048"/>
                  <a:pt x="93662" y="91745"/>
                </a:cubicBezTo>
                <a:lnTo>
                  <a:pt x="89567" y="91745"/>
                </a:lnTo>
                <a:cubicBezTo>
                  <a:pt x="88870" y="91048"/>
                  <a:pt x="87563" y="90351"/>
                  <a:pt x="86866" y="89044"/>
                </a:cubicBezTo>
                <a:cubicBezTo>
                  <a:pt x="86169" y="89044"/>
                  <a:pt x="86169" y="87041"/>
                  <a:pt x="86866" y="86344"/>
                </a:cubicBezTo>
                <a:lnTo>
                  <a:pt x="86866" y="85646"/>
                </a:lnTo>
                <a:cubicBezTo>
                  <a:pt x="86866" y="84949"/>
                  <a:pt x="86866" y="83643"/>
                  <a:pt x="87563" y="82945"/>
                </a:cubicBezTo>
                <a:lnTo>
                  <a:pt x="87563" y="79548"/>
                </a:lnTo>
                <a:cubicBezTo>
                  <a:pt x="88260" y="78851"/>
                  <a:pt x="88957" y="78241"/>
                  <a:pt x="88957" y="77544"/>
                </a:cubicBezTo>
                <a:cubicBezTo>
                  <a:pt x="88957" y="76847"/>
                  <a:pt x="88260" y="74843"/>
                  <a:pt x="88260" y="73536"/>
                </a:cubicBezTo>
                <a:cubicBezTo>
                  <a:pt x="88260" y="72839"/>
                  <a:pt x="87563" y="70835"/>
                  <a:pt x="88260" y="70138"/>
                </a:cubicBezTo>
                <a:cubicBezTo>
                  <a:pt x="88260" y="69441"/>
                  <a:pt x="89654" y="68134"/>
                  <a:pt x="90264" y="68134"/>
                </a:cubicBezTo>
                <a:cubicBezTo>
                  <a:pt x="90961" y="67437"/>
                  <a:pt x="92355" y="67437"/>
                  <a:pt x="93662" y="67437"/>
                </a:cubicBezTo>
                <a:cubicBezTo>
                  <a:pt x="94359" y="67437"/>
                  <a:pt x="95666" y="66740"/>
                  <a:pt x="96363" y="66740"/>
                </a:cubicBezTo>
                <a:cubicBezTo>
                  <a:pt x="96363" y="66043"/>
                  <a:pt x="97757" y="65433"/>
                  <a:pt x="97757" y="65433"/>
                </a:cubicBezTo>
                <a:cubicBezTo>
                  <a:pt x="97757" y="65433"/>
                  <a:pt x="97757" y="64736"/>
                  <a:pt x="97060" y="64736"/>
                </a:cubicBezTo>
                <a:lnTo>
                  <a:pt x="97060" y="62732"/>
                </a:lnTo>
                <a:cubicBezTo>
                  <a:pt x="97060" y="62035"/>
                  <a:pt x="97757" y="61425"/>
                  <a:pt x="98454" y="60728"/>
                </a:cubicBezTo>
                <a:cubicBezTo>
                  <a:pt x="98454" y="60728"/>
                  <a:pt x="99151" y="59421"/>
                  <a:pt x="99848" y="60031"/>
                </a:cubicBezTo>
                <a:lnTo>
                  <a:pt x="101242" y="41821"/>
                </a:lnTo>
                <a:lnTo>
                  <a:pt x="103333" y="31017"/>
                </a:lnTo>
                <a:lnTo>
                  <a:pt x="101939" y="21608"/>
                </a:lnTo>
                <a:lnTo>
                  <a:pt x="26748" y="0"/>
                </a:lnTo>
                <a:lnTo>
                  <a:pt x="24744" y="1307"/>
                </a:lnTo>
                <a:cubicBezTo>
                  <a:pt x="24047" y="2004"/>
                  <a:pt x="23350" y="2614"/>
                  <a:pt x="22653" y="3311"/>
                </a:cubicBezTo>
                <a:cubicBezTo>
                  <a:pt x="21956" y="4008"/>
                  <a:pt x="21259" y="4008"/>
                  <a:pt x="20562" y="4008"/>
                </a:cubicBezTo>
                <a:cubicBezTo>
                  <a:pt x="20562" y="5315"/>
                  <a:pt x="20562" y="6012"/>
                  <a:pt x="19865" y="6709"/>
                </a:cubicBezTo>
                <a:cubicBezTo>
                  <a:pt x="19168" y="8016"/>
                  <a:pt x="17774" y="8713"/>
                  <a:pt x="17164" y="9410"/>
                </a:cubicBezTo>
                <a:lnTo>
                  <a:pt x="16467" y="9410"/>
                </a:lnTo>
                <a:cubicBezTo>
                  <a:pt x="16467" y="10107"/>
                  <a:pt x="15770" y="12111"/>
                  <a:pt x="15073" y="13418"/>
                </a:cubicBezTo>
                <a:cubicBezTo>
                  <a:pt x="15073" y="14725"/>
                  <a:pt x="14376" y="16816"/>
                  <a:pt x="14376" y="18123"/>
                </a:cubicBezTo>
                <a:cubicBezTo>
                  <a:pt x="14376" y="18123"/>
                  <a:pt x="15073" y="18820"/>
                  <a:pt x="15073" y="19429"/>
                </a:cubicBezTo>
                <a:lnTo>
                  <a:pt x="15073" y="22130"/>
                </a:lnTo>
                <a:cubicBezTo>
                  <a:pt x="15073" y="23437"/>
                  <a:pt x="15073" y="24831"/>
                  <a:pt x="14376" y="26835"/>
                </a:cubicBezTo>
                <a:cubicBezTo>
                  <a:pt x="13679" y="26835"/>
                  <a:pt x="13679" y="27532"/>
                  <a:pt x="13679" y="27532"/>
                </a:cubicBezTo>
                <a:lnTo>
                  <a:pt x="13679" y="28229"/>
                </a:lnTo>
                <a:cubicBezTo>
                  <a:pt x="12982" y="29536"/>
                  <a:pt x="12982" y="30930"/>
                  <a:pt x="12285" y="32237"/>
                </a:cubicBezTo>
                <a:cubicBezTo>
                  <a:pt x="10891" y="32934"/>
                  <a:pt x="10194" y="33544"/>
                  <a:pt x="8887" y="33544"/>
                </a:cubicBezTo>
                <a:lnTo>
                  <a:pt x="8887" y="38249"/>
                </a:lnTo>
                <a:cubicBezTo>
                  <a:pt x="8190" y="38946"/>
                  <a:pt x="7493" y="39556"/>
                  <a:pt x="7493" y="40253"/>
                </a:cubicBezTo>
                <a:cubicBezTo>
                  <a:pt x="6796" y="40950"/>
                  <a:pt x="6796" y="41560"/>
                  <a:pt x="6796" y="42954"/>
                </a:cubicBezTo>
                <a:lnTo>
                  <a:pt x="7493" y="44261"/>
                </a:lnTo>
                <a:lnTo>
                  <a:pt x="0" y="51667"/>
                </a:lnTo>
                <a:lnTo>
                  <a:pt x="10281" y="61077"/>
                </a:lnTo>
                <a:lnTo>
                  <a:pt x="10281" y="62383"/>
                </a:lnTo>
                <a:cubicBezTo>
                  <a:pt x="10978" y="65084"/>
                  <a:pt x="10281" y="66391"/>
                  <a:pt x="9584" y="67088"/>
                </a:cubicBezTo>
                <a:cubicBezTo>
                  <a:pt x="8887" y="67785"/>
                  <a:pt x="8190" y="68395"/>
                  <a:pt x="7580" y="68395"/>
                </a:cubicBezTo>
                <a:cubicBezTo>
                  <a:pt x="8277" y="69092"/>
                  <a:pt x="8277" y="69702"/>
                  <a:pt x="8277" y="71096"/>
                </a:cubicBezTo>
                <a:cubicBezTo>
                  <a:pt x="8277" y="72490"/>
                  <a:pt x="6883" y="75104"/>
                  <a:pt x="6883" y="75104"/>
                </a:cubicBezTo>
                <a:cubicBezTo>
                  <a:pt x="6186" y="75801"/>
                  <a:pt x="4879" y="77805"/>
                  <a:pt x="2788" y="79112"/>
                </a:cubicBezTo>
                <a:lnTo>
                  <a:pt x="1394" y="79112"/>
                </a:lnTo>
                <a:cubicBezTo>
                  <a:pt x="2091" y="79809"/>
                  <a:pt x="2788" y="80419"/>
                  <a:pt x="2788" y="81116"/>
                </a:cubicBezTo>
                <a:lnTo>
                  <a:pt x="2788" y="85124"/>
                </a:lnTo>
                <a:cubicBezTo>
                  <a:pt x="3485" y="85821"/>
                  <a:pt x="4879" y="86431"/>
                  <a:pt x="4879" y="88522"/>
                </a:cubicBezTo>
                <a:cubicBezTo>
                  <a:pt x="4879" y="89829"/>
                  <a:pt x="4182" y="91223"/>
                  <a:pt x="3485" y="91920"/>
                </a:cubicBezTo>
                <a:cubicBezTo>
                  <a:pt x="3485" y="91920"/>
                  <a:pt x="3485" y="92617"/>
                  <a:pt x="4182" y="93227"/>
                </a:cubicBezTo>
                <a:lnTo>
                  <a:pt x="4182" y="93924"/>
                </a:lnTo>
                <a:cubicBezTo>
                  <a:pt x="4879" y="94621"/>
                  <a:pt x="5576" y="95231"/>
                  <a:pt x="5576" y="95928"/>
                </a:cubicBezTo>
                <a:cubicBezTo>
                  <a:pt x="6970" y="94621"/>
                  <a:pt x="8277" y="94621"/>
                  <a:pt x="10368" y="94621"/>
                </a:cubicBezTo>
                <a:lnTo>
                  <a:pt x="12459" y="94621"/>
                </a:lnTo>
                <a:cubicBezTo>
                  <a:pt x="14463" y="95318"/>
                  <a:pt x="17251" y="97322"/>
                  <a:pt x="18645" y="98628"/>
                </a:cubicBezTo>
                <a:cubicBezTo>
                  <a:pt x="19342" y="99935"/>
                  <a:pt x="21346" y="103333"/>
                  <a:pt x="21346" y="105337"/>
                </a:cubicBezTo>
                <a:cubicBezTo>
                  <a:pt x="22043" y="106644"/>
                  <a:pt x="21346" y="108038"/>
                  <a:pt x="21346" y="108735"/>
                </a:cubicBezTo>
                <a:lnTo>
                  <a:pt x="21346" y="110042"/>
                </a:lnTo>
                <a:cubicBezTo>
                  <a:pt x="21346" y="110739"/>
                  <a:pt x="21346" y="111349"/>
                  <a:pt x="22043" y="111349"/>
                </a:cubicBezTo>
                <a:cubicBezTo>
                  <a:pt x="22043" y="111349"/>
                  <a:pt x="22043" y="112046"/>
                  <a:pt x="22740" y="112046"/>
                </a:cubicBezTo>
                <a:cubicBezTo>
                  <a:pt x="23437" y="111349"/>
                  <a:pt x="24134" y="111349"/>
                  <a:pt x="24831" y="111349"/>
                </a:cubicBezTo>
                <a:cubicBezTo>
                  <a:pt x="25528" y="111349"/>
                  <a:pt x="26835" y="110652"/>
                  <a:pt x="27532" y="110652"/>
                </a:cubicBezTo>
                <a:cubicBezTo>
                  <a:pt x="28229" y="110652"/>
                  <a:pt x="28926" y="110652"/>
                  <a:pt x="29623" y="111349"/>
                </a:cubicBezTo>
                <a:cubicBezTo>
                  <a:pt x="31714" y="112046"/>
                  <a:pt x="32324" y="114050"/>
                  <a:pt x="33021" y="115357"/>
                </a:cubicBezTo>
                <a:cubicBezTo>
                  <a:pt x="33021" y="116054"/>
                  <a:pt x="33718" y="116664"/>
                  <a:pt x="33718" y="117361"/>
                </a:cubicBezTo>
                <a:cubicBezTo>
                  <a:pt x="33718" y="117361"/>
                  <a:pt x="34415" y="118058"/>
                  <a:pt x="34415" y="118668"/>
                </a:cubicBezTo>
                <a:lnTo>
                  <a:pt x="37116" y="118668"/>
                </a:lnTo>
                <a:cubicBezTo>
                  <a:pt x="38510" y="119365"/>
                  <a:pt x="40514" y="119365"/>
                  <a:pt x="41908" y="119975"/>
                </a:cubicBezTo>
                <a:cubicBezTo>
                  <a:pt x="43302" y="121282"/>
                  <a:pt x="43912" y="122676"/>
                  <a:pt x="44609" y="123983"/>
                </a:cubicBezTo>
                <a:cubicBezTo>
                  <a:pt x="44609" y="124680"/>
                  <a:pt x="45306" y="124680"/>
                  <a:pt x="45306" y="125290"/>
                </a:cubicBezTo>
                <a:lnTo>
                  <a:pt x="46003" y="125987"/>
                </a:lnTo>
                <a:cubicBezTo>
                  <a:pt x="46700" y="125987"/>
                  <a:pt x="47397" y="125290"/>
                  <a:pt x="47397" y="125290"/>
                </a:cubicBezTo>
                <a:cubicBezTo>
                  <a:pt x="48094" y="125290"/>
                  <a:pt x="48791" y="125290"/>
                  <a:pt x="48791" y="125987"/>
                </a:cubicBezTo>
                <a:cubicBezTo>
                  <a:pt x="50185" y="125987"/>
                  <a:pt x="52189" y="126684"/>
                  <a:pt x="53583" y="127991"/>
                </a:cubicBezTo>
                <a:cubicBezTo>
                  <a:pt x="54280" y="128688"/>
                  <a:pt x="54978" y="129994"/>
                  <a:pt x="55674" y="130691"/>
                </a:cubicBezTo>
                <a:lnTo>
                  <a:pt x="57069" y="130691"/>
                </a:lnTo>
                <a:cubicBezTo>
                  <a:pt x="58462" y="130691"/>
                  <a:pt x="59769" y="131389"/>
                  <a:pt x="59769" y="131998"/>
                </a:cubicBezTo>
                <a:cubicBezTo>
                  <a:pt x="62470" y="134002"/>
                  <a:pt x="61773" y="138707"/>
                  <a:pt x="60467" y="140798"/>
                </a:cubicBezTo>
                <a:cubicBezTo>
                  <a:pt x="59769" y="142105"/>
                  <a:pt x="57765" y="142802"/>
                  <a:pt x="57069" y="142802"/>
                </a:cubicBezTo>
                <a:cubicBezTo>
                  <a:pt x="57069" y="142802"/>
                  <a:pt x="56371" y="143499"/>
                  <a:pt x="55674" y="144109"/>
                </a:cubicBezTo>
                <a:cubicBezTo>
                  <a:pt x="54978" y="144806"/>
                  <a:pt x="54280" y="144806"/>
                  <a:pt x="52973" y="145416"/>
                </a:cubicBezTo>
                <a:cubicBezTo>
                  <a:pt x="52512" y="145878"/>
                  <a:pt x="52277" y="146313"/>
                  <a:pt x="52277" y="146723"/>
                </a:cubicBezTo>
                <a:cubicBezTo>
                  <a:pt x="51579" y="148030"/>
                  <a:pt x="50882" y="149424"/>
                  <a:pt x="50185" y="150121"/>
                </a:cubicBezTo>
                <a:cubicBezTo>
                  <a:pt x="49488" y="150818"/>
                  <a:pt x="48181" y="151428"/>
                  <a:pt x="46788" y="152125"/>
                </a:cubicBezTo>
                <a:lnTo>
                  <a:pt x="46090" y="152125"/>
                </a:lnTo>
                <a:cubicBezTo>
                  <a:pt x="46090" y="152822"/>
                  <a:pt x="45393" y="152822"/>
                  <a:pt x="45393" y="152822"/>
                </a:cubicBezTo>
                <a:lnTo>
                  <a:pt x="44696" y="153519"/>
                </a:lnTo>
                <a:cubicBezTo>
                  <a:pt x="43999" y="153519"/>
                  <a:pt x="43302" y="154826"/>
                  <a:pt x="43302" y="155523"/>
                </a:cubicBezTo>
                <a:cubicBezTo>
                  <a:pt x="42605" y="156220"/>
                  <a:pt x="41908" y="156830"/>
                  <a:pt x="41908" y="157527"/>
                </a:cubicBezTo>
                <a:cubicBezTo>
                  <a:pt x="40514" y="158834"/>
                  <a:pt x="39207" y="160925"/>
                  <a:pt x="38510" y="161535"/>
                </a:cubicBezTo>
                <a:cubicBezTo>
                  <a:pt x="38510" y="162232"/>
                  <a:pt x="37813" y="162232"/>
                  <a:pt x="37813" y="162232"/>
                </a:cubicBezTo>
                <a:cubicBezTo>
                  <a:pt x="37813" y="162929"/>
                  <a:pt x="37116" y="162929"/>
                  <a:pt x="37116" y="162929"/>
                </a:cubicBezTo>
                <a:cubicBezTo>
                  <a:pt x="37116" y="163626"/>
                  <a:pt x="37116" y="164236"/>
                  <a:pt x="36419" y="164933"/>
                </a:cubicBezTo>
                <a:cubicBezTo>
                  <a:pt x="35722" y="166240"/>
                  <a:pt x="34415" y="167634"/>
                  <a:pt x="33021" y="168941"/>
                </a:cubicBezTo>
                <a:cubicBezTo>
                  <a:pt x="32324" y="168941"/>
                  <a:pt x="31627" y="169638"/>
                  <a:pt x="30930" y="169638"/>
                </a:cubicBezTo>
                <a:lnTo>
                  <a:pt x="30930" y="170335"/>
                </a:lnTo>
                <a:cubicBezTo>
                  <a:pt x="31627" y="171032"/>
                  <a:pt x="32324" y="171641"/>
                  <a:pt x="33021" y="173036"/>
                </a:cubicBezTo>
                <a:cubicBezTo>
                  <a:pt x="33718" y="174342"/>
                  <a:pt x="33718" y="177740"/>
                  <a:pt x="31627" y="179744"/>
                </a:cubicBezTo>
                <a:cubicBezTo>
                  <a:pt x="30930" y="180441"/>
                  <a:pt x="28926" y="181138"/>
                  <a:pt x="28229" y="181138"/>
                </a:cubicBezTo>
                <a:cubicBezTo>
                  <a:pt x="27532" y="181138"/>
                  <a:pt x="27532" y="181835"/>
                  <a:pt x="26835" y="182445"/>
                </a:cubicBezTo>
                <a:cubicBezTo>
                  <a:pt x="26835" y="182445"/>
                  <a:pt x="26138" y="183142"/>
                  <a:pt x="25441" y="183752"/>
                </a:cubicBezTo>
                <a:lnTo>
                  <a:pt x="25441" y="184449"/>
                </a:lnTo>
                <a:cubicBezTo>
                  <a:pt x="23350" y="185756"/>
                  <a:pt x="22740" y="187150"/>
                  <a:pt x="20649" y="187847"/>
                </a:cubicBezTo>
                <a:cubicBezTo>
                  <a:pt x="19952" y="188544"/>
                  <a:pt x="19255" y="188544"/>
                  <a:pt x="18645" y="188544"/>
                </a:cubicBezTo>
                <a:lnTo>
                  <a:pt x="16554" y="188544"/>
                </a:lnTo>
                <a:cubicBezTo>
                  <a:pt x="15857" y="188544"/>
                  <a:pt x="15857" y="189241"/>
                  <a:pt x="15857" y="189241"/>
                </a:cubicBezTo>
                <a:cubicBezTo>
                  <a:pt x="15395" y="189241"/>
                  <a:pt x="15160" y="189477"/>
                  <a:pt x="15160" y="189938"/>
                </a:cubicBezTo>
                <a:lnTo>
                  <a:pt x="14463" y="190635"/>
                </a:lnTo>
                <a:cubicBezTo>
                  <a:pt x="13766" y="191332"/>
                  <a:pt x="13069" y="191942"/>
                  <a:pt x="12459" y="192639"/>
                </a:cubicBezTo>
                <a:cubicBezTo>
                  <a:pt x="12459" y="193336"/>
                  <a:pt x="11762" y="193336"/>
                  <a:pt x="11762" y="193946"/>
                </a:cubicBezTo>
                <a:lnTo>
                  <a:pt x="11065" y="193946"/>
                </a:lnTo>
                <a:lnTo>
                  <a:pt x="10368" y="197344"/>
                </a:lnTo>
                <a:lnTo>
                  <a:pt x="6970" y="196037"/>
                </a:lnTo>
                <a:lnTo>
                  <a:pt x="6273" y="196037"/>
                </a:lnTo>
                <a:cubicBezTo>
                  <a:pt x="5576" y="196734"/>
                  <a:pt x="4879" y="197344"/>
                  <a:pt x="4879" y="198041"/>
                </a:cubicBezTo>
                <a:cubicBezTo>
                  <a:pt x="4182" y="199348"/>
                  <a:pt x="5576" y="201439"/>
                  <a:pt x="5576" y="202746"/>
                </a:cubicBezTo>
                <a:cubicBezTo>
                  <a:pt x="4879" y="203443"/>
                  <a:pt x="4182" y="204750"/>
                  <a:pt x="3572" y="205447"/>
                </a:cubicBezTo>
                <a:cubicBezTo>
                  <a:pt x="3572" y="206144"/>
                  <a:pt x="2875" y="206754"/>
                  <a:pt x="2875" y="206754"/>
                </a:cubicBezTo>
                <a:lnTo>
                  <a:pt x="2875" y="208061"/>
                </a:lnTo>
                <a:cubicBezTo>
                  <a:pt x="3572" y="208061"/>
                  <a:pt x="4269" y="209368"/>
                  <a:pt x="3572" y="210065"/>
                </a:cubicBezTo>
                <a:cubicBezTo>
                  <a:pt x="3572" y="210762"/>
                  <a:pt x="2875" y="212069"/>
                  <a:pt x="2875" y="212069"/>
                </a:cubicBezTo>
                <a:cubicBezTo>
                  <a:pt x="2875" y="212766"/>
                  <a:pt x="2178" y="213376"/>
                  <a:pt x="1481" y="214073"/>
                </a:cubicBezTo>
                <a:cubicBezTo>
                  <a:pt x="1481" y="214770"/>
                  <a:pt x="87" y="215380"/>
                  <a:pt x="87" y="216077"/>
                </a:cubicBezTo>
                <a:cubicBezTo>
                  <a:pt x="87" y="216077"/>
                  <a:pt x="87" y="217471"/>
                  <a:pt x="784" y="217471"/>
                </a:cubicBezTo>
                <a:cubicBezTo>
                  <a:pt x="784" y="218168"/>
                  <a:pt x="2178" y="218778"/>
                  <a:pt x="2875" y="218778"/>
                </a:cubicBezTo>
                <a:cubicBezTo>
                  <a:pt x="3572" y="218778"/>
                  <a:pt x="4966" y="218778"/>
                  <a:pt x="5576" y="219475"/>
                </a:cubicBezTo>
                <a:cubicBezTo>
                  <a:pt x="5576" y="219475"/>
                  <a:pt x="6273" y="220172"/>
                  <a:pt x="6970" y="220781"/>
                </a:cubicBezTo>
                <a:lnTo>
                  <a:pt x="6970" y="222088"/>
                </a:lnTo>
                <a:cubicBezTo>
                  <a:pt x="6970" y="222785"/>
                  <a:pt x="6273" y="224092"/>
                  <a:pt x="6273" y="224789"/>
                </a:cubicBezTo>
                <a:cubicBezTo>
                  <a:pt x="6273" y="225486"/>
                  <a:pt x="6970" y="226096"/>
                  <a:pt x="6970" y="226793"/>
                </a:cubicBezTo>
                <a:cubicBezTo>
                  <a:pt x="6970" y="227490"/>
                  <a:pt x="7667" y="228797"/>
                  <a:pt x="7667" y="229494"/>
                </a:cubicBezTo>
                <a:cubicBezTo>
                  <a:pt x="6970" y="230191"/>
                  <a:pt x="5576" y="230801"/>
                  <a:pt x="4966" y="231498"/>
                </a:cubicBezTo>
                <a:cubicBezTo>
                  <a:pt x="4966" y="232195"/>
                  <a:pt x="5663" y="234199"/>
                  <a:pt x="6360" y="234199"/>
                </a:cubicBezTo>
                <a:cubicBezTo>
                  <a:pt x="7057" y="234896"/>
                  <a:pt x="8451" y="234896"/>
                  <a:pt x="9061" y="234896"/>
                </a:cubicBezTo>
                <a:cubicBezTo>
                  <a:pt x="10455" y="234896"/>
                  <a:pt x="13156" y="235593"/>
                  <a:pt x="14550" y="235593"/>
                </a:cubicBezTo>
                <a:cubicBezTo>
                  <a:pt x="15247" y="236290"/>
                  <a:pt x="16641" y="237597"/>
                  <a:pt x="17251" y="238294"/>
                </a:cubicBezTo>
                <a:cubicBezTo>
                  <a:pt x="17251" y="238991"/>
                  <a:pt x="17948" y="239601"/>
                  <a:pt x="17948" y="239601"/>
                </a:cubicBezTo>
                <a:cubicBezTo>
                  <a:pt x="19342" y="240298"/>
                  <a:pt x="21346" y="240298"/>
                  <a:pt x="22043" y="240908"/>
                </a:cubicBezTo>
                <a:cubicBezTo>
                  <a:pt x="22740" y="240908"/>
                  <a:pt x="22740" y="242215"/>
                  <a:pt x="22740" y="242215"/>
                </a:cubicBezTo>
                <a:cubicBezTo>
                  <a:pt x="23437" y="242912"/>
                  <a:pt x="24134" y="243522"/>
                  <a:pt x="24831" y="244219"/>
                </a:cubicBezTo>
                <a:cubicBezTo>
                  <a:pt x="24831" y="244219"/>
                  <a:pt x="26225" y="243522"/>
                  <a:pt x="26835" y="243522"/>
                </a:cubicBezTo>
                <a:cubicBezTo>
                  <a:pt x="27445" y="243522"/>
                  <a:pt x="28229" y="242825"/>
                  <a:pt x="28926" y="242825"/>
                </a:cubicBezTo>
                <a:cubicBezTo>
                  <a:pt x="29623" y="242825"/>
                  <a:pt x="30320" y="243522"/>
                  <a:pt x="30320" y="244132"/>
                </a:cubicBezTo>
                <a:cubicBezTo>
                  <a:pt x="31017" y="244829"/>
                  <a:pt x="31017" y="245439"/>
                  <a:pt x="31714" y="246136"/>
                </a:cubicBezTo>
                <a:cubicBezTo>
                  <a:pt x="31714" y="246833"/>
                  <a:pt x="33108" y="248837"/>
                  <a:pt x="33718" y="248837"/>
                </a:cubicBezTo>
                <a:cubicBezTo>
                  <a:pt x="34328" y="248837"/>
                  <a:pt x="35112" y="246833"/>
                  <a:pt x="35809" y="246833"/>
                </a:cubicBezTo>
                <a:cubicBezTo>
                  <a:pt x="35809" y="246136"/>
                  <a:pt x="37203" y="246833"/>
                  <a:pt x="37900" y="246833"/>
                </a:cubicBezTo>
                <a:cubicBezTo>
                  <a:pt x="38597" y="246833"/>
                  <a:pt x="38597" y="248837"/>
                  <a:pt x="39294" y="249534"/>
                </a:cubicBezTo>
                <a:lnTo>
                  <a:pt x="44087" y="249534"/>
                </a:lnTo>
                <a:lnTo>
                  <a:pt x="44783" y="250841"/>
                </a:lnTo>
                <a:cubicBezTo>
                  <a:pt x="45480" y="250841"/>
                  <a:pt x="46874" y="251538"/>
                  <a:pt x="47484" y="252147"/>
                </a:cubicBezTo>
                <a:lnTo>
                  <a:pt x="47484" y="254848"/>
                </a:lnTo>
                <a:cubicBezTo>
                  <a:pt x="48181" y="255545"/>
                  <a:pt x="48878" y="256852"/>
                  <a:pt x="48878" y="256852"/>
                </a:cubicBezTo>
                <a:cubicBezTo>
                  <a:pt x="49576" y="256852"/>
                  <a:pt x="50969" y="257549"/>
                  <a:pt x="50969" y="256852"/>
                </a:cubicBezTo>
                <a:cubicBezTo>
                  <a:pt x="51667" y="256852"/>
                  <a:pt x="52363" y="256155"/>
                  <a:pt x="52363" y="256155"/>
                </a:cubicBezTo>
                <a:cubicBezTo>
                  <a:pt x="53060" y="255458"/>
                  <a:pt x="53060" y="254151"/>
                  <a:pt x="53060" y="254151"/>
                </a:cubicBezTo>
                <a:cubicBezTo>
                  <a:pt x="53758" y="253454"/>
                  <a:pt x="55064" y="253454"/>
                  <a:pt x="55064" y="253454"/>
                </a:cubicBezTo>
                <a:cubicBezTo>
                  <a:pt x="55761" y="252757"/>
                  <a:pt x="56459" y="252060"/>
                  <a:pt x="57156" y="252060"/>
                </a:cubicBezTo>
                <a:cubicBezTo>
                  <a:pt x="57156" y="251363"/>
                  <a:pt x="57852" y="250753"/>
                  <a:pt x="58550" y="250753"/>
                </a:cubicBezTo>
                <a:lnTo>
                  <a:pt x="59943" y="250753"/>
                </a:lnTo>
                <a:cubicBezTo>
                  <a:pt x="60641" y="251450"/>
                  <a:pt x="60641" y="252757"/>
                  <a:pt x="60641" y="252757"/>
                </a:cubicBezTo>
                <a:cubicBezTo>
                  <a:pt x="61338" y="253454"/>
                  <a:pt x="63341" y="254064"/>
                  <a:pt x="64039" y="254064"/>
                </a:cubicBezTo>
                <a:cubicBezTo>
                  <a:pt x="64736" y="253367"/>
                  <a:pt x="66740" y="252060"/>
                  <a:pt x="67437" y="252060"/>
                </a:cubicBezTo>
                <a:lnTo>
                  <a:pt x="69441" y="252060"/>
                </a:lnTo>
                <a:cubicBezTo>
                  <a:pt x="70834" y="252060"/>
                  <a:pt x="73536" y="252757"/>
                  <a:pt x="74232" y="253454"/>
                </a:cubicBezTo>
                <a:cubicBezTo>
                  <a:pt x="74930" y="254151"/>
                  <a:pt x="75627" y="255458"/>
                  <a:pt x="75627" y="256852"/>
                </a:cubicBezTo>
                <a:cubicBezTo>
                  <a:pt x="76323" y="257549"/>
                  <a:pt x="76323" y="259553"/>
                  <a:pt x="76323" y="260250"/>
                </a:cubicBezTo>
                <a:cubicBezTo>
                  <a:pt x="76323" y="261557"/>
                  <a:pt x="75627" y="262951"/>
                  <a:pt x="74930" y="264258"/>
                </a:cubicBezTo>
                <a:cubicBezTo>
                  <a:pt x="74930" y="265565"/>
                  <a:pt x="74232" y="267656"/>
                  <a:pt x="73536" y="268266"/>
                </a:cubicBezTo>
                <a:cubicBezTo>
                  <a:pt x="73536" y="268963"/>
                  <a:pt x="72839" y="270270"/>
                  <a:pt x="72839" y="270967"/>
                </a:cubicBezTo>
                <a:cubicBezTo>
                  <a:pt x="72839" y="271664"/>
                  <a:pt x="72141" y="272971"/>
                  <a:pt x="72141" y="273668"/>
                </a:cubicBezTo>
                <a:cubicBezTo>
                  <a:pt x="72141" y="274975"/>
                  <a:pt x="72141" y="277066"/>
                  <a:pt x="72839" y="277676"/>
                </a:cubicBezTo>
                <a:cubicBezTo>
                  <a:pt x="72839" y="278983"/>
                  <a:pt x="73536" y="281074"/>
                  <a:pt x="74232" y="281074"/>
                </a:cubicBezTo>
                <a:cubicBezTo>
                  <a:pt x="74930" y="281771"/>
                  <a:pt x="76933" y="281771"/>
                  <a:pt x="77631" y="281771"/>
                </a:cubicBezTo>
                <a:cubicBezTo>
                  <a:pt x="79024" y="281074"/>
                  <a:pt x="80331" y="280464"/>
                  <a:pt x="81029" y="279767"/>
                </a:cubicBezTo>
                <a:cubicBezTo>
                  <a:pt x="81725" y="279070"/>
                  <a:pt x="83730" y="277763"/>
                  <a:pt x="84427" y="277066"/>
                </a:cubicBezTo>
                <a:cubicBezTo>
                  <a:pt x="84427" y="276369"/>
                  <a:pt x="85123" y="275062"/>
                  <a:pt x="85123" y="274365"/>
                </a:cubicBezTo>
                <a:cubicBezTo>
                  <a:pt x="85821" y="273668"/>
                  <a:pt x="87128" y="272361"/>
                  <a:pt x="87128" y="271664"/>
                </a:cubicBezTo>
                <a:cubicBezTo>
                  <a:pt x="87824" y="270967"/>
                  <a:pt x="88521" y="269660"/>
                  <a:pt x="88521" y="268963"/>
                </a:cubicBezTo>
                <a:cubicBezTo>
                  <a:pt x="89219" y="267656"/>
                  <a:pt x="88521" y="265565"/>
                  <a:pt x="89219" y="264258"/>
                </a:cubicBezTo>
                <a:cubicBezTo>
                  <a:pt x="89219" y="263561"/>
                  <a:pt x="89219" y="261557"/>
                  <a:pt x="89915" y="260860"/>
                </a:cubicBezTo>
                <a:cubicBezTo>
                  <a:pt x="90612" y="260163"/>
                  <a:pt x="91310" y="258856"/>
                  <a:pt x="91920" y="258159"/>
                </a:cubicBezTo>
                <a:cubicBezTo>
                  <a:pt x="92616" y="257462"/>
                  <a:pt x="93313" y="256155"/>
                  <a:pt x="93313" y="255458"/>
                </a:cubicBezTo>
                <a:cubicBezTo>
                  <a:pt x="93313" y="254761"/>
                  <a:pt x="91920" y="254151"/>
                  <a:pt x="91920" y="254151"/>
                </a:cubicBezTo>
                <a:cubicBezTo>
                  <a:pt x="91920" y="253454"/>
                  <a:pt x="92616" y="252844"/>
                  <a:pt x="92616" y="252147"/>
                </a:cubicBezTo>
                <a:cubicBezTo>
                  <a:pt x="92616" y="250841"/>
                  <a:pt x="92616" y="248140"/>
                  <a:pt x="93313" y="246746"/>
                </a:cubicBezTo>
                <a:cubicBezTo>
                  <a:pt x="93313" y="244742"/>
                  <a:pt x="94011" y="240037"/>
                  <a:pt x="94708" y="238643"/>
                </a:cubicBezTo>
                <a:cubicBezTo>
                  <a:pt x="96102" y="236639"/>
                  <a:pt x="98802" y="233241"/>
                  <a:pt x="100197" y="231934"/>
                </a:cubicBezTo>
                <a:cubicBezTo>
                  <a:pt x="100893" y="230627"/>
                  <a:pt x="102201" y="228536"/>
                  <a:pt x="102898" y="227229"/>
                </a:cubicBezTo>
                <a:cubicBezTo>
                  <a:pt x="103594" y="225922"/>
                  <a:pt x="104902" y="223221"/>
                  <a:pt x="106295" y="221827"/>
                </a:cubicBezTo>
                <a:cubicBezTo>
                  <a:pt x="106993" y="221827"/>
                  <a:pt x="108300" y="220520"/>
                  <a:pt x="108300" y="220520"/>
                </a:cubicBezTo>
                <a:cubicBezTo>
                  <a:pt x="108996" y="219213"/>
                  <a:pt x="109693" y="217122"/>
                  <a:pt x="110391" y="216512"/>
                </a:cubicBezTo>
                <a:cubicBezTo>
                  <a:pt x="110391" y="215815"/>
                  <a:pt x="112394" y="215205"/>
                  <a:pt x="113092" y="213811"/>
                </a:cubicBezTo>
                <a:cubicBezTo>
                  <a:pt x="113789" y="213114"/>
                  <a:pt x="114485" y="211807"/>
                  <a:pt x="115095" y="210413"/>
                </a:cubicBezTo>
                <a:cubicBezTo>
                  <a:pt x="115095" y="209716"/>
                  <a:pt x="115792" y="207015"/>
                  <a:pt x="115792" y="205708"/>
                </a:cubicBezTo>
                <a:cubicBezTo>
                  <a:pt x="115792" y="205011"/>
                  <a:pt x="114398" y="202310"/>
                  <a:pt x="114398" y="201701"/>
                </a:cubicBezTo>
                <a:cubicBezTo>
                  <a:pt x="114398" y="201091"/>
                  <a:pt x="115792" y="200394"/>
                  <a:pt x="116402" y="199697"/>
                </a:cubicBezTo>
                <a:cubicBezTo>
                  <a:pt x="117100" y="199000"/>
                  <a:pt x="117796" y="197693"/>
                  <a:pt x="117796" y="196996"/>
                </a:cubicBezTo>
                <a:cubicBezTo>
                  <a:pt x="118493" y="196299"/>
                  <a:pt x="118493" y="194992"/>
                  <a:pt x="119191" y="194295"/>
                </a:cubicBezTo>
                <a:lnTo>
                  <a:pt x="119191" y="191594"/>
                </a:lnTo>
                <a:lnTo>
                  <a:pt x="119887" y="190287"/>
                </a:lnTo>
                <a:cubicBezTo>
                  <a:pt x="120584" y="188283"/>
                  <a:pt x="120584" y="185582"/>
                  <a:pt x="121282" y="184188"/>
                </a:cubicBezTo>
                <a:cubicBezTo>
                  <a:pt x="121282" y="182184"/>
                  <a:pt x="123983" y="178089"/>
                  <a:pt x="123983" y="176085"/>
                </a:cubicBezTo>
                <a:cubicBezTo>
                  <a:pt x="124680" y="174081"/>
                  <a:pt x="124680" y="170683"/>
                  <a:pt x="124680" y="169376"/>
                </a:cubicBezTo>
                <a:cubicBezTo>
                  <a:pt x="124680" y="167372"/>
                  <a:pt x="123983" y="163277"/>
                  <a:pt x="123983" y="161970"/>
                </a:cubicBez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29" name="Freeform: Shape 18">
            <a:extLst>
              <a:ext uri="{FF2B5EF4-FFF2-40B4-BE49-F238E27FC236}">
                <a16:creationId xmlns:a16="http://schemas.microsoft.com/office/drawing/2014/main" id="{94907330-B473-3018-7591-B10B5B11B771}"/>
              </a:ext>
            </a:extLst>
          </p:cNvPr>
          <p:cNvSpPr/>
          <p:nvPr/>
        </p:nvSpPr>
        <p:spPr>
          <a:xfrm>
            <a:off x="7124475" y="1922685"/>
            <a:ext cx="237009" cy="221984"/>
          </a:xfrm>
          <a:custGeom>
            <a:avLst/>
            <a:gdLst>
              <a:gd name="connsiteX0" fmla="*/ 16554 w 158049"/>
              <a:gd name="connsiteY0" fmla="*/ 118494 h 155609"/>
              <a:gd name="connsiteX1" fmla="*/ 26923 w 158049"/>
              <a:gd name="connsiteY1" fmla="*/ 128600 h 155609"/>
              <a:gd name="connsiteX2" fmla="*/ 9672 w 158049"/>
              <a:gd name="connsiteY2" fmla="*/ 147507 h 155609"/>
              <a:gd name="connsiteX3" fmla="*/ 17252 w 158049"/>
              <a:gd name="connsiteY3" fmla="*/ 154216 h 155609"/>
              <a:gd name="connsiteX4" fmla="*/ 16554 w 158049"/>
              <a:gd name="connsiteY4" fmla="*/ 154913 h 155609"/>
              <a:gd name="connsiteX5" fmla="*/ 18645 w 158049"/>
              <a:gd name="connsiteY5" fmla="*/ 154913 h 155609"/>
              <a:gd name="connsiteX6" fmla="*/ 20040 w 158049"/>
              <a:gd name="connsiteY6" fmla="*/ 155610 h 155609"/>
              <a:gd name="connsiteX7" fmla="*/ 21434 w 158049"/>
              <a:gd name="connsiteY7" fmla="*/ 154913 h 155609"/>
              <a:gd name="connsiteX8" fmla="*/ 22827 w 158049"/>
              <a:gd name="connsiteY8" fmla="*/ 152909 h 155609"/>
              <a:gd name="connsiteX9" fmla="*/ 24919 w 158049"/>
              <a:gd name="connsiteY9" fmla="*/ 152212 h 155609"/>
              <a:gd name="connsiteX10" fmla="*/ 25616 w 158049"/>
              <a:gd name="connsiteY10" fmla="*/ 150905 h 155609"/>
              <a:gd name="connsiteX11" fmla="*/ 27010 w 158049"/>
              <a:gd name="connsiteY11" fmla="*/ 148204 h 155609"/>
              <a:gd name="connsiteX12" fmla="*/ 29101 w 158049"/>
              <a:gd name="connsiteY12" fmla="*/ 148204 h 155609"/>
              <a:gd name="connsiteX13" fmla="*/ 29798 w 158049"/>
              <a:gd name="connsiteY13" fmla="*/ 146200 h 155609"/>
              <a:gd name="connsiteX14" fmla="*/ 31192 w 158049"/>
              <a:gd name="connsiteY14" fmla="*/ 146200 h 155609"/>
              <a:gd name="connsiteX15" fmla="*/ 33283 w 158049"/>
              <a:gd name="connsiteY15" fmla="*/ 144196 h 155609"/>
              <a:gd name="connsiteX16" fmla="*/ 33283 w 158049"/>
              <a:gd name="connsiteY16" fmla="*/ 142192 h 155609"/>
              <a:gd name="connsiteX17" fmla="*/ 34677 w 158049"/>
              <a:gd name="connsiteY17" fmla="*/ 140188 h 155609"/>
              <a:gd name="connsiteX18" fmla="*/ 36768 w 158049"/>
              <a:gd name="connsiteY18" fmla="*/ 137487 h 155609"/>
              <a:gd name="connsiteX19" fmla="*/ 38859 w 158049"/>
              <a:gd name="connsiteY19" fmla="*/ 136790 h 155609"/>
              <a:gd name="connsiteX20" fmla="*/ 42344 w 158049"/>
              <a:gd name="connsiteY20" fmla="*/ 133392 h 155609"/>
              <a:gd name="connsiteX21" fmla="*/ 44435 w 158049"/>
              <a:gd name="connsiteY21" fmla="*/ 134089 h 155609"/>
              <a:gd name="connsiteX22" fmla="*/ 46526 w 158049"/>
              <a:gd name="connsiteY22" fmla="*/ 131389 h 155609"/>
              <a:gd name="connsiteX23" fmla="*/ 48617 w 158049"/>
              <a:gd name="connsiteY23" fmla="*/ 128688 h 155609"/>
              <a:gd name="connsiteX24" fmla="*/ 51406 w 158049"/>
              <a:gd name="connsiteY24" fmla="*/ 127381 h 155609"/>
              <a:gd name="connsiteX25" fmla="*/ 54194 w 158049"/>
              <a:gd name="connsiteY25" fmla="*/ 128078 h 155609"/>
              <a:gd name="connsiteX26" fmla="*/ 56285 w 158049"/>
              <a:gd name="connsiteY26" fmla="*/ 127381 h 155609"/>
              <a:gd name="connsiteX27" fmla="*/ 56285 w 158049"/>
              <a:gd name="connsiteY27" fmla="*/ 126074 h 155609"/>
              <a:gd name="connsiteX28" fmla="*/ 57678 w 158049"/>
              <a:gd name="connsiteY28" fmla="*/ 122676 h 155609"/>
              <a:gd name="connsiteX29" fmla="*/ 59073 w 158049"/>
              <a:gd name="connsiteY29" fmla="*/ 119278 h 155609"/>
              <a:gd name="connsiteX30" fmla="*/ 62558 w 158049"/>
              <a:gd name="connsiteY30" fmla="*/ 119278 h 155609"/>
              <a:gd name="connsiteX31" fmla="*/ 64649 w 158049"/>
              <a:gd name="connsiteY31" fmla="*/ 117274 h 155609"/>
              <a:gd name="connsiteX32" fmla="*/ 65346 w 158049"/>
              <a:gd name="connsiteY32" fmla="*/ 113876 h 155609"/>
              <a:gd name="connsiteX33" fmla="*/ 67437 w 158049"/>
              <a:gd name="connsiteY33" fmla="*/ 111872 h 155609"/>
              <a:gd name="connsiteX34" fmla="*/ 68134 w 158049"/>
              <a:gd name="connsiteY34" fmla="*/ 108474 h 155609"/>
              <a:gd name="connsiteX35" fmla="*/ 70225 w 158049"/>
              <a:gd name="connsiteY35" fmla="*/ 106470 h 155609"/>
              <a:gd name="connsiteX36" fmla="*/ 72316 w 158049"/>
              <a:gd name="connsiteY36" fmla="*/ 109171 h 155609"/>
              <a:gd name="connsiteX37" fmla="*/ 73013 w 158049"/>
              <a:gd name="connsiteY37" fmla="*/ 111175 h 155609"/>
              <a:gd name="connsiteX38" fmla="*/ 74407 w 158049"/>
              <a:gd name="connsiteY38" fmla="*/ 111175 h 155609"/>
              <a:gd name="connsiteX39" fmla="*/ 77196 w 158049"/>
              <a:gd name="connsiteY39" fmla="*/ 108474 h 155609"/>
              <a:gd name="connsiteX40" fmla="*/ 79984 w 158049"/>
              <a:gd name="connsiteY40" fmla="*/ 107777 h 155609"/>
              <a:gd name="connsiteX41" fmla="*/ 82075 w 158049"/>
              <a:gd name="connsiteY41" fmla="*/ 105773 h 155609"/>
              <a:gd name="connsiteX42" fmla="*/ 84863 w 158049"/>
              <a:gd name="connsiteY42" fmla="*/ 105076 h 155609"/>
              <a:gd name="connsiteX43" fmla="*/ 87650 w 158049"/>
              <a:gd name="connsiteY43" fmla="*/ 106383 h 155609"/>
              <a:gd name="connsiteX44" fmla="*/ 88348 w 158049"/>
              <a:gd name="connsiteY44" fmla="*/ 107690 h 155609"/>
              <a:gd name="connsiteX45" fmla="*/ 89742 w 158049"/>
              <a:gd name="connsiteY45" fmla="*/ 107690 h 155609"/>
              <a:gd name="connsiteX46" fmla="*/ 91136 w 158049"/>
              <a:gd name="connsiteY46" fmla="*/ 104292 h 155609"/>
              <a:gd name="connsiteX47" fmla="*/ 93227 w 158049"/>
              <a:gd name="connsiteY47" fmla="*/ 102288 h 155609"/>
              <a:gd name="connsiteX48" fmla="*/ 96015 w 158049"/>
              <a:gd name="connsiteY48" fmla="*/ 100284 h 155609"/>
              <a:gd name="connsiteX49" fmla="*/ 98803 w 158049"/>
              <a:gd name="connsiteY49" fmla="*/ 100981 h 155609"/>
              <a:gd name="connsiteX50" fmla="*/ 101591 w 158049"/>
              <a:gd name="connsiteY50" fmla="*/ 102288 h 155609"/>
              <a:gd name="connsiteX51" fmla="*/ 103682 w 158049"/>
              <a:gd name="connsiteY51" fmla="*/ 101591 h 155609"/>
              <a:gd name="connsiteX52" fmla="*/ 103682 w 158049"/>
              <a:gd name="connsiteY52" fmla="*/ 99587 h 155609"/>
              <a:gd name="connsiteX53" fmla="*/ 105773 w 158049"/>
              <a:gd name="connsiteY53" fmla="*/ 99587 h 155609"/>
              <a:gd name="connsiteX54" fmla="*/ 109258 w 158049"/>
              <a:gd name="connsiteY54" fmla="*/ 97583 h 155609"/>
              <a:gd name="connsiteX55" fmla="*/ 109955 w 158049"/>
              <a:gd name="connsiteY55" fmla="*/ 95579 h 155609"/>
              <a:gd name="connsiteX56" fmla="*/ 113440 w 158049"/>
              <a:gd name="connsiteY56" fmla="*/ 94882 h 155609"/>
              <a:gd name="connsiteX57" fmla="*/ 114835 w 158049"/>
              <a:gd name="connsiteY57" fmla="*/ 95579 h 155609"/>
              <a:gd name="connsiteX58" fmla="*/ 115531 w 158049"/>
              <a:gd name="connsiteY58" fmla="*/ 97583 h 155609"/>
              <a:gd name="connsiteX59" fmla="*/ 116926 w 158049"/>
              <a:gd name="connsiteY59" fmla="*/ 96886 h 155609"/>
              <a:gd name="connsiteX60" fmla="*/ 118320 w 158049"/>
              <a:gd name="connsiteY60" fmla="*/ 94882 h 155609"/>
              <a:gd name="connsiteX61" fmla="*/ 119714 w 158049"/>
              <a:gd name="connsiteY61" fmla="*/ 92878 h 155609"/>
              <a:gd name="connsiteX62" fmla="*/ 121805 w 158049"/>
              <a:gd name="connsiteY62" fmla="*/ 92878 h 155609"/>
              <a:gd name="connsiteX63" fmla="*/ 124593 w 158049"/>
              <a:gd name="connsiteY63" fmla="*/ 91571 h 155609"/>
              <a:gd name="connsiteX64" fmla="*/ 126684 w 158049"/>
              <a:gd name="connsiteY64" fmla="*/ 88870 h 155609"/>
              <a:gd name="connsiteX65" fmla="*/ 128078 w 158049"/>
              <a:gd name="connsiteY65" fmla="*/ 88173 h 155609"/>
              <a:gd name="connsiteX66" fmla="*/ 130866 w 158049"/>
              <a:gd name="connsiteY66" fmla="*/ 88173 h 155609"/>
              <a:gd name="connsiteX67" fmla="*/ 130169 w 158049"/>
              <a:gd name="connsiteY67" fmla="*/ 85472 h 155609"/>
              <a:gd name="connsiteX68" fmla="*/ 131563 w 158049"/>
              <a:gd name="connsiteY68" fmla="*/ 84165 h 155609"/>
              <a:gd name="connsiteX69" fmla="*/ 132957 w 158049"/>
              <a:gd name="connsiteY69" fmla="*/ 84165 h 155609"/>
              <a:gd name="connsiteX70" fmla="*/ 134351 w 158049"/>
              <a:gd name="connsiteY70" fmla="*/ 85472 h 155609"/>
              <a:gd name="connsiteX71" fmla="*/ 137139 w 158049"/>
              <a:gd name="connsiteY71" fmla="*/ 86169 h 155609"/>
              <a:gd name="connsiteX72" fmla="*/ 138533 w 158049"/>
              <a:gd name="connsiteY72" fmla="*/ 84862 h 155609"/>
              <a:gd name="connsiteX73" fmla="*/ 139927 w 158049"/>
              <a:gd name="connsiteY73" fmla="*/ 82858 h 155609"/>
              <a:gd name="connsiteX74" fmla="*/ 142715 w 158049"/>
              <a:gd name="connsiteY74" fmla="*/ 80854 h 155609"/>
              <a:gd name="connsiteX75" fmla="*/ 146200 w 158049"/>
              <a:gd name="connsiteY75" fmla="*/ 80854 h 155609"/>
              <a:gd name="connsiteX76" fmla="*/ 148291 w 158049"/>
              <a:gd name="connsiteY76" fmla="*/ 79548 h 155609"/>
              <a:gd name="connsiteX77" fmla="*/ 151777 w 158049"/>
              <a:gd name="connsiteY77" fmla="*/ 76847 h 155609"/>
              <a:gd name="connsiteX78" fmla="*/ 154565 w 158049"/>
              <a:gd name="connsiteY78" fmla="*/ 76150 h 155609"/>
              <a:gd name="connsiteX79" fmla="*/ 155959 w 158049"/>
              <a:gd name="connsiteY79" fmla="*/ 76847 h 155609"/>
              <a:gd name="connsiteX80" fmla="*/ 158050 w 158049"/>
              <a:gd name="connsiteY80" fmla="*/ 73449 h 155609"/>
              <a:gd name="connsiteX81" fmla="*/ 158050 w 158049"/>
              <a:gd name="connsiteY81" fmla="*/ 71445 h 155609"/>
              <a:gd name="connsiteX82" fmla="*/ 152561 w 158049"/>
              <a:gd name="connsiteY82" fmla="*/ 66043 h 155609"/>
              <a:gd name="connsiteX83" fmla="*/ 157353 w 158049"/>
              <a:gd name="connsiteY83" fmla="*/ 61338 h 155609"/>
              <a:gd name="connsiteX84" fmla="*/ 148379 w 158049"/>
              <a:gd name="connsiteY84" fmla="*/ 30320 h 155609"/>
              <a:gd name="connsiteX85" fmla="*/ 137313 w 158049"/>
              <a:gd name="connsiteY85" fmla="*/ 697 h 155609"/>
              <a:gd name="connsiteX86" fmla="*/ 137313 w 158049"/>
              <a:gd name="connsiteY86" fmla="*/ 0 h 155609"/>
              <a:gd name="connsiteX87" fmla="*/ 73885 w 158049"/>
              <a:gd name="connsiteY87" fmla="*/ 18210 h 155609"/>
              <a:gd name="connsiteX88" fmla="*/ 62122 w 158049"/>
              <a:gd name="connsiteY88" fmla="*/ 20214 h 155609"/>
              <a:gd name="connsiteX89" fmla="*/ 62122 w 158049"/>
              <a:gd name="connsiteY89" fmla="*/ 24221 h 155609"/>
              <a:gd name="connsiteX90" fmla="*/ 51754 w 158049"/>
              <a:gd name="connsiteY90" fmla="*/ 28926 h 155609"/>
              <a:gd name="connsiteX91" fmla="*/ 49663 w 158049"/>
              <a:gd name="connsiteY91" fmla="*/ 22827 h 155609"/>
              <a:gd name="connsiteX92" fmla="*/ 0 w 158049"/>
              <a:gd name="connsiteY92" fmla="*/ 36942 h 155609"/>
              <a:gd name="connsiteX93" fmla="*/ 17948 w 158049"/>
              <a:gd name="connsiteY93" fmla="*/ 118581 h 155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158049" h="155609">
                <a:moveTo>
                  <a:pt x="16554" y="118494"/>
                </a:moveTo>
                <a:lnTo>
                  <a:pt x="26923" y="128600"/>
                </a:lnTo>
                <a:lnTo>
                  <a:pt x="9672" y="147507"/>
                </a:lnTo>
                <a:lnTo>
                  <a:pt x="17252" y="154216"/>
                </a:lnTo>
                <a:lnTo>
                  <a:pt x="16554" y="154913"/>
                </a:lnTo>
                <a:lnTo>
                  <a:pt x="18645" y="154913"/>
                </a:lnTo>
                <a:cubicBezTo>
                  <a:pt x="18645" y="154913"/>
                  <a:pt x="19343" y="155610"/>
                  <a:pt x="20040" y="155610"/>
                </a:cubicBezTo>
                <a:cubicBezTo>
                  <a:pt x="20040" y="155610"/>
                  <a:pt x="20736" y="154913"/>
                  <a:pt x="21434" y="154913"/>
                </a:cubicBezTo>
                <a:cubicBezTo>
                  <a:pt x="21434" y="154216"/>
                  <a:pt x="22131" y="152909"/>
                  <a:pt x="22827" y="152909"/>
                </a:cubicBezTo>
                <a:cubicBezTo>
                  <a:pt x="22827" y="152212"/>
                  <a:pt x="24222" y="152909"/>
                  <a:pt x="24919" y="152212"/>
                </a:cubicBezTo>
                <a:lnTo>
                  <a:pt x="25616" y="150905"/>
                </a:lnTo>
                <a:cubicBezTo>
                  <a:pt x="25616" y="150208"/>
                  <a:pt x="26313" y="148901"/>
                  <a:pt x="27010" y="148204"/>
                </a:cubicBezTo>
                <a:cubicBezTo>
                  <a:pt x="27010" y="148204"/>
                  <a:pt x="28404" y="148901"/>
                  <a:pt x="29101" y="148204"/>
                </a:cubicBezTo>
                <a:cubicBezTo>
                  <a:pt x="29101" y="148204"/>
                  <a:pt x="29101" y="146200"/>
                  <a:pt x="29798" y="146200"/>
                </a:cubicBezTo>
                <a:cubicBezTo>
                  <a:pt x="29798" y="145503"/>
                  <a:pt x="30495" y="146200"/>
                  <a:pt x="31192" y="146200"/>
                </a:cubicBezTo>
                <a:cubicBezTo>
                  <a:pt x="31889" y="145503"/>
                  <a:pt x="32586" y="144893"/>
                  <a:pt x="33283" y="144196"/>
                </a:cubicBezTo>
                <a:lnTo>
                  <a:pt x="33283" y="142192"/>
                </a:lnTo>
                <a:cubicBezTo>
                  <a:pt x="33980" y="141495"/>
                  <a:pt x="34677" y="140885"/>
                  <a:pt x="34677" y="140188"/>
                </a:cubicBezTo>
                <a:cubicBezTo>
                  <a:pt x="35374" y="139491"/>
                  <a:pt x="36071" y="138184"/>
                  <a:pt x="36768" y="137487"/>
                </a:cubicBezTo>
                <a:cubicBezTo>
                  <a:pt x="37465" y="137487"/>
                  <a:pt x="38162" y="136790"/>
                  <a:pt x="38859" y="136790"/>
                </a:cubicBezTo>
                <a:cubicBezTo>
                  <a:pt x="40253" y="136093"/>
                  <a:pt x="41647" y="134089"/>
                  <a:pt x="42344" y="133392"/>
                </a:cubicBezTo>
                <a:cubicBezTo>
                  <a:pt x="43041" y="133392"/>
                  <a:pt x="44435" y="134089"/>
                  <a:pt x="44435" y="134089"/>
                </a:cubicBezTo>
                <a:cubicBezTo>
                  <a:pt x="45133" y="133392"/>
                  <a:pt x="45829" y="132086"/>
                  <a:pt x="46526" y="131389"/>
                </a:cubicBezTo>
                <a:cubicBezTo>
                  <a:pt x="47224" y="130691"/>
                  <a:pt x="47920" y="129385"/>
                  <a:pt x="48617" y="128688"/>
                </a:cubicBezTo>
                <a:cubicBezTo>
                  <a:pt x="49315" y="127991"/>
                  <a:pt x="50708" y="127381"/>
                  <a:pt x="51406" y="127381"/>
                </a:cubicBezTo>
                <a:cubicBezTo>
                  <a:pt x="52103" y="127381"/>
                  <a:pt x="53497" y="128688"/>
                  <a:pt x="54194" y="128078"/>
                </a:cubicBezTo>
                <a:cubicBezTo>
                  <a:pt x="54891" y="128078"/>
                  <a:pt x="56285" y="128078"/>
                  <a:pt x="56285" y="127381"/>
                </a:cubicBezTo>
                <a:cubicBezTo>
                  <a:pt x="56982" y="127381"/>
                  <a:pt x="56285" y="126074"/>
                  <a:pt x="56285" y="126074"/>
                </a:cubicBezTo>
                <a:cubicBezTo>
                  <a:pt x="56285" y="124767"/>
                  <a:pt x="57678" y="123373"/>
                  <a:pt x="57678" y="122676"/>
                </a:cubicBezTo>
                <a:cubicBezTo>
                  <a:pt x="58376" y="121979"/>
                  <a:pt x="58376" y="119975"/>
                  <a:pt x="59073" y="119278"/>
                </a:cubicBezTo>
                <a:cubicBezTo>
                  <a:pt x="59770" y="118581"/>
                  <a:pt x="61861" y="119278"/>
                  <a:pt x="62558" y="119278"/>
                </a:cubicBezTo>
                <a:cubicBezTo>
                  <a:pt x="63255" y="119278"/>
                  <a:pt x="64649" y="117971"/>
                  <a:pt x="64649" y="117274"/>
                </a:cubicBezTo>
                <a:cubicBezTo>
                  <a:pt x="65346" y="116577"/>
                  <a:pt x="64649" y="114573"/>
                  <a:pt x="65346" y="113876"/>
                </a:cubicBezTo>
                <a:cubicBezTo>
                  <a:pt x="65346" y="113179"/>
                  <a:pt x="67437" y="112569"/>
                  <a:pt x="67437" y="111872"/>
                </a:cubicBezTo>
                <a:cubicBezTo>
                  <a:pt x="68134" y="111175"/>
                  <a:pt x="67437" y="109171"/>
                  <a:pt x="68134" y="108474"/>
                </a:cubicBezTo>
                <a:cubicBezTo>
                  <a:pt x="68134" y="107777"/>
                  <a:pt x="69528" y="106470"/>
                  <a:pt x="70225" y="106470"/>
                </a:cubicBezTo>
                <a:cubicBezTo>
                  <a:pt x="70922" y="106470"/>
                  <a:pt x="71619" y="108474"/>
                  <a:pt x="72316" y="109171"/>
                </a:cubicBezTo>
                <a:cubicBezTo>
                  <a:pt x="72316" y="109868"/>
                  <a:pt x="72316" y="111175"/>
                  <a:pt x="73013" y="111175"/>
                </a:cubicBezTo>
                <a:cubicBezTo>
                  <a:pt x="73013" y="111872"/>
                  <a:pt x="74407" y="111175"/>
                  <a:pt x="74407" y="111175"/>
                </a:cubicBezTo>
                <a:cubicBezTo>
                  <a:pt x="75801" y="110478"/>
                  <a:pt x="76498" y="109171"/>
                  <a:pt x="77196" y="108474"/>
                </a:cubicBezTo>
                <a:cubicBezTo>
                  <a:pt x="77892" y="108474"/>
                  <a:pt x="79287" y="107777"/>
                  <a:pt x="79984" y="107777"/>
                </a:cubicBezTo>
                <a:cubicBezTo>
                  <a:pt x="80680" y="107080"/>
                  <a:pt x="81377" y="105773"/>
                  <a:pt x="82075" y="105773"/>
                </a:cubicBezTo>
                <a:cubicBezTo>
                  <a:pt x="82771" y="105773"/>
                  <a:pt x="84166" y="105076"/>
                  <a:pt x="84863" y="105076"/>
                </a:cubicBezTo>
                <a:cubicBezTo>
                  <a:pt x="85559" y="105076"/>
                  <a:pt x="86954" y="105773"/>
                  <a:pt x="87650" y="106383"/>
                </a:cubicBezTo>
                <a:cubicBezTo>
                  <a:pt x="87650" y="106383"/>
                  <a:pt x="87650" y="107080"/>
                  <a:pt x="88348" y="107690"/>
                </a:cubicBezTo>
                <a:lnTo>
                  <a:pt x="89742" y="107690"/>
                </a:lnTo>
                <a:cubicBezTo>
                  <a:pt x="90439" y="106993"/>
                  <a:pt x="90439" y="104989"/>
                  <a:pt x="91136" y="104292"/>
                </a:cubicBezTo>
                <a:cubicBezTo>
                  <a:pt x="91136" y="103595"/>
                  <a:pt x="92530" y="102985"/>
                  <a:pt x="93227" y="102288"/>
                </a:cubicBezTo>
                <a:cubicBezTo>
                  <a:pt x="93924" y="101591"/>
                  <a:pt x="95318" y="100981"/>
                  <a:pt x="96015" y="100284"/>
                </a:cubicBezTo>
                <a:cubicBezTo>
                  <a:pt x="96712" y="100284"/>
                  <a:pt x="98106" y="100284"/>
                  <a:pt x="98803" y="100981"/>
                </a:cubicBezTo>
                <a:cubicBezTo>
                  <a:pt x="99500" y="100981"/>
                  <a:pt x="100894" y="102288"/>
                  <a:pt x="101591" y="102288"/>
                </a:cubicBezTo>
                <a:cubicBezTo>
                  <a:pt x="102288" y="102288"/>
                  <a:pt x="102985" y="102288"/>
                  <a:pt x="103682" y="101591"/>
                </a:cubicBezTo>
                <a:lnTo>
                  <a:pt x="103682" y="99587"/>
                </a:lnTo>
                <a:lnTo>
                  <a:pt x="105773" y="99587"/>
                </a:lnTo>
                <a:cubicBezTo>
                  <a:pt x="106470" y="98890"/>
                  <a:pt x="108561" y="98280"/>
                  <a:pt x="109258" y="97583"/>
                </a:cubicBezTo>
                <a:cubicBezTo>
                  <a:pt x="109258" y="96886"/>
                  <a:pt x="109955" y="96276"/>
                  <a:pt x="109955" y="95579"/>
                </a:cubicBezTo>
                <a:cubicBezTo>
                  <a:pt x="110652" y="94882"/>
                  <a:pt x="112743" y="94882"/>
                  <a:pt x="113440" y="94882"/>
                </a:cubicBezTo>
                <a:lnTo>
                  <a:pt x="114835" y="95579"/>
                </a:lnTo>
                <a:cubicBezTo>
                  <a:pt x="115531" y="96276"/>
                  <a:pt x="114835" y="96886"/>
                  <a:pt x="115531" y="97583"/>
                </a:cubicBezTo>
                <a:cubicBezTo>
                  <a:pt x="115531" y="97583"/>
                  <a:pt x="116229" y="96886"/>
                  <a:pt x="116926" y="96886"/>
                </a:cubicBezTo>
                <a:cubicBezTo>
                  <a:pt x="117622" y="96189"/>
                  <a:pt x="117622" y="95579"/>
                  <a:pt x="118320" y="94882"/>
                </a:cubicBezTo>
                <a:cubicBezTo>
                  <a:pt x="119017" y="94185"/>
                  <a:pt x="119017" y="92878"/>
                  <a:pt x="119714" y="92878"/>
                </a:cubicBezTo>
                <a:cubicBezTo>
                  <a:pt x="120411" y="92181"/>
                  <a:pt x="121108" y="92878"/>
                  <a:pt x="121805" y="92878"/>
                </a:cubicBezTo>
                <a:cubicBezTo>
                  <a:pt x="122501" y="92878"/>
                  <a:pt x="123896" y="92181"/>
                  <a:pt x="124593" y="91571"/>
                </a:cubicBezTo>
                <a:cubicBezTo>
                  <a:pt x="125290" y="91571"/>
                  <a:pt x="125987" y="89567"/>
                  <a:pt x="126684" y="88870"/>
                </a:cubicBezTo>
                <a:cubicBezTo>
                  <a:pt x="126684" y="88870"/>
                  <a:pt x="128078" y="88870"/>
                  <a:pt x="128078" y="88173"/>
                </a:cubicBezTo>
                <a:lnTo>
                  <a:pt x="130866" y="88173"/>
                </a:lnTo>
                <a:cubicBezTo>
                  <a:pt x="130866" y="87476"/>
                  <a:pt x="130169" y="86169"/>
                  <a:pt x="130169" y="85472"/>
                </a:cubicBezTo>
                <a:cubicBezTo>
                  <a:pt x="130169" y="85472"/>
                  <a:pt x="130866" y="84165"/>
                  <a:pt x="131563" y="84165"/>
                </a:cubicBezTo>
                <a:lnTo>
                  <a:pt x="132957" y="84165"/>
                </a:lnTo>
                <a:cubicBezTo>
                  <a:pt x="133654" y="84862"/>
                  <a:pt x="133654" y="85472"/>
                  <a:pt x="134351" y="85472"/>
                </a:cubicBezTo>
                <a:cubicBezTo>
                  <a:pt x="135048" y="86169"/>
                  <a:pt x="136442" y="86169"/>
                  <a:pt x="137139" y="86169"/>
                </a:cubicBezTo>
                <a:cubicBezTo>
                  <a:pt x="137836" y="85472"/>
                  <a:pt x="138533" y="85472"/>
                  <a:pt x="138533" y="84862"/>
                </a:cubicBezTo>
                <a:cubicBezTo>
                  <a:pt x="139230" y="84862"/>
                  <a:pt x="139230" y="82858"/>
                  <a:pt x="139927" y="82858"/>
                </a:cubicBezTo>
                <a:cubicBezTo>
                  <a:pt x="140624" y="82161"/>
                  <a:pt x="142019" y="80854"/>
                  <a:pt x="142715" y="80854"/>
                </a:cubicBezTo>
                <a:cubicBezTo>
                  <a:pt x="143412" y="80157"/>
                  <a:pt x="145503" y="80854"/>
                  <a:pt x="146200" y="80854"/>
                </a:cubicBezTo>
                <a:cubicBezTo>
                  <a:pt x="146898" y="80854"/>
                  <a:pt x="147594" y="79548"/>
                  <a:pt x="148291" y="79548"/>
                </a:cubicBezTo>
                <a:cubicBezTo>
                  <a:pt x="148989" y="78851"/>
                  <a:pt x="151080" y="77544"/>
                  <a:pt x="151777" y="76847"/>
                </a:cubicBezTo>
                <a:cubicBezTo>
                  <a:pt x="152473" y="76847"/>
                  <a:pt x="153868" y="76150"/>
                  <a:pt x="154565" y="76150"/>
                </a:cubicBezTo>
                <a:cubicBezTo>
                  <a:pt x="155262" y="76150"/>
                  <a:pt x="155959" y="76150"/>
                  <a:pt x="155959" y="76847"/>
                </a:cubicBezTo>
                <a:lnTo>
                  <a:pt x="158050" y="73449"/>
                </a:lnTo>
                <a:lnTo>
                  <a:pt x="158050" y="71445"/>
                </a:lnTo>
                <a:lnTo>
                  <a:pt x="152561" y="66043"/>
                </a:lnTo>
                <a:lnTo>
                  <a:pt x="157353" y="61338"/>
                </a:lnTo>
                <a:lnTo>
                  <a:pt x="148379" y="30320"/>
                </a:lnTo>
                <a:lnTo>
                  <a:pt x="137313" y="697"/>
                </a:lnTo>
                <a:lnTo>
                  <a:pt x="137313" y="0"/>
                </a:lnTo>
                <a:lnTo>
                  <a:pt x="73885" y="18210"/>
                </a:lnTo>
                <a:lnTo>
                  <a:pt x="62122" y="20214"/>
                </a:lnTo>
                <a:lnTo>
                  <a:pt x="62122" y="24221"/>
                </a:lnTo>
                <a:lnTo>
                  <a:pt x="51754" y="28926"/>
                </a:lnTo>
                <a:lnTo>
                  <a:pt x="49663" y="22827"/>
                </a:lnTo>
                <a:lnTo>
                  <a:pt x="0" y="36942"/>
                </a:lnTo>
                <a:lnTo>
                  <a:pt x="17948" y="118581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30" name="Freeform: Shape 19">
            <a:extLst>
              <a:ext uri="{FF2B5EF4-FFF2-40B4-BE49-F238E27FC236}">
                <a16:creationId xmlns:a16="http://schemas.microsoft.com/office/drawing/2014/main" id="{9E7C4222-A7E2-2B31-0285-0FEA7FB46910}"/>
              </a:ext>
            </a:extLst>
          </p:cNvPr>
          <p:cNvSpPr/>
          <p:nvPr/>
        </p:nvSpPr>
        <p:spPr>
          <a:xfrm>
            <a:off x="6989114" y="1424900"/>
            <a:ext cx="240056" cy="421097"/>
          </a:xfrm>
          <a:custGeom>
            <a:avLst/>
            <a:gdLst>
              <a:gd name="connsiteX0" fmla="*/ 0 w 160080"/>
              <a:gd name="connsiteY0" fmla="*/ 42780 h 295188"/>
              <a:gd name="connsiteX1" fmla="*/ 697 w 160080"/>
              <a:gd name="connsiteY1" fmla="*/ 46875 h 295188"/>
              <a:gd name="connsiteX2" fmla="*/ 1394 w 160080"/>
              <a:gd name="connsiteY2" fmla="*/ 47572 h 295188"/>
              <a:gd name="connsiteX3" fmla="*/ 2091 w 160080"/>
              <a:gd name="connsiteY3" fmla="*/ 48879 h 295188"/>
              <a:gd name="connsiteX4" fmla="*/ 3485 w 160080"/>
              <a:gd name="connsiteY4" fmla="*/ 54281 h 295188"/>
              <a:gd name="connsiteX5" fmla="*/ 2091 w 160080"/>
              <a:gd name="connsiteY5" fmla="*/ 57679 h 295188"/>
              <a:gd name="connsiteX6" fmla="*/ 2091 w 160080"/>
              <a:gd name="connsiteY6" fmla="*/ 62383 h 295188"/>
              <a:gd name="connsiteX7" fmla="*/ 5576 w 160080"/>
              <a:gd name="connsiteY7" fmla="*/ 63690 h 295188"/>
              <a:gd name="connsiteX8" fmla="*/ 8364 w 160080"/>
              <a:gd name="connsiteY8" fmla="*/ 68395 h 295188"/>
              <a:gd name="connsiteX9" fmla="*/ 7667 w 160080"/>
              <a:gd name="connsiteY9" fmla="*/ 72403 h 295188"/>
              <a:gd name="connsiteX10" fmla="*/ 6970 w 160080"/>
              <a:gd name="connsiteY10" fmla="*/ 72403 h 295188"/>
              <a:gd name="connsiteX11" fmla="*/ 8364 w 160080"/>
              <a:gd name="connsiteY11" fmla="*/ 75801 h 295188"/>
              <a:gd name="connsiteX12" fmla="*/ 9062 w 160080"/>
              <a:gd name="connsiteY12" fmla="*/ 76498 h 295188"/>
              <a:gd name="connsiteX13" fmla="*/ 10455 w 160080"/>
              <a:gd name="connsiteY13" fmla="*/ 80506 h 295188"/>
              <a:gd name="connsiteX14" fmla="*/ 9758 w 160080"/>
              <a:gd name="connsiteY14" fmla="*/ 85908 h 295188"/>
              <a:gd name="connsiteX15" fmla="*/ 9062 w 160080"/>
              <a:gd name="connsiteY15" fmla="*/ 88609 h 295188"/>
              <a:gd name="connsiteX16" fmla="*/ 10455 w 160080"/>
              <a:gd name="connsiteY16" fmla="*/ 89916 h 295188"/>
              <a:gd name="connsiteX17" fmla="*/ 12546 w 160080"/>
              <a:gd name="connsiteY17" fmla="*/ 91223 h 295188"/>
              <a:gd name="connsiteX18" fmla="*/ 13244 w 160080"/>
              <a:gd name="connsiteY18" fmla="*/ 91920 h 295188"/>
              <a:gd name="connsiteX19" fmla="*/ 16728 w 160080"/>
              <a:gd name="connsiteY19" fmla="*/ 93924 h 295188"/>
              <a:gd name="connsiteX20" fmla="*/ 18820 w 160080"/>
              <a:gd name="connsiteY20" fmla="*/ 96625 h 295188"/>
              <a:gd name="connsiteX21" fmla="*/ 18820 w 160080"/>
              <a:gd name="connsiteY21" fmla="*/ 97322 h 295188"/>
              <a:gd name="connsiteX22" fmla="*/ 20214 w 160080"/>
              <a:gd name="connsiteY22" fmla="*/ 99326 h 295188"/>
              <a:gd name="connsiteX23" fmla="*/ 20911 w 160080"/>
              <a:gd name="connsiteY23" fmla="*/ 100720 h 295188"/>
              <a:gd name="connsiteX24" fmla="*/ 21607 w 160080"/>
              <a:gd name="connsiteY24" fmla="*/ 101417 h 295188"/>
              <a:gd name="connsiteX25" fmla="*/ 23002 w 160080"/>
              <a:gd name="connsiteY25" fmla="*/ 104815 h 295188"/>
              <a:gd name="connsiteX26" fmla="*/ 23699 w 160080"/>
              <a:gd name="connsiteY26" fmla="*/ 114312 h 295188"/>
              <a:gd name="connsiteX27" fmla="*/ 23002 w 160080"/>
              <a:gd name="connsiteY27" fmla="*/ 116315 h 295188"/>
              <a:gd name="connsiteX28" fmla="*/ 23699 w 160080"/>
              <a:gd name="connsiteY28" fmla="*/ 117622 h 295188"/>
              <a:gd name="connsiteX29" fmla="*/ 23699 w 160080"/>
              <a:gd name="connsiteY29" fmla="*/ 121020 h 295188"/>
              <a:gd name="connsiteX30" fmla="*/ 23699 w 160080"/>
              <a:gd name="connsiteY30" fmla="*/ 121717 h 295188"/>
              <a:gd name="connsiteX31" fmla="*/ 24396 w 160080"/>
              <a:gd name="connsiteY31" fmla="*/ 121717 h 295188"/>
              <a:gd name="connsiteX32" fmla="*/ 27881 w 160080"/>
              <a:gd name="connsiteY32" fmla="*/ 125725 h 295188"/>
              <a:gd name="connsiteX33" fmla="*/ 26487 w 160080"/>
              <a:gd name="connsiteY33" fmla="*/ 132434 h 295188"/>
              <a:gd name="connsiteX34" fmla="*/ 24396 w 160080"/>
              <a:gd name="connsiteY34" fmla="*/ 135135 h 295188"/>
              <a:gd name="connsiteX35" fmla="*/ 23699 w 160080"/>
              <a:gd name="connsiteY35" fmla="*/ 135832 h 295188"/>
              <a:gd name="connsiteX36" fmla="*/ 24396 w 160080"/>
              <a:gd name="connsiteY36" fmla="*/ 137836 h 295188"/>
              <a:gd name="connsiteX37" fmla="*/ 24396 w 160080"/>
              <a:gd name="connsiteY37" fmla="*/ 141234 h 295188"/>
              <a:gd name="connsiteX38" fmla="*/ 23699 w 160080"/>
              <a:gd name="connsiteY38" fmla="*/ 143935 h 295188"/>
              <a:gd name="connsiteX39" fmla="*/ 23002 w 160080"/>
              <a:gd name="connsiteY39" fmla="*/ 145242 h 295188"/>
              <a:gd name="connsiteX40" fmla="*/ 23699 w 160080"/>
              <a:gd name="connsiteY40" fmla="*/ 145242 h 295188"/>
              <a:gd name="connsiteX41" fmla="*/ 25093 w 160080"/>
              <a:gd name="connsiteY41" fmla="*/ 148640 h 295188"/>
              <a:gd name="connsiteX42" fmla="*/ 24396 w 160080"/>
              <a:gd name="connsiteY42" fmla="*/ 152038 h 295188"/>
              <a:gd name="connsiteX43" fmla="*/ 24396 w 160080"/>
              <a:gd name="connsiteY43" fmla="*/ 153345 h 295188"/>
              <a:gd name="connsiteX44" fmla="*/ 25790 w 160080"/>
              <a:gd name="connsiteY44" fmla="*/ 154042 h 295188"/>
              <a:gd name="connsiteX45" fmla="*/ 28578 w 160080"/>
              <a:gd name="connsiteY45" fmla="*/ 156743 h 295188"/>
              <a:gd name="connsiteX46" fmla="*/ 29972 w 160080"/>
              <a:gd name="connsiteY46" fmla="*/ 162145 h 295188"/>
              <a:gd name="connsiteX47" fmla="*/ 29972 w 160080"/>
              <a:gd name="connsiteY47" fmla="*/ 163451 h 295188"/>
              <a:gd name="connsiteX48" fmla="*/ 30669 w 160080"/>
              <a:gd name="connsiteY48" fmla="*/ 164758 h 295188"/>
              <a:gd name="connsiteX49" fmla="*/ 30669 w 160080"/>
              <a:gd name="connsiteY49" fmla="*/ 166762 h 295188"/>
              <a:gd name="connsiteX50" fmla="*/ 31366 w 160080"/>
              <a:gd name="connsiteY50" fmla="*/ 167459 h 295188"/>
              <a:gd name="connsiteX51" fmla="*/ 32063 w 160080"/>
              <a:gd name="connsiteY51" fmla="*/ 168156 h 295188"/>
              <a:gd name="connsiteX52" fmla="*/ 34851 w 160080"/>
              <a:gd name="connsiteY52" fmla="*/ 170160 h 295188"/>
              <a:gd name="connsiteX53" fmla="*/ 36942 w 160080"/>
              <a:gd name="connsiteY53" fmla="*/ 174865 h 295188"/>
              <a:gd name="connsiteX54" fmla="*/ 36245 w 160080"/>
              <a:gd name="connsiteY54" fmla="*/ 178263 h 295188"/>
              <a:gd name="connsiteX55" fmla="*/ 36942 w 160080"/>
              <a:gd name="connsiteY55" fmla="*/ 178960 h 295188"/>
              <a:gd name="connsiteX56" fmla="*/ 39033 w 160080"/>
              <a:gd name="connsiteY56" fmla="*/ 180267 h 295188"/>
              <a:gd name="connsiteX57" fmla="*/ 41821 w 160080"/>
              <a:gd name="connsiteY57" fmla="*/ 184275 h 295188"/>
              <a:gd name="connsiteX58" fmla="*/ 41821 w 160080"/>
              <a:gd name="connsiteY58" fmla="*/ 191071 h 295188"/>
              <a:gd name="connsiteX59" fmla="*/ 39730 w 160080"/>
              <a:gd name="connsiteY59" fmla="*/ 193772 h 295188"/>
              <a:gd name="connsiteX60" fmla="*/ 39730 w 160080"/>
              <a:gd name="connsiteY60" fmla="*/ 194469 h 295188"/>
              <a:gd name="connsiteX61" fmla="*/ 39730 w 160080"/>
              <a:gd name="connsiteY61" fmla="*/ 199174 h 295188"/>
              <a:gd name="connsiteX62" fmla="*/ 41821 w 160080"/>
              <a:gd name="connsiteY62" fmla="*/ 197867 h 295188"/>
              <a:gd name="connsiteX63" fmla="*/ 46004 w 160080"/>
              <a:gd name="connsiteY63" fmla="*/ 196560 h 295188"/>
              <a:gd name="connsiteX64" fmla="*/ 47397 w 160080"/>
              <a:gd name="connsiteY64" fmla="*/ 197257 h 295188"/>
              <a:gd name="connsiteX65" fmla="*/ 50883 w 160080"/>
              <a:gd name="connsiteY65" fmla="*/ 199958 h 295188"/>
              <a:gd name="connsiteX66" fmla="*/ 51579 w 160080"/>
              <a:gd name="connsiteY66" fmla="*/ 201352 h 295188"/>
              <a:gd name="connsiteX67" fmla="*/ 53671 w 160080"/>
              <a:gd name="connsiteY67" fmla="*/ 201352 h 295188"/>
              <a:gd name="connsiteX68" fmla="*/ 57853 w 160080"/>
              <a:gd name="connsiteY68" fmla="*/ 205360 h 295188"/>
              <a:gd name="connsiteX69" fmla="*/ 58550 w 160080"/>
              <a:gd name="connsiteY69" fmla="*/ 206057 h 295188"/>
              <a:gd name="connsiteX70" fmla="*/ 77979 w 160080"/>
              <a:gd name="connsiteY70" fmla="*/ 283775 h 295188"/>
              <a:gd name="connsiteX71" fmla="*/ 77979 w 160080"/>
              <a:gd name="connsiteY71" fmla="*/ 291181 h 295188"/>
              <a:gd name="connsiteX72" fmla="*/ 81465 w 160080"/>
              <a:gd name="connsiteY72" fmla="*/ 295188 h 295188"/>
              <a:gd name="connsiteX73" fmla="*/ 145852 w 160080"/>
              <a:gd name="connsiteY73" fmla="*/ 278286 h 295188"/>
              <a:gd name="connsiteX74" fmla="*/ 143761 w 160080"/>
              <a:gd name="connsiteY74" fmla="*/ 277589 h 295188"/>
              <a:gd name="connsiteX75" fmla="*/ 142367 w 160080"/>
              <a:gd name="connsiteY75" fmla="*/ 274888 h 295188"/>
              <a:gd name="connsiteX76" fmla="*/ 139579 w 160080"/>
              <a:gd name="connsiteY76" fmla="*/ 274191 h 295188"/>
              <a:gd name="connsiteX77" fmla="*/ 138184 w 160080"/>
              <a:gd name="connsiteY77" fmla="*/ 271490 h 295188"/>
              <a:gd name="connsiteX78" fmla="*/ 136791 w 160080"/>
              <a:gd name="connsiteY78" fmla="*/ 270183 h 295188"/>
              <a:gd name="connsiteX79" fmla="*/ 135397 w 160080"/>
              <a:gd name="connsiteY79" fmla="*/ 267482 h 295188"/>
              <a:gd name="connsiteX80" fmla="*/ 136791 w 160080"/>
              <a:gd name="connsiteY80" fmla="*/ 263474 h 295188"/>
              <a:gd name="connsiteX81" fmla="*/ 136791 w 160080"/>
              <a:gd name="connsiteY81" fmla="*/ 260773 h 295188"/>
              <a:gd name="connsiteX82" fmla="*/ 135397 w 160080"/>
              <a:gd name="connsiteY82" fmla="*/ 258769 h 295188"/>
              <a:gd name="connsiteX83" fmla="*/ 136093 w 160080"/>
              <a:gd name="connsiteY83" fmla="*/ 256068 h 295188"/>
              <a:gd name="connsiteX84" fmla="*/ 139579 w 160080"/>
              <a:gd name="connsiteY84" fmla="*/ 253367 h 295188"/>
              <a:gd name="connsiteX85" fmla="*/ 140276 w 160080"/>
              <a:gd name="connsiteY85" fmla="*/ 249272 h 295188"/>
              <a:gd name="connsiteX86" fmla="*/ 138184 w 160080"/>
              <a:gd name="connsiteY86" fmla="*/ 247268 h 295188"/>
              <a:gd name="connsiteX87" fmla="*/ 136791 w 160080"/>
              <a:gd name="connsiteY87" fmla="*/ 244567 h 295188"/>
              <a:gd name="connsiteX88" fmla="*/ 138882 w 160080"/>
              <a:gd name="connsiteY88" fmla="*/ 241866 h 295188"/>
              <a:gd name="connsiteX89" fmla="*/ 138882 w 160080"/>
              <a:gd name="connsiteY89" fmla="*/ 239165 h 295188"/>
              <a:gd name="connsiteX90" fmla="*/ 136791 w 160080"/>
              <a:gd name="connsiteY90" fmla="*/ 235158 h 295188"/>
              <a:gd name="connsiteX91" fmla="*/ 134700 w 160080"/>
              <a:gd name="connsiteY91" fmla="*/ 233154 h 295188"/>
              <a:gd name="connsiteX92" fmla="*/ 134700 w 160080"/>
              <a:gd name="connsiteY92" fmla="*/ 230453 h 295188"/>
              <a:gd name="connsiteX93" fmla="*/ 133305 w 160080"/>
              <a:gd name="connsiteY93" fmla="*/ 223657 h 295188"/>
              <a:gd name="connsiteX94" fmla="*/ 131911 w 160080"/>
              <a:gd name="connsiteY94" fmla="*/ 220956 h 295188"/>
              <a:gd name="connsiteX95" fmla="*/ 133305 w 160080"/>
              <a:gd name="connsiteY95" fmla="*/ 218952 h 295188"/>
              <a:gd name="connsiteX96" fmla="*/ 134002 w 160080"/>
              <a:gd name="connsiteY96" fmla="*/ 214944 h 295188"/>
              <a:gd name="connsiteX97" fmla="*/ 132609 w 160080"/>
              <a:gd name="connsiteY97" fmla="*/ 212243 h 295188"/>
              <a:gd name="connsiteX98" fmla="*/ 131911 w 160080"/>
              <a:gd name="connsiteY98" fmla="*/ 208845 h 295188"/>
              <a:gd name="connsiteX99" fmla="*/ 130517 w 160080"/>
              <a:gd name="connsiteY99" fmla="*/ 207451 h 295188"/>
              <a:gd name="connsiteX100" fmla="*/ 130517 w 160080"/>
              <a:gd name="connsiteY100" fmla="*/ 204053 h 295188"/>
              <a:gd name="connsiteX101" fmla="*/ 129123 w 160080"/>
              <a:gd name="connsiteY101" fmla="*/ 202049 h 295188"/>
              <a:gd name="connsiteX102" fmla="*/ 129820 w 160080"/>
              <a:gd name="connsiteY102" fmla="*/ 196647 h 295188"/>
              <a:gd name="connsiteX103" fmla="*/ 129123 w 160080"/>
              <a:gd name="connsiteY103" fmla="*/ 193249 h 295188"/>
              <a:gd name="connsiteX104" fmla="*/ 127729 w 160080"/>
              <a:gd name="connsiteY104" fmla="*/ 191245 h 295188"/>
              <a:gd name="connsiteX105" fmla="*/ 127032 w 160080"/>
              <a:gd name="connsiteY105" fmla="*/ 187150 h 295188"/>
              <a:gd name="connsiteX106" fmla="*/ 125638 w 160080"/>
              <a:gd name="connsiteY106" fmla="*/ 184449 h 295188"/>
              <a:gd name="connsiteX107" fmla="*/ 128426 w 160080"/>
              <a:gd name="connsiteY107" fmla="*/ 180441 h 295188"/>
              <a:gd name="connsiteX108" fmla="*/ 128426 w 160080"/>
              <a:gd name="connsiteY108" fmla="*/ 176433 h 295188"/>
              <a:gd name="connsiteX109" fmla="*/ 129820 w 160080"/>
              <a:gd name="connsiteY109" fmla="*/ 173733 h 295188"/>
              <a:gd name="connsiteX110" fmla="*/ 128426 w 160080"/>
              <a:gd name="connsiteY110" fmla="*/ 169638 h 295188"/>
              <a:gd name="connsiteX111" fmla="*/ 128426 w 160080"/>
              <a:gd name="connsiteY111" fmla="*/ 164933 h 295188"/>
              <a:gd name="connsiteX112" fmla="*/ 129820 w 160080"/>
              <a:gd name="connsiteY112" fmla="*/ 162929 h 295188"/>
              <a:gd name="connsiteX113" fmla="*/ 132609 w 160080"/>
              <a:gd name="connsiteY113" fmla="*/ 160228 h 295188"/>
              <a:gd name="connsiteX114" fmla="*/ 133305 w 160080"/>
              <a:gd name="connsiteY114" fmla="*/ 155523 h 295188"/>
              <a:gd name="connsiteX115" fmla="*/ 134700 w 160080"/>
              <a:gd name="connsiteY115" fmla="*/ 151428 h 295188"/>
              <a:gd name="connsiteX116" fmla="*/ 132609 w 160080"/>
              <a:gd name="connsiteY116" fmla="*/ 147420 h 295188"/>
              <a:gd name="connsiteX117" fmla="*/ 133305 w 160080"/>
              <a:gd name="connsiteY117" fmla="*/ 143412 h 295188"/>
              <a:gd name="connsiteX118" fmla="*/ 134002 w 160080"/>
              <a:gd name="connsiteY118" fmla="*/ 140014 h 295188"/>
              <a:gd name="connsiteX119" fmla="*/ 136093 w 160080"/>
              <a:gd name="connsiteY119" fmla="*/ 138707 h 295188"/>
              <a:gd name="connsiteX120" fmla="*/ 135397 w 160080"/>
              <a:gd name="connsiteY120" fmla="*/ 135309 h 295188"/>
              <a:gd name="connsiteX121" fmla="*/ 136791 w 160080"/>
              <a:gd name="connsiteY121" fmla="*/ 132608 h 295188"/>
              <a:gd name="connsiteX122" fmla="*/ 134700 w 160080"/>
              <a:gd name="connsiteY122" fmla="*/ 129907 h 295188"/>
              <a:gd name="connsiteX123" fmla="*/ 134700 w 160080"/>
              <a:gd name="connsiteY123" fmla="*/ 127206 h 295188"/>
              <a:gd name="connsiteX124" fmla="*/ 134700 w 160080"/>
              <a:gd name="connsiteY124" fmla="*/ 122501 h 295188"/>
              <a:gd name="connsiteX125" fmla="*/ 136791 w 160080"/>
              <a:gd name="connsiteY125" fmla="*/ 119104 h 295188"/>
              <a:gd name="connsiteX126" fmla="*/ 136791 w 160080"/>
              <a:gd name="connsiteY126" fmla="*/ 116403 h 295188"/>
              <a:gd name="connsiteX127" fmla="*/ 134700 w 160080"/>
              <a:gd name="connsiteY127" fmla="*/ 114399 h 295188"/>
              <a:gd name="connsiteX128" fmla="*/ 134700 w 160080"/>
              <a:gd name="connsiteY128" fmla="*/ 111001 h 295188"/>
              <a:gd name="connsiteX129" fmla="*/ 131214 w 160080"/>
              <a:gd name="connsiteY129" fmla="*/ 106993 h 295188"/>
              <a:gd name="connsiteX130" fmla="*/ 130517 w 160080"/>
              <a:gd name="connsiteY130" fmla="*/ 104292 h 295188"/>
              <a:gd name="connsiteX131" fmla="*/ 130517 w 160080"/>
              <a:gd name="connsiteY131" fmla="*/ 100197 h 295188"/>
              <a:gd name="connsiteX132" fmla="*/ 128426 w 160080"/>
              <a:gd name="connsiteY132" fmla="*/ 98193 h 295188"/>
              <a:gd name="connsiteX133" fmla="*/ 127032 w 160080"/>
              <a:gd name="connsiteY133" fmla="*/ 95492 h 295188"/>
              <a:gd name="connsiteX134" fmla="*/ 129820 w 160080"/>
              <a:gd name="connsiteY134" fmla="*/ 93488 h 295188"/>
              <a:gd name="connsiteX135" fmla="*/ 130517 w 160080"/>
              <a:gd name="connsiteY135" fmla="*/ 89480 h 295188"/>
              <a:gd name="connsiteX136" fmla="*/ 133305 w 160080"/>
              <a:gd name="connsiteY136" fmla="*/ 88173 h 295188"/>
              <a:gd name="connsiteX137" fmla="*/ 136093 w 160080"/>
              <a:gd name="connsiteY137" fmla="*/ 86866 h 295188"/>
              <a:gd name="connsiteX138" fmla="*/ 138184 w 160080"/>
              <a:gd name="connsiteY138" fmla="*/ 84862 h 295188"/>
              <a:gd name="connsiteX139" fmla="*/ 141670 w 160080"/>
              <a:gd name="connsiteY139" fmla="*/ 85559 h 295188"/>
              <a:gd name="connsiteX140" fmla="*/ 143761 w 160080"/>
              <a:gd name="connsiteY140" fmla="*/ 82858 h 295188"/>
              <a:gd name="connsiteX141" fmla="*/ 145852 w 160080"/>
              <a:gd name="connsiteY141" fmla="*/ 80157 h 295188"/>
              <a:gd name="connsiteX142" fmla="*/ 145852 w 160080"/>
              <a:gd name="connsiteY142" fmla="*/ 76759 h 295188"/>
              <a:gd name="connsiteX143" fmla="*/ 147246 w 160080"/>
              <a:gd name="connsiteY143" fmla="*/ 75453 h 295188"/>
              <a:gd name="connsiteX144" fmla="*/ 150034 w 160080"/>
              <a:gd name="connsiteY144" fmla="*/ 74146 h 295188"/>
              <a:gd name="connsiteX145" fmla="*/ 152125 w 160080"/>
              <a:gd name="connsiteY145" fmla="*/ 72752 h 295188"/>
              <a:gd name="connsiteX146" fmla="*/ 154216 w 160080"/>
              <a:gd name="connsiteY146" fmla="*/ 70051 h 295188"/>
              <a:gd name="connsiteX147" fmla="*/ 156307 w 160080"/>
              <a:gd name="connsiteY147" fmla="*/ 66653 h 295188"/>
              <a:gd name="connsiteX148" fmla="*/ 156307 w 160080"/>
              <a:gd name="connsiteY148" fmla="*/ 63255 h 295188"/>
              <a:gd name="connsiteX149" fmla="*/ 157701 w 160080"/>
              <a:gd name="connsiteY149" fmla="*/ 61948 h 295188"/>
              <a:gd name="connsiteX150" fmla="*/ 159095 w 160080"/>
              <a:gd name="connsiteY150" fmla="*/ 60641 h 295188"/>
              <a:gd name="connsiteX151" fmla="*/ 159792 w 160080"/>
              <a:gd name="connsiteY151" fmla="*/ 56633 h 295188"/>
              <a:gd name="connsiteX152" fmla="*/ 157701 w 160080"/>
              <a:gd name="connsiteY152" fmla="*/ 54629 h 295188"/>
              <a:gd name="connsiteX153" fmla="*/ 157004 w 160080"/>
              <a:gd name="connsiteY153" fmla="*/ 52625 h 295188"/>
              <a:gd name="connsiteX154" fmla="*/ 159792 w 160080"/>
              <a:gd name="connsiteY154" fmla="*/ 51318 h 295188"/>
              <a:gd name="connsiteX155" fmla="*/ 159792 w 160080"/>
              <a:gd name="connsiteY155" fmla="*/ 47310 h 295188"/>
              <a:gd name="connsiteX156" fmla="*/ 157701 w 160080"/>
              <a:gd name="connsiteY156" fmla="*/ 43215 h 295188"/>
              <a:gd name="connsiteX157" fmla="*/ 152822 w 160080"/>
              <a:gd name="connsiteY157" fmla="*/ 40514 h 295188"/>
              <a:gd name="connsiteX158" fmla="*/ 151428 w 160080"/>
              <a:gd name="connsiteY158" fmla="*/ 37116 h 295188"/>
              <a:gd name="connsiteX159" fmla="*/ 149337 w 160080"/>
              <a:gd name="connsiteY159" fmla="*/ 35809 h 295188"/>
              <a:gd name="connsiteX160" fmla="*/ 147246 w 160080"/>
              <a:gd name="connsiteY160" fmla="*/ 33109 h 295188"/>
              <a:gd name="connsiteX161" fmla="*/ 147943 w 160080"/>
              <a:gd name="connsiteY161" fmla="*/ 29711 h 295188"/>
              <a:gd name="connsiteX162" fmla="*/ 150731 w 160080"/>
              <a:gd name="connsiteY162" fmla="*/ 27707 h 295188"/>
              <a:gd name="connsiteX163" fmla="*/ 150034 w 160080"/>
              <a:gd name="connsiteY163" fmla="*/ 23612 h 295188"/>
              <a:gd name="connsiteX164" fmla="*/ 150034 w 160080"/>
              <a:gd name="connsiteY164" fmla="*/ 16903 h 295188"/>
              <a:gd name="connsiteX165" fmla="*/ 152125 w 160080"/>
              <a:gd name="connsiteY165" fmla="*/ 13505 h 295188"/>
              <a:gd name="connsiteX166" fmla="*/ 152125 w 160080"/>
              <a:gd name="connsiteY166" fmla="*/ 10107 h 295188"/>
              <a:gd name="connsiteX167" fmla="*/ 150034 w 160080"/>
              <a:gd name="connsiteY167" fmla="*/ 8800 h 295188"/>
              <a:gd name="connsiteX168" fmla="*/ 148640 w 160080"/>
              <a:gd name="connsiteY168" fmla="*/ 6099 h 295188"/>
              <a:gd name="connsiteX169" fmla="*/ 145852 w 160080"/>
              <a:gd name="connsiteY169" fmla="*/ 3398 h 295188"/>
              <a:gd name="connsiteX170" fmla="*/ 146549 w 160080"/>
              <a:gd name="connsiteY170" fmla="*/ 0 h 295188"/>
              <a:gd name="connsiteX171" fmla="*/ 137575 w 160080"/>
              <a:gd name="connsiteY171" fmla="*/ 2004 h 295188"/>
              <a:gd name="connsiteX172" fmla="*/ 62819 w 160080"/>
              <a:gd name="connsiteY172" fmla="*/ 25616 h 295188"/>
              <a:gd name="connsiteX173" fmla="*/ 56633 w 160080"/>
              <a:gd name="connsiteY173" fmla="*/ 26313 h 295188"/>
              <a:gd name="connsiteX174" fmla="*/ 523 w 160080"/>
              <a:gd name="connsiteY174" fmla="*/ 43215 h 295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160080" h="295188">
                <a:moveTo>
                  <a:pt x="0" y="42780"/>
                </a:moveTo>
                <a:cubicBezTo>
                  <a:pt x="0" y="44784"/>
                  <a:pt x="697" y="46178"/>
                  <a:pt x="697" y="46875"/>
                </a:cubicBezTo>
                <a:cubicBezTo>
                  <a:pt x="697" y="46875"/>
                  <a:pt x="1394" y="46875"/>
                  <a:pt x="1394" y="47572"/>
                </a:cubicBezTo>
                <a:cubicBezTo>
                  <a:pt x="1394" y="47572"/>
                  <a:pt x="2091" y="48269"/>
                  <a:pt x="2091" y="48879"/>
                </a:cubicBezTo>
                <a:cubicBezTo>
                  <a:pt x="2788" y="50883"/>
                  <a:pt x="4182" y="52887"/>
                  <a:pt x="3485" y="54281"/>
                </a:cubicBezTo>
                <a:cubicBezTo>
                  <a:pt x="3485" y="55587"/>
                  <a:pt x="2788" y="56981"/>
                  <a:pt x="2091" y="57679"/>
                </a:cubicBezTo>
                <a:lnTo>
                  <a:pt x="2091" y="62383"/>
                </a:lnTo>
                <a:cubicBezTo>
                  <a:pt x="3485" y="62383"/>
                  <a:pt x="4182" y="63080"/>
                  <a:pt x="5576" y="63690"/>
                </a:cubicBezTo>
                <a:cubicBezTo>
                  <a:pt x="6970" y="64387"/>
                  <a:pt x="8364" y="66391"/>
                  <a:pt x="8364" y="68395"/>
                </a:cubicBezTo>
                <a:cubicBezTo>
                  <a:pt x="8364" y="69702"/>
                  <a:pt x="7667" y="71096"/>
                  <a:pt x="7667" y="72403"/>
                </a:cubicBezTo>
                <a:lnTo>
                  <a:pt x="6970" y="72403"/>
                </a:lnTo>
                <a:cubicBezTo>
                  <a:pt x="7667" y="73100"/>
                  <a:pt x="7667" y="74407"/>
                  <a:pt x="8364" y="75801"/>
                </a:cubicBezTo>
                <a:cubicBezTo>
                  <a:pt x="8364" y="75801"/>
                  <a:pt x="8364" y="76498"/>
                  <a:pt x="9062" y="76498"/>
                </a:cubicBezTo>
                <a:cubicBezTo>
                  <a:pt x="9758" y="77805"/>
                  <a:pt x="10455" y="79199"/>
                  <a:pt x="10455" y="80506"/>
                </a:cubicBezTo>
                <a:cubicBezTo>
                  <a:pt x="10455" y="81813"/>
                  <a:pt x="10455" y="83904"/>
                  <a:pt x="9758" y="85908"/>
                </a:cubicBezTo>
                <a:cubicBezTo>
                  <a:pt x="9758" y="86605"/>
                  <a:pt x="9062" y="87912"/>
                  <a:pt x="9062" y="88609"/>
                </a:cubicBezTo>
                <a:cubicBezTo>
                  <a:pt x="9758" y="88609"/>
                  <a:pt x="9758" y="89306"/>
                  <a:pt x="10455" y="89916"/>
                </a:cubicBezTo>
                <a:cubicBezTo>
                  <a:pt x="10455" y="89916"/>
                  <a:pt x="11849" y="90613"/>
                  <a:pt x="12546" y="91223"/>
                </a:cubicBezTo>
                <a:cubicBezTo>
                  <a:pt x="12546" y="91920"/>
                  <a:pt x="13244" y="91920"/>
                  <a:pt x="13244" y="91920"/>
                </a:cubicBezTo>
                <a:cubicBezTo>
                  <a:pt x="14637" y="92617"/>
                  <a:pt x="15335" y="93227"/>
                  <a:pt x="16728" y="93924"/>
                </a:cubicBezTo>
                <a:cubicBezTo>
                  <a:pt x="17426" y="94621"/>
                  <a:pt x="18123" y="95231"/>
                  <a:pt x="18820" y="96625"/>
                </a:cubicBezTo>
                <a:lnTo>
                  <a:pt x="18820" y="97322"/>
                </a:lnTo>
                <a:cubicBezTo>
                  <a:pt x="19517" y="98019"/>
                  <a:pt x="19517" y="98629"/>
                  <a:pt x="20214" y="99326"/>
                </a:cubicBezTo>
                <a:cubicBezTo>
                  <a:pt x="20214" y="100023"/>
                  <a:pt x="20214" y="100720"/>
                  <a:pt x="20911" y="100720"/>
                </a:cubicBezTo>
                <a:cubicBezTo>
                  <a:pt x="20911" y="100720"/>
                  <a:pt x="20911" y="101417"/>
                  <a:pt x="21607" y="101417"/>
                </a:cubicBezTo>
                <a:cubicBezTo>
                  <a:pt x="22305" y="102114"/>
                  <a:pt x="23002" y="103421"/>
                  <a:pt x="23002" y="104815"/>
                </a:cubicBezTo>
                <a:cubicBezTo>
                  <a:pt x="24396" y="107516"/>
                  <a:pt x="24396" y="112220"/>
                  <a:pt x="23699" y="114312"/>
                </a:cubicBezTo>
                <a:cubicBezTo>
                  <a:pt x="23699" y="115009"/>
                  <a:pt x="23699" y="115618"/>
                  <a:pt x="23002" y="116315"/>
                </a:cubicBezTo>
                <a:cubicBezTo>
                  <a:pt x="23699" y="116315"/>
                  <a:pt x="23699" y="117012"/>
                  <a:pt x="23699" y="117622"/>
                </a:cubicBezTo>
                <a:cubicBezTo>
                  <a:pt x="24396" y="118929"/>
                  <a:pt x="24396" y="120323"/>
                  <a:pt x="23699" y="121020"/>
                </a:cubicBezTo>
                <a:lnTo>
                  <a:pt x="23699" y="121717"/>
                </a:lnTo>
                <a:lnTo>
                  <a:pt x="24396" y="121717"/>
                </a:lnTo>
                <a:cubicBezTo>
                  <a:pt x="25790" y="123024"/>
                  <a:pt x="27184" y="124418"/>
                  <a:pt x="27881" y="125725"/>
                </a:cubicBezTo>
                <a:cubicBezTo>
                  <a:pt x="28578" y="128426"/>
                  <a:pt x="27184" y="131824"/>
                  <a:pt x="26487" y="132434"/>
                </a:cubicBezTo>
                <a:cubicBezTo>
                  <a:pt x="26487" y="133741"/>
                  <a:pt x="25093" y="134438"/>
                  <a:pt x="24396" y="135135"/>
                </a:cubicBezTo>
                <a:cubicBezTo>
                  <a:pt x="24396" y="135599"/>
                  <a:pt x="24161" y="135832"/>
                  <a:pt x="23699" y="135832"/>
                </a:cubicBezTo>
                <a:cubicBezTo>
                  <a:pt x="23699" y="136529"/>
                  <a:pt x="24396" y="137139"/>
                  <a:pt x="24396" y="137836"/>
                </a:cubicBezTo>
                <a:lnTo>
                  <a:pt x="24396" y="141234"/>
                </a:lnTo>
                <a:cubicBezTo>
                  <a:pt x="24396" y="141931"/>
                  <a:pt x="23699" y="143238"/>
                  <a:pt x="23699" y="143935"/>
                </a:cubicBezTo>
                <a:cubicBezTo>
                  <a:pt x="23699" y="144632"/>
                  <a:pt x="23699" y="144632"/>
                  <a:pt x="23002" y="145242"/>
                </a:cubicBezTo>
                <a:lnTo>
                  <a:pt x="23699" y="145242"/>
                </a:lnTo>
                <a:cubicBezTo>
                  <a:pt x="24396" y="145939"/>
                  <a:pt x="25093" y="147246"/>
                  <a:pt x="25093" y="148640"/>
                </a:cubicBezTo>
                <a:cubicBezTo>
                  <a:pt x="25093" y="149337"/>
                  <a:pt x="25093" y="150644"/>
                  <a:pt x="24396" y="152038"/>
                </a:cubicBezTo>
                <a:lnTo>
                  <a:pt x="24396" y="153345"/>
                </a:lnTo>
                <a:cubicBezTo>
                  <a:pt x="24858" y="153345"/>
                  <a:pt x="25328" y="153577"/>
                  <a:pt x="25790" y="154042"/>
                </a:cubicBezTo>
                <a:cubicBezTo>
                  <a:pt x="27184" y="154739"/>
                  <a:pt x="27881" y="156046"/>
                  <a:pt x="28578" y="156743"/>
                </a:cubicBezTo>
                <a:cubicBezTo>
                  <a:pt x="29275" y="158050"/>
                  <a:pt x="29275" y="160141"/>
                  <a:pt x="29972" y="162145"/>
                </a:cubicBezTo>
                <a:lnTo>
                  <a:pt x="29972" y="163451"/>
                </a:lnTo>
                <a:cubicBezTo>
                  <a:pt x="29972" y="164148"/>
                  <a:pt x="30669" y="164758"/>
                  <a:pt x="30669" y="164758"/>
                </a:cubicBezTo>
                <a:lnTo>
                  <a:pt x="30669" y="166762"/>
                </a:lnTo>
                <a:cubicBezTo>
                  <a:pt x="30669" y="166762"/>
                  <a:pt x="30669" y="167459"/>
                  <a:pt x="31366" y="167459"/>
                </a:cubicBezTo>
                <a:lnTo>
                  <a:pt x="32063" y="168156"/>
                </a:lnTo>
                <a:cubicBezTo>
                  <a:pt x="32760" y="168156"/>
                  <a:pt x="33457" y="168853"/>
                  <a:pt x="34851" y="170160"/>
                </a:cubicBezTo>
                <a:cubicBezTo>
                  <a:pt x="34851" y="170857"/>
                  <a:pt x="36942" y="172861"/>
                  <a:pt x="36942" y="174865"/>
                </a:cubicBezTo>
                <a:cubicBezTo>
                  <a:pt x="36942" y="176172"/>
                  <a:pt x="36245" y="177566"/>
                  <a:pt x="36245" y="178263"/>
                </a:cubicBezTo>
                <a:lnTo>
                  <a:pt x="36942" y="178960"/>
                </a:lnTo>
                <a:cubicBezTo>
                  <a:pt x="37639" y="178960"/>
                  <a:pt x="38336" y="179657"/>
                  <a:pt x="39033" y="180267"/>
                </a:cubicBezTo>
                <a:cubicBezTo>
                  <a:pt x="40427" y="180964"/>
                  <a:pt x="41125" y="182968"/>
                  <a:pt x="41821" y="184275"/>
                </a:cubicBezTo>
                <a:cubicBezTo>
                  <a:pt x="42518" y="185582"/>
                  <a:pt x="42518" y="188980"/>
                  <a:pt x="41821" y="191071"/>
                </a:cubicBezTo>
                <a:cubicBezTo>
                  <a:pt x="41125" y="191768"/>
                  <a:pt x="40427" y="193075"/>
                  <a:pt x="39730" y="193772"/>
                </a:cubicBezTo>
                <a:lnTo>
                  <a:pt x="39730" y="194469"/>
                </a:lnTo>
                <a:cubicBezTo>
                  <a:pt x="39033" y="195166"/>
                  <a:pt x="39033" y="196473"/>
                  <a:pt x="39730" y="199174"/>
                </a:cubicBezTo>
                <a:cubicBezTo>
                  <a:pt x="40427" y="198477"/>
                  <a:pt x="41125" y="197867"/>
                  <a:pt x="41821" y="197867"/>
                </a:cubicBezTo>
                <a:cubicBezTo>
                  <a:pt x="42518" y="197170"/>
                  <a:pt x="44609" y="196560"/>
                  <a:pt x="46004" y="196560"/>
                </a:cubicBezTo>
                <a:cubicBezTo>
                  <a:pt x="46004" y="196560"/>
                  <a:pt x="46700" y="196560"/>
                  <a:pt x="47397" y="197257"/>
                </a:cubicBezTo>
                <a:cubicBezTo>
                  <a:pt x="48095" y="197257"/>
                  <a:pt x="49488" y="197257"/>
                  <a:pt x="50883" y="199958"/>
                </a:cubicBezTo>
                <a:cubicBezTo>
                  <a:pt x="50883" y="199958"/>
                  <a:pt x="51579" y="200655"/>
                  <a:pt x="51579" y="201352"/>
                </a:cubicBezTo>
                <a:lnTo>
                  <a:pt x="53671" y="201352"/>
                </a:lnTo>
                <a:cubicBezTo>
                  <a:pt x="55065" y="202049"/>
                  <a:pt x="56459" y="203356"/>
                  <a:pt x="57853" y="205360"/>
                </a:cubicBezTo>
                <a:lnTo>
                  <a:pt x="58550" y="206057"/>
                </a:lnTo>
                <a:lnTo>
                  <a:pt x="77979" y="283775"/>
                </a:lnTo>
                <a:lnTo>
                  <a:pt x="77979" y="291181"/>
                </a:lnTo>
                <a:lnTo>
                  <a:pt x="81465" y="295188"/>
                </a:lnTo>
                <a:lnTo>
                  <a:pt x="145852" y="278286"/>
                </a:lnTo>
                <a:cubicBezTo>
                  <a:pt x="145155" y="278286"/>
                  <a:pt x="144458" y="278286"/>
                  <a:pt x="143761" y="277589"/>
                </a:cubicBezTo>
                <a:cubicBezTo>
                  <a:pt x="143063" y="276892"/>
                  <a:pt x="143063" y="275585"/>
                  <a:pt x="142367" y="274888"/>
                </a:cubicBezTo>
                <a:cubicBezTo>
                  <a:pt x="141670" y="274888"/>
                  <a:pt x="139579" y="274888"/>
                  <a:pt x="139579" y="274191"/>
                </a:cubicBezTo>
                <a:cubicBezTo>
                  <a:pt x="138882" y="273494"/>
                  <a:pt x="138882" y="272187"/>
                  <a:pt x="138184" y="271490"/>
                </a:cubicBezTo>
                <a:cubicBezTo>
                  <a:pt x="138184" y="270793"/>
                  <a:pt x="136791" y="270183"/>
                  <a:pt x="136791" y="270183"/>
                </a:cubicBezTo>
                <a:cubicBezTo>
                  <a:pt x="136093" y="269486"/>
                  <a:pt x="135397" y="268179"/>
                  <a:pt x="135397" y="267482"/>
                </a:cubicBezTo>
                <a:cubicBezTo>
                  <a:pt x="135397" y="266175"/>
                  <a:pt x="136791" y="264781"/>
                  <a:pt x="136791" y="263474"/>
                </a:cubicBezTo>
                <a:cubicBezTo>
                  <a:pt x="137488" y="262777"/>
                  <a:pt x="137488" y="261470"/>
                  <a:pt x="136791" y="260773"/>
                </a:cubicBezTo>
                <a:cubicBezTo>
                  <a:pt x="136791" y="260076"/>
                  <a:pt x="135397" y="259379"/>
                  <a:pt x="135397" y="258769"/>
                </a:cubicBezTo>
                <a:cubicBezTo>
                  <a:pt x="135397" y="258159"/>
                  <a:pt x="135397" y="256068"/>
                  <a:pt x="136093" y="256068"/>
                </a:cubicBezTo>
                <a:cubicBezTo>
                  <a:pt x="136791" y="254761"/>
                  <a:pt x="138882" y="254761"/>
                  <a:pt x="139579" y="253367"/>
                </a:cubicBezTo>
                <a:cubicBezTo>
                  <a:pt x="140276" y="252670"/>
                  <a:pt x="140973" y="249969"/>
                  <a:pt x="140276" y="249272"/>
                </a:cubicBezTo>
                <a:cubicBezTo>
                  <a:pt x="140276" y="248575"/>
                  <a:pt x="138184" y="247965"/>
                  <a:pt x="138184" y="247268"/>
                </a:cubicBezTo>
                <a:cubicBezTo>
                  <a:pt x="137488" y="246571"/>
                  <a:pt x="136791" y="245264"/>
                  <a:pt x="136791" y="244567"/>
                </a:cubicBezTo>
                <a:cubicBezTo>
                  <a:pt x="136791" y="243870"/>
                  <a:pt x="138184" y="242563"/>
                  <a:pt x="138882" y="241866"/>
                </a:cubicBezTo>
                <a:lnTo>
                  <a:pt x="138882" y="239165"/>
                </a:lnTo>
                <a:cubicBezTo>
                  <a:pt x="138184" y="237858"/>
                  <a:pt x="137488" y="236464"/>
                  <a:pt x="136791" y="235158"/>
                </a:cubicBezTo>
                <a:cubicBezTo>
                  <a:pt x="136093" y="235158"/>
                  <a:pt x="134700" y="233851"/>
                  <a:pt x="134700" y="233154"/>
                </a:cubicBezTo>
                <a:lnTo>
                  <a:pt x="134700" y="230453"/>
                </a:lnTo>
                <a:cubicBezTo>
                  <a:pt x="134002" y="228449"/>
                  <a:pt x="134002" y="225051"/>
                  <a:pt x="133305" y="223657"/>
                </a:cubicBezTo>
                <a:cubicBezTo>
                  <a:pt x="133305" y="222960"/>
                  <a:pt x="131911" y="221653"/>
                  <a:pt x="131911" y="220956"/>
                </a:cubicBezTo>
                <a:cubicBezTo>
                  <a:pt x="131911" y="220259"/>
                  <a:pt x="133305" y="219649"/>
                  <a:pt x="133305" y="218952"/>
                </a:cubicBezTo>
                <a:cubicBezTo>
                  <a:pt x="134002" y="218255"/>
                  <a:pt x="134002" y="215554"/>
                  <a:pt x="134002" y="214944"/>
                </a:cubicBezTo>
                <a:cubicBezTo>
                  <a:pt x="134002" y="214334"/>
                  <a:pt x="132609" y="212940"/>
                  <a:pt x="132609" y="212243"/>
                </a:cubicBezTo>
                <a:cubicBezTo>
                  <a:pt x="131911" y="211546"/>
                  <a:pt x="132609" y="209542"/>
                  <a:pt x="131911" y="208845"/>
                </a:cubicBezTo>
                <a:cubicBezTo>
                  <a:pt x="131911" y="208148"/>
                  <a:pt x="130517" y="208148"/>
                  <a:pt x="130517" y="207451"/>
                </a:cubicBezTo>
                <a:cubicBezTo>
                  <a:pt x="129820" y="206754"/>
                  <a:pt x="131214" y="204750"/>
                  <a:pt x="130517" y="204053"/>
                </a:cubicBezTo>
                <a:cubicBezTo>
                  <a:pt x="130517" y="203356"/>
                  <a:pt x="129123" y="202746"/>
                  <a:pt x="129123" y="202049"/>
                </a:cubicBezTo>
                <a:cubicBezTo>
                  <a:pt x="128426" y="200742"/>
                  <a:pt x="129820" y="198041"/>
                  <a:pt x="129820" y="196647"/>
                </a:cubicBezTo>
                <a:cubicBezTo>
                  <a:pt x="129820" y="195950"/>
                  <a:pt x="129123" y="193946"/>
                  <a:pt x="129123" y="193249"/>
                </a:cubicBezTo>
                <a:cubicBezTo>
                  <a:pt x="128426" y="192552"/>
                  <a:pt x="127729" y="191942"/>
                  <a:pt x="127729" y="191245"/>
                </a:cubicBezTo>
                <a:cubicBezTo>
                  <a:pt x="127032" y="190548"/>
                  <a:pt x="127729" y="188544"/>
                  <a:pt x="127032" y="187150"/>
                </a:cubicBezTo>
                <a:cubicBezTo>
                  <a:pt x="127032" y="186453"/>
                  <a:pt x="125638" y="185146"/>
                  <a:pt x="125638" y="184449"/>
                </a:cubicBezTo>
                <a:cubicBezTo>
                  <a:pt x="125638" y="183142"/>
                  <a:pt x="127729" y="181748"/>
                  <a:pt x="128426" y="180441"/>
                </a:cubicBezTo>
                <a:lnTo>
                  <a:pt x="128426" y="176433"/>
                </a:lnTo>
                <a:cubicBezTo>
                  <a:pt x="129123" y="175736"/>
                  <a:pt x="129820" y="174430"/>
                  <a:pt x="129820" y="173733"/>
                </a:cubicBezTo>
                <a:cubicBezTo>
                  <a:pt x="129820" y="172426"/>
                  <a:pt x="128426" y="170335"/>
                  <a:pt x="128426" y="169638"/>
                </a:cubicBezTo>
                <a:cubicBezTo>
                  <a:pt x="128426" y="168331"/>
                  <a:pt x="127729" y="166240"/>
                  <a:pt x="128426" y="164933"/>
                </a:cubicBezTo>
                <a:cubicBezTo>
                  <a:pt x="128426" y="164236"/>
                  <a:pt x="129820" y="163626"/>
                  <a:pt x="129820" y="162929"/>
                </a:cubicBezTo>
                <a:cubicBezTo>
                  <a:pt x="130517" y="162232"/>
                  <a:pt x="132609" y="160925"/>
                  <a:pt x="132609" y="160228"/>
                </a:cubicBezTo>
                <a:cubicBezTo>
                  <a:pt x="133305" y="158921"/>
                  <a:pt x="133305" y="156830"/>
                  <a:pt x="133305" y="155523"/>
                </a:cubicBezTo>
                <a:cubicBezTo>
                  <a:pt x="134002" y="154216"/>
                  <a:pt x="134700" y="152125"/>
                  <a:pt x="134700" y="151428"/>
                </a:cubicBezTo>
                <a:cubicBezTo>
                  <a:pt x="134002" y="150121"/>
                  <a:pt x="132609" y="148727"/>
                  <a:pt x="132609" y="147420"/>
                </a:cubicBezTo>
                <a:cubicBezTo>
                  <a:pt x="132609" y="146723"/>
                  <a:pt x="133305" y="144022"/>
                  <a:pt x="133305" y="143412"/>
                </a:cubicBezTo>
                <a:cubicBezTo>
                  <a:pt x="133305" y="142802"/>
                  <a:pt x="134002" y="140711"/>
                  <a:pt x="134002" y="140014"/>
                </a:cubicBezTo>
                <a:cubicBezTo>
                  <a:pt x="134700" y="139317"/>
                  <a:pt x="136093" y="139317"/>
                  <a:pt x="136093" y="138707"/>
                </a:cubicBezTo>
                <a:cubicBezTo>
                  <a:pt x="136093" y="138097"/>
                  <a:pt x="135397" y="136006"/>
                  <a:pt x="135397" y="135309"/>
                </a:cubicBezTo>
                <a:cubicBezTo>
                  <a:pt x="135397" y="134612"/>
                  <a:pt x="136791" y="133305"/>
                  <a:pt x="136791" y="132608"/>
                </a:cubicBezTo>
                <a:cubicBezTo>
                  <a:pt x="136093" y="131911"/>
                  <a:pt x="134700" y="130604"/>
                  <a:pt x="134700" y="129907"/>
                </a:cubicBezTo>
                <a:cubicBezTo>
                  <a:pt x="134002" y="129210"/>
                  <a:pt x="134700" y="127903"/>
                  <a:pt x="134700" y="127206"/>
                </a:cubicBezTo>
                <a:lnTo>
                  <a:pt x="134700" y="122501"/>
                </a:lnTo>
                <a:cubicBezTo>
                  <a:pt x="135397" y="121804"/>
                  <a:pt x="136791" y="120498"/>
                  <a:pt x="136791" y="119104"/>
                </a:cubicBezTo>
                <a:lnTo>
                  <a:pt x="136791" y="116403"/>
                </a:lnTo>
                <a:cubicBezTo>
                  <a:pt x="136093" y="115706"/>
                  <a:pt x="134700" y="115096"/>
                  <a:pt x="134700" y="114399"/>
                </a:cubicBezTo>
                <a:cubicBezTo>
                  <a:pt x="134002" y="113702"/>
                  <a:pt x="134700" y="111698"/>
                  <a:pt x="134700" y="111001"/>
                </a:cubicBezTo>
                <a:cubicBezTo>
                  <a:pt x="134002" y="109694"/>
                  <a:pt x="131911" y="108300"/>
                  <a:pt x="131214" y="106993"/>
                </a:cubicBezTo>
                <a:cubicBezTo>
                  <a:pt x="131214" y="106296"/>
                  <a:pt x="130517" y="104989"/>
                  <a:pt x="130517" y="104292"/>
                </a:cubicBezTo>
                <a:cubicBezTo>
                  <a:pt x="129820" y="103595"/>
                  <a:pt x="131214" y="101591"/>
                  <a:pt x="130517" y="100197"/>
                </a:cubicBezTo>
                <a:cubicBezTo>
                  <a:pt x="130517" y="99500"/>
                  <a:pt x="128426" y="98890"/>
                  <a:pt x="128426" y="98193"/>
                </a:cubicBezTo>
                <a:cubicBezTo>
                  <a:pt x="127729" y="97496"/>
                  <a:pt x="127032" y="96189"/>
                  <a:pt x="127032" y="95492"/>
                </a:cubicBezTo>
                <a:cubicBezTo>
                  <a:pt x="127729" y="94795"/>
                  <a:pt x="129123" y="94185"/>
                  <a:pt x="129820" y="93488"/>
                </a:cubicBezTo>
                <a:cubicBezTo>
                  <a:pt x="130517" y="92791"/>
                  <a:pt x="129820" y="90787"/>
                  <a:pt x="130517" y="89480"/>
                </a:cubicBezTo>
                <a:cubicBezTo>
                  <a:pt x="131214" y="88783"/>
                  <a:pt x="132609" y="88173"/>
                  <a:pt x="133305" y="88173"/>
                </a:cubicBezTo>
                <a:cubicBezTo>
                  <a:pt x="134002" y="87476"/>
                  <a:pt x="135397" y="87476"/>
                  <a:pt x="136093" y="86866"/>
                </a:cubicBezTo>
                <a:cubicBezTo>
                  <a:pt x="136791" y="86866"/>
                  <a:pt x="137488" y="85559"/>
                  <a:pt x="138184" y="84862"/>
                </a:cubicBezTo>
                <a:cubicBezTo>
                  <a:pt x="138882" y="84862"/>
                  <a:pt x="140973" y="86169"/>
                  <a:pt x="141670" y="85559"/>
                </a:cubicBezTo>
                <a:cubicBezTo>
                  <a:pt x="142367" y="85559"/>
                  <a:pt x="143761" y="83555"/>
                  <a:pt x="143761" y="82858"/>
                </a:cubicBezTo>
                <a:cubicBezTo>
                  <a:pt x="144458" y="82161"/>
                  <a:pt x="145155" y="80854"/>
                  <a:pt x="145852" y="80157"/>
                </a:cubicBezTo>
                <a:cubicBezTo>
                  <a:pt x="145852" y="79460"/>
                  <a:pt x="145155" y="77457"/>
                  <a:pt x="145852" y="76759"/>
                </a:cubicBezTo>
                <a:cubicBezTo>
                  <a:pt x="145852" y="76062"/>
                  <a:pt x="146549" y="75453"/>
                  <a:pt x="147246" y="75453"/>
                </a:cubicBezTo>
                <a:cubicBezTo>
                  <a:pt x="147943" y="74756"/>
                  <a:pt x="149337" y="74756"/>
                  <a:pt x="150034" y="74146"/>
                </a:cubicBezTo>
                <a:cubicBezTo>
                  <a:pt x="150731" y="74146"/>
                  <a:pt x="152125" y="72752"/>
                  <a:pt x="152125" y="72752"/>
                </a:cubicBezTo>
                <a:cubicBezTo>
                  <a:pt x="152822" y="72055"/>
                  <a:pt x="154216" y="70748"/>
                  <a:pt x="154216" y="70051"/>
                </a:cubicBezTo>
                <a:cubicBezTo>
                  <a:pt x="154913" y="69354"/>
                  <a:pt x="155610" y="68047"/>
                  <a:pt x="156307" y="66653"/>
                </a:cubicBezTo>
                <a:lnTo>
                  <a:pt x="156307" y="63255"/>
                </a:lnTo>
                <a:cubicBezTo>
                  <a:pt x="157004" y="63255"/>
                  <a:pt x="157701" y="62558"/>
                  <a:pt x="157701" y="61948"/>
                </a:cubicBezTo>
                <a:cubicBezTo>
                  <a:pt x="158398" y="61948"/>
                  <a:pt x="159095" y="60641"/>
                  <a:pt x="159095" y="60641"/>
                </a:cubicBezTo>
                <a:cubicBezTo>
                  <a:pt x="159792" y="59334"/>
                  <a:pt x="160489" y="57243"/>
                  <a:pt x="159792" y="56633"/>
                </a:cubicBezTo>
                <a:cubicBezTo>
                  <a:pt x="159792" y="55936"/>
                  <a:pt x="158398" y="55326"/>
                  <a:pt x="157701" y="54629"/>
                </a:cubicBezTo>
                <a:cubicBezTo>
                  <a:pt x="157701" y="54629"/>
                  <a:pt x="157004" y="53322"/>
                  <a:pt x="157004" y="52625"/>
                </a:cubicBezTo>
                <a:cubicBezTo>
                  <a:pt x="157004" y="51928"/>
                  <a:pt x="159095" y="51928"/>
                  <a:pt x="159792" y="51318"/>
                </a:cubicBezTo>
                <a:lnTo>
                  <a:pt x="159792" y="47310"/>
                </a:lnTo>
                <a:cubicBezTo>
                  <a:pt x="159095" y="46003"/>
                  <a:pt x="158398" y="43912"/>
                  <a:pt x="157701" y="43215"/>
                </a:cubicBezTo>
                <a:cubicBezTo>
                  <a:pt x="157004" y="42518"/>
                  <a:pt x="154216" y="41908"/>
                  <a:pt x="152822" y="40514"/>
                </a:cubicBezTo>
                <a:cubicBezTo>
                  <a:pt x="152822" y="39817"/>
                  <a:pt x="152125" y="37813"/>
                  <a:pt x="151428" y="37116"/>
                </a:cubicBezTo>
                <a:cubicBezTo>
                  <a:pt x="151428" y="36419"/>
                  <a:pt x="149337" y="35809"/>
                  <a:pt x="149337" y="35809"/>
                </a:cubicBezTo>
                <a:cubicBezTo>
                  <a:pt x="148640" y="35112"/>
                  <a:pt x="147943" y="33806"/>
                  <a:pt x="147246" y="33109"/>
                </a:cubicBezTo>
                <a:cubicBezTo>
                  <a:pt x="147246" y="32411"/>
                  <a:pt x="147246" y="30408"/>
                  <a:pt x="147943" y="29711"/>
                </a:cubicBezTo>
                <a:cubicBezTo>
                  <a:pt x="148640" y="29014"/>
                  <a:pt x="150731" y="28404"/>
                  <a:pt x="150731" y="27707"/>
                </a:cubicBezTo>
                <a:cubicBezTo>
                  <a:pt x="150731" y="26400"/>
                  <a:pt x="150034" y="25006"/>
                  <a:pt x="150034" y="23612"/>
                </a:cubicBezTo>
                <a:lnTo>
                  <a:pt x="150034" y="16903"/>
                </a:lnTo>
                <a:cubicBezTo>
                  <a:pt x="150731" y="16206"/>
                  <a:pt x="151428" y="14899"/>
                  <a:pt x="152125" y="13505"/>
                </a:cubicBezTo>
                <a:lnTo>
                  <a:pt x="152125" y="10107"/>
                </a:lnTo>
                <a:cubicBezTo>
                  <a:pt x="151428" y="9410"/>
                  <a:pt x="150034" y="8800"/>
                  <a:pt x="150034" y="8800"/>
                </a:cubicBezTo>
                <a:cubicBezTo>
                  <a:pt x="149337" y="8103"/>
                  <a:pt x="149337" y="6099"/>
                  <a:pt x="148640" y="6099"/>
                </a:cubicBezTo>
                <a:cubicBezTo>
                  <a:pt x="147943" y="4792"/>
                  <a:pt x="146549" y="4095"/>
                  <a:pt x="145852" y="3398"/>
                </a:cubicBezTo>
                <a:cubicBezTo>
                  <a:pt x="145852" y="2701"/>
                  <a:pt x="146549" y="0"/>
                  <a:pt x="146549" y="0"/>
                </a:cubicBezTo>
                <a:lnTo>
                  <a:pt x="137575" y="2004"/>
                </a:lnTo>
                <a:lnTo>
                  <a:pt x="62819" y="25616"/>
                </a:lnTo>
                <a:lnTo>
                  <a:pt x="56633" y="26313"/>
                </a:lnTo>
                <a:lnTo>
                  <a:pt x="523" y="43215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131" name="Freeform: Shape 20">
            <a:extLst>
              <a:ext uri="{FF2B5EF4-FFF2-40B4-BE49-F238E27FC236}">
                <a16:creationId xmlns:a16="http://schemas.microsoft.com/office/drawing/2014/main" id="{00E61072-A4C9-440E-AC25-CF16FB8F30E2}"/>
              </a:ext>
            </a:extLst>
          </p:cNvPr>
          <p:cNvSpPr/>
          <p:nvPr/>
        </p:nvSpPr>
        <p:spPr>
          <a:xfrm>
            <a:off x="7181309" y="1366360"/>
            <a:ext cx="232437" cy="452293"/>
          </a:xfrm>
          <a:custGeom>
            <a:avLst/>
            <a:gdLst>
              <a:gd name="connsiteX0" fmla="*/ 149685 w 154999"/>
              <a:gd name="connsiteY0" fmla="*/ 238643 h 317057"/>
              <a:gd name="connsiteX1" fmla="*/ 141408 w 154999"/>
              <a:gd name="connsiteY1" fmla="*/ 234635 h 317057"/>
              <a:gd name="connsiteX2" fmla="*/ 140014 w 154999"/>
              <a:gd name="connsiteY2" fmla="*/ 221827 h 317057"/>
              <a:gd name="connsiteX3" fmla="*/ 133828 w 154999"/>
              <a:gd name="connsiteY3" fmla="*/ 220520 h 317057"/>
              <a:gd name="connsiteX4" fmla="*/ 129733 w 154999"/>
              <a:gd name="connsiteY4" fmla="*/ 218516 h 317057"/>
              <a:gd name="connsiteX5" fmla="*/ 126945 w 154999"/>
              <a:gd name="connsiteY5" fmla="*/ 214508 h 317057"/>
              <a:gd name="connsiteX6" fmla="*/ 124157 w 154999"/>
              <a:gd name="connsiteY6" fmla="*/ 214508 h 317057"/>
              <a:gd name="connsiteX7" fmla="*/ 121369 w 154999"/>
              <a:gd name="connsiteY7" fmla="*/ 212504 h 317057"/>
              <a:gd name="connsiteX8" fmla="*/ 119278 w 154999"/>
              <a:gd name="connsiteY8" fmla="*/ 208496 h 317057"/>
              <a:gd name="connsiteX9" fmla="*/ 118581 w 154999"/>
              <a:gd name="connsiteY9" fmla="*/ 203792 h 317057"/>
              <a:gd name="connsiteX10" fmla="*/ 118581 w 154999"/>
              <a:gd name="connsiteY10" fmla="*/ 199087 h 317057"/>
              <a:gd name="connsiteX11" fmla="*/ 117187 w 154999"/>
              <a:gd name="connsiteY11" fmla="*/ 195079 h 317057"/>
              <a:gd name="connsiteX12" fmla="*/ 116490 w 154999"/>
              <a:gd name="connsiteY12" fmla="*/ 191071 h 317057"/>
              <a:gd name="connsiteX13" fmla="*/ 113702 w 154999"/>
              <a:gd name="connsiteY13" fmla="*/ 189067 h 317057"/>
              <a:gd name="connsiteX14" fmla="*/ 106819 w 154999"/>
              <a:gd name="connsiteY14" fmla="*/ 171554 h 317057"/>
              <a:gd name="connsiteX15" fmla="*/ 64649 w 154999"/>
              <a:gd name="connsiteY15" fmla="*/ 55849 h 317057"/>
              <a:gd name="connsiteX16" fmla="*/ 41821 w 154999"/>
              <a:gd name="connsiteY16" fmla="*/ 0 h 317057"/>
              <a:gd name="connsiteX17" fmla="*/ 40427 w 154999"/>
              <a:gd name="connsiteY17" fmla="*/ 1307 h 317057"/>
              <a:gd name="connsiteX18" fmla="*/ 40427 w 154999"/>
              <a:gd name="connsiteY18" fmla="*/ 5315 h 317057"/>
              <a:gd name="connsiteX19" fmla="*/ 39033 w 154999"/>
              <a:gd name="connsiteY19" fmla="*/ 7319 h 317057"/>
              <a:gd name="connsiteX20" fmla="*/ 36245 w 154999"/>
              <a:gd name="connsiteY20" fmla="*/ 6622 h 317057"/>
              <a:gd name="connsiteX21" fmla="*/ 32760 w 154999"/>
              <a:gd name="connsiteY21" fmla="*/ 7929 h 317057"/>
              <a:gd name="connsiteX22" fmla="*/ 29972 w 154999"/>
              <a:gd name="connsiteY22" fmla="*/ 6622 h 317057"/>
              <a:gd name="connsiteX23" fmla="*/ 28578 w 154999"/>
              <a:gd name="connsiteY23" fmla="*/ 3921 h 317057"/>
              <a:gd name="connsiteX24" fmla="*/ 25789 w 154999"/>
              <a:gd name="connsiteY24" fmla="*/ 1917 h 317057"/>
              <a:gd name="connsiteX25" fmla="*/ 24396 w 154999"/>
              <a:gd name="connsiteY25" fmla="*/ 3224 h 317057"/>
              <a:gd name="connsiteX26" fmla="*/ 23002 w 154999"/>
              <a:gd name="connsiteY26" fmla="*/ 5228 h 317057"/>
              <a:gd name="connsiteX27" fmla="*/ 22305 w 154999"/>
              <a:gd name="connsiteY27" fmla="*/ 7929 h 317057"/>
              <a:gd name="connsiteX28" fmla="*/ 20214 w 154999"/>
              <a:gd name="connsiteY28" fmla="*/ 9933 h 317057"/>
              <a:gd name="connsiteX29" fmla="*/ 17426 w 154999"/>
              <a:gd name="connsiteY29" fmla="*/ 11936 h 317057"/>
              <a:gd name="connsiteX30" fmla="*/ 14637 w 154999"/>
              <a:gd name="connsiteY30" fmla="*/ 11936 h 317057"/>
              <a:gd name="connsiteX31" fmla="*/ 14637 w 154999"/>
              <a:gd name="connsiteY31" fmla="*/ 13243 h 317057"/>
              <a:gd name="connsiteX32" fmla="*/ 16031 w 154999"/>
              <a:gd name="connsiteY32" fmla="*/ 15247 h 317057"/>
              <a:gd name="connsiteX33" fmla="*/ 19517 w 154999"/>
              <a:gd name="connsiteY33" fmla="*/ 15944 h 317057"/>
              <a:gd name="connsiteX34" fmla="*/ 19517 w 154999"/>
              <a:gd name="connsiteY34" fmla="*/ 18645 h 317057"/>
              <a:gd name="connsiteX35" fmla="*/ 19517 w 154999"/>
              <a:gd name="connsiteY35" fmla="*/ 22043 h 317057"/>
              <a:gd name="connsiteX36" fmla="*/ 20214 w 154999"/>
              <a:gd name="connsiteY36" fmla="*/ 24744 h 317057"/>
              <a:gd name="connsiteX37" fmla="*/ 19517 w 154999"/>
              <a:gd name="connsiteY37" fmla="*/ 28142 h 317057"/>
              <a:gd name="connsiteX38" fmla="*/ 17426 w 154999"/>
              <a:gd name="connsiteY38" fmla="*/ 30843 h 317057"/>
              <a:gd name="connsiteX39" fmla="*/ 16031 w 154999"/>
              <a:gd name="connsiteY39" fmla="*/ 34241 h 317057"/>
              <a:gd name="connsiteX40" fmla="*/ 16728 w 154999"/>
              <a:gd name="connsiteY40" fmla="*/ 36942 h 317057"/>
              <a:gd name="connsiteX41" fmla="*/ 17426 w 154999"/>
              <a:gd name="connsiteY41" fmla="*/ 37639 h 317057"/>
              <a:gd name="connsiteX42" fmla="*/ 21607 w 154999"/>
              <a:gd name="connsiteY42" fmla="*/ 36332 h 317057"/>
              <a:gd name="connsiteX43" fmla="*/ 20214 w 154999"/>
              <a:gd name="connsiteY43" fmla="*/ 42344 h 317057"/>
              <a:gd name="connsiteX44" fmla="*/ 19517 w 154999"/>
              <a:gd name="connsiteY44" fmla="*/ 43041 h 317057"/>
              <a:gd name="connsiteX45" fmla="*/ 21607 w 154999"/>
              <a:gd name="connsiteY45" fmla="*/ 45045 h 317057"/>
              <a:gd name="connsiteX46" fmla="*/ 23002 w 154999"/>
              <a:gd name="connsiteY46" fmla="*/ 47049 h 317057"/>
              <a:gd name="connsiteX47" fmla="*/ 25093 w 154999"/>
              <a:gd name="connsiteY47" fmla="*/ 49750 h 317057"/>
              <a:gd name="connsiteX48" fmla="*/ 25789 w 154999"/>
              <a:gd name="connsiteY48" fmla="*/ 55762 h 317057"/>
              <a:gd name="connsiteX49" fmla="*/ 24396 w 154999"/>
              <a:gd name="connsiteY49" fmla="*/ 57766 h 317057"/>
              <a:gd name="connsiteX50" fmla="*/ 23698 w 154999"/>
              <a:gd name="connsiteY50" fmla="*/ 58463 h 317057"/>
              <a:gd name="connsiteX51" fmla="*/ 23698 w 154999"/>
              <a:gd name="connsiteY51" fmla="*/ 65171 h 317057"/>
              <a:gd name="connsiteX52" fmla="*/ 24396 w 154999"/>
              <a:gd name="connsiteY52" fmla="*/ 69179 h 317057"/>
              <a:gd name="connsiteX53" fmla="*/ 21607 w 154999"/>
              <a:gd name="connsiteY53" fmla="*/ 72577 h 317057"/>
              <a:gd name="connsiteX54" fmla="*/ 20910 w 154999"/>
              <a:gd name="connsiteY54" fmla="*/ 73274 h 317057"/>
              <a:gd name="connsiteX55" fmla="*/ 21607 w 154999"/>
              <a:gd name="connsiteY55" fmla="*/ 73971 h 317057"/>
              <a:gd name="connsiteX56" fmla="*/ 22305 w 154999"/>
              <a:gd name="connsiteY56" fmla="*/ 73971 h 317057"/>
              <a:gd name="connsiteX57" fmla="*/ 24396 w 154999"/>
              <a:gd name="connsiteY57" fmla="*/ 75975 h 317057"/>
              <a:gd name="connsiteX58" fmla="*/ 25789 w 154999"/>
              <a:gd name="connsiteY58" fmla="*/ 78676 h 317057"/>
              <a:gd name="connsiteX59" fmla="*/ 25789 w 154999"/>
              <a:gd name="connsiteY59" fmla="*/ 79373 h 317057"/>
              <a:gd name="connsiteX60" fmla="*/ 27184 w 154999"/>
              <a:gd name="connsiteY60" fmla="*/ 79373 h 317057"/>
              <a:gd name="connsiteX61" fmla="*/ 30669 w 154999"/>
              <a:gd name="connsiteY61" fmla="*/ 82074 h 317057"/>
              <a:gd name="connsiteX62" fmla="*/ 33457 w 154999"/>
              <a:gd name="connsiteY62" fmla="*/ 87476 h 317057"/>
              <a:gd name="connsiteX63" fmla="*/ 32760 w 154999"/>
              <a:gd name="connsiteY63" fmla="*/ 93488 h 317057"/>
              <a:gd name="connsiteX64" fmla="*/ 32063 w 154999"/>
              <a:gd name="connsiteY64" fmla="*/ 94185 h 317057"/>
              <a:gd name="connsiteX65" fmla="*/ 33457 w 154999"/>
              <a:gd name="connsiteY65" fmla="*/ 96189 h 317057"/>
              <a:gd name="connsiteX66" fmla="*/ 32760 w 154999"/>
              <a:gd name="connsiteY66" fmla="*/ 102898 h 317057"/>
              <a:gd name="connsiteX67" fmla="*/ 30669 w 154999"/>
              <a:gd name="connsiteY67" fmla="*/ 105599 h 317057"/>
              <a:gd name="connsiteX68" fmla="*/ 29972 w 154999"/>
              <a:gd name="connsiteY68" fmla="*/ 106296 h 317057"/>
              <a:gd name="connsiteX69" fmla="*/ 29972 w 154999"/>
              <a:gd name="connsiteY69" fmla="*/ 108997 h 317057"/>
              <a:gd name="connsiteX70" fmla="*/ 27881 w 154999"/>
              <a:gd name="connsiteY70" fmla="*/ 113005 h 317057"/>
              <a:gd name="connsiteX71" fmla="*/ 25093 w 154999"/>
              <a:gd name="connsiteY71" fmla="*/ 115706 h 317057"/>
              <a:gd name="connsiteX72" fmla="*/ 22305 w 154999"/>
              <a:gd name="connsiteY72" fmla="*/ 118406 h 317057"/>
              <a:gd name="connsiteX73" fmla="*/ 19517 w 154999"/>
              <a:gd name="connsiteY73" fmla="*/ 119104 h 317057"/>
              <a:gd name="connsiteX74" fmla="*/ 19517 w 154999"/>
              <a:gd name="connsiteY74" fmla="*/ 121804 h 317057"/>
              <a:gd name="connsiteX75" fmla="*/ 17426 w 154999"/>
              <a:gd name="connsiteY75" fmla="*/ 125812 h 317057"/>
              <a:gd name="connsiteX76" fmla="*/ 16728 w 154999"/>
              <a:gd name="connsiteY76" fmla="*/ 126509 h 317057"/>
              <a:gd name="connsiteX77" fmla="*/ 13243 w 154999"/>
              <a:gd name="connsiteY77" fmla="*/ 129907 h 317057"/>
              <a:gd name="connsiteX78" fmla="*/ 9758 w 154999"/>
              <a:gd name="connsiteY78" fmla="*/ 129907 h 317057"/>
              <a:gd name="connsiteX79" fmla="*/ 8364 w 154999"/>
              <a:gd name="connsiteY79" fmla="*/ 130604 h 317057"/>
              <a:gd name="connsiteX80" fmla="*/ 5576 w 154999"/>
              <a:gd name="connsiteY80" fmla="*/ 131911 h 317057"/>
              <a:gd name="connsiteX81" fmla="*/ 4879 w 154999"/>
              <a:gd name="connsiteY81" fmla="*/ 131911 h 317057"/>
              <a:gd name="connsiteX82" fmla="*/ 4182 w 154999"/>
              <a:gd name="connsiteY82" fmla="*/ 132608 h 317057"/>
              <a:gd name="connsiteX83" fmla="*/ 4182 w 154999"/>
              <a:gd name="connsiteY83" fmla="*/ 133305 h 317057"/>
              <a:gd name="connsiteX84" fmla="*/ 2788 w 154999"/>
              <a:gd name="connsiteY84" fmla="*/ 136703 h 317057"/>
              <a:gd name="connsiteX85" fmla="*/ 2091 w 154999"/>
              <a:gd name="connsiteY85" fmla="*/ 138010 h 317057"/>
              <a:gd name="connsiteX86" fmla="*/ 4182 w 154999"/>
              <a:gd name="connsiteY86" fmla="*/ 140014 h 317057"/>
              <a:gd name="connsiteX87" fmla="*/ 4182 w 154999"/>
              <a:gd name="connsiteY87" fmla="*/ 144022 h 317057"/>
              <a:gd name="connsiteX88" fmla="*/ 4182 w 154999"/>
              <a:gd name="connsiteY88" fmla="*/ 144719 h 317057"/>
              <a:gd name="connsiteX89" fmla="*/ 4879 w 154999"/>
              <a:gd name="connsiteY89" fmla="*/ 146723 h 317057"/>
              <a:gd name="connsiteX90" fmla="*/ 5576 w 154999"/>
              <a:gd name="connsiteY90" fmla="*/ 147420 h 317057"/>
              <a:gd name="connsiteX91" fmla="*/ 8364 w 154999"/>
              <a:gd name="connsiteY91" fmla="*/ 151428 h 317057"/>
              <a:gd name="connsiteX92" fmla="*/ 8364 w 154999"/>
              <a:gd name="connsiteY92" fmla="*/ 154129 h 317057"/>
              <a:gd name="connsiteX93" fmla="*/ 9758 w 154999"/>
              <a:gd name="connsiteY93" fmla="*/ 156133 h 317057"/>
              <a:gd name="connsiteX94" fmla="*/ 10455 w 154999"/>
              <a:gd name="connsiteY94" fmla="*/ 161535 h 317057"/>
              <a:gd name="connsiteX95" fmla="*/ 9061 w 154999"/>
              <a:gd name="connsiteY95" fmla="*/ 164236 h 317057"/>
              <a:gd name="connsiteX96" fmla="*/ 8364 w 154999"/>
              <a:gd name="connsiteY96" fmla="*/ 164933 h 317057"/>
              <a:gd name="connsiteX97" fmla="*/ 8364 w 154999"/>
              <a:gd name="connsiteY97" fmla="*/ 170335 h 317057"/>
              <a:gd name="connsiteX98" fmla="*/ 10455 w 154999"/>
              <a:gd name="connsiteY98" fmla="*/ 173036 h 317057"/>
              <a:gd name="connsiteX99" fmla="*/ 9061 w 154999"/>
              <a:gd name="connsiteY99" fmla="*/ 176433 h 317057"/>
              <a:gd name="connsiteX100" fmla="*/ 9758 w 154999"/>
              <a:gd name="connsiteY100" fmla="*/ 180441 h 317057"/>
              <a:gd name="connsiteX101" fmla="*/ 7667 w 154999"/>
              <a:gd name="connsiteY101" fmla="*/ 183142 h 317057"/>
              <a:gd name="connsiteX102" fmla="*/ 6970 w 154999"/>
              <a:gd name="connsiteY102" fmla="*/ 184449 h 317057"/>
              <a:gd name="connsiteX103" fmla="*/ 6970 w 154999"/>
              <a:gd name="connsiteY103" fmla="*/ 186453 h 317057"/>
              <a:gd name="connsiteX104" fmla="*/ 6273 w 154999"/>
              <a:gd name="connsiteY104" fmla="*/ 187760 h 317057"/>
              <a:gd name="connsiteX105" fmla="*/ 6970 w 154999"/>
              <a:gd name="connsiteY105" fmla="*/ 188457 h 317057"/>
              <a:gd name="connsiteX106" fmla="*/ 8364 w 154999"/>
              <a:gd name="connsiteY106" fmla="*/ 191855 h 317057"/>
              <a:gd name="connsiteX107" fmla="*/ 7667 w 154999"/>
              <a:gd name="connsiteY107" fmla="*/ 195863 h 317057"/>
              <a:gd name="connsiteX108" fmla="*/ 6970 w 154999"/>
              <a:gd name="connsiteY108" fmla="*/ 197170 h 317057"/>
              <a:gd name="connsiteX109" fmla="*/ 6970 w 154999"/>
              <a:gd name="connsiteY109" fmla="*/ 197867 h 317057"/>
              <a:gd name="connsiteX110" fmla="*/ 6273 w 154999"/>
              <a:gd name="connsiteY110" fmla="*/ 202572 h 317057"/>
              <a:gd name="connsiteX111" fmla="*/ 3485 w 154999"/>
              <a:gd name="connsiteY111" fmla="*/ 205273 h 317057"/>
              <a:gd name="connsiteX112" fmla="*/ 2788 w 154999"/>
              <a:gd name="connsiteY112" fmla="*/ 205970 h 317057"/>
              <a:gd name="connsiteX113" fmla="*/ 2788 w 154999"/>
              <a:gd name="connsiteY113" fmla="*/ 206667 h 317057"/>
              <a:gd name="connsiteX114" fmla="*/ 2091 w 154999"/>
              <a:gd name="connsiteY114" fmla="*/ 207364 h 317057"/>
              <a:gd name="connsiteX115" fmla="*/ 2091 w 154999"/>
              <a:gd name="connsiteY115" fmla="*/ 211372 h 317057"/>
              <a:gd name="connsiteX116" fmla="*/ 3485 w 154999"/>
              <a:gd name="connsiteY116" fmla="*/ 214770 h 317057"/>
              <a:gd name="connsiteX117" fmla="*/ 2788 w 154999"/>
              <a:gd name="connsiteY117" fmla="*/ 218168 h 317057"/>
              <a:gd name="connsiteX118" fmla="*/ 2788 w 154999"/>
              <a:gd name="connsiteY118" fmla="*/ 218865 h 317057"/>
              <a:gd name="connsiteX119" fmla="*/ 2091 w 154999"/>
              <a:gd name="connsiteY119" fmla="*/ 219562 h 317057"/>
              <a:gd name="connsiteX120" fmla="*/ 2091 w 154999"/>
              <a:gd name="connsiteY120" fmla="*/ 222960 h 317057"/>
              <a:gd name="connsiteX121" fmla="*/ 0 w 154999"/>
              <a:gd name="connsiteY121" fmla="*/ 225661 h 317057"/>
              <a:gd name="connsiteX122" fmla="*/ 697 w 154999"/>
              <a:gd name="connsiteY122" fmla="*/ 227665 h 317057"/>
              <a:gd name="connsiteX123" fmla="*/ 1394 w 154999"/>
              <a:gd name="connsiteY123" fmla="*/ 230366 h 317057"/>
              <a:gd name="connsiteX124" fmla="*/ 1394 w 154999"/>
              <a:gd name="connsiteY124" fmla="*/ 231063 h 317057"/>
              <a:gd name="connsiteX125" fmla="*/ 2091 w 154999"/>
              <a:gd name="connsiteY125" fmla="*/ 232369 h 317057"/>
              <a:gd name="connsiteX126" fmla="*/ 3485 w 154999"/>
              <a:gd name="connsiteY126" fmla="*/ 237771 h 317057"/>
              <a:gd name="connsiteX127" fmla="*/ 2788 w 154999"/>
              <a:gd name="connsiteY127" fmla="*/ 241169 h 317057"/>
              <a:gd name="connsiteX128" fmla="*/ 2788 w 154999"/>
              <a:gd name="connsiteY128" fmla="*/ 241866 h 317057"/>
              <a:gd name="connsiteX129" fmla="*/ 4182 w 154999"/>
              <a:gd name="connsiteY129" fmla="*/ 244567 h 317057"/>
              <a:gd name="connsiteX130" fmla="*/ 4182 w 154999"/>
              <a:gd name="connsiteY130" fmla="*/ 247268 h 317057"/>
              <a:gd name="connsiteX131" fmla="*/ 5576 w 154999"/>
              <a:gd name="connsiteY131" fmla="*/ 248575 h 317057"/>
              <a:gd name="connsiteX132" fmla="*/ 6273 w 154999"/>
              <a:gd name="connsiteY132" fmla="*/ 251973 h 317057"/>
              <a:gd name="connsiteX133" fmla="*/ 6273 w 154999"/>
              <a:gd name="connsiteY133" fmla="*/ 252670 h 317057"/>
              <a:gd name="connsiteX134" fmla="*/ 7667 w 154999"/>
              <a:gd name="connsiteY134" fmla="*/ 255371 h 317057"/>
              <a:gd name="connsiteX135" fmla="*/ 6970 w 154999"/>
              <a:gd name="connsiteY135" fmla="*/ 261383 h 317057"/>
              <a:gd name="connsiteX136" fmla="*/ 6273 w 154999"/>
              <a:gd name="connsiteY136" fmla="*/ 262690 h 317057"/>
              <a:gd name="connsiteX137" fmla="*/ 6970 w 154999"/>
              <a:gd name="connsiteY137" fmla="*/ 263997 h 317057"/>
              <a:gd name="connsiteX138" fmla="*/ 8364 w 154999"/>
              <a:gd name="connsiteY138" fmla="*/ 270706 h 317057"/>
              <a:gd name="connsiteX139" fmla="*/ 8364 w 154999"/>
              <a:gd name="connsiteY139" fmla="*/ 273407 h 317057"/>
              <a:gd name="connsiteX140" fmla="*/ 9758 w 154999"/>
              <a:gd name="connsiteY140" fmla="*/ 274714 h 317057"/>
              <a:gd name="connsiteX141" fmla="*/ 12546 w 154999"/>
              <a:gd name="connsiteY141" fmla="*/ 278721 h 317057"/>
              <a:gd name="connsiteX142" fmla="*/ 12546 w 154999"/>
              <a:gd name="connsiteY142" fmla="*/ 284123 h 317057"/>
              <a:gd name="connsiteX143" fmla="*/ 11152 w 154999"/>
              <a:gd name="connsiteY143" fmla="*/ 286127 h 317057"/>
              <a:gd name="connsiteX144" fmla="*/ 13940 w 154999"/>
              <a:gd name="connsiteY144" fmla="*/ 288828 h 317057"/>
              <a:gd name="connsiteX145" fmla="*/ 13243 w 154999"/>
              <a:gd name="connsiteY145" fmla="*/ 296234 h 317057"/>
              <a:gd name="connsiteX146" fmla="*/ 9758 w 154999"/>
              <a:gd name="connsiteY146" fmla="*/ 298935 h 317057"/>
              <a:gd name="connsiteX147" fmla="*/ 10455 w 154999"/>
              <a:gd name="connsiteY147" fmla="*/ 300242 h 317057"/>
              <a:gd name="connsiteX148" fmla="*/ 10455 w 154999"/>
              <a:gd name="connsiteY148" fmla="*/ 304947 h 317057"/>
              <a:gd name="connsiteX149" fmla="*/ 9758 w 154999"/>
              <a:gd name="connsiteY149" fmla="*/ 307648 h 317057"/>
              <a:gd name="connsiteX150" fmla="*/ 9061 w 154999"/>
              <a:gd name="connsiteY150" fmla="*/ 308345 h 317057"/>
              <a:gd name="connsiteX151" fmla="*/ 9758 w 154999"/>
              <a:gd name="connsiteY151" fmla="*/ 308345 h 317057"/>
              <a:gd name="connsiteX152" fmla="*/ 9758 w 154999"/>
              <a:gd name="connsiteY152" fmla="*/ 309042 h 317057"/>
              <a:gd name="connsiteX153" fmla="*/ 11152 w 154999"/>
              <a:gd name="connsiteY153" fmla="*/ 310349 h 317057"/>
              <a:gd name="connsiteX154" fmla="*/ 12546 w 154999"/>
              <a:gd name="connsiteY154" fmla="*/ 312353 h 317057"/>
              <a:gd name="connsiteX155" fmla="*/ 14637 w 154999"/>
              <a:gd name="connsiteY155" fmla="*/ 313050 h 317057"/>
              <a:gd name="connsiteX156" fmla="*/ 16031 w 154999"/>
              <a:gd name="connsiteY156" fmla="*/ 315751 h 317057"/>
              <a:gd name="connsiteX157" fmla="*/ 16728 w 154999"/>
              <a:gd name="connsiteY157" fmla="*/ 315751 h 317057"/>
              <a:gd name="connsiteX158" fmla="*/ 22915 w 154999"/>
              <a:gd name="connsiteY158" fmla="*/ 317058 h 317057"/>
              <a:gd name="connsiteX159" fmla="*/ 116141 w 154999"/>
              <a:gd name="connsiteY159" fmla="*/ 292836 h 317057"/>
              <a:gd name="connsiteX160" fmla="*/ 117535 w 154999"/>
              <a:gd name="connsiteY160" fmla="*/ 292139 h 317057"/>
              <a:gd name="connsiteX161" fmla="*/ 118232 w 154999"/>
              <a:gd name="connsiteY161" fmla="*/ 288131 h 317057"/>
              <a:gd name="connsiteX162" fmla="*/ 121717 w 154999"/>
              <a:gd name="connsiteY162" fmla="*/ 286127 h 317057"/>
              <a:gd name="connsiteX163" fmla="*/ 121020 w 154999"/>
              <a:gd name="connsiteY163" fmla="*/ 285430 h 317057"/>
              <a:gd name="connsiteX164" fmla="*/ 121717 w 154999"/>
              <a:gd name="connsiteY164" fmla="*/ 280725 h 317057"/>
              <a:gd name="connsiteX165" fmla="*/ 125812 w 154999"/>
              <a:gd name="connsiteY165" fmla="*/ 276020 h 317057"/>
              <a:gd name="connsiteX166" fmla="*/ 129297 w 154999"/>
              <a:gd name="connsiteY166" fmla="*/ 275323 h 317057"/>
              <a:gd name="connsiteX167" fmla="*/ 130692 w 154999"/>
              <a:gd name="connsiteY167" fmla="*/ 275323 h 317057"/>
              <a:gd name="connsiteX168" fmla="*/ 131389 w 154999"/>
              <a:gd name="connsiteY168" fmla="*/ 270618 h 317057"/>
              <a:gd name="connsiteX169" fmla="*/ 134873 w 154999"/>
              <a:gd name="connsiteY169" fmla="*/ 267918 h 317057"/>
              <a:gd name="connsiteX170" fmla="*/ 135571 w 154999"/>
              <a:gd name="connsiteY170" fmla="*/ 267918 h 317057"/>
              <a:gd name="connsiteX171" fmla="*/ 136964 w 154999"/>
              <a:gd name="connsiteY171" fmla="*/ 267221 h 317057"/>
              <a:gd name="connsiteX172" fmla="*/ 138359 w 154999"/>
              <a:gd name="connsiteY172" fmla="*/ 265914 h 317057"/>
              <a:gd name="connsiteX173" fmla="*/ 139753 w 154999"/>
              <a:gd name="connsiteY173" fmla="*/ 263213 h 317057"/>
              <a:gd name="connsiteX174" fmla="*/ 144545 w 154999"/>
              <a:gd name="connsiteY174" fmla="*/ 261906 h 317057"/>
              <a:gd name="connsiteX175" fmla="*/ 145939 w 154999"/>
              <a:gd name="connsiteY175" fmla="*/ 261906 h 317057"/>
              <a:gd name="connsiteX176" fmla="*/ 148030 w 154999"/>
              <a:gd name="connsiteY176" fmla="*/ 262603 h 317057"/>
              <a:gd name="connsiteX177" fmla="*/ 148727 w 154999"/>
              <a:gd name="connsiteY177" fmla="*/ 262603 h 317057"/>
              <a:gd name="connsiteX178" fmla="*/ 150818 w 154999"/>
              <a:gd name="connsiteY178" fmla="*/ 260599 h 317057"/>
              <a:gd name="connsiteX179" fmla="*/ 150818 w 154999"/>
              <a:gd name="connsiteY179" fmla="*/ 259292 h 317057"/>
              <a:gd name="connsiteX180" fmla="*/ 152909 w 154999"/>
              <a:gd name="connsiteY180" fmla="*/ 254587 h 317057"/>
              <a:gd name="connsiteX181" fmla="*/ 153606 w 154999"/>
              <a:gd name="connsiteY181" fmla="*/ 250579 h 317057"/>
              <a:gd name="connsiteX182" fmla="*/ 153606 w 154999"/>
              <a:gd name="connsiteY182" fmla="*/ 245177 h 317057"/>
              <a:gd name="connsiteX183" fmla="*/ 155000 w 154999"/>
              <a:gd name="connsiteY183" fmla="*/ 243870 h 317057"/>
              <a:gd name="connsiteX184" fmla="*/ 155000 w 154999"/>
              <a:gd name="connsiteY184" fmla="*/ 239165 h 317057"/>
              <a:gd name="connsiteX185" fmla="*/ 149511 w 154999"/>
              <a:gd name="connsiteY185" fmla="*/ 239165 h 317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154999" h="317057">
                <a:moveTo>
                  <a:pt x="149685" y="238643"/>
                </a:moveTo>
                <a:lnTo>
                  <a:pt x="141408" y="234635"/>
                </a:lnTo>
                <a:lnTo>
                  <a:pt x="140014" y="221827"/>
                </a:lnTo>
                <a:cubicBezTo>
                  <a:pt x="140014" y="221827"/>
                  <a:pt x="135222" y="221130"/>
                  <a:pt x="133828" y="220520"/>
                </a:cubicBezTo>
                <a:cubicBezTo>
                  <a:pt x="133131" y="219823"/>
                  <a:pt x="131040" y="219213"/>
                  <a:pt x="129733" y="218516"/>
                </a:cubicBezTo>
                <a:cubicBezTo>
                  <a:pt x="129036" y="217819"/>
                  <a:pt x="128339" y="215118"/>
                  <a:pt x="126945" y="214508"/>
                </a:cubicBezTo>
                <a:lnTo>
                  <a:pt x="124157" y="214508"/>
                </a:lnTo>
                <a:cubicBezTo>
                  <a:pt x="123460" y="214508"/>
                  <a:pt x="122066" y="213201"/>
                  <a:pt x="121369" y="212504"/>
                </a:cubicBezTo>
                <a:cubicBezTo>
                  <a:pt x="120672" y="211807"/>
                  <a:pt x="119278" y="209106"/>
                  <a:pt x="119278" y="208496"/>
                </a:cubicBezTo>
                <a:cubicBezTo>
                  <a:pt x="118581" y="207190"/>
                  <a:pt x="118581" y="205098"/>
                  <a:pt x="118581" y="203792"/>
                </a:cubicBezTo>
                <a:lnTo>
                  <a:pt x="118581" y="199087"/>
                </a:lnTo>
                <a:cubicBezTo>
                  <a:pt x="118581" y="198390"/>
                  <a:pt x="117187" y="195689"/>
                  <a:pt x="117187" y="195079"/>
                </a:cubicBezTo>
                <a:cubicBezTo>
                  <a:pt x="117187" y="193772"/>
                  <a:pt x="116490" y="191681"/>
                  <a:pt x="116490" y="191071"/>
                </a:cubicBezTo>
                <a:cubicBezTo>
                  <a:pt x="115792" y="190374"/>
                  <a:pt x="113702" y="189067"/>
                  <a:pt x="113702" y="189067"/>
                </a:cubicBezTo>
                <a:lnTo>
                  <a:pt x="106819" y="171554"/>
                </a:lnTo>
                <a:lnTo>
                  <a:pt x="64649" y="55849"/>
                </a:lnTo>
                <a:lnTo>
                  <a:pt x="41821" y="0"/>
                </a:lnTo>
                <a:cubicBezTo>
                  <a:pt x="41821" y="0"/>
                  <a:pt x="41124" y="697"/>
                  <a:pt x="40427" y="1307"/>
                </a:cubicBezTo>
                <a:cubicBezTo>
                  <a:pt x="40427" y="2004"/>
                  <a:pt x="41124" y="4705"/>
                  <a:pt x="40427" y="5315"/>
                </a:cubicBezTo>
                <a:cubicBezTo>
                  <a:pt x="40427" y="6012"/>
                  <a:pt x="39033" y="6622"/>
                  <a:pt x="39033" y="7319"/>
                </a:cubicBezTo>
                <a:cubicBezTo>
                  <a:pt x="38336" y="7319"/>
                  <a:pt x="36942" y="6622"/>
                  <a:pt x="36245" y="6622"/>
                </a:cubicBezTo>
                <a:cubicBezTo>
                  <a:pt x="35548" y="6622"/>
                  <a:pt x="33457" y="7929"/>
                  <a:pt x="32760" y="7929"/>
                </a:cubicBezTo>
                <a:cubicBezTo>
                  <a:pt x="32063" y="7929"/>
                  <a:pt x="30669" y="7232"/>
                  <a:pt x="29972" y="6622"/>
                </a:cubicBezTo>
                <a:cubicBezTo>
                  <a:pt x="29275" y="5925"/>
                  <a:pt x="28578" y="4618"/>
                  <a:pt x="28578" y="3921"/>
                </a:cubicBezTo>
                <a:cubicBezTo>
                  <a:pt x="27881" y="3224"/>
                  <a:pt x="26487" y="1917"/>
                  <a:pt x="25789" y="1917"/>
                </a:cubicBezTo>
                <a:cubicBezTo>
                  <a:pt x="25093" y="1917"/>
                  <a:pt x="24396" y="3224"/>
                  <a:pt x="24396" y="3224"/>
                </a:cubicBezTo>
                <a:cubicBezTo>
                  <a:pt x="23698" y="3921"/>
                  <a:pt x="23002" y="4531"/>
                  <a:pt x="23002" y="5228"/>
                </a:cubicBezTo>
                <a:cubicBezTo>
                  <a:pt x="22305" y="5925"/>
                  <a:pt x="22305" y="7232"/>
                  <a:pt x="22305" y="7929"/>
                </a:cubicBezTo>
                <a:cubicBezTo>
                  <a:pt x="21607" y="7929"/>
                  <a:pt x="20910" y="9236"/>
                  <a:pt x="20214" y="9933"/>
                </a:cubicBezTo>
                <a:cubicBezTo>
                  <a:pt x="19517" y="10630"/>
                  <a:pt x="18819" y="11239"/>
                  <a:pt x="17426" y="11936"/>
                </a:cubicBezTo>
                <a:cubicBezTo>
                  <a:pt x="16728" y="11936"/>
                  <a:pt x="15335" y="11239"/>
                  <a:pt x="14637" y="11936"/>
                </a:cubicBezTo>
                <a:lnTo>
                  <a:pt x="14637" y="13243"/>
                </a:lnTo>
                <a:cubicBezTo>
                  <a:pt x="15335" y="13940"/>
                  <a:pt x="15335" y="14550"/>
                  <a:pt x="16031" y="15247"/>
                </a:cubicBezTo>
                <a:cubicBezTo>
                  <a:pt x="16728" y="15944"/>
                  <a:pt x="18819" y="15247"/>
                  <a:pt x="19517" y="15944"/>
                </a:cubicBezTo>
                <a:lnTo>
                  <a:pt x="19517" y="18645"/>
                </a:lnTo>
                <a:cubicBezTo>
                  <a:pt x="19517" y="19342"/>
                  <a:pt x="18819" y="21346"/>
                  <a:pt x="19517" y="22043"/>
                </a:cubicBezTo>
                <a:cubicBezTo>
                  <a:pt x="19517" y="22740"/>
                  <a:pt x="20214" y="24744"/>
                  <a:pt x="20214" y="24744"/>
                </a:cubicBezTo>
                <a:cubicBezTo>
                  <a:pt x="20214" y="24744"/>
                  <a:pt x="20214" y="27445"/>
                  <a:pt x="19517" y="28142"/>
                </a:cubicBezTo>
                <a:cubicBezTo>
                  <a:pt x="18819" y="28839"/>
                  <a:pt x="17426" y="30146"/>
                  <a:pt x="17426" y="30843"/>
                </a:cubicBezTo>
                <a:cubicBezTo>
                  <a:pt x="16728" y="31540"/>
                  <a:pt x="16031" y="33544"/>
                  <a:pt x="16031" y="34241"/>
                </a:cubicBezTo>
                <a:cubicBezTo>
                  <a:pt x="16031" y="34938"/>
                  <a:pt x="16728" y="36245"/>
                  <a:pt x="16728" y="36942"/>
                </a:cubicBezTo>
                <a:lnTo>
                  <a:pt x="17426" y="37639"/>
                </a:lnTo>
                <a:lnTo>
                  <a:pt x="21607" y="36332"/>
                </a:lnTo>
                <a:lnTo>
                  <a:pt x="20214" y="42344"/>
                </a:lnTo>
                <a:cubicBezTo>
                  <a:pt x="20214" y="42344"/>
                  <a:pt x="19517" y="42344"/>
                  <a:pt x="19517" y="43041"/>
                </a:cubicBezTo>
                <a:cubicBezTo>
                  <a:pt x="20214" y="43738"/>
                  <a:pt x="21607" y="43738"/>
                  <a:pt x="21607" y="45045"/>
                </a:cubicBezTo>
                <a:cubicBezTo>
                  <a:pt x="22305" y="45742"/>
                  <a:pt x="23002" y="46352"/>
                  <a:pt x="23002" y="47049"/>
                </a:cubicBezTo>
                <a:cubicBezTo>
                  <a:pt x="23698" y="47746"/>
                  <a:pt x="25093" y="48356"/>
                  <a:pt x="25093" y="49750"/>
                </a:cubicBezTo>
                <a:cubicBezTo>
                  <a:pt x="26487" y="51754"/>
                  <a:pt x="25789" y="55152"/>
                  <a:pt x="25789" y="55762"/>
                </a:cubicBezTo>
                <a:cubicBezTo>
                  <a:pt x="25093" y="56459"/>
                  <a:pt x="24396" y="57069"/>
                  <a:pt x="24396" y="57766"/>
                </a:cubicBezTo>
                <a:cubicBezTo>
                  <a:pt x="24396" y="58463"/>
                  <a:pt x="23698" y="58463"/>
                  <a:pt x="23698" y="58463"/>
                </a:cubicBezTo>
                <a:lnTo>
                  <a:pt x="23698" y="65171"/>
                </a:lnTo>
                <a:cubicBezTo>
                  <a:pt x="24396" y="66478"/>
                  <a:pt x="25093" y="67872"/>
                  <a:pt x="24396" y="69179"/>
                </a:cubicBezTo>
                <a:cubicBezTo>
                  <a:pt x="23698" y="71183"/>
                  <a:pt x="22305" y="71880"/>
                  <a:pt x="21607" y="72577"/>
                </a:cubicBezTo>
                <a:cubicBezTo>
                  <a:pt x="20910" y="72577"/>
                  <a:pt x="20910" y="73274"/>
                  <a:pt x="20910" y="73274"/>
                </a:cubicBezTo>
                <a:cubicBezTo>
                  <a:pt x="21607" y="73274"/>
                  <a:pt x="21607" y="73971"/>
                  <a:pt x="21607" y="73971"/>
                </a:cubicBezTo>
                <a:lnTo>
                  <a:pt x="22305" y="73971"/>
                </a:lnTo>
                <a:cubicBezTo>
                  <a:pt x="23002" y="74668"/>
                  <a:pt x="23698" y="75278"/>
                  <a:pt x="24396" y="75975"/>
                </a:cubicBezTo>
                <a:cubicBezTo>
                  <a:pt x="25093" y="76672"/>
                  <a:pt x="25789" y="77979"/>
                  <a:pt x="25789" y="78676"/>
                </a:cubicBezTo>
                <a:lnTo>
                  <a:pt x="25789" y="79373"/>
                </a:lnTo>
                <a:lnTo>
                  <a:pt x="27184" y="79373"/>
                </a:lnTo>
                <a:cubicBezTo>
                  <a:pt x="28578" y="80070"/>
                  <a:pt x="29972" y="80680"/>
                  <a:pt x="30669" y="82074"/>
                </a:cubicBezTo>
                <a:cubicBezTo>
                  <a:pt x="32760" y="83381"/>
                  <a:pt x="33457" y="86779"/>
                  <a:pt x="33457" y="87476"/>
                </a:cubicBezTo>
                <a:cubicBezTo>
                  <a:pt x="33457" y="88783"/>
                  <a:pt x="34154" y="91484"/>
                  <a:pt x="32760" y="93488"/>
                </a:cubicBezTo>
                <a:cubicBezTo>
                  <a:pt x="32760" y="93488"/>
                  <a:pt x="32760" y="94185"/>
                  <a:pt x="32063" y="94185"/>
                </a:cubicBezTo>
                <a:cubicBezTo>
                  <a:pt x="32760" y="94882"/>
                  <a:pt x="33457" y="95492"/>
                  <a:pt x="33457" y="96189"/>
                </a:cubicBezTo>
                <a:cubicBezTo>
                  <a:pt x="34851" y="98890"/>
                  <a:pt x="32760" y="102898"/>
                  <a:pt x="32760" y="102898"/>
                </a:cubicBezTo>
                <a:cubicBezTo>
                  <a:pt x="32760" y="103595"/>
                  <a:pt x="31366" y="104205"/>
                  <a:pt x="30669" y="105599"/>
                </a:cubicBezTo>
                <a:cubicBezTo>
                  <a:pt x="30669" y="105599"/>
                  <a:pt x="29972" y="105599"/>
                  <a:pt x="29972" y="106296"/>
                </a:cubicBezTo>
                <a:lnTo>
                  <a:pt x="29972" y="108997"/>
                </a:lnTo>
                <a:cubicBezTo>
                  <a:pt x="29275" y="110304"/>
                  <a:pt x="27881" y="112395"/>
                  <a:pt x="27881" y="113005"/>
                </a:cubicBezTo>
                <a:lnTo>
                  <a:pt x="25093" y="115706"/>
                </a:lnTo>
                <a:cubicBezTo>
                  <a:pt x="23698" y="117709"/>
                  <a:pt x="22305" y="117709"/>
                  <a:pt x="22305" y="118406"/>
                </a:cubicBezTo>
                <a:cubicBezTo>
                  <a:pt x="20910" y="118406"/>
                  <a:pt x="20214" y="119104"/>
                  <a:pt x="19517" y="119104"/>
                </a:cubicBezTo>
                <a:lnTo>
                  <a:pt x="19517" y="121804"/>
                </a:lnTo>
                <a:cubicBezTo>
                  <a:pt x="18819" y="123808"/>
                  <a:pt x="17426" y="125812"/>
                  <a:pt x="17426" y="125812"/>
                </a:cubicBezTo>
                <a:lnTo>
                  <a:pt x="16728" y="126509"/>
                </a:lnTo>
                <a:cubicBezTo>
                  <a:pt x="16031" y="127816"/>
                  <a:pt x="14637" y="129210"/>
                  <a:pt x="13243" y="129907"/>
                </a:cubicBezTo>
                <a:lnTo>
                  <a:pt x="9758" y="129907"/>
                </a:lnTo>
                <a:cubicBezTo>
                  <a:pt x="9061" y="129907"/>
                  <a:pt x="9061" y="130604"/>
                  <a:pt x="8364" y="130604"/>
                </a:cubicBezTo>
                <a:cubicBezTo>
                  <a:pt x="7667" y="131301"/>
                  <a:pt x="6273" y="131301"/>
                  <a:pt x="5576" y="131911"/>
                </a:cubicBezTo>
                <a:lnTo>
                  <a:pt x="4879" y="131911"/>
                </a:lnTo>
                <a:lnTo>
                  <a:pt x="4182" y="132608"/>
                </a:lnTo>
                <a:lnTo>
                  <a:pt x="4182" y="133305"/>
                </a:lnTo>
                <a:cubicBezTo>
                  <a:pt x="3485" y="134002"/>
                  <a:pt x="3485" y="135309"/>
                  <a:pt x="2788" y="136703"/>
                </a:cubicBezTo>
                <a:cubicBezTo>
                  <a:pt x="2788" y="137400"/>
                  <a:pt x="2091" y="137400"/>
                  <a:pt x="2091" y="138010"/>
                </a:cubicBezTo>
                <a:cubicBezTo>
                  <a:pt x="2788" y="138010"/>
                  <a:pt x="3485" y="139317"/>
                  <a:pt x="4182" y="140014"/>
                </a:cubicBezTo>
                <a:cubicBezTo>
                  <a:pt x="4879" y="141321"/>
                  <a:pt x="4182" y="143412"/>
                  <a:pt x="4182" y="144022"/>
                </a:cubicBezTo>
                <a:lnTo>
                  <a:pt x="4182" y="144719"/>
                </a:lnTo>
                <a:cubicBezTo>
                  <a:pt x="4182" y="145416"/>
                  <a:pt x="4182" y="146026"/>
                  <a:pt x="4879" y="146723"/>
                </a:cubicBezTo>
                <a:lnTo>
                  <a:pt x="5576" y="147420"/>
                </a:lnTo>
                <a:cubicBezTo>
                  <a:pt x="6970" y="148727"/>
                  <a:pt x="7667" y="150121"/>
                  <a:pt x="8364" y="151428"/>
                </a:cubicBezTo>
                <a:lnTo>
                  <a:pt x="8364" y="154129"/>
                </a:lnTo>
                <a:cubicBezTo>
                  <a:pt x="9061" y="154129"/>
                  <a:pt x="9758" y="154826"/>
                  <a:pt x="9758" y="156133"/>
                </a:cubicBezTo>
                <a:cubicBezTo>
                  <a:pt x="10455" y="157440"/>
                  <a:pt x="11152" y="159531"/>
                  <a:pt x="10455" y="161535"/>
                </a:cubicBezTo>
                <a:cubicBezTo>
                  <a:pt x="10455" y="162232"/>
                  <a:pt x="9758" y="163539"/>
                  <a:pt x="9061" y="164236"/>
                </a:cubicBezTo>
                <a:cubicBezTo>
                  <a:pt x="9061" y="164236"/>
                  <a:pt x="8364" y="164236"/>
                  <a:pt x="8364" y="164933"/>
                </a:cubicBezTo>
                <a:lnTo>
                  <a:pt x="8364" y="170335"/>
                </a:lnTo>
                <a:cubicBezTo>
                  <a:pt x="9061" y="171032"/>
                  <a:pt x="9758" y="171641"/>
                  <a:pt x="10455" y="173036"/>
                </a:cubicBezTo>
                <a:cubicBezTo>
                  <a:pt x="10455" y="174342"/>
                  <a:pt x="9758" y="175736"/>
                  <a:pt x="9061" y="176433"/>
                </a:cubicBezTo>
                <a:cubicBezTo>
                  <a:pt x="9758" y="177740"/>
                  <a:pt x="10455" y="179134"/>
                  <a:pt x="9758" y="180441"/>
                </a:cubicBezTo>
                <a:cubicBezTo>
                  <a:pt x="9061" y="181748"/>
                  <a:pt x="8364" y="183142"/>
                  <a:pt x="7667" y="183142"/>
                </a:cubicBezTo>
                <a:cubicBezTo>
                  <a:pt x="7205" y="183607"/>
                  <a:pt x="6970" y="184042"/>
                  <a:pt x="6970" y="184449"/>
                </a:cubicBezTo>
                <a:lnTo>
                  <a:pt x="6970" y="186453"/>
                </a:lnTo>
                <a:cubicBezTo>
                  <a:pt x="6273" y="186453"/>
                  <a:pt x="6273" y="187760"/>
                  <a:pt x="6273" y="187760"/>
                </a:cubicBezTo>
                <a:cubicBezTo>
                  <a:pt x="6273" y="188224"/>
                  <a:pt x="6509" y="188457"/>
                  <a:pt x="6970" y="188457"/>
                </a:cubicBezTo>
                <a:cubicBezTo>
                  <a:pt x="6970" y="189764"/>
                  <a:pt x="7667" y="190461"/>
                  <a:pt x="8364" y="191855"/>
                </a:cubicBezTo>
                <a:cubicBezTo>
                  <a:pt x="8364" y="193162"/>
                  <a:pt x="7667" y="194556"/>
                  <a:pt x="7667" y="195863"/>
                </a:cubicBezTo>
                <a:cubicBezTo>
                  <a:pt x="7667" y="196560"/>
                  <a:pt x="6970" y="196560"/>
                  <a:pt x="6970" y="197170"/>
                </a:cubicBezTo>
                <a:lnTo>
                  <a:pt x="6970" y="197867"/>
                </a:lnTo>
                <a:cubicBezTo>
                  <a:pt x="6970" y="199871"/>
                  <a:pt x="6970" y="201265"/>
                  <a:pt x="6273" y="202572"/>
                </a:cubicBezTo>
                <a:cubicBezTo>
                  <a:pt x="5576" y="203879"/>
                  <a:pt x="4879" y="204576"/>
                  <a:pt x="3485" y="205273"/>
                </a:cubicBezTo>
                <a:cubicBezTo>
                  <a:pt x="3485" y="205970"/>
                  <a:pt x="2788" y="205970"/>
                  <a:pt x="2788" y="205970"/>
                </a:cubicBezTo>
                <a:lnTo>
                  <a:pt x="2788" y="206667"/>
                </a:lnTo>
                <a:lnTo>
                  <a:pt x="2091" y="207364"/>
                </a:lnTo>
                <a:lnTo>
                  <a:pt x="2091" y="211372"/>
                </a:lnTo>
                <a:cubicBezTo>
                  <a:pt x="2788" y="212069"/>
                  <a:pt x="3485" y="213376"/>
                  <a:pt x="3485" y="214770"/>
                </a:cubicBezTo>
                <a:cubicBezTo>
                  <a:pt x="3485" y="216164"/>
                  <a:pt x="2788" y="216774"/>
                  <a:pt x="2788" y="218168"/>
                </a:cubicBezTo>
                <a:lnTo>
                  <a:pt x="2788" y="218865"/>
                </a:lnTo>
                <a:cubicBezTo>
                  <a:pt x="2091" y="218865"/>
                  <a:pt x="2091" y="219562"/>
                  <a:pt x="2091" y="219562"/>
                </a:cubicBezTo>
                <a:lnTo>
                  <a:pt x="2091" y="222960"/>
                </a:lnTo>
                <a:cubicBezTo>
                  <a:pt x="1394" y="223657"/>
                  <a:pt x="697" y="224964"/>
                  <a:pt x="0" y="225661"/>
                </a:cubicBezTo>
                <a:cubicBezTo>
                  <a:pt x="0" y="226358"/>
                  <a:pt x="697" y="226968"/>
                  <a:pt x="697" y="227665"/>
                </a:cubicBezTo>
                <a:cubicBezTo>
                  <a:pt x="1394" y="228362"/>
                  <a:pt x="1394" y="229668"/>
                  <a:pt x="1394" y="230366"/>
                </a:cubicBezTo>
                <a:lnTo>
                  <a:pt x="1394" y="231063"/>
                </a:lnTo>
                <a:cubicBezTo>
                  <a:pt x="1394" y="231760"/>
                  <a:pt x="2091" y="231760"/>
                  <a:pt x="2091" y="232369"/>
                </a:cubicBezTo>
                <a:cubicBezTo>
                  <a:pt x="2788" y="233676"/>
                  <a:pt x="3485" y="236377"/>
                  <a:pt x="3485" y="237771"/>
                </a:cubicBezTo>
                <a:cubicBezTo>
                  <a:pt x="3485" y="239165"/>
                  <a:pt x="3485" y="240472"/>
                  <a:pt x="2788" y="241169"/>
                </a:cubicBezTo>
                <a:lnTo>
                  <a:pt x="2788" y="241866"/>
                </a:lnTo>
                <a:cubicBezTo>
                  <a:pt x="3485" y="242563"/>
                  <a:pt x="4182" y="243173"/>
                  <a:pt x="4182" y="244567"/>
                </a:cubicBezTo>
                <a:cubicBezTo>
                  <a:pt x="4879" y="245264"/>
                  <a:pt x="4879" y="246571"/>
                  <a:pt x="4182" y="247268"/>
                </a:cubicBezTo>
                <a:cubicBezTo>
                  <a:pt x="4879" y="247268"/>
                  <a:pt x="5576" y="247965"/>
                  <a:pt x="5576" y="248575"/>
                </a:cubicBezTo>
                <a:cubicBezTo>
                  <a:pt x="6273" y="249882"/>
                  <a:pt x="6273" y="250579"/>
                  <a:pt x="6273" y="251973"/>
                </a:cubicBezTo>
                <a:lnTo>
                  <a:pt x="6273" y="252670"/>
                </a:lnTo>
                <a:cubicBezTo>
                  <a:pt x="6970" y="253367"/>
                  <a:pt x="7667" y="253977"/>
                  <a:pt x="7667" y="255371"/>
                </a:cubicBezTo>
                <a:cubicBezTo>
                  <a:pt x="7667" y="257375"/>
                  <a:pt x="7667" y="260076"/>
                  <a:pt x="6970" y="261383"/>
                </a:cubicBezTo>
                <a:cubicBezTo>
                  <a:pt x="6970" y="261383"/>
                  <a:pt x="6273" y="262080"/>
                  <a:pt x="6273" y="262690"/>
                </a:cubicBezTo>
                <a:cubicBezTo>
                  <a:pt x="6273" y="262690"/>
                  <a:pt x="6970" y="263387"/>
                  <a:pt x="6970" y="263997"/>
                </a:cubicBezTo>
                <a:cubicBezTo>
                  <a:pt x="7667" y="265304"/>
                  <a:pt x="7667" y="268005"/>
                  <a:pt x="8364" y="270706"/>
                </a:cubicBezTo>
                <a:lnTo>
                  <a:pt x="8364" y="273407"/>
                </a:lnTo>
                <a:cubicBezTo>
                  <a:pt x="9061" y="273407"/>
                  <a:pt x="9061" y="274104"/>
                  <a:pt x="9758" y="274714"/>
                </a:cubicBezTo>
                <a:cubicBezTo>
                  <a:pt x="11152" y="276020"/>
                  <a:pt x="11849" y="277414"/>
                  <a:pt x="12546" y="278721"/>
                </a:cubicBezTo>
                <a:lnTo>
                  <a:pt x="12546" y="284123"/>
                </a:lnTo>
                <a:cubicBezTo>
                  <a:pt x="11849" y="284820"/>
                  <a:pt x="11849" y="285430"/>
                  <a:pt x="11152" y="286127"/>
                </a:cubicBezTo>
                <a:cubicBezTo>
                  <a:pt x="12546" y="286824"/>
                  <a:pt x="13243" y="287434"/>
                  <a:pt x="13940" y="288828"/>
                </a:cubicBezTo>
                <a:cubicBezTo>
                  <a:pt x="14637" y="290832"/>
                  <a:pt x="13940" y="294230"/>
                  <a:pt x="13243" y="296234"/>
                </a:cubicBezTo>
                <a:cubicBezTo>
                  <a:pt x="11849" y="297541"/>
                  <a:pt x="10455" y="298238"/>
                  <a:pt x="9758" y="298935"/>
                </a:cubicBezTo>
                <a:cubicBezTo>
                  <a:pt x="9758" y="298935"/>
                  <a:pt x="10455" y="299632"/>
                  <a:pt x="10455" y="300242"/>
                </a:cubicBezTo>
                <a:cubicBezTo>
                  <a:pt x="11152" y="302246"/>
                  <a:pt x="10455" y="304947"/>
                  <a:pt x="10455" y="304947"/>
                </a:cubicBezTo>
                <a:cubicBezTo>
                  <a:pt x="10455" y="306254"/>
                  <a:pt x="9758" y="306951"/>
                  <a:pt x="9758" y="307648"/>
                </a:cubicBezTo>
                <a:lnTo>
                  <a:pt x="9061" y="308345"/>
                </a:lnTo>
                <a:lnTo>
                  <a:pt x="9758" y="308345"/>
                </a:lnTo>
                <a:lnTo>
                  <a:pt x="9758" y="309042"/>
                </a:lnTo>
                <a:cubicBezTo>
                  <a:pt x="10455" y="309042"/>
                  <a:pt x="11152" y="309739"/>
                  <a:pt x="11152" y="310349"/>
                </a:cubicBezTo>
                <a:cubicBezTo>
                  <a:pt x="11849" y="311046"/>
                  <a:pt x="11849" y="311656"/>
                  <a:pt x="12546" y="312353"/>
                </a:cubicBezTo>
                <a:cubicBezTo>
                  <a:pt x="13243" y="312353"/>
                  <a:pt x="13940" y="313050"/>
                  <a:pt x="14637" y="313050"/>
                </a:cubicBezTo>
                <a:cubicBezTo>
                  <a:pt x="15335" y="313747"/>
                  <a:pt x="16031" y="315054"/>
                  <a:pt x="16031" y="315751"/>
                </a:cubicBezTo>
                <a:lnTo>
                  <a:pt x="16728" y="315751"/>
                </a:lnTo>
                <a:lnTo>
                  <a:pt x="22915" y="317058"/>
                </a:lnTo>
                <a:lnTo>
                  <a:pt x="116141" y="292836"/>
                </a:lnTo>
                <a:cubicBezTo>
                  <a:pt x="116838" y="292836"/>
                  <a:pt x="116838" y="292139"/>
                  <a:pt x="117535" y="292139"/>
                </a:cubicBezTo>
                <a:cubicBezTo>
                  <a:pt x="116838" y="290745"/>
                  <a:pt x="116838" y="289438"/>
                  <a:pt x="118232" y="288131"/>
                </a:cubicBezTo>
                <a:cubicBezTo>
                  <a:pt x="118929" y="286824"/>
                  <a:pt x="120323" y="286127"/>
                  <a:pt x="121717" y="286127"/>
                </a:cubicBezTo>
                <a:lnTo>
                  <a:pt x="121020" y="285430"/>
                </a:lnTo>
                <a:cubicBezTo>
                  <a:pt x="121020" y="284123"/>
                  <a:pt x="121020" y="282032"/>
                  <a:pt x="121717" y="280725"/>
                </a:cubicBezTo>
                <a:cubicBezTo>
                  <a:pt x="122414" y="279418"/>
                  <a:pt x="123808" y="277327"/>
                  <a:pt x="125812" y="276020"/>
                </a:cubicBezTo>
                <a:cubicBezTo>
                  <a:pt x="126509" y="275323"/>
                  <a:pt x="128601" y="275323"/>
                  <a:pt x="129297" y="275323"/>
                </a:cubicBezTo>
                <a:lnTo>
                  <a:pt x="130692" y="275323"/>
                </a:lnTo>
                <a:cubicBezTo>
                  <a:pt x="130692" y="274016"/>
                  <a:pt x="129994" y="272622"/>
                  <a:pt x="131389" y="270618"/>
                </a:cubicBezTo>
                <a:cubicBezTo>
                  <a:pt x="132085" y="269312"/>
                  <a:pt x="133480" y="268615"/>
                  <a:pt x="134873" y="267918"/>
                </a:cubicBezTo>
                <a:lnTo>
                  <a:pt x="135571" y="267918"/>
                </a:lnTo>
                <a:cubicBezTo>
                  <a:pt x="135571" y="267918"/>
                  <a:pt x="136268" y="267221"/>
                  <a:pt x="136964" y="267221"/>
                </a:cubicBezTo>
                <a:cubicBezTo>
                  <a:pt x="136964" y="266523"/>
                  <a:pt x="137662" y="266523"/>
                  <a:pt x="138359" y="265914"/>
                </a:cubicBezTo>
                <a:cubicBezTo>
                  <a:pt x="138359" y="265217"/>
                  <a:pt x="139055" y="263910"/>
                  <a:pt x="139753" y="263213"/>
                </a:cubicBezTo>
                <a:cubicBezTo>
                  <a:pt x="141147" y="261906"/>
                  <a:pt x="142541" y="261906"/>
                  <a:pt x="144545" y="261906"/>
                </a:cubicBezTo>
                <a:lnTo>
                  <a:pt x="145939" y="261906"/>
                </a:lnTo>
                <a:cubicBezTo>
                  <a:pt x="146636" y="261906"/>
                  <a:pt x="147333" y="261906"/>
                  <a:pt x="148030" y="262603"/>
                </a:cubicBezTo>
                <a:lnTo>
                  <a:pt x="148727" y="262603"/>
                </a:lnTo>
                <a:lnTo>
                  <a:pt x="150818" y="260599"/>
                </a:lnTo>
                <a:cubicBezTo>
                  <a:pt x="150818" y="259902"/>
                  <a:pt x="150121" y="259292"/>
                  <a:pt x="150818" y="259292"/>
                </a:cubicBezTo>
                <a:cubicBezTo>
                  <a:pt x="150818" y="257985"/>
                  <a:pt x="152909" y="255894"/>
                  <a:pt x="152909" y="254587"/>
                </a:cubicBezTo>
                <a:cubicBezTo>
                  <a:pt x="153606" y="253890"/>
                  <a:pt x="153606" y="251886"/>
                  <a:pt x="153606" y="250579"/>
                </a:cubicBezTo>
                <a:lnTo>
                  <a:pt x="153606" y="245177"/>
                </a:lnTo>
                <a:cubicBezTo>
                  <a:pt x="154303" y="245177"/>
                  <a:pt x="154303" y="244480"/>
                  <a:pt x="155000" y="243870"/>
                </a:cubicBezTo>
                <a:lnTo>
                  <a:pt x="155000" y="239165"/>
                </a:lnTo>
                <a:lnTo>
                  <a:pt x="149511" y="239165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132" name="Graphic 6">
            <a:extLst>
              <a:ext uri="{FF2B5EF4-FFF2-40B4-BE49-F238E27FC236}">
                <a16:creationId xmlns:a16="http://schemas.microsoft.com/office/drawing/2014/main" id="{8AEEFB94-50DA-A9A0-B5FA-CED87D3FB7B5}"/>
              </a:ext>
            </a:extLst>
          </p:cNvPr>
          <p:cNvGrpSpPr/>
          <p:nvPr/>
        </p:nvGrpSpPr>
        <p:grpSpPr>
          <a:xfrm>
            <a:off x="6989116" y="933080"/>
            <a:ext cx="783282" cy="1211586"/>
            <a:chOff x="5590802" y="1030038"/>
            <a:chExt cx="522329" cy="849319"/>
          </a:xfrm>
          <a:solidFill>
            <a:srgbClr val="001980"/>
          </a:solidFill>
        </p:grpSpPr>
        <p:sp>
          <p:nvSpPr>
            <p:cNvPr id="133" name="Freeform: Shape 22">
              <a:extLst>
                <a:ext uri="{FF2B5EF4-FFF2-40B4-BE49-F238E27FC236}">
                  <a16:creationId xmlns:a16="http://schemas.microsoft.com/office/drawing/2014/main" id="{0BE120AE-DE7D-E37F-0A59-C3F52E58838C}"/>
                </a:ext>
              </a:extLst>
            </p:cNvPr>
            <p:cNvSpPr/>
            <p:nvPr/>
          </p:nvSpPr>
          <p:spPr>
            <a:xfrm>
              <a:off x="5670262" y="1597065"/>
              <a:ext cx="322333" cy="169201"/>
            </a:xfrm>
            <a:custGeom>
              <a:avLst/>
              <a:gdLst>
                <a:gd name="connsiteX0" fmla="*/ 67786 w 322333"/>
                <a:gd name="connsiteY0" fmla="*/ 58288 h 169201"/>
                <a:gd name="connsiteX1" fmla="*/ 68482 w 322333"/>
                <a:gd name="connsiteY1" fmla="*/ 57591 h 169201"/>
                <a:gd name="connsiteX2" fmla="*/ 167285 w 322333"/>
                <a:gd name="connsiteY2" fmla="*/ 31802 h 169201"/>
                <a:gd name="connsiteX3" fmla="*/ 170771 w 322333"/>
                <a:gd name="connsiteY3" fmla="*/ 28404 h 169201"/>
                <a:gd name="connsiteX4" fmla="*/ 170771 w 322333"/>
                <a:gd name="connsiteY4" fmla="*/ 25703 h 169201"/>
                <a:gd name="connsiteX5" fmla="*/ 175562 w 322333"/>
                <a:gd name="connsiteY5" fmla="*/ 24309 h 169201"/>
                <a:gd name="connsiteX6" fmla="*/ 175562 w 322333"/>
                <a:gd name="connsiteY6" fmla="*/ 21608 h 169201"/>
                <a:gd name="connsiteX7" fmla="*/ 174168 w 322333"/>
                <a:gd name="connsiteY7" fmla="*/ 20214 h 169201"/>
                <a:gd name="connsiteX8" fmla="*/ 174865 w 322333"/>
                <a:gd name="connsiteY8" fmla="*/ 17513 h 169201"/>
                <a:gd name="connsiteX9" fmla="*/ 176956 w 322333"/>
                <a:gd name="connsiteY9" fmla="*/ 14812 h 169201"/>
                <a:gd name="connsiteX10" fmla="*/ 181835 w 322333"/>
                <a:gd name="connsiteY10" fmla="*/ 14115 h 169201"/>
                <a:gd name="connsiteX11" fmla="*/ 183926 w 322333"/>
                <a:gd name="connsiteY11" fmla="*/ 12111 h 169201"/>
                <a:gd name="connsiteX12" fmla="*/ 183926 w 322333"/>
                <a:gd name="connsiteY12" fmla="*/ 8016 h 169201"/>
                <a:gd name="connsiteX13" fmla="*/ 187412 w 322333"/>
                <a:gd name="connsiteY13" fmla="*/ 6012 h 169201"/>
                <a:gd name="connsiteX14" fmla="*/ 191594 w 322333"/>
                <a:gd name="connsiteY14" fmla="*/ 3311 h 169201"/>
                <a:gd name="connsiteX15" fmla="*/ 192291 w 322333"/>
                <a:gd name="connsiteY15" fmla="*/ 1307 h 169201"/>
                <a:gd name="connsiteX16" fmla="*/ 195079 w 322333"/>
                <a:gd name="connsiteY16" fmla="*/ 610 h 169201"/>
                <a:gd name="connsiteX17" fmla="*/ 198564 w 322333"/>
                <a:gd name="connsiteY17" fmla="*/ 1307 h 169201"/>
                <a:gd name="connsiteX18" fmla="*/ 200655 w 322333"/>
                <a:gd name="connsiteY18" fmla="*/ 1307 h 169201"/>
                <a:gd name="connsiteX19" fmla="*/ 201352 w 322333"/>
                <a:gd name="connsiteY19" fmla="*/ 0 h 169201"/>
                <a:gd name="connsiteX20" fmla="*/ 204140 w 322333"/>
                <a:gd name="connsiteY20" fmla="*/ 4705 h 169201"/>
                <a:gd name="connsiteX21" fmla="*/ 206232 w 322333"/>
                <a:gd name="connsiteY21" fmla="*/ 8800 h 169201"/>
                <a:gd name="connsiteX22" fmla="*/ 208323 w 322333"/>
                <a:gd name="connsiteY22" fmla="*/ 12198 h 169201"/>
                <a:gd name="connsiteX23" fmla="*/ 211807 w 322333"/>
                <a:gd name="connsiteY23" fmla="*/ 16293 h 169201"/>
                <a:gd name="connsiteX24" fmla="*/ 212505 w 322333"/>
                <a:gd name="connsiteY24" fmla="*/ 18297 h 169201"/>
                <a:gd name="connsiteX25" fmla="*/ 214595 w 322333"/>
                <a:gd name="connsiteY25" fmla="*/ 18994 h 169201"/>
                <a:gd name="connsiteX26" fmla="*/ 217384 w 322333"/>
                <a:gd name="connsiteY26" fmla="*/ 20998 h 169201"/>
                <a:gd name="connsiteX27" fmla="*/ 220172 w 322333"/>
                <a:gd name="connsiteY27" fmla="*/ 21695 h 169201"/>
                <a:gd name="connsiteX28" fmla="*/ 221566 w 322333"/>
                <a:gd name="connsiteY28" fmla="*/ 20301 h 169201"/>
                <a:gd name="connsiteX29" fmla="*/ 222263 w 322333"/>
                <a:gd name="connsiteY29" fmla="*/ 17600 h 169201"/>
                <a:gd name="connsiteX30" fmla="*/ 222960 w 322333"/>
                <a:gd name="connsiteY30" fmla="*/ 15596 h 169201"/>
                <a:gd name="connsiteX31" fmla="*/ 225051 w 322333"/>
                <a:gd name="connsiteY31" fmla="*/ 14899 h 169201"/>
                <a:gd name="connsiteX32" fmla="*/ 226445 w 322333"/>
                <a:gd name="connsiteY32" fmla="*/ 16293 h 169201"/>
                <a:gd name="connsiteX33" fmla="*/ 227142 w 322333"/>
                <a:gd name="connsiteY33" fmla="*/ 18297 h 169201"/>
                <a:gd name="connsiteX34" fmla="*/ 229233 w 322333"/>
                <a:gd name="connsiteY34" fmla="*/ 18994 h 169201"/>
                <a:gd name="connsiteX35" fmla="*/ 229233 w 322333"/>
                <a:gd name="connsiteY35" fmla="*/ 21695 h 169201"/>
                <a:gd name="connsiteX36" fmla="*/ 227142 w 322333"/>
                <a:gd name="connsiteY36" fmla="*/ 23699 h 169201"/>
                <a:gd name="connsiteX37" fmla="*/ 228536 w 322333"/>
                <a:gd name="connsiteY37" fmla="*/ 27097 h 169201"/>
                <a:gd name="connsiteX38" fmla="*/ 226445 w 322333"/>
                <a:gd name="connsiteY38" fmla="*/ 29101 h 169201"/>
                <a:gd name="connsiteX39" fmla="*/ 225051 w 322333"/>
                <a:gd name="connsiteY39" fmla="*/ 29101 h 169201"/>
                <a:gd name="connsiteX40" fmla="*/ 222263 w 322333"/>
                <a:gd name="connsiteY40" fmla="*/ 31105 h 169201"/>
                <a:gd name="connsiteX41" fmla="*/ 220869 w 322333"/>
                <a:gd name="connsiteY41" fmla="*/ 32411 h 169201"/>
                <a:gd name="connsiteX42" fmla="*/ 218081 w 322333"/>
                <a:gd name="connsiteY42" fmla="*/ 33806 h 169201"/>
                <a:gd name="connsiteX43" fmla="*/ 213898 w 322333"/>
                <a:gd name="connsiteY43" fmla="*/ 35809 h 169201"/>
                <a:gd name="connsiteX44" fmla="*/ 211111 w 322333"/>
                <a:gd name="connsiteY44" fmla="*/ 36507 h 169201"/>
                <a:gd name="connsiteX45" fmla="*/ 209716 w 322333"/>
                <a:gd name="connsiteY45" fmla="*/ 38510 h 169201"/>
                <a:gd name="connsiteX46" fmla="*/ 210414 w 322333"/>
                <a:gd name="connsiteY46" fmla="*/ 40514 h 169201"/>
                <a:gd name="connsiteX47" fmla="*/ 213202 w 322333"/>
                <a:gd name="connsiteY47" fmla="*/ 40514 h 169201"/>
                <a:gd name="connsiteX48" fmla="*/ 214595 w 322333"/>
                <a:gd name="connsiteY48" fmla="*/ 43912 h 169201"/>
                <a:gd name="connsiteX49" fmla="*/ 211807 w 322333"/>
                <a:gd name="connsiteY49" fmla="*/ 44609 h 169201"/>
                <a:gd name="connsiteX50" fmla="*/ 211111 w 322333"/>
                <a:gd name="connsiteY50" fmla="*/ 46613 h 169201"/>
                <a:gd name="connsiteX51" fmla="*/ 210414 w 322333"/>
                <a:gd name="connsiteY51" fmla="*/ 48007 h 169201"/>
                <a:gd name="connsiteX52" fmla="*/ 207625 w 322333"/>
                <a:gd name="connsiteY52" fmla="*/ 48704 h 169201"/>
                <a:gd name="connsiteX53" fmla="*/ 207625 w 322333"/>
                <a:gd name="connsiteY53" fmla="*/ 51405 h 169201"/>
                <a:gd name="connsiteX54" fmla="*/ 205534 w 322333"/>
                <a:gd name="connsiteY54" fmla="*/ 52102 h 169201"/>
                <a:gd name="connsiteX55" fmla="*/ 204140 w 322333"/>
                <a:gd name="connsiteY55" fmla="*/ 54106 h 169201"/>
                <a:gd name="connsiteX56" fmla="*/ 204837 w 322333"/>
                <a:gd name="connsiteY56" fmla="*/ 56807 h 169201"/>
                <a:gd name="connsiteX57" fmla="*/ 206928 w 322333"/>
                <a:gd name="connsiteY57" fmla="*/ 58811 h 169201"/>
                <a:gd name="connsiteX58" fmla="*/ 208323 w 322333"/>
                <a:gd name="connsiteY58" fmla="*/ 61512 h 169201"/>
                <a:gd name="connsiteX59" fmla="*/ 208323 w 322333"/>
                <a:gd name="connsiteY59" fmla="*/ 63516 h 169201"/>
                <a:gd name="connsiteX60" fmla="*/ 204140 w 322333"/>
                <a:gd name="connsiteY60" fmla="*/ 63516 h 169201"/>
                <a:gd name="connsiteX61" fmla="*/ 205534 w 322333"/>
                <a:gd name="connsiteY61" fmla="*/ 68221 h 169201"/>
                <a:gd name="connsiteX62" fmla="*/ 208323 w 322333"/>
                <a:gd name="connsiteY62" fmla="*/ 71619 h 169201"/>
                <a:gd name="connsiteX63" fmla="*/ 211111 w 322333"/>
                <a:gd name="connsiteY63" fmla="*/ 72316 h 169201"/>
                <a:gd name="connsiteX64" fmla="*/ 213202 w 322333"/>
                <a:gd name="connsiteY64" fmla="*/ 70922 h 169201"/>
                <a:gd name="connsiteX65" fmla="*/ 215293 w 322333"/>
                <a:gd name="connsiteY65" fmla="*/ 70922 h 169201"/>
                <a:gd name="connsiteX66" fmla="*/ 216686 w 322333"/>
                <a:gd name="connsiteY66" fmla="*/ 68918 h 169201"/>
                <a:gd name="connsiteX67" fmla="*/ 215990 w 322333"/>
                <a:gd name="connsiteY67" fmla="*/ 67611 h 169201"/>
                <a:gd name="connsiteX68" fmla="*/ 215293 w 322333"/>
                <a:gd name="connsiteY68" fmla="*/ 66914 h 169201"/>
                <a:gd name="connsiteX69" fmla="*/ 213898 w 322333"/>
                <a:gd name="connsiteY69" fmla="*/ 64910 h 169201"/>
                <a:gd name="connsiteX70" fmla="*/ 215293 w 322333"/>
                <a:gd name="connsiteY70" fmla="*/ 63516 h 169201"/>
                <a:gd name="connsiteX71" fmla="*/ 218777 w 322333"/>
                <a:gd name="connsiteY71" fmla="*/ 64910 h 169201"/>
                <a:gd name="connsiteX72" fmla="*/ 220172 w 322333"/>
                <a:gd name="connsiteY72" fmla="*/ 66914 h 169201"/>
                <a:gd name="connsiteX73" fmla="*/ 222263 w 322333"/>
                <a:gd name="connsiteY73" fmla="*/ 68221 h 169201"/>
                <a:gd name="connsiteX74" fmla="*/ 225748 w 322333"/>
                <a:gd name="connsiteY74" fmla="*/ 67524 h 169201"/>
                <a:gd name="connsiteX75" fmla="*/ 229930 w 322333"/>
                <a:gd name="connsiteY75" fmla="*/ 68221 h 169201"/>
                <a:gd name="connsiteX76" fmla="*/ 232718 w 322333"/>
                <a:gd name="connsiteY76" fmla="*/ 70225 h 169201"/>
                <a:gd name="connsiteX77" fmla="*/ 236900 w 322333"/>
                <a:gd name="connsiteY77" fmla="*/ 74320 h 169201"/>
                <a:gd name="connsiteX78" fmla="*/ 242476 w 322333"/>
                <a:gd name="connsiteY78" fmla="*/ 79722 h 169201"/>
                <a:gd name="connsiteX79" fmla="*/ 245962 w 322333"/>
                <a:gd name="connsiteY79" fmla="*/ 82423 h 169201"/>
                <a:gd name="connsiteX80" fmla="*/ 247356 w 322333"/>
                <a:gd name="connsiteY80" fmla="*/ 85124 h 169201"/>
                <a:gd name="connsiteX81" fmla="*/ 246658 w 322333"/>
                <a:gd name="connsiteY81" fmla="*/ 89219 h 169201"/>
                <a:gd name="connsiteX82" fmla="*/ 245962 w 322333"/>
                <a:gd name="connsiteY82" fmla="*/ 90526 h 169201"/>
                <a:gd name="connsiteX83" fmla="*/ 246658 w 322333"/>
                <a:gd name="connsiteY83" fmla="*/ 93227 h 169201"/>
                <a:gd name="connsiteX84" fmla="*/ 245265 w 322333"/>
                <a:gd name="connsiteY84" fmla="*/ 94534 h 169201"/>
                <a:gd name="connsiteX85" fmla="*/ 243174 w 322333"/>
                <a:gd name="connsiteY85" fmla="*/ 93837 h 169201"/>
                <a:gd name="connsiteX86" fmla="*/ 243174 w 322333"/>
                <a:gd name="connsiteY86" fmla="*/ 95231 h 169201"/>
                <a:gd name="connsiteX87" fmla="*/ 245962 w 322333"/>
                <a:gd name="connsiteY87" fmla="*/ 96537 h 169201"/>
                <a:gd name="connsiteX88" fmla="*/ 248053 w 322333"/>
                <a:gd name="connsiteY88" fmla="*/ 97932 h 169201"/>
                <a:gd name="connsiteX89" fmla="*/ 252235 w 322333"/>
                <a:gd name="connsiteY89" fmla="*/ 98628 h 169201"/>
                <a:gd name="connsiteX90" fmla="*/ 253629 w 322333"/>
                <a:gd name="connsiteY90" fmla="*/ 98628 h 169201"/>
                <a:gd name="connsiteX91" fmla="*/ 255720 w 322333"/>
                <a:gd name="connsiteY91" fmla="*/ 97932 h 169201"/>
                <a:gd name="connsiteX92" fmla="*/ 257114 w 322333"/>
                <a:gd name="connsiteY92" fmla="*/ 97234 h 169201"/>
                <a:gd name="connsiteX93" fmla="*/ 260599 w 322333"/>
                <a:gd name="connsiteY93" fmla="*/ 99238 h 169201"/>
                <a:gd name="connsiteX94" fmla="*/ 262690 w 322333"/>
                <a:gd name="connsiteY94" fmla="*/ 101939 h 169201"/>
                <a:gd name="connsiteX95" fmla="*/ 264781 w 322333"/>
                <a:gd name="connsiteY95" fmla="*/ 105337 h 169201"/>
                <a:gd name="connsiteX96" fmla="*/ 264084 w 322333"/>
                <a:gd name="connsiteY96" fmla="*/ 109432 h 169201"/>
                <a:gd name="connsiteX97" fmla="*/ 265478 w 322333"/>
                <a:gd name="connsiteY97" fmla="*/ 112133 h 169201"/>
                <a:gd name="connsiteX98" fmla="*/ 271054 w 322333"/>
                <a:gd name="connsiteY98" fmla="*/ 114137 h 169201"/>
                <a:gd name="connsiteX99" fmla="*/ 276543 w 322333"/>
                <a:gd name="connsiteY99" fmla="*/ 115531 h 169201"/>
                <a:gd name="connsiteX100" fmla="*/ 280028 w 322333"/>
                <a:gd name="connsiteY100" fmla="*/ 115531 h 169201"/>
                <a:gd name="connsiteX101" fmla="*/ 284820 w 322333"/>
                <a:gd name="connsiteY101" fmla="*/ 113527 h 169201"/>
                <a:gd name="connsiteX102" fmla="*/ 289612 w 322333"/>
                <a:gd name="connsiteY102" fmla="*/ 113527 h 169201"/>
                <a:gd name="connsiteX103" fmla="*/ 292400 w 322333"/>
                <a:gd name="connsiteY103" fmla="*/ 114921 h 169201"/>
                <a:gd name="connsiteX104" fmla="*/ 293795 w 322333"/>
                <a:gd name="connsiteY104" fmla="*/ 113527 h 169201"/>
                <a:gd name="connsiteX105" fmla="*/ 295189 w 322333"/>
                <a:gd name="connsiteY105" fmla="*/ 110826 h 169201"/>
                <a:gd name="connsiteX106" fmla="*/ 297977 w 322333"/>
                <a:gd name="connsiteY106" fmla="*/ 108822 h 169201"/>
                <a:gd name="connsiteX107" fmla="*/ 301462 w 322333"/>
                <a:gd name="connsiteY107" fmla="*/ 107428 h 169201"/>
                <a:gd name="connsiteX108" fmla="*/ 306341 w 322333"/>
                <a:gd name="connsiteY108" fmla="*/ 103333 h 169201"/>
                <a:gd name="connsiteX109" fmla="*/ 309129 w 322333"/>
                <a:gd name="connsiteY109" fmla="*/ 100632 h 169201"/>
                <a:gd name="connsiteX110" fmla="*/ 310523 w 322333"/>
                <a:gd name="connsiteY110" fmla="*/ 96537 h 169201"/>
                <a:gd name="connsiteX111" fmla="*/ 307735 w 322333"/>
                <a:gd name="connsiteY111" fmla="*/ 91833 h 169201"/>
                <a:gd name="connsiteX112" fmla="*/ 307038 w 322333"/>
                <a:gd name="connsiteY112" fmla="*/ 89132 h 169201"/>
                <a:gd name="connsiteX113" fmla="*/ 304947 w 322333"/>
                <a:gd name="connsiteY113" fmla="*/ 89132 h 169201"/>
                <a:gd name="connsiteX114" fmla="*/ 304947 w 322333"/>
                <a:gd name="connsiteY114" fmla="*/ 87128 h 169201"/>
                <a:gd name="connsiteX115" fmla="*/ 303553 w 322333"/>
                <a:gd name="connsiteY115" fmla="*/ 85734 h 169201"/>
                <a:gd name="connsiteX116" fmla="*/ 302159 w 322333"/>
                <a:gd name="connsiteY116" fmla="*/ 87738 h 169201"/>
                <a:gd name="connsiteX117" fmla="*/ 303553 w 322333"/>
                <a:gd name="connsiteY117" fmla="*/ 89742 h 169201"/>
                <a:gd name="connsiteX118" fmla="*/ 303553 w 322333"/>
                <a:gd name="connsiteY118" fmla="*/ 91745 h 169201"/>
                <a:gd name="connsiteX119" fmla="*/ 302159 w 322333"/>
                <a:gd name="connsiteY119" fmla="*/ 92442 h 169201"/>
                <a:gd name="connsiteX120" fmla="*/ 300068 w 322333"/>
                <a:gd name="connsiteY120" fmla="*/ 89044 h 169201"/>
                <a:gd name="connsiteX121" fmla="*/ 299371 w 322333"/>
                <a:gd name="connsiteY121" fmla="*/ 85646 h 169201"/>
                <a:gd name="connsiteX122" fmla="*/ 297977 w 322333"/>
                <a:gd name="connsiteY122" fmla="*/ 79548 h 169201"/>
                <a:gd name="connsiteX123" fmla="*/ 296583 w 322333"/>
                <a:gd name="connsiteY123" fmla="*/ 76150 h 169201"/>
                <a:gd name="connsiteX124" fmla="*/ 292488 w 322333"/>
                <a:gd name="connsiteY124" fmla="*/ 74146 h 169201"/>
                <a:gd name="connsiteX125" fmla="*/ 288306 w 322333"/>
                <a:gd name="connsiteY125" fmla="*/ 73449 h 169201"/>
                <a:gd name="connsiteX126" fmla="*/ 286215 w 322333"/>
                <a:gd name="connsiteY126" fmla="*/ 75453 h 169201"/>
                <a:gd name="connsiteX127" fmla="*/ 286911 w 322333"/>
                <a:gd name="connsiteY127" fmla="*/ 78154 h 169201"/>
                <a:gd name="connsiteX128" fmla="*/ 286215 w 322333"/>
                <a:gd name="connsiteY128" fmla="*/ 80157 h 169201"/>
                <a:gd name="connsiteX129" fmla="*/ 283427 w 322333"/>
                <a:gd name="connsiteY129" fmla="*/ 78851 h 169201"/>
                <a:gd name="connsiteX130" fmla="*/ 281336 w 322333"/>
                <a:gd name="connsiteY130" fmla="*/ 76847 h 169201"/>
                <a:gd name="connsiteX131" fmla="*/ 279941 w 322333"/>
                <a:gd name="connsiteY131" fmla="*/ 74843 h 169201"/>
                <a:gd name="connsiteX132" fmla="*/ 281336 w 322333"/>
                <a:gd name="connsiteY132" fmla="*/ 72142 h 169201"/>
                <a:gd name="connsiteX133" fmla="*/ 285518 w 322333"/>
                <a:gd name="connsiteY133" fmla="*/ 70138 h 169201"/>
                <a:gd name="connsiteX134" fmla="*/ 292400 w 322333"/>
                <a:gd name="connsiteY134" fmla="*/ 70138 h 169201"/>
                <a:gd name="connsiteX135" fmla="*/ 297192 w 322333"/>
                <a:gd name="connsiteY135" fmla="*/ 72142 h 169201"/>
                <a:gd name="connsiteX136" fmla="*/ 304076 w 322333"/>
                <a:gd name="connsiteY136" fmla="*/ 77544 h 169201"/>
                <a:gd name="connsiteX137" fmla="*/ 308868 w 322333"/>
                <a:gd name="connsiteY137" fmla="*/ 82946 h 169201"/>
                <a:gd name="connsiteX138" fmla="*/ 313660 w 322333"/>
                <a:gd name="connsiteY138" fmla="*/ 87650 h 169201"/>
                <a:gd name="connsiteX139" fmla="*/ 317842 w 322333"/>
                <a:gd name="connsiteY139" fmla="*/ 96450 h 169201"/>
                <a:gd name="connsiteX140" fmla="*/ 320630 w 322333"/>
                <a:gd name="connsiteY140" fmla="*/ 103246 h 169201"/>
                <a:gd name="connsiteX141" fmla="*/ 321327 w 322333"/>
                <a:gd name="connsiteY141" fmla="*/ 109345 h 169201"/>
                <a:gd name="connsiteX142" fmla="*/ 321327 w 322333"/>
                <a:gd name="connsiteY142" fmla="*/ 112743 h 169201"/>
                <a:gd name="connsiteX143" fmla="*/ 321327 w 322333"/>
                <a:gd name="connsiteY143" fmla="*/ 116141 h 169201"/>
                <a:gd name="connsiteX144" fmla="*/ 322024 w 322333"/>
                <a:gd name="connsiteY144" fmla="*/ 118842 h 169201"/>
                <a:gd name="connsiteX145" fmla="*/ 322024 w 322333"/>
                <a:gd name="connsiteY145" fmla="*/ 122240 h 169201"/>
                <a:gd name="connsiteX146" fmla="*/ 322024 w 322333"/>
                <a:gd name="connsiteY146" fmla="*/ 126335 h 169201"/>
                <a:gd name="connsiteX147" fmla="*/ 321327 w 322333"/>
                <a:gd name="connsiteY147" fmla="*/ 130430 h 169201"/>
                <a:gd name="connsiteX148" fmla="*/ 319933 w 322333"/>
                <a:gd name="connsiteY148" fmla="*/ 127729 h 169201"/>
                <a:gd name="connsiteX149" fmla="*/ 318539 w 322333"/>
                <a:gd name="connsiteY149" fmla="*/ 125028 h 169201"/>
                <a:gd name="connsiteX150" fmla="*/ 318539 w 322333"/>
                <a:gd name="connsiteY150" fmla="*/ 121630 h 169201"/>
                <a:gd name="connsiteX151" fmla="*/ 319236 w 322333"/>
                <a:gd name="connsiteY151" fmla="*/ 118232 h 169201"/>
                <a:gd name="connsiteX152" fmla="*/ 319236 w 322333"/>
                <a:gd name="connsiteY152" fmla="*/ 116228 h 169201"/>
                <a:gd name="connsiteX153" fmla="*/ 317145 w 322333"/>
                <a:gd name="connsiteY153" fmla="*/ 114224 h 169201"/>
                <a:gd name="connsiteX154" fmla="*/ 314357 w 322333"/>
                <a:gd name="connsiteY154" fmla="*/ 114224 h 169201"/>
                <a:gd name="connsiteX155" fmla="*/ 310871 w 322333"/>
                <a:gd name="connsiteY155" fmla="*/ 116228 h 169201"/>
                <a:gd name="connsiteX156" fmla="*/ 306080 w 322333"/>
                <a:gd name="connsiteY156" fmla="*/ 118929 h 169201"/>
                <a:gd name="connsiteX157" fmla="*/ 301898 w 322333"/>
                <a:gd name="connsiteY157" fmla="*/ 122327 h 169201"/>
                <a:gd name="connsiteX158" fmla="*/ 297716 w 322333"/>
                <a:gd name="connsiteY158" fmla="*/ 125028 h 169201"/>
                <a:gd name="connsiteX159" fmla="*/ 297018 w 322333"/>
                <a:gd name="connsiteY159" fmla="*/ 127729 h 169201"/>
                <a:gd name="connsiteX160" fmla="*/ 295624 w 322333"/>
                <a:gd name="connsiteY160" fmla="*/ 129123 h 169201"/>
                <a:gd name="connsiteX161" fmla="*/ 294927 w 322333"/>
                <a:gd name="connsiteY161" fmla="*/ 127119 h 169201"/>
                <a:gd name="connsiteX162" fmla="*/ 294230 w 322333"/>
                <a:gd name="connsiteY162" fmla="*/ 125725 h 169201"/>
                <a:gd name="connsiteX163" fmla="*/ 292836 w 322333"/>
                <a:gd name="connsiteY163" fmla="*/ 125725 h 169201"/>
                <a:gd name="connsiteX164" fmla="*/ 290745 w 322333"/>
                <a:gd name="connsiteY164" fmla="*/ 127119 h 169201"/>
                <a:gd name="connsiteX165" fmla="*/ 287957 w 322333"/>
                <a:gd name="connsiteY165" fmla="*/ 127119 h 169201"/>
                <a:gd name="connsiteX166" fmla="*/ 286563 w 322333"/>
                <a:gd name="connsiteY166" fmla="*/ 130517 h 169201"/>
                <a:gd name="connsiteX167" fmla="*/ 283775 w 322333"/>
                <a:gd name="connsiteY167" fmla="*/ 131911 h 169201"/>
                <a:gd name="connsiteX168" fmla="*/ 281684 w 322333"/>
                <a:gd name="connsiteY168" fmla="*/ 132608 h 169201"/>
                <a:gd name="connsiteX169" fmla="*/ 280290 w 322333"/>
                <a:gd name="connsiteY169" fmla="*/ 135309 h 169201"/>
                <a:gd name="connsiteX170" fmla="*/ 279593 w 322333"/>
                <a:gd name="connsiteY170" fmla="*/ 139404 h 169201"/>
                <a:gd name="connsiteX171" fmla="*/ 277502 w 322333"/>
                <a:gd name="connsiteY171" fmla="*/ 140798 h 169201"/>
                <a:gd name="connsiteX172" fmla="*/ 273319 w 322333"/>
                <a:gd name="connsiteY172" fmla="*/ 142802 h 169201"/>
                <a:gd name="connsiteX173" fmla="*/ 269138 w 322333"/>
                <a:gd name="connsiteY173" fmla="*/ 144196 h 169201"/>
                <a:gd name="connsiteX174" fmla="*/ 266349 w 322333"/>
                <a:gd name="connsiteY174" fmla="*/ 148901 h 169201"/>
                <a:gd name="connsiteX175" fmla="*/ 262167 w 322333"/>
                <a:gd name="connsiteY175" fmla="*/ 153606 h 169201"/>
                <a:gd name="connsiteX176" fmla="*/ 257985 w 322333"/>
                <a:gd name="connsiteY176" fmla="*/ 158311 h 169201"/>
                <a:gd name="connsiteX177" fmla="*/ 255197 w 322333"/>
                <a:gd name="connsiteY177" fmla="*/ 161709 h 169201"/>
                <a:gd name="connsiteX178" fmla="*/ 251712 w 322333"/>
                <a:gd name="connsiteY178" fmla="*/ 165107 h 169201"/>
                <a:gd name="connsiteX179" fmla="*/ 247530 w 322333"/>
                <a:gd name="connsiteY179" fmla="*/ 167808 h 169201"/>
                <a:gd name="connsiteX180" fmla="*/ 245439 w 322333"/>
                <a:gd name="connsiteY180" fmla="*/ 169202 h 169201"/>
                <a:gd name="connsiteX181" fmla="*/ 244045 w 322333"/>
                <a:gd name="connsiteY181" fmla="*/ 167808 h 169201"/>
                <a:gd name="connsiteX182" fmla="*/ 244742 w 322333"/>
                <a:gd name="connsiteY182" fmla="*/ 165804 h 169201"/>
                <a:gd name="connsiteX183" fmla="*/ 248227 w 322333"/>
                <a:gd name="connsiteY183" fmla="*/ 163800 h 169201"/>
                <a:gd name="connsiteX184" fmla="*/ 251712 w 322333"/>
                <a:gd name="connsiteY184" fmla="*/ 161099 h 169201"/>
                <a:gd name="connsiteX185" fmla="*/ 255894 w 322333"/>
                <a:gd name="connsiteY185" fmla="*/ 155697 h 169201"/>
                <a:gd name="connsiteX186" fmla="*/ 260076 w 322333"/>
                <a:gd name="connsiteY186" fmla="*/ 151602 h 169201"/>
                <a:gd name="connsiteX187" fmla="*/ 262865 w 322333"/>
                <a:gd name="connsiteY187" fmla="*/ 147507 h 169201"/>
                <a:gd name="connsiteX188" fmla="*/ 264258 w 322333"/>
                <a:gd name="connsiteY188" fmla="*/ 145503 h 169201"/>
                <a:gd name="connsiteX189" fmla="*/ 265652 w 322333"/>
                <a:gd name="connsiteY189" fmla="*/ 142105 h 169201"/>
                <a:gd name="connsiteX190" fmla="*/ 264258 w 322333"/>
                <a:gd name="connsiteY190" fmla="*/ 139404 h 169201"/>
                <a:gd name="connsiteX191" fmla="*/ 262167 w 322333"/>
                <a:gd name="connsiteY191" fmla="*/ 138097 h 169201"/>
                <a:gd name="connsiteX192" fmla="*/ 261470 w 322333"/>
                <a:gd name="connsiteY192" fmla="*/ 134699 h 169201"/>
                <a:gd name="connsiteX193" fmla="*/ 262865 w 322333"/>
                <a:gd name="connsiteY193" fmla="*/ 132695 h 169201"/>
                <a:gd name="connsiteX194" fmla="*/ 260773 w 322333"/>
                <a:gd name="connsiteY194" fmla="*/ 130691 h 169201"/>
                <a:gd name="connsiteX195" fmla="*/ 260076 w 322333"/>
                <a:gd name="connsiteY195" fmla="*/ 129385 h 169201"/>
                <a:gd name="connsiteX196" fmla="*/ 260773 w 322333"/>
                <a:gd name="connsiteY196" fmla="*/ 127991 h 169201"/>
                <a:gd name="connsiteX197" fmla="*/ 261470 w 322333"/>
                <a:gd name="connsiteY197" fmla="*/ 125987 h 169201"/>
                <a:gd name="connsiteX198" fmla="*/ 257985 w 322333"/>
                <a:gd name="connsiteY198" fmla="*/ 125987 h 169201"/>
                <a:gd name="connsiteX199" fmla="*/ 255197 w 322333"/>
                <a:gd name="connsiteY199" fmla="*/ 126684 h 169201"/>
                <a:gd name="connsiteX200" fmla="*/ 252409 w 322333"/>
                <a:gd name="connsiteY200" fmla="*/ 126684 h 169201"/>
                <a:gd name="connsiteX201" fmla="*/ 251712 w 322333"/>
                <a:gd name="connsiteY201" fmla="*/ 127991 h 169201"/>
                <a:gd name="connsiteX202" fmla="*/ 253106 w 322333"/>
                <a:gd name="connsiteY202" fmla="*/ 129995 h 169201"/>
                <a:gd name="connsiteX203" fmla="*/ 253106 w 322333"/>
                <a:gd name="connsiteY203" fmla="*/ 131998 h 169201"/>
                <a:gd name="connsiteX204" fmla="*/ 251712 w 322333"/>
                <a:gd name="connsiteY204" fmla="*/ 132695 h 169201"/>
                <a:gd name="connsiteX205" fmla="*/ 251015 w 322333"/>
                <a:gd name="connsiteY205" fmla="*/ 134002 h 169201"/>
                <a:gd name="connsiteX206" fmla="*/ 252409 w 322333"/>
                <a:gd name="connsiteY206" fmla="*/ 135396 h 169201"/>
                <a:gd name="connsiteX207" fmla="*/ 250318 w 322333"/>
                <a:gd name="connsiteY207" fmla="*/ 137400 h 169201"/>
                <a:gd name="connsiteX208" fmla="*/ 247530 w 322333"/>
                <a:gd name="connsiteY208" fmla="*/ 136703 h 169201"/>
                <a:gd name="connsiteX209" fmla="*/ 247530 w 322333"/>
                <a:gd name="connsiteY209" fmla="*/ 138097 h 169201"/>
                <a:gd name="connsiteX210" fmla="*/ 248924 w 322333"/>
                <a:gd name="connsiteY210" fmla="*/ 139404 h 169201"/>
                <a:gd name="connsiteX211" fmla="*/ 248227 w 322333"/>
                <a:gd name="connsiteY211" fmla="*/ 141408 h 169201"/>
                <a:gd name="connsiteX212" fmla="*/ 245439 w 322333"/>
                <a:gd name="connsiteY212" fmla="*/ 142105 h 169201"/>
                <a:gd name="connsiteX213" fmla="*/ 246833 w 322333"/>
                <a:gd name="connsiteY213" fmla="*/ 143499 h 169201"/>
                <a:gd name="connsiteX214" fmla="*/ 248924 w 322333"/>
                <a:gd name="connsiteY214" fmla="*/ 143499 h 169201"/>
                <a:gd name="connsiteX215" fmla="*/ 248924 w 322333"/>
                <a:gd name="connsiteY215" fmla="*/ 145503 h 169201"/>
                <a:gd name="connsiteX216" fmla="*/ 246833 w 322333"/>
                <a:gd name="connsiteY216" fmla="*/ 146200 h 169201"/>
                <a:gd name="connsiteX217" fmla="*/ 244742 w 322333"/>
                <a:gd name="connsiteY217" fmla="*/ 146200 h 169201"/>
                <a:gd name="connsiteX218" fmla="*/ 244045 w 322333"/>
                <a:gd name="connsiteY218" fmla="*/ 144196 h 169201"/>
                <a:gd name="connsiteX219" fmla="*/ 243348 w 322333"/>
                <a:gd name="connsiteY219" fmla="*/ 142192 h 169201"/>
                <a:gd name="connsiteX220" fmla="*/ 240559 w 322333"/>
                <a:gd name="connsiteY220" fmla="*/ 142192 h 169201"/>
                <a:gd name="connsiteX221" fmla="*/ 239166 w 322333"/>
                <a:gd name="connsiteY221" fmla="*/ 143586 h 169201"/>
                <a:gd name="connsiteX222" fmla="*/ 240559 w 322333"/>
                <a:gd name="connsiteY222" fmla="*/ 145590 h 169201"/>
                <a:gd name="connsiteX223" fmla="*/ 240559 w 322333"/>
                <a:gd name="connsiteY223" fmla="*/ 146984 h 169201"/>
                <a:gd name="connsiteX224" fmla="*/ 239166 w 322333"/>
                <a:gd name="connsiteY224" fmla="*/ 148291 h 169201"/>
                <a:gd name="connsiteX225" fmla="*/ 239166 w 322333"/>
                <a:gd name="connsiteY225" fmla="*/ 150295 h 169201"/>
                <a:gd name="connsiteX226" fmla="*/ 239863 w 322333"/>
                <a:gd name="connsiteY226" fmla="*/ 150992 h 169201"/>
                <a:gd name="connsiteX227" fmla="*/ 240559 w 322333"/>
                <a:gd name="connsiteY227" fmla="*/ 153693 h 169201"/>
                <a:gd name="connsiteX228" fmla="*/ 239166 w 322333"/>
                <a:gd name="connsiteY228" fmla="*/ 155087 h 169201"/>
                <a:gd name="connsiteX229" fmla="*/ 237075 w 322333"/>
                <a:gd name="connsiteY229" fmla="*/ 155784 h 169201"/>
                <a:gd name="connsiteX230" fmla="*/ 235680 w 322333"/>
                <a:gd name="connsiteY230" fmla="*/ 159879 h 169201"/>
                <a:gd name="connsiteX231" fmla="*/ 232893 w 322333"/>
                <a:gd name="connsiteY231" fmla="*/ 161273 h 169201"/>
                <a:gd name="connsiteX232" fmla="*/ 228710 w 322333"/>
                <a:gd name="connsiteY232" fmla="*/ 161273 h 169201"/>
                <a:gd name="connsiteX233" fmla="*/ 225922 w 322333"/>
                <a:gd name="connsiteY233" fmla="*/ 161970 h 169201"/>
                <a:gd name="connsiteX234" fmla="*/ 225225 w 322333"/>
                <a:gd name="connsiteY234" fmla="*/ 162667 h 169201"/>
                <a:gd name="connsiteX235" fmla="*/ 219736 w 322333"/>
                <a:gd name="connsiteY235" fmla="*/ 151167 h 169201"/>
                <a:gd name="connsiteX236" fmla="*/ 219736 w 322333"/>
                <a:gd name="connsiteY236" fmla="*/ 145765 h 169201"/>
                <a:gd name="connsiteX237" fmla="*/ 213550 w 322333"/>
                <a:gd name="connsiteY237" fmla="*/ 145765 h 169201"/>
                <a:gd name="connsiteX238" fmla="*/ 204576 w 322333"/>
                <a:gd name="connsiteY238" fmla="*/ 136965 h 169201"/>
                <a:gd name="connsiteX239" fmla="*/ 198390 w 322333"/>
                <a:gd name="connsiteY239" fmla="*/ 136965 h 169201"/>
                <a:gd name="connsiteX240" fmla="*/ 195602 w 322333"/>
                <a:gd name="connsiteY240" fmla="*/ 134264 h 169201"/>
                <a:gd name="connsiteX241" fmla="*/ 194208 w 322333"/>
                <a:gd name="connsiteY241" fmla="*/ 124767 h 169201"/>
                <a:gd name="connsiteX242" fmla="*/ 188719 w 322333"/>
                <a:gd name="connsiteY242" fmla="*/ 124767 h 169201"/>
                <a:gd name="connsiteX243" fmla="*/ 185931 w 322333"/>
                <a:gd name="connsiteY243" fmla="*/ 110565 h 169201"/>
                <a:gd name="connsiteX244" fmla="*/ 153432 w 322333"/>
                <a:gd name="connsiteY244" fmla="*/ 122066 h 169201"/>
                <a:gd name="connsiteX245" fmla="*/ 147856 w 322333"/>
                <a:gd name="connsiteY245" fmla="*/ 122066 h 169201"/>
                <a:gd name="connsiteX246" fmla="*/ 82249 w 322333"/>
                <a:gd name="connsiteY246" fmla="*/ 141060 h 169201"/>
                <a:gd name="connsiteX247" fmla="*/ 67088 w 322333"/>
                <a:gd name="connsiteY247" fmla="*/ 143761 h 169201"/>
                <a:gd name="connsiteX248" fmla="*/ 67088 w 322333"/>
                <a:gd name="connsiteY248" fmla="*/ 147856 h 169201"/>
                <a:gd name="connsiteX249" fmla="*/ 62906 w 322333"/>
                <a:gd name="connsiteY249" fmla="*/ 150557 h 169201"/>
                <a:gd name="connsiteX250" fmla="*/ 61512 w 322333"/>
                <a:gd name="connsiteY250" fmla="*/ 145155 h 169201"/>
                <a:gd name="connsiteX251" fmla="*/ 4182 w 322333"/>
                <a:gd name="connsiteY251" fmla="*/ 161448 h 169201"/>
                <a:gd name="connsiteX252" fmla="*/ 1394 w 322333"/>
                <a:gd name="connsiteY252" fmla="*/ 157353 h 169201"/>
                <a:gd name="connsiteX253" fmla="*/ 0 w 322333"/>
                <a:gd name="connsiteY253" fmla="*/ 76062 h 169201"/>
                <a:gd name="connsiteX254" fmla="*/ 67698 w 322333"/>
                <a:gd name="connsiteY254" fmla="*/ 58463 h 169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</a:cxnLst>
              <a:rect l="l" t="t" r="r" b="b"/>
              <a:pathLst>
                <a:path w="322333" h="169201">
                  <a:moveTo>
                    <a:pt x="67786" y="58288"/>
                  </a:moveTo>
                  <a:lnTo>
                    <a:pt x="68482" y="57591"/>
                  </a:lnTo>
                  <a:lnTo>
                    <a:pt x="167285" y="31802"/>
                  </a:lnTo>
                  <a:cubicBezTo>
                    <a:pt x="167285" y="31802"/>
                    <a:pt x="170073" y="29798"/>
                    <a:pt x="170771" y="28404"/>
                  </a:cubicBezTo>
                  <a:cubicBezTo>
                    <a:pt x="170771" y="27707"/>
                    <a:pt x="170073" y="26400"/>
                    <a:pt x="170771" y="25703"/>
                  </a:cubicBezTo>
                  <a:cubicBezTo>
                    <a:pt x="171467" y="25006"/>
                    <a:pt x="174953" y="25703"/>
                    <a:pt x="175562" y="24309"/>
                  </a:cubicBezTo>
                  <a:cubicBezTo>
                    <a:pt x="176260" y="24309"/>
                    <a:pt x="176260" y="22305"/>
                    <a:pt x="175562" y="21608"/>
                  </a:cubicBezTo>
                  <a:cubicBezTo>
                    <a:pt x="175562" y="20911"/>
                    <a:pt x="174865" y="20214"/>
                    <a:pt x="174168" y="20214"/>
                  </a:cubicBezTo>
                  <a:cubicBezTo>
                    <a:pt x="174168" y="19517"/>
                    <a:pt x="174168" y="18210"/>
                    <a:pt x="174865" y="17513"/>
                  </a:cubicBezTo>
                  <a:cubicBezTo>
                    <a:pt x="174865" y="16816"/>
                    <a:pt x="176260" y="14812"/>
                    <a:pt x="176956" y="14812"/>
                  </a:cubicBezTo>
                  <a:cubicBezTo>
                    <a:pt x="178351" y="14115"/>
                    <a:pt x="180442" y="14115"/>
                    <a:pt x="181835" y="14115"/>
                  </a:cubicBezTo>
                  <a:cubicBezTo>
                    <a:pt x="182533" y="13418"/>
                    <a:pt x="183230" y="12721"/>
                    <a:pt x="183926" y="12111"/>
                  </a:cubicBezTo>
                  <a:cubicBezTo>
                    <a:pt x="183926" y="11414"/>
                    <a:pt x="183230" y="8713"/>
                    <a:pt x="183926" y="8016"/>
                  </a:cubicBezTo>
                  <a:cubicBezTo>
                    <a:pt x="184624" y="7319"/>
                    <a:pt x="186715" y="6622"/>
                    <a:pt x="187412" y="6012"/>
                  </a:cubicBezTo>
                  <a:cubicBezTo>
                    <a:pt x="188109" y="5315"/>
                    <a:pt x="190897" y="4008"/>
                    <a:pt x="191594" y="3311"/>
                  </a:cubicBezTo>
                  <a:cubicBezTo>
                    <a:pt x="191594" y="2614"/>
                    <a:pt x="191594" y="1307"/>
                    <a:pt x="192291" y="1307"/>
                  </a:cubicBezTo>
                  <a:cubicBezTo>
                    <a:pt x="192988" y="610"/>
                    <a:pt x="194382" y="610"/>
                    <a:pt x="195079" y="610"/>
                  </a:cubicBezTo>
                  <a:cubicBezTo>
                    <a:pt x="195776" y="610"/>
                    <a:pt x="197867" y="1307"/>
                    <a:pt x="198564" y="1307"/>
                  </a:cubicBezTo>
                  <a:lnTo>
                    <a:pt x="200655" y="1307"/>
                  </a:lnTo>
                  <a:cubicBezTo>
                    <a:pt x="200655" y="1307"/>
                    <a:pt x="201352" y="610"/>
                    <a:pt x="201352" y="0"/>
                  </a:cubicBezTo>
                  <a:cubicBezTo>
                    <a:pt x="202049" y="1307"/>
                    <a:pt x="203443" y="3398"/>
                    <a:pt x="204140" y="4705"/>
                  </a:cubicBezTo>
                  <a:cubicBezTo>
                    <a:pt x="204837" y="5402"/>
                    <a:pt x="205534" y="8103"/>
                    <a:pt x="206232" y="8800"/>
                  </a:cubicBezTo>
                  <a:cubicBezTo>
                    <a:pt x="206232" y="9497"/>
                    <a:pt x="207625" y="11501"/>
                    <a:pt x="208323" y="12198"/>
                  </a:cubicBezTo>
                  <a:cubicBezTo>
                    <a:pt x="209019" y="13592"/>
                    <a:pt x="210414" y="14899"/>
                    <a:pt x="211807" y="16293"/>
                  </a:cubicBezTo>
                  <a:cubicBezTo>
                    <a:pt x="211807" y="16990"/>
                    <a:pt x="212505" y="18297"/>
                    <a:pt x="212505" y="18297"/>
                  </a:cubicBezTo>
                  <a:cubicBezTo>
                    <a:pt x="213202" y="18994"/>
                    <a:pt x="213898" y="18994"/>
                    <a:pt x="214595" y="18994"/>
                  </a:cubicBezTo>
                  <a:cubicBezTo>
                    <a:pt x="215293" y="19691"/>
                    <a:pt x="216686" y="20301"/>
                    <a:pt x="217384" y="20998"/>
                  </a:cubicBezTo>
                  <a:cubicBezTo>
                    <a:pt x="218081" y="20998"/>
                    <a:pt x="219475" y="21695"/>
                    <a:pt x="220172" y="21695"/>
                  </a:cubicBezTo>
                  <a:cubicBezTo>
                    <a:pt x="220869" y="21695"/>
                    <a:pt x="221566" y="20998"/>
                    <a:pt x="221566" y="20301"/>
                  </a:cubicBezTo>
                  <a:cubicBezTo>
                    <a:pt x="222263" y="19604"/>
                    <a:pt x="221566" y="18297"/>
                    <a:pt x="222263" y="17600"/>
                  </a:cubicBezTo>
                  <a:cubicBezTo>
                    <a:pt x="222263" y="16903"/>
                    <a:pt x="222263" y="16293"/>
                    <a:pt x="222960" y="15596"/>
                  </a:cubicBezTo>
                  <a:cubicBezTo>
                    <a:pt x="222960" y="15596"/>
                    <a:pt x="224354" y="14289"/>
                    <a:pt x="225051" y="14899"/>
                  </a:cubicBezTo>
                  <a:cubicBezTo>
                    <a:pt x="225748" y="14899"/>
                    <a:pt x="226445" y="15596"/>
                    <a:pt x="226445" y="16293"/>
                  </a:cubicBezTo>
                  <a:cubicBezTo>
                    <a:pt x="227142" y="16293"/>
                    <a:pt x="227142" y="18297"/>
                    <a:pt x="227142" y="18297"/>
                  </a:cubicBezTo>
                  <a:cubicBezTo>
                    <a:pt x="227839" y="18994"/>
                    <a:pt x="229233" y="18297"/>
                    <a:pt x="229233" y="18994"/>
                  </a:cubicBezTo>
                  <a:cubicBezTo>
                    <a:pt x="229930" y="19691"/>
                    <a:pt x="229930" y="20998"/>
                    <a:pt x="229233" y="21695"/>
                  </a:cubicBezTo>
                  <a:cubicBezTo>
                    <a:pt x="229233" y="22392"/>
                    <a:pt x="227839" y="23002"/>
                    <a:pt x="227142" y="23699"/>
                  </a:cubicBezTo>
                  <a:cubicBezTo>
                    <a:pt x="227142" y="24396"/>
                    <a:pt x="228536" y="26400"/>
                    <a:pt x="228536" y="27097"/>
                  </a:cubicBezTo>
                  <a:cubicBezTo>
                    <a:pt x="228536" y="27794"/>
                    <a:pt x="227142" y="28491"/>
                    <a:pt x="226445" y="29101"/>
                  </a:cubicBezTo>
                  <a:lnTo>
                    <a:pt x="225051" y="29101"/>
                  </a:lnTo>
                  <a:cubicBezTo>
                    <a:pt x="223657" y="29101"/>
                    <a:pt x="222960" y="31105"/>
                    <a:pt x="222263" y="31105"/>
                  </a:cubicBezTo>
                  <a:cubicBezTo>
                    <a:pt x="222263" y="31802"/>
                    <a:pt x="220869" y="31802"/>
                    <a:pt x="220869" y="32411"/>
                  </a:cubicBezTo>
                  <a:cubicBezTo>
                    <a:pt x="220172" y="32411"/>
                    <a:pt x="218777" y="33806"/>
                    <a:pt x="218081" y="33806"/>
                  </a:cubicBezTo>
                  <a:lnTo>
                    <a:pt x="213898" y="35809"/>
                  </a:lnTo>
                  <a:cubicBezTo>
                    <a:pt x="213202" y="35809"/>
                    <a:pt x="211807" y="36507"/>
                    <a:pt x="211111" y="36507"/>
                  </a:cubicBezTo>
                  <a:cubicBezTo>
                    <a:pt x="211111" y="37204"/>
                    <a:pt x="209716" y="37813"/>
                    <a:pt x="209716" y="38510"/>
                  </a:cubicBezTo>
                  <a:cubicBezTo>
                    <a:pt x="209716" y="39207"/>
                    <a:pt x="209716" y="40514"/>
                    <a:pt x="210414" y="40514"/>
                  </a:cubicBezTo>
                  <a:cubicBezTo>
                    <a:pt x="211111" y="41211"/>
                    <a:pt x="213202" y="40514"/>
                    <a:pt x="213202" y="40514"/>
                  </a:cubicBezTo>
                  <a:cubicBezTo>
                    <a:pt x="213898" y="41211"/>
                    <a:pt x="214595" y="43215"/>
                    <a:pt x="214595" y="43912"/>
                  </a:cubicBezTo>
                  <a:cubicBezTo>
                    <a:pt x="213898" y="44609"/>
                    <a:pt x="212505" y="43912"/>
                    <a:pt x="211807" y="44609"/>
                  </a:cubicBezTo>
                  <a:cubicBezTo>
                    <a:pt x="211807" y="44609"/>
                    <a:pt x="211807" y="45916"/>
                    <a:pt x="211111" y="46613"/>
                  </a:cubicBezTo>
                  <a:cubicBezTo>
                    <a:pt x="211111" y="46613"/>
                    <a:pt x="210414" y="47310"/>
                    <a:pt x="210414" y="48007"/>
                  </a:cubicBezTo>
                  <a:cubicBezTo>
                    <a:pt x="209716" y="48007"/>
                    <a:pt x="208323" y="48704"/>
                    <a:pt x="207625" y="48704"/>
                  </a:cubicBezTo>
                  <a:lnTo>
                    <a:pt x="207625" y="51405"/>
                  </a:lnTo>
                  <a:cubicBezTo>
                    <a:pt x="206928" y="51405"/>
                    <a:pt x="206232" y="52102"/>
                    <a:pt x="205534" y="52102"/>
                  </a:cubicBezTo>
                  <a:cubicBezTo>
                    <a:pt x="205534" y="52102"/>
                    <a:pt x="204140" y="53496"/>
                    <a:pt x="204140" y="54106"/>
                  </a:cubicBezTo>
                  <a:cubicBezTo>
                    <a:pt x="204140" y="54716"/>
                    <a:pt x="204140" y="56110"/>
                    <a:pt x="204837" y="56807"/>
                  </a:cubicBezTo>
                  <a:cubicBezTo>
                    <a:pt x="204837" y="57504"/>
                    <a:pt x="206928" y="58201"/>
                    <a:pt x="206928" y="58811"/>
                  </a:cubicBezTo>
                  <a:cubicBezTo>
                    <a:pt x="207625" y="59508"/>
                    <a:pt x="208323" y="60815"/>
                    <a:pt x="208323" y="61512"/>
                  </a:cubicBezTo>
                  <a:cubicBezTo>
                    <a:pt x="209019" y="61512"/>
                    <a:pt x="209019" y="62819"/>
                    <a:pt x="208323" y="63516"/>
                  </a:cubicBezTo>
                  <a:lnTo>
                    <a:pt x="204140" y="63516"/>
                  </a:lnTo>
                  <a:cubicBezTo>
                    <a:pt x="203443" y="64910"/>
                    <a:pt x="204837" y="67611"/>
                    <a:pt x="205534" y="68221"/>
                  </a:cubicBezTo>
                  <a:cubicBezTo>
                    <a:pt x="206232" y="68918"/>
                    <a:pt x="207625" y="70922"/>
                    <a:pt x="208323" y="71619"/>
                  </a:cubicBezTo>
                  <a:cubicBezTo>
                    <a:pt x="209019" y="71619"/>
                    <a:pt x="210414" y="72316"/>
                    <a:pt x="211111" y="72316"/>
                  </a:cubicBezTo>
                  <a:cubicBezTo>
                    <a:pt x="211807" y="72316"/>
                    <a:pt x="213202" y="70922"/>
                    <a:pt x="213202" y="70922"/>
                  </a:cubicBezTo>
                  <a:lnTo>
                    <a:pt x="215293" y="70922"/>
                  </a:lnTo>
                  <a:cubicBezTo>
                    <a:pt x="215990" y="70225"/>
                    <a:pt x="215990" y="69615"/>
                    <a:pt x="216686" y="68918"/>
                  </a:cubicBezTo>
                  <a:cubicBezTo>
                    <a:pt x="216686" y="68918"/>
                    <a:pt x="216686" y="67611"/>
                    <a:pt x="215990" y="67611"/>
                  </a:cubicBezTo>
                  <a:cubicBezTo>
                    <a:pt x="215990" y="66914"/>
                    <a:pt x="215293" y="66914"/>
                    <a:pt x="215293" y="66914"/>
                  </a:cubicBezTo>
                  <a:cubicBezTo>
                    <a:pt x="214595" y="66217"/>
                    <a:pt x="213898" y="65520"/>
                    <a:pt x="213898" y="64910"/>
                  </a:cubicBezTo>
                  <a:cubicBezTo>
                    <a:pt x="213898" y="64300"/>
                    <a:pt x="214595" y="64213"/>
                    <a:pt x="215293" y="63516"/>
                  </a:cubicBezTo>
                  <a:cubicBezTo>
                    <a:pt x="215990" y="63516"/>
                    <a:pt x="218081" y="64213"/>
                    <a:pt x="218777" y="64910"/>
                  </a:cubicBezTo>
                  <a:cubicBezTo>
                    <a:pt x="219475" y="64910"/>
                    <a:pt x="219475" y="66914"/>
                    <a:pt x="220172" y="66914"/>
                  </a:cubicBezTo>
                  <a:cubicBezTo>
                    <a:pt x="220172" y="67611"/>
                    <a:pt x="221566" y="68221"/>
                    <a:pt x="222263" y="68221"/>
                  </a:cubicBezTo>
                  <a:cubicBezTo>
                    <a:pt x="222960" y="68221"/>
                    <a:pt x="225051" y="67524"/>
                    <a:pt x="225748" y="67524"/>
                  </a:cubicBezTo>
                  <a:cubicBezTo>
                    <a:pt x="226445" y="67524"/>
                    <a:pt x="228536" y="67524"/>
                    <a:pt x="229930" y="68221"/>
                  </a:cubicBezTo>
                  <a:cubicBezTo>
                    <a:pt x="230627" y="68221"/>
                    <a:pt x="232021" y="69615"/>
                    <a:pt x="232718" y="70225"/>
                  </a:cubicBezTo>
                  <a:cubicBezTo>
                    <a:pt x="233415" y="70922"/>
                    <a:pt x="236203" y="72926"/>
                    <a:pt x="236900" y="74320"/>
                  </a:cubicBezTo>
                  <a:cubicBezTo>
                    <a:pt x="238294" y="75714"/>
                    <a:pt x="241083" y="78415"/>
                    <a:pt x="242476" y="79722"/>
                  </a:cubicBezTo>
                  <a:cubicBezTo>
                    <a:pt x="243870" y="80419"/>
                    <a:pt x="245265" y="81726"/>
                    <a:pt x="245962" y="82423"/>
                  </a:cubicBezTo>
                  <a:cubicBezTo>
                    <a:pt x="246658" y="83120"/>
                    <a:pt x="247356" y="84427"/>
                    <a:pt x="247356" y="85124"/>
                  </a:cubicBezTo>
                  <a:cubicBezTo>
                    <a:pt x="247356" y="85821"/>
                    <a:pt x="246658" y="88522"/>
                    <a:pt x="246658" y="89219"/>
                  </a:cubicBezTo>
                  <a:cubicBezTo>
                    <a:pt x="246658" y="89916"/>
                    <a:pt x="245962" y="90526"/>
                    <a:pt x="245962" y="90526"/>
                  </a:cubicBezTo>
                  <a:cubicBezTo>
                    <a:pt x="245962" y="91223"/>
                    <a:pt x="246658" y="92530"/>
                    <a:pt x="246658" y="93227"/>
                  </a:cubicBezTo>
                  <a:cubicBezTo>
                    <a:pt x="246658" y="93227"/>
                    <a:pt x="245962" y="93924"/>
                    <a:pt x="245265" y="94534"/>
                  </a:cubicBezTo>
                  <a:cubicBezTo>
                    <a:pt x="244567" y="94534"/>
                    <a:pt x="243870" y="93227"/>
                    <a:pt x="243174" y="93837"/>
                  </a:cubicBezTo>
                  <a:cubicBezTo>
                    <a:pt x="243174" y="93837"/>
                    <a:pt x="242476" y="94534"/>
                    <a:pt x="243174" y="95231"/>
                  </a:cubicBezTo>
                  <a:cubicBezTo>
                    <a:pt x="243174" y="95928"/>
                    <a:pt x="245265" y="95928"/>
                    <a:pt x="245962" y="96537"/>
                  </a:cubicBezTo>
                  <a:cubicBezTo>
                    <a:pt x="246658" y="96537"/>
                    <a:pt x="247356" y="97932"/>
                    <a:pt x="248053" y="97932"/>
                  </a:cubicBezTo>
                  <a:cubicBezTo>
                    <a:pt x="248749" y="98628"/>
                    <a:pt x="250841" y="98628"/>
                    <a:pt x="252235" y="98628"/>
                  </a:cubicBezTo>
                  <a:cubicBezTo>
                    <a:pt x="252235" y="99326"/>
                    <a:pt x="253629" y="99326"/>
                    <a:pt x="253629" y="98628"/>
                  </a:cubicBezTo>
                  <a:cubicBezTo>
                    <a:pt x="254326" y="98628"/>
                    <a:pt x="255023" y="97932"/>
                    <a:pt x="255720" y="97932"/>
                  </a:cubicBezTo>
                  <a:cubicBezTo>
                    <a:pt x="255720" y="97932"/>
                    <a:pt x="256417" y="97234"/>
                    <a:pt x="257114" y="97234"/>
                  </a:cubicBezTo>
                  <a:cubicBezTo>
                    <a:pt x="258508" y="97234"/>
                    <a:pt x="259902" y="98628"/>
                    <a:pt x="260599" y="99238"/>
                  </a:cubicBezTo>
                  <a:cubicBezTo>
                    <a:pt x="261296" y="99935"/>
                    <a:pt x="262690" y="101242"/>
                    <a:pt x="262690" y="101939"/>
                  </a:cubicBezTo>
                  <a:cubicBezTo>
                    <a:pt x="263387" y="103333"/>
                    <a:pt x="264084" y="104640"/>
                    <a:pt x="264781" y="105337"/>
                  </a:cubicBezTo>
                  <a:cubicBezTo>
                    <a:pt x="264781" y="106731"/>
                    <a:pt x="264084" y="108735"/>
                    <a:pt x="264084" y="109432"/>
                  </a:cubicBezTo>
                  <a:cubicBezTo>
                    <a:pt x="264084" y="110129"/>
                    <a:pt x="265478" y="111436"/>
                    <a:pt x="265478" y="112133"/>
                  </a:cubicBezTo>
                  <a:cubicBezTo>
                    <a:pt x="266872" y="112830"/>
                    <a:pt x="269660" y="114137"/>
                    <a:pt x="271054" y="114137"/>
                  </a:cubicBezTo>
                  <a:cubicBezTo>
                    <a:pt x="272448" y="114834"/>
                    <a:pt x="275237" y="115531"/>
                    <a:pt x="276543" y="115531"/>
                  </a:cubicBezTo>
                  <a:lnTo>
                    <a:pt x="280028" y="115531"/>
                  </a:lnTo>
                  <a:cubicBezTo>
                    <a:pt x="281422" y="115531"/>
                    <a:pt x="283514" y="114137"/>
                    <a:pt x="284820" y="113527"/>
                  </a:cubicBezTo>
                  <a:lnTo>
                    <a:pt x="289612" y="113527"/>
                  </a:lnTo>
                  <a:cubicBezTo>
                    <a:pt x="290309" y="113527"/>
                    <a:pt x="291704" y="114921"/>
                    <a:pt x="292400" y="114921"/>
                  </a:cubicBezTo>
                  <a:cubicBezTo>
                    <a:pt x="292400" y="114921"/>
                    <a:pt x="293098" y="113527"/>
                    <a:pt x="293795" y="113527"/>
                  </a:cubicBezTo>
                  <a:cubicBezTo>
                    <a:pt x="293795" y="112830"/>
                    <a:pt x="294491" y="111523"/>
                    <a:pt x="295189" y="110826"/>
                  </a:cubicBezTo>
                  <a:cubicBezTo>
                    <a:pt x="295886" y="110129"/>
                    <a:pt x="297280" y="108822"/>
                    <a:pt x="297977" y="108822"/>
                  </a:cubicBezTo>
                  <a:cubicBezTo>
                    <a:pt x="298674" y="108125"/>
                    <a:pt x="300765" y="107428"/>
                    <a:pt x="301462" y="107428"/>
                  </a:cubicBezTo>
                  <a:cubicBezTo>
                    <a:pt x="302856" y="106121"/>
                    <a:pt x="304947" y="104727"/>
                    <a:pt x="306341" y="103333"/>
                  </a:cubicBezTo>
                  <a:cubicBezTo>
                    <a:pt x="307038" y="102636"/>
                    <a:pt x="308432" y="101329"/>
                    <a:pt x="309129" y="100632"/>
                  </a:cubicBezTo>
                  <a:cubicBezTo>
                    <a:pt x="309826" y="99935"/>
                    <a:pt x="310523" y="97932"/>
                    <a:pt x="310523" y="96537"/>
                  </a:cubicBezTo>
                  <a:cubicBezTo>
                    <a:pt x="309826" y="95231"/>
                    <a:pt x="308432" y="93139"/>
                    <a:pt x="307735" y="91833"/>
                  </a:cubicBezTo>
                  <a:cubicBezTo>
                    <a:pt x="307735" y="91136"/>
                    <a:pt x="307735" y="89829"/>
                    <a:pt x="307038" y="89132"/>
                  </a:cubicBezTo>
                  <a:lnTo>
                    <a:pt x="304947" y="89132"/>
                  </a:lnTo>
                  <a:lnTo>
                    <a:pt x="304947" y="87128"/>
                  </a:lnTo>
                  <a:cubicBezTo>
                    <a:pt x="304947" y="87128"/>
                    <a:pt x="304250" y="85734"/>
                    <a:pt x="303553" y="85734"/>
                  </a:cubicBezTo>
                  <a:cubicBezTo>
                    <a:pt x="302856" y="86431"/>
                    <a:pt x="302159" y="87738"/>
                    <a:pt x="302159" y="87738"/>
                  </a:cubicBezTo>
                  <a:cubicBezTo>
                    <a:pt x="302159" y="88435"/>
                    <a:pt x="303553" y="89742"/>
                    <a:pt x="303553" y="89742"/>
                  </a:cubicBezTo>
                  <a:lnTo>
                    <a:pt x="303553" y="91745"/>
                  </a:lnTo>
                  <a:cubicBezTo>
                    <a:pt x="302856" y="92442"/>
                    <a:pt x="302159" y="92442"/>
                    <a:pt x="302159" y="92442"/>
                  </a:cubicBezTo>
                  <a:cubicBezTo>
                    <a:pt x="300765" y="92442"/>
                    <a:pt x="300765" y="90439"/>
                    <a:pt x="300068" y="89044"/>
                  </a:cubicBezTo>
                  <a:cubicBezTo>
                    <a:pt x="300068" y="88347"/>
                    <a:pt x="300068" y="87041"/>
                    <a:pt x="299371" y="85646"/>
                  </a:cubicBezTo>
                  <a:cubicBezTo>
                    <a:pt x="299371" y="84340"/>
                    <a:pt x="298674" y="80942"/>
                    <a:pt x="297977" y="79548"/>
                  </a:cubicBezTo>
                  <a:cubicBezTo>
                    <a:pt x="297280" y="78851"/>
                    <a:pt x="297280" y="76847"/>
                    <a:pt x="296583" y="76150"/>
                  </a:cubicBezTo>
                  <a:cubicBezTo>
                    <a:pt x="295886" y="74756"/>
                    <a:pt x="293795" y="74146"/>
                    <a:pt x="292488" y="74146"/>
                  </a:cubicBezTo>
                  <a:cubicBezTo>
                    <a:pt x="291790" y="73449"/>
                    <a:pt x="289003" y="72839"/>
                    <a:pt x="288306" y="73449"/>
                  </a:cubicBezTo>
                  <a:cubicBezTo>
                    <a:pt x="287609" y="73449"/>
                    <a:pt x="286911" y="74843"/>
                    <a:pt x="286215" y="75453"/>
                  </a:cubicBezTo>
                  <a:cubicBezTo>
                    <a:pt x="286215" y="76150"/>
                    <a:pt x="286911" y="77457"/>
                    <a:pt x="286911" y="78154"/>
                  </a:cubicBezTo>
                  <a:cubicBezTo>
                    <a:pt x="286911" y="78154"/>
                    <a:pt x="286911" y="80157"/>
                    <a:pt x="286215" y="80157"/>
                  </a:cubicBezTo>
                  <a:cubicBezTo>
                    <a:pt x="285518" y="80855"/>
                    <a:pt x="284123" y="79460"/>
                    <a:pt x="283427" y="78851"/>
                  </a:cubicBezTo>
                  <a:cubicBezTo>
                    <a:pt x="282729" y="78154"/>
                    <a:pt x="282032" y="76847"/>
                    <a:pt x="281336" y="76847"/>
                  </a:cubicBezTo>
                  <a:cubicBezTo>
                    <a:pt x="281336" y="76150"/>
                    <a:pt x="279941" y="75540"/>
                    <a:pt x="279941" y="74843"/>
                  </a:cubicBezTo>
                  <a:cubicBezTo>
                    <a:pt x="279244" y="74146"/>
                    <a:pt x="280638" y="72839"/>
                    <a:pt x="281336" y="72142"/>
                  </a:cubicBezTo>
                  <a:cubicBezTo>
                    <a:pt x="282032" y="71445"/>
                    <a:pt x="284123" y="70748"/>
                    <a:pt x="285518" y="70138"/>
                  </a:cubicBezTo>
                  <a:lnTo>
                    <a:pt x="292400" y="70138"/>
                  </a:lnTo>
                  <a:cubicBezTo>
                    <a:pt x="293795" y="70835"/>
                    <a:pt x="295886" y="71445"/>
                    <a:pt x="297192" y="72142"/>
                  </a:cubicBezTo>
                  <a:cubicBezTo>
                    <a:pt x="299284" y="73449"/>
                    <a:pt x="302681" y="76237"/>
                    <a:pt x="304076" y="77544"/>
                  </a:cubicBezTo>
                  <a:cubicBezTo>
                    <a:pt x="305470" y="78938"/>
                    <a:pt x="307561" y="81639"/>
                    <a:pt x="308868" y="82946"/>
                  </a:cubicBezTo>
                  <a:cubicBezTo>
                    <a:pt x="309565" y="84340"/>
                    <a:pt x="312353" y="86344"/>
                    <a:pt x="313660" y="87650"/>
                  </a:cubicBezTo>
                  <a:cubicBezTo>
                    <a:pt x="315054" y="89654"/>
                    <a:pt x="316448" y="94446"/>
                    <a:pt x="317842" y="96450"/>
                  </a:cubicBezTo>
                  <a:cubicBezTo>
                    <a:pt x="318539" y="97844"/>
                    <a:pt x="319933" y="101242"/>
                    <a:pt x="320630" y="103246"/>
                  </a:cubicBezTo>
                  <a:cubicBezTo>
                    <a:pt x="321327" y="104553"/>
                    <a:pt x="321327" y="107951"/>
                    <a:pt x="321327" y="109345"/>
                  </a:cubicBezTo>
                  <a:cubicBezTo>
                    <a:pt x="322024" y="110652"/>
                    <a:pt x="321327" y="112046"/>
                    <a:pt x="321327" y="112743"/>
                  </a:cubicBezTo>
                  <a:cubicBezTo>
                    <a:pt x="321327" y="113440"/>
                    <a:pt x="320630" y="115444"/>
                    <a:pt x="321327" y="116141"/>
                  </a:cubicBezTo>
                  <a:cubicBezTo>
                    <a:pt x="321327" y="116838"/>
                    <a:pt x="322024" y="118842"/>
                    <a:pt x="322024" y="118842"/>
                  </a:cubicBezTo>
                  <a:cubicBezTo>
                    <a:pt x="322024" y="118842"/>
                    <a:pt x="322721" y="121543"/>
                    <a:pt x="322024" y="122240"/>
                  </a:cubicBezTo>
                  <a:lnTo>
                    <a:pt x="322024" y="126335"/>
                  </a:lnTo>
                  <a:cubicBezTo>
                    <a:pt x="322024" y="127032"/>
                    <a:pt x="322721" y="129733"/>
                    <a:pt x="321327" y="130430"/>
                  </a:cubicBezTo>
                  <a:cubicBezTo>
                    <a:pt x="320630" y="130430"/>
                    <a:pt x="319933" y="128426"/>
                    <a:pt x="319933" y="127729"/>
                  </a:cubicBezTo>
                  <a:cubicBezTo>
                    <a:pt x="319236" y="127032"/>
                    <a:pt x="318539" y="125725"/>
                    <a:pt x="318539" y="125028"/>
                  </a:cubicBezTo>
                  <a:cubicBezTo>
                    <a:pt x="317842" y="123721"/>
                    <a:pt x="318539" y="122327"/>
                    <a:pt x="318539" y="121630"/>
                  </a:cubicBezTo>
                  <a:cubicBezTo>
                    <a:pt x="318539" y="120323"/>
                    <a:pt x="319236" y="118929"/>
                    <a:pt x="319236" y="118232"/>
                  </a:cubicBezTo>
                  <a:lnTo>
                    <a:pt x="319236" y="116228"/>
                  </a:lnTo>
                  <a:cubicBezTo>
                    <a:pt x="318539" y="115531"/>
                    <a:pt x="317842" y="114921"/>
                    <a:pt x="317145" y="114224"/>
                  </a:cubicBezTo>
                  <a:cubicBezTo>
                    <a:pt x="316448" y="113527"/>
                    <a:pt x="315054" y="113527"/>
                    <a:pt x="314357" y="114224"/>
                  </a:cubicBezTo>
                  <a:cubicBezTo>
                    <a:pt x="312963" y="114224"/>
                    <a:pt x="312266" y="115618"/>
                    <a:pt x="310871" y="116228"/>
                  </a:cubicBezTo>
                  <a:cubicBezTo>
                    <a:pt x="310175" y="116925"/>
                    <a:pt x="307387" y="118232"/>
                    <a:pt x="306080" y="118929"/>
                  </a:cubicBezTo>
                  <a:cubicBezTo>
                    <a:pt x="305382" y="119626"/>
                    <a:pt x="302595" y="120933"/>
                    <a:pt x="301898" y="122327"/>
                  </a:cubicBezTo>
                  <a:cubicBezTo>
                    <a:pt x="300503" y="123024"/>
                    <a:pt x="298412" y="123721"/>
                    <a:pt x="297716" y="125028"/>
                  </a:cubicBezTo>
                  <a:cubicBezTo>
                    <a:pt x="297018" y="125725"/>
                    <a:pt x="297018" y="127032"/>
                    <a:pt x="297018" y="127729"/>
                  </a:cubicBezTo>
                  <a:cubicBezTo>
                    <a:pt x="296321" y="128426"/>
                    <a:pt x="295624" y="129123"/>
                    <a:pt x="295624" y="129123"/>
                  </a:cubicBezTo>
                  <a:cubicBezTo>
                    <a:pt x="294927" y="128426"/>
                    <a:pt x="294927" y="127729"/>
                    <a:pt x="294927" y="127119"/>
                  </a:cubicBezTo>
                  <a:cubicBezTo>
                    <a:pt x="294230" y="127119"/>
                    <a:pt x="294230" y="126422"/>
                    <a:pt x="294230" y="125725"/>
                  </a:cubicBezTo>
                  <a:lnTo>
                    <a:pt x="292836" y="125725"/>
                  </a:lnTo>
                  <a:cubicBezTo>
                    <a:pt x="292139" y="126422"/>
                    <a:pt x="291442" y="127119"/>
                    <a:pt x="290745" y="127119"/>
                  </a:cubicBezTo>
                  <a:lnTo>
                    <a:pt x="287957" y="127119"/>
                  </a:lnTo>
                  <a:cubicBezTo>
                    <a:pt x="286563" y="127816"/>
                    <a:pt x="286563" y="129820"/>
                    <a:pt x="286563" y="130517"/>
                  </a:cubicBezTo>
                  <a:cubicBezTo>
                    <a:pt x="285866" y="131214"/>
                    <a:pt x="284472" y="131911"/>
                    <a:pt x="283775" y="131911"/>
                  </a:cubicBezTo>
                  <a:cubicBezTo>
                    <a:pt x="283078" y="132608"/>
                    <a:pt x="281684" y="132608"/>
                    <a:pt x="281684" y="132608"/>
                  </a:cubicBezTo>
                  <a:cubicBezTo>
                    <a:pt x="280987" y="133305"/>
                    <a:pt x="280987" y="134612"/>
                    <a:pt x="280290" y="135309"/>
                  </a:cubicBezTo>
                  <a:cubicBezTo>
                    <a:pt x="280290" y="136616"/>
                    <a:pt x="280290" y="138010"/>
                    <a:pt x="279593" y="139404"/>
                  </a:cubicBezTo>
                  <a:cubicBezTo>
                    <a:pt x="278896" y="140101"/>
                    <a:pt x="277502" y="140798"/>
                    <a:pt x="277502" y="140798"/>
                  </a:cubicBezTo>
                  <a:cubicBezTo>
                    <a:pt x="276805" y="140798"/>
                    <a:pt x="274017" y="142802"/>
                    <a:pt x="273319" y="142802"/>
                  </a:cubicBezTo>
                  <a:cubicBezTo>
                    <a:pt x="271926" y="143499"/>
                    <a:pt x="269835" y="143499"/>
                    <a:pt x="269138" y="144196"/>
                  </a:cubicBezTo>
                  <a:cubicBezTo>
                    <a:pt x="267744" y="144893"/>
                    <a:pt x="267047" y="147594"/>
                    <a:pt x="266349" y="148901"/>
                  </a:cubicBezTo>
                  <a:cubicBezTo>
                    <a:pt x="265652" y="150208"/>
                    <a:pt x="263561" y="152299"/>
                    <a:pt x="262167" y="153606"/>
                  </a:cubicBezTo>
                  <a:cubicBezTo>
                    <a:pt x="261470" y="155000"/>
                    <a:pt x="259379" y="157004"/>
                    <a:pt x="257985" y="158311"/>
                  </a:cubicBezTo>
                  <a:cubicBezTo>
                    <a:pt x="257288" y="159008"/>
                    <a:pt x="255894" y="161012"/>
                    <a:pt x="255197" y="161709"/>
                  </a:cubicBezTo>
                  <a:cubicBezTo>
                    <a:pt x="254500" y="163103"/>
                    <a:pt x="252409" y="164410"/>
                    <a:pt x="251712" y="165107"/>
                  </a:cubicBezTo>
                  <a:cubicBezTo>
                    <a:pt x="250318" y="165804"/>
                    <a:pt x="248924" y="167111"/>
                    <a:pt x="247530" y="167808"/>
                  </a:cubicBezTo>
                  <a:cubicBezTo>
                    <a:pt x="246833" y="167808"/>
                    <a:pt x="246136" y="169202"/>
                    <a:pt x="245439" y="169202"/>
                  </a:cubicBezTo>
                  <a:cubicBezTo>
                    <a:pt x="244742" y="168505"/>
                    <a:pt x="244045" y="167808"/>
                    <a:pt x="244045" y="167808"/>
                  </a:cubicBezTo>
                  <a:cubicBezTo>
                    <a:pt x="243348" y="167111"/>
                    <a:pt x="244045" y="165804"/>
                    <a:pt x="244742" y="165804"/>
                  </a:cubicBezTo>
                  <a:cubicBezTo>
                    <a:pt x="245439" y="165107"/>
                    <a:pt x="247530" y="164410"/>
                    <a:pt x="248227" y="163800"/>
                  </a:cubicBezTo>
                  <a:cubicBezTo>
                    <a:pt x="249621" y="163103"/>
                    <a:pt x="251015" y="161796"/>
                    <a:pt x="251712" y="161099"/>
                  </a:cubicBezTo>
                  <a:cubicBezTo>
                    <a:pt x="253106" y="159705"/>
                    <a:pt x="255197" y="157004"/>
                    <a:pt x="255894" y="155697"/>
                  </a:cubicBezTo>
                  <a:cubicBezTo>
                    <a:pt x="257288" y="155000"/>
                    <a:pt x="258682" y="152299"/>
                    <a:pt x="260076" y="151602"/>
                  </a:cubicBezTo>
                  <a:cubicBezTo>
                    <a:pt x="260773" y="150208"/>
                    <a:pt x="262167" y="148901"/>
                    <a:pt x="262865" y="147507"/>
                  </a:cubicBezTo>
                  <a:cubicBezTo>
                    <a:pt x="262865" y="147507"/>
                    <a:pt x="264258" y="146200"/>
                    <a:pt x="264258" y="145503"/>
                  </a:cubicBezTo>
                  <a:cubicBezTo>
                    <a:pt x="264956" y="144806"/>
                    <a:pt x="265652" y="143499"/>
                    <a:pt x="265652" y="142105"/>
                  </a:cubicBezTo>
                  <a:cubicBezTo>
                    <a:pt x="265652" y="141408"/>
                    <a:pt x="264956" y="140101"/>
                    <a:pt x="264258" y="139404"/>
                  </a:cubicBezTo>
                  <a:cubicBezTo>
                    <a:pt x="263561" y="139404"/>
                    <a:pt x="262167" y="138707"/>
                    <a:pt x="262167" y="138097"/>
                  </a:cubicBezTo>
                  <a:cubicBezTo>
                    <a:pt x="261470" y="137400"/>
                    <a:pt x="261470" y="136093"/>
                    <a:pt x="261470" y="134699"/>
                  </a:cubicBezTo>
                  <a:cubicBezTo>
                    <a:pt x="262167" y="134002"/>
                    <a:pt x="262865" y="133305"/>
                    <a:pt x="262865" y="132695"/>
                  </a:cubicBezTo>
                  <a:cubicBezTo>
                    <a:pt x="262167" y="131998"/>
                    <a:pt x="261470" y="130691"/>
                    <a:pt x="260773" y="130691"/>
                  </a:cubicBezTo>
                  <a:cubicBezTo>
                    <a:pt x="260773" y="129995"/>
                    <a:pt x="260076" y="129385"/>
                    <a:pt x="260076" y="129385"/>
                  </a:cubicBezTo>
                  <a:cubicBezTo>
                    <a:pt x="260076" y="128688"/>
                    <a:pt x="260773" y="127991"/>
                    <a:pt x="260773" y="127991"/>
                  </a:cubicBezTo>
                  <a:cubicBezTo>
                    <a:pt x="260773" y="127294"/>
                    <a:pt x="261470" y="126684"/>
                    <a:pt x="261470" y="125987"/>
                  </a:cubicBezTo>
                  <a:cubicBezTo>
                    <a:pt x="260773" y="125290"/>
                    <a:pt x="258682" y="125987"/>
                    <a:pt x="257985" y="125987"/>
                  </a:cubicBezTo>
                  <a:cubicBezTo>
                    <a:pt x="257288" y="125987"/>
                    <a:pt x="255894" y="126684"/>
                    <a:pt x="255197" y="126684"/>
                  </a:cubicBezTo>
                  <a:cubicBezTo>
                    <a:pt x="254500" y="126684"/>
                    <a:pt x="253106" y="125987"/>
                    <a:pt x="252409" y="126684"/>
                  </a:cubicBezTo>
                  <a:lnTo>
                    <a:pt x="251712" y="127991"/>
                  </a:lnTo>
                  <a:cubicBezTo>
                    <a:pt x="251712" y="128688"/>
                    <a:pt x="253106" y="129385"/>
                    <a:pt x="253106" y="129995"/>
                  </a:cubicBezTo>
                  <a:lnTo>
                    <a:pt x="253106" y="131998"/>
                  </a:lnTo>
                  <a:cubicBezTo>
                    <a:pt x="252409" y="131998"/>
                    <a:pt x="251712" y="131998"/>
                    <a:pt x="251712" y="132695"/>
                  </a:cubicBezTo>
                  <a:cubicBezTo>
                    <a:pt x="251015" y="132695"/>
                    <a:pt x="251015" y="133392"/>
                    <a:pt x="251015" y="134002"/>
                  </a:cubicBezTo>
                  <a:cubicBezTo>
                    <a:pt x="251015" y="134612"/>
                    <a:pt x="252409" y="135396"/>
                    <a:pt x="252409" y="135396"/>
                  </a:cubicBezTo>
                  <a:cubicBezTo>
                    <a:pt x="251712" y="136093"/>
                    <a:pt x="251015" y="137400"/>
                    <a:pt x="250318" y="137400"/>
                  </a:cubicBezTo>
                  <a:cubicBezTo>
                    <a:pt x="249621" y="137400"/>
                    <a:pt x="248227" y="136703"/>
                    <a:pt x="247530" y="136703"/>
                  </a:cubicBezTo>
                  <a:lnTo>
                    <a:pt x="247530" y="138097"/>
                  </a:lnTo>
                  <a:cubicBezTo>
                    <a:pt x="247530" y="138794"/>
                    <a:pt x="248924" y="138794"/>
                    <a:pt x="248924" y="139404"/>
                  </a:cubicBezTo>
                  <a:cubicBezTo>
                    <a:pt x="249621" y="139404"/>
                    <a:pt x="248924" y="140798"/>
                    <a:pt x="248227" y="141408"/>
                  </a:cubicBezTo>
                  <a:cubicBezTo>
                    <a:pt x="247530" y="141408"/>
                    <a:pt x="246136" y="141408"/>
                    <a:pt x="245439" y="142105"/>
                  </a:cubicBezTo>
                  <a:lnTo>
                    <a:pt x="246833" y="143499"/>
                  </a:lnTo>
                  <a:cubicBezTo>
                    <a:pt x="247530" y="144196"/>
                    <a:pt x="248924" y="143499"/>
                    <a:pt x="248924" y="143499"/>
                  </a:cubicBezTo>
                  <a:cubicBezTo>
                    <a:pt x="249621" y="144196"/>
                    <a:pt x="248924" y="145503"/>
                    <a:pt x="248924" y="145503"/>
                  </a:cubicBezTo>
                  <a:cubicBezTo>
                    <a:pt x="248227" y="146200"/>
                    <a:pt x="247530" y="146200"/>
                    <a:pt x="246833" y="146200"/>
                  </a:cubicBezTo>
                  <a:lnTo>
                    <a:pt x="244742" y="146200"/>
                  </a:lnTo>
                  <a:cubicBezTo>
                    <a:pt x="244742" y="145503"/>
                    <a:pt x="244045" y="144806"/>
                    <a:pt x="244045" y="144196"/>
                  </a:cubicBezTo>
                  <a:cubicBezTo>
                    <a:pt x="243348" y="143499"/>
                    <a:pt x="243348" y="142802"/>
                    <a:pt x="243348" y="142192"/>
                  </a:cubicBezTo>
                  <a:lnTo>
                    <a:pt x="240559" y="142192"/>
                  </a:lnTo>
                  <a:cubicBezTo>
                    <a:pt x="240559" y="142192"/>
                    <a:pt x="239166" y="142889"/>
                    <a:pt x="239166" y="143586"/>
                  </a:cubicBezTo>
                  <a:cubicBezTo>
                    <a:pt x="239166" y="144283"/>
                    <a:pt x="240559" y="144893"/>
                    <a:pt x="240559" y="145590"/>
                  </a:cubicBezTo>
                  <a:lnTo>
                    <a:pt x="240559" y="146984"/>
                  </a:lnTo>
                  <a:cubicBezTo>
                    <a:pt x="240559" y="147681"/>
                    <a:pt x="239166" y="147681"/>
                    <a:pt x="239166" y="148291"/>
                  </a:cubicBezTo>
                  <a:lnTo>
                    <a:pt x="239166" y="150295"/>
                  </a:lnTo>
                  <a:lnTo>
                    <a:pt x="239863" y="150992"/>
                  </a:lnTo>
                  <a:cubicBezTo>
                    <a:pt x="240559" y="151689"/>
                    <a:pt x="241257" y="152996"/>
                    <a:pt x="240559" y="153693"/>
                  </a:cubicBezTo>
                  <a:cubicBezTo>
                    <a:pt x="240559" y="154390"/>
                    <a:pt x="239863" y="154390"/>
                    <a:pt x="239166" y="155087"/>
                  </a:cubicBezTo>
                  <a:cubicBezTo>
                    <a:pt x="238468" y="155087"/>
                    <a:pt x="237772" y="155784"/>
                    <a:pt x="237075" y="155784"/>
                  </a:cubicBezTo>
                  <a:cubicBezTo>
                    <a:pt x="236377" y="156481"/>
                    <a:pt x="235680" y="158485"/>
                    <a:pt x="235680" y="159879"/>
                  </a:cubicBezTo>
                  <a:cubicBezTo>
                    <a:pt x="234984" y="159879"/>
                    <a:pt x="233589" y="161273"/>
                    <a:pt x="232893" y="161273"/>
                  </a:cubicBezTo>
                  <a:cubicBezTo>
                    <a:pt x="232195" y="161970"/>
                    <a:pt x="229407" y="161273"/>
                    <a:pt x="228710" y="161273"/>
                  </a:cubicBezTo>
                  <a:cubicBezTo>
                    <a:pt x="228013" y="161273"/>
                    <a:pt x="226619" y="161970"/>
                    <a:pt x="225922" y="161970"/>
                  </a:cubicBezTo>
                  <a:cubicBezTo>
                    <a:pt x="225922" y="161970"/>
                    <a:pt x="225922" y="162667"/>
                    <a:pt x="225225" y="162667"/>
                  </a:cubicBezTo>
                  <a:lnTo>
                    <a:pt x="219736" y="151167"/>
                  </a:lnTo>
                  <a:lnTo>
                    <a:pt x="219736" y="145765"/>
                  </a:lnTo>
                  <a:lnTo>
                    <a:pt x="213550" y="145765"/>
                  </a:lnTo>
                  <a:lnTo>
                    <a:pt x="204576" y="136965"/>
                  </a:lnTo>
                  <a:lnTo>
                    <a:pt x="198390" y="136965"/>
                  </a:lnTo>
                  <a:lnTo>
                    <a:pt x="195602" y="134264"/>
                  </a:lnTo>
                  <a:lnTo>
                    <a:pt x="194208" y="124767"/>
                  </a:lnTo>
                  <a:lnTo>
                    <a:pt x="188719" y="124767"/>
                  </a:lnTo>
                  <a:lnTo>
                    <a:pt x="185931" y="110565"/>
                  </a:lnTo>
                  <a:lnTo>
                    <a:pt x="153432" y="122066"/>
                  </a:lnTo>
                  <a:lnTo>
                    <a:pt x="147856" y="122066"/>
                  </a:lnTo>
                  <a:lnTo>
                    <a:pt x="82249" y="141060"/>
                  </a:lnTo>
                  <a:lnTo>
                    <a:pt x="67088" y="143761"/>
                  </a:lnTo>
                  <a:lnTo>
                    <a:pt x="67088" y="147856"/>
                  </a:lnTo>
                  <a:lnTo>
                    <a:pt x="62906" y="150557"/>
                  </a:lnTo>
                  <a:lnTo>
                    <a:pt x="61512" y="145155"/>
                  </a:lnTo>
                  <a:lnTo>
                    <a:pt x="4182" y="161448"/>
                  </a:lnTo>
                  <a:lnTo>
                    <a:pt x="1394" y="157353"/>
                  </a:lnTo>
                  <a:lnTo>
                    <a:pt x="0" y="76062"/>
                  </a:lnTo>
                  <a:lnTo>
                    <a:pt x="67698" y="58463"/>
                  </a:lnTo>
                  <a:close/>
                </a:path>
              </a:pathLst>
            </a:custGeom>
            <a:grpFill/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lIns="45720" tIns="73152" rIns="182880" rtlCol="0" anchor="ctr"/>
            <a:lstStyle/>
            <a:p>
              <a:pPr algn="ctr"/>
              <a:r>
                <a:rPr lang="en-US" sz="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34" name="Freeform: Shape 23">
              <a:extLst>
                <a:ext uri="{FF2B5EF4-FFF2-40B4-BE49-F238E27FC236}">
                  <a16:creationId xmlns:a16="http://schemas.microsoft.com/office/drawing/2014/main" id="{22267BE9-9044-D6BB-C681-D3541FCB1578}"/>
                </a:ext>
              </a:extLst>
            </p:cNvPr>
            <p:cNvSpPr/>
            <p:nvPr/>
          </p:nvSpPr>
          <p:spPr>
            <a:xfrm>
              <a:off x="5820993" y="1713206"/>
              <a:ext cx="71880" cy="85646"/>
            </a:xfrm>
            <a:custGeom>
              <a:avLst/>
              <a:gdLst>
                <a:gd name="connsiteX0" fmla="*/ 63865 w 71880"/>
                <a:gd name="connsiteY0" fmla="*/ 35809 h 85646"/>
                <a:gd name="connsiteX1" fmla="*/ 63865 w 71880"/>
                <a:gd name="connsiteY1" fmla="*/ 33806 h 85646"/>
                <a:gd name="connsiteX2" fmla="*/ 60467 w 71880"/>
                <a:gd name="connsiteY2" fmla="*/ 33806 h 85646"/>
                <a:gd name="connsiteX3" fmla="*/ 51667 w 71880"/>
                <a:gd name="connsiteY3" fmla="*/ 24483 h 85646"/>
                <a:gd name="connsiteX4" fmla="*/ 44871 w 71880"/>
                <a:gd name="connsiteY4" fmla="*/ 24483 h 85646"/>
                <a:gd name="connsiteX5" fmla="*/ 40776 w 71880"/>
                <a:gd name="connsiteY5" fmla="*/ 19865 h 85646"/>
                <a:gd name="connsiteX6" fmla="*/ 40079 w 71880"/>
                <a:gd name="connsiteY6" fmla="*/ 13243 h 85646"/>
                <a:gd name="connsiteX7" fmla="*/ 34677 w 71880"/>
                <a:gd name="connsiteY7" fmla="*/ 13243 h 85646"/>
                <a:gd name="connsiteX8" fmla="*/ 31976 w 71880"/>
                <a:gd name="connsiteY8" fmla="*/ 0 h 85646"/>
                <a:gd name="connsiteX9" fmla="*/ 2701 w 71880"/>
                <a:gd name="connsiteY9" fmla="*/ 9933 h 85646"/>
                <a:gd name="connsiteX10" fmla="*/ 0 w 71880"/>
                <a:gd name="connsiteY10" fmla="*/ 9933 h 85646"/>
                <a:gd name="connsiteX11" fmla="*/ 0 w 71880"/>
                <a:gd name="connsiteY11" fmla="*/ 10630 h 85646"/>
                <a:gd name="connsiteX12" fmla="*/ 10194 w 71880"/>
                <a:gd name="connsiteY12" fmla="*/ 39207 h 85646"/>
                <a:gd name="connsiteX13" fmla="*/ 19691 w 71880"/>
                <a:gd name="connsiteY13" fmla="*/ 72403 h 85646"/>
                <a:gd name="connsiteX14" fmla="*/ 15596 w 71880"/>
                <a:gd name="connsiteY14" fmla="*/ 75714 h 85646"/>
                <a:gd name="connsiteX15" fmla="*/ 19691 w 71880"/>
                <a:gd name="connsiteY15" fmla="*/ 79025 h 85646"/>
                <a:gd name="connsiteX16" fmla="*/ 19691 w 71880"/>
                <a:gd name="connsiteY16" fmla="*/ 84340 h 85646"/>
                <a:gd name="connsiteX17" fmla="*/ 18994 w 71880"/>
                <a:gd name="connsiteY17" fmla="*/ 85646 h 85646"/>
                <a:gd name="connsiteX18" fmla="*/ 20388 w 71880"/>
                <a:gd name="connsiteY18" fmla="*/ 84949 h 85646"/>
                <a:gd name="connsiteX19" fmla="*/ 23089 w 71880"/>
                <a:gd name="connsiteY19" fmla="*/ 84949 h 85646"/>
                <a:gd name="connsiteX20" fmla="*/ 27184 w 71880"/>
                <a:gd name="connsiteY20" fmla="*/ 82946 h 85646"/>
                <a:gd name="connsiteX21" fmla="*/ 29885 w 71880"/>
                <a:gd name="connsiteY21" fmla="*/ 81639 h 85646"/>
                <a:gd name="connsiteX22" fmla="*/ 33283 w 71880"/>
                <a:gd name="connsiteY22" fmla="*/ 78328 h 85646"/>
                <a:gd name="connsiteX23" fmla="*/ 36681 w 71880"/>
                <a:gd name="connsiteY23" fmla="*/ 76324 h 85646"/>
                <a:gd name="connsiteX24" fmla="*/ 39382 w 71880"/>
                <a:gd name="connsiteY24" fmla="*/ 74320 h 85646"/>
                <a:gd name="connsiteX25" fmla="*/ 44174 w 71880"/>
                <a:gd name="connsiteY25" fmla="*/ 71706 h 85646"/>
                <a:gd name="connsiteX26" fmla="*/ 47572 w 71880"/>
                <a:gd name="connsiteY26" fmla="*/ 71009 h 85646"/>
                <a:gd name="connsiteX27" fmla="*/ 49576 w 71880"/>
                <a:gd name="connsiteY27" fmla="*/ 69005 h 85646"/>
                <a:gd name="connsiteX28" fmla="*/ 50273 w 71880"/>
                <a:gd name="connsiteY28" fmla="*/ 65694 h 85646"/>
                <a:gd name="connsiteX29" fmla="*/ 48879 w 71880"/>
                <a:gd name="connsiteY29" fmla="*/ 63690 h 85646"/>
                <a:gd name="connsiteX30" fmla="*/ 49576 w 71880"/>
                <a:gd name="connsiteY30" fmla="*/ 62383 h 85646"/>
                <a:gd name="connsiteX31" fmla="*/ 48879 w 71880"/>
                <a:gd name="connsiteY31" fmla="*/ 59073 h 85646"/>
                <a:gd name="connsiteX32" fmla="*/ 50273 w 71880"/>
                <a:gd name="connsiteY32" fmla="*/ 56459 h 85646"/>
                <a:gd name="connsiteX33" fmla="*/ 50273 w 71880"/>
                <a:gd name="connsiteY33" fmla="*/ 53845 h 85646"/>
                <a:gd name="connsiteX34" fmla="*/ 48182 w 71880"/>
                <a:gd name="connsiteY34" fmla="*/ 51144 h 85646"/>
                <a:gd name="connsiteX35" fmla="*/ 45481 w 71880"/>
                <a:gd name="connsiteY35" fmla="*/ 49837 h 85646"/>
                <a:gd name="connsiteX36" fmla="*/ 44087 w 71880"/>
                <a:gd name="connsiteY36" fmla="*/ 47833 h 85646"/>
                <a:gd name="connsiteX37" fmla="*/ 46091 w 71880"/>
                <a:gd name="connsiteY37" fmla="*/ 45829 h 85646"/>
                <a:gd name="connsiteX38" fmla="*/ 47485 w 71880"/>
                <a:gd name="connsiteY38" fmla="*/ 43825 h 85646"/>
                <a:gd name="connsiteX39" fmla="*/ 46091 w 71880"/>
                <a:gd name="connsiteY39" fmla="*/ 40514 h 85646"/>
                <a:gd name="connsiteX40" fmla="*/ 44697 w 71880"/>
                <a:gd name="connsiteY40" fmla="*/ 37813 h 85646"/>
                <a:gd name="connsiteX41" fmla="*/ 42606 w 71880"/>
                <a:gd name="connsiteY41" fmla="*/ 37116 h 85646"/>
                <a:gd name="connsiteX42" fmla="*/ 40602 w 71880"/>
                <a:gd name="connsiteY42" fmla="*/ 37116 h 85646"/>
                <a:gd name="connsiteX43" fmla="*/ 39905 w 71880"/>
                <a:gd name="connsiteY43" fmla="*/ 35809 h 85646"/>
                <a:gd name="connsiteX44" fmla="*/ 41908 w 71880"/>
                <a:gd name="connsiteY44" fmla="*/ 33806 h 85646"/>
                <a:gd name="connsiteX45" fmla="*/ 43913 w 71880"/>
                <a:gd name="connsiteY45" fmla="*/ 33806 h 85646"/>
                <a:gd name="connsiteX46" fmla="*/ 45306 w 71880"/>
                <a:gd name="connsiteY46" fmla="*/ 34503 h 85646"/>
                <a:gd name="connsiteX47" fmla="*/ 46701 w 71880"/>
                <a:gd name="connsiteY47" fmla="*/ 33196 h 85646"/>
                <a:gd name="connsiteX48" fmla="*/ 47397 w 71880"/>
                <a:gd name="connsiteY48" fmla="*/ 31192 h 85646"/>
                <a:gd name="connsiteX49" fmla="*/ 46004 w 71880"/>
                <a:gd name="connsiteY49" fmla="*/ 29188 h 85646"/>
                <a:gd name="connsiteX50" fmla="*/ 47397 w 71880"/>
                <a:gd name="connsiteY50" fmla="*/ 27881 h 85646"/>
                <a:gd name="connsiteX51" fmla="*/ 49402 w 71880"/>
                <a:gd name="connsiteY51" fmla="*/ 27881 h 85646"/>
                <a:gd name="connsiteX52" fmla="*/ 51406 w 71880"/>
                <a:gd name="connsiteY52" fmla="*/ 25877 h 85646"/>
                <a:gd name="connsiteX53" fmla="*/ 52799 w 71880"/>
                <a:gd name="connsiteY53" fmla="*/ 26574 h 85646"/>
                <a:gd name="connsiteX54" fmla="*/ 52799 w 71880"/>
                <a:gd name="connsiteY54" fmla="*/ 27881 h 85646"/>
                <a:gd name="connsiteX55" fmla="*/ 52103 w 71880"/>
                <a:gd name="connsiteY55" fmla="*/ 30495 h 85646"/>
                <a:gd name="connsiteX56" fmla="*/ 54106 w 71880"/>
                <a:gd name="connsiteY56" fmla="*/ 32499 h 85646"/>
                <a:gd name="connsiteX57" fmla="*/ 55501 w 71880"/>
                <a:gd name="connsiteY57" fmla="*/ 33196 h 85646"/>
                <a:gd name="connsiteX58" fmla="*/ 55501 w 71880"/>
                <a:gd name="connsiteY58" fmla="*/ 35809 h 85646"/>
                <a:gd name="connsiteX59" fmla="*/ 57505 w 71880"/>
                <a:gd name="connsiteY59" fmla="*/ 35809 h 85646"/>
                <a:gd name="connsiteX60" fmla="*/ 56807 w 71880"/>
                <a:gd name="connsiteY60" fmla="*/ 38510 h 85646"/>
                <a:gd name="connsiteX61" fmla="*/ 57505 w 71880"/>
                <a:gd name="connsiteY61" fmla="*/ 43128 h 85646"/>
                <a:gd name="connsiteX62" fmla="*/ 56807 w 71880"/>
                <a:gd name="connsiteY62" fmla="*/ 44435 h 85646"/>
                <a:gd name="connsiteX63" fmla="*/ 56110 w 71880"/>
                <a:gd name="connsiteY63" fmla="*/ 47746 h 85646"/>
                <a:gd name="connsiteX64" fmla="*/ 56110 w 71880"/>
                <a:gd name="connsiteY64" fmla="*/ 51057 h 85646"/>
                <a:gd name="connsiteX65" fmla="*/ 56807 w 71880"/>
                <a:gd name="connsiteY65" fmla="*/ 52364 h 85646"/>
                <a:gd name="connsiteX66" fmla="*/ 57505 w 71880"/>
                <a:gd name="connsiteY66" fmla="*/ 54368 h 85646"/>
                <a:gd name="connsiteX67" fmla="*/ 56807 w 71880"/>
                <a:gd name="connsiteY67" fmla="*/ 55675 h 85646"/>
                <a:gd name="connsiteX68" fmla="*/ 56110 w 71880"/>
                <a:gd name="connsiteY68" fmla="*/ 56981 h 85646"/>
                <a:gd name="connsiteX69" fmla="*/ 56110 w 71880"/>
                <a:gd name="connsiteY69" fmla="*/ 58985 h 85646"/>
                <a:gd name="connsiteX70" fmla="*/ 60206 w 71880"/>
                <a:gd name="connsiteY70" fmla="*/ 56981 h 85646"/>
                <a:gd name="connsiteX71" fmla="*/ 60206 w 71880"/>
                <a:gd name="connsiteY71" fmla="*/ 52974 h 85646"/>
                <a:gd name="connsiteX72" fmla="*/ 62296 w 71880"/>
                <a:gd name="connsiteY72" fmla="*/ 52277 h 85646"/>
                <a:gd name="connsiteX73" fmla="*/ 63690 w 71880"/>
                <a:gd name="connsiteY73" fmla="*/ 52277 h 85646"/>
                <a:gd name="connsiteX74" fmla="*/ 65085 w 71880"/>
                <a:gd name="connsiteY74" fmla="*/ 50273 h 85646"/>
                <a:gd name="connsiteX75" fmla="*/ 63690 w 71880"/>
                <a:gd name="connsiteY75" fmla="*/ 46962 h 85646"/>
                <a:gd name="connsiteX76" fmla="*/ 62296 w 71880"/>
                <a:gd name="connsiteY76" fmla="*/ 44958 h 85646"/>
                <a:gd name="connsiteX77" fmla="*/ 62296 w 71880"/>
                <a:gd name="connsiteY77" fmla="*/ 42257 h 85646"/>
                <a:gd name="connsiteX78" fmla="*/ 60206 w 71880"/>
                <a:gd name="connsiteY78" fmla="*/ 40253 h 85646"/>
                <a:gd name="connsiteX79" fmla="*/ 59508 w 71880"/>
                <a:gd name="connsiteY79" fmla="*/ 38249 h 85646"/>
                <a:gd name="connsiteX80" fmla="*/ 60903 w 71880"/>
                <a:gd name="connsiteY80" fmla="*/ 36245 h 85646"/>
                <a:gd name="connsiteX81" fmla="*/ 62296 w 71880"/>
                <a:gd name="connsiteY81" fmla="*/ 36245 h 85646"/>
                <a:gd name="connsiteX82" fmla="*/ 64300 w 71880"/>
                <a:gd name="connsiteY82" fmla="*/ 38249 h 85646"/>
                <a:gd name="connsiteX83" fmla="*/ 64300 w 71880"/>
                <a:gd name="connsiteY83" fmla="*/ 41560 h 85646"/>
                <a:gd name="connsiteX84" fmla="*/ 64997 w 71880"/>
                <a:gd name="connsiteY84" fmla="*/ 44871 h 85646"/>
                <a:gd name="connsiteX85" fmla="*/ 66392 w 71880"/>
                <a:gd name="connsiteY85" fmla="*/ 46178 h 85646"/>
                <a:gd name="connsiteX86" fmla="*/ 67786 w 71880"/>
                <a:gd name="connsiteY86" fmla="*/ 48182 h 85646"/>
                <a:gd name="connsiteX87" fmla="*/ 69179 w 71880"/>
                <a:gd name="connsiteY87" fmla="*/ 50883 h 85646"/>
                <a:gd name="connsiteX88" fmla="*/ 68483 w 71880"/>
                <a:gd name="connsiteY88" fmla="*/ 52886 h 85646"/>
                <a:gd name="connsiteX89" fmla="*/ 69179 w 71880"/>
                <a:gd name="connsiteY89" fmla="*/ 54193 h 85646"/>
                <a:gd name="connsiteX90" fmla="*/ 71184 w 71880"/>
                <a:gd name="connsiteY90" fmla="*/ 53496 h 85646"/>
                <a:gd name="connsiteX91" fmla="*/ 71880 w 71880"/>
                <a:gd name="connsiteY91" fmla="*/ 51492 h 85646"/>
                <a:gd name="connsiteX92" fmla="*/ 63690 w 71880"/>
                <a:gd name="connsiteY92" fmla="*/ 35548 h 85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71880" h="85646">
                  <a:moveTo>
                    <a:pt x="63865" y="35809"/>
                  </a:moveTo>
                  <a:lnTo>
                    <a:pt x="63865" y="33806"/>
                  </a:lnTo>
                  <a:lnTo>
                    <a:pt x="60467" y="33806"/>
                  </a:lnTo>
                  <a:lnTo>
                    <a:pt x="51667" y="24483"/>
                  </a:lnTo>
                  <a:lnTo>
                    <a:pt x="44871" y="24483"/>
                  </a:lnTo>
                  <a:lnTo>
                    <a:pt x="40776" y="19865"/>
                  </a:lnTo>
                  <a:lnTo>
                    <a:pt x="40079" y="13243"/>
                  </a:lnTo>
                  <a:lnTo>
                    <a:pt x="34677" y="13243"/>
                  </a:lnTo>
                  <a:lnTo>
                    <a:pt x="31976" y="0"/>
                  </a:lnTo>
                  <a:lnTo>
                    <a:pt x="2701" y="9933"/>
                  </a:lnTo>
                  <a:lnTo>
                    <a:pt x="0" y="9933"/>
                  </a:lnTo>
                  <a:lnTo>
                    <a:pt x="0" y="10630"/>
                  </a:lnTo>
                  <a:lnTo>
                    <a:pt x="10194" y="39207"/>
                  </a:lnTo>
                  <a:lnTo>
                    <a:pt x="19691" y="72403"/>
                  </a:lnTo>
                  <a:lnTo>
                    <a:pt x="15596" y="75714"/>
                  </a:lnTo>
                  <a:lnTo>
                    <a:pt x="19691" y="79025"/>
                  </a:lnTo>
                  <a:lnTo>
                    <a:pt x="19691" y="84340"/>
                  </a:lnTo>
                  <a:lnTo>
                    <a:pt x="18994" y="85646"/>
                  </a:lnTo>
                  <a:cubicBezTo>
                    <a:pt x="18994" y="84949"/>
                    <a:pt x="19691" y="84949"/>
                    <a:pt x="20388" y="84949"/>
                  </a:cubicBezTo>
                  <a:lnTo>
                    <a:pt x="23089" y="84949"/>
                  </a:lnTo>
                  <a:cubicBezTo>
                    <a:pt x="24483" y="84252"/>
                    <a:pt x="26487" y="83643"/>
                    <a:pt x="27184" y="82946"/>
                  </a:cubicBezTo>
                  <a:cubicBezTo>
                    <a:pt x="27881" y="82249"/>
                    <a:pt x="29188" y="81639"/>
                    <a:pt x="29885" y="81639"/>
                  </a:cubicBezTo>
                  <a:cubicBezTo>
                    <a:pt x="31279" y="80942"/>
                    <a:pt x="32586" y="79025"/>
                    <a:pt x="33283" y="78328"/>
                  </a:cubicBezTo>
                  <a:cubicBezTo>
                    <a:pt x="33980" y="77631"/>
                    <a:pt x="35984" y="77021"/>
                    <a:pt x="36681" y="76324"/>
                  </a:cubicBezTo>
                  <a:cubicBezTo>
                    <a:pt x="37378" y="75627"/>
                    <a:pt x="38685" y="74320"/>
                    <a:pt x="39382" y="74320"/>
                  </a:cubicBezTo>
                  <a:cubicBezTo>
                    <a:pt x="40776" y="73623"/>
                    <a:pt x="42780" y="71706"/>
                    <a:pt x="44174" y="71706"/>
                  </a:cubicBezTo>
                  <a:cubicBezTo>
                    <a:pt x="44871" y="71009"/>
                    <a:pt x="46875" y="71009"/>
                    <a:pt x="47572" y="71009"/>
                  </a:cubicBezTo>
                  <a:cubicBezTo>
                    <a:pt x="48269" y="70312"/>
                    <a:pt x="49576" y="69702"/>
                    <a:pt x="49576" y="69005"/>
                  </a:cubicBezTo>
                  <a:cubicBezTo>
                    <a:pt x="50273" y="68308"/>
                    <a:pt x="50273" y="66304"/>
                    <a:pt x="50273" y="65694"/>
                  </a:cubicBezTo>
                  <a:cubicBezTo>
                    <a:pt x="50273" y="65084"/>
                    <a:pt x="48879" y="64387"/>
                    <a:pt x="48879" y="63690"/>
                  </a:cubicBezTo>
                  <a:cubicBezTo>
                    <a:pt x="48182" y="63690"/>
                    <a:pt x="49576" y="62383"/>
                    <a:pt x="49576" y="62383"/>
                  </a:cubicBezTo>
                  <a:cubicBezTo>
                    <a:pt x="49576" y="61686"/>
                    <a:pt x="48879" y="59682"/>
                    <a:pt x="48879" y="59073"/>
                  </a:cubicBezTo>
                  <a:cubicBezTo>
                    <a:pt x="48879" y="58463"/>
                    <a:pt x="49576" y="57069"/>
                    <a:pt x="50273" y="56459"/>
                  </a:cubicBezTo>
                  <a:lnTo>
                    <a:pt x="50273" y="53845"/>
                  </a:lnTo>
                  <a:cubicBezTo>
                    <a:pt x="49576" y="53148"/>
                    <a:pt x="48879" y="51841"/>
                    <a:pt x="48182" y="51144"/>
                  </a:cubicBezTo>
                  <a:cubicBezTo>
                    <a:pt x="47485" y="50447"/>
                    <a:pt x="46178" y="50447"/>
                    <a:pt x="45481" y="49837"/>
                  </a:cubicBezTo>
                  <a:cubicBezTo>
                    <a:pt x="45481" y="49140"/>
                    <a:pt x="44087" y="48530"/>
                    <a:pt x="44087" y="47833"/>
                  </a:cubicBezTo>
                  <a:cubicBezTo>
                    <a:pt x="44784" y="47136"/>
                    <a:pt x="46091" y="46526"/>
                    <a:pt x="46091" y="45829"/>
                  </a:cubicBezTo>
                  <a:cubicBezTo>
                    <a:pt x="46788" y="45829"/>
                    <a:pt x="47485" y="44522"/>
                    <a:pt x="47485" y="43825"/>
                  </a:cubicBezTo>
                  <a:cubicBezTo>
                    <a:pt x="47485" y="43128"/>
                    <a:pt x="46788" y="41821"/>
                    <a:pt x="46091" y="40514"/>
                  </a:cubicBezTo>
                  <a:cubicBezTo>
                    <a:pt x="46091" y="39817"/>
                    <a:pt x="44697" y="38510"/>
                    <a:pt x="44697" y="37813"/>
                  </a:cubicBezTo>
                  <a:cubicBezTo>
                    <a:pt x="44000" y="37813"/>
                    <a:pt x="42606" y="37116"/>
                    <a:pt x="42606" y="37116"/>
                  </a:cubicBezTo>
                  <a:cubicBezTo>
                    <a:pt x="41908" y="37116"/>
                    <a:pt x="41212" y="37813"/>
                    <a:pt x="40602" y="37116"/>
                  </a:cubicBezTo>
                  <a:cubicBezTo>
                    <a:pt x="40602" y="37116"/>
                    <a:pt x="39905" y="36419"/>
                    <a:pt x="39905" y="35809"/>
                  </a:cubicBezTo>
                  <a:cubicBezTo>
                    <a:pt x="39905" y="35200"/>
                    <a:pt x="41299" y="34503"/>
                    <a:pt x="41908" y="33806"/>
                  </a:cubicBezTo>
                  <a:cubicBezTo>
                    <a:pt x="41908" y="33806"/>
                    <a:pt x="43303" y="33109"/>
                    <a:pt x="43913" y="33806"/>
                  </a:cubicBezTo>
                  <a:cubicBezTo>
                    <a:pt x="44610" y="33806"/>
                    <a:pt x="45306" y="34503"/>
                    <a:pt x="45306" y="34503"/>
                  </a:cubicBezTo>
                  <a:cubicBezTo>
                    <a:pt x="46004" y="34503"/>
                    <a:pt x="46701" y="33806"/>
                    <a:pt x="46701" y="33196"/>
                  </a:cubicBezTo>
                  <a:cubicBezTo>
                    <a:pt x="47397" y="33196"/>
                    <a:pt x="47397" y="31889"/>
                    <a:pt x="47397" y="31192"/>
                  </a:cubicBezTo>
                  <a:cubicBezTo>
                    <a:pt x="47397" y="30495"/>
                    <a:pt x="46004" y="29885"/>
                    <a:pt x="46004" y="29188"/>
                  </a:cubicBezTo>
                  <a:cubicBezTo>
                    <a:pt x="46701" y="29188"/>
                    <a:pt x="46701" y="27881"/>
                    <a:pt x="47397" y="27881"/>
                  </a:cubicBezTo>
                  <a:lnTo>
                    <a:pt x="49402" y="27881"/>
                  </a:lnTo>
                  <a:cubicBezTo>
                    <a:pt x="50098" y="27881"/>
                    <a:pt x="50796" y="26574"/>
                    <a:pt x="51406" y="25877"/>
                  </a:cubicBezTo>
                  <a:cubicBezTo>
                    <a:pt x="51406" y="25877"/>
                    <a:pt x="52103" y="25877"/>
                    <a:pt x="52799" y="26574"/>
                  </a:cubicBezTo>
                  <a:lnTo>
                    <a:pt x="52799" y="27881"/>
                  </a:lnTo>
                  <a:cubicBezTo>
                    <a:pt x="52799" y="28578"/>
                    <a:pt x="52103" y="29885"/>
                    <a:pt x="52103" y="30495"/>
                  </a:cubicBezTo>
                  <a:cubicBezTo>
                    <a:pt x="52799" y="31192"/>
                    <a:pt x="54106" y="31802"/>
                    <a:pt x="54106" y="32499"/>
                  </a:cubicBezTo>
                  <a:cubicBezTo>
                    <a:pt x="54804" y="32499"/>
                    <a:pt x="55501" y="33196"/>
                    <a:pt x="55501" y="33196"/>
                  </a:cubicBezTo>
                  <a:cubicBezTo>
                    <a:pt x="56197" y="33893"/>
                    <a:pt x="54804" y="35200"/>
                    <a:pt x="55501" y="35809"/>
                  </a:cubicBezTo>
                  <a:lnTo>
                    <a:pt x="57505" y="35809"/>
                  </a:lnTo>
                  <a:cubicBezTo>
                    <a:pt x="57505" y="36507"/>
                    <a:pt x="56807" y="37813"/>
                    <a:pt x="56807" y="38510"/>
                  </a:cubicBezTo>
                  <a:cubicBezTo>
                    <a:pt x="56807" y="39817"/>
                    <a:pt x="57505" y="41821"/>
                    <a:pt x="57505" y="43128"/>
                  </a:cubicBezTo>
                  <a:cubicBezTo>
                    <a:pt x="56807" y="43825"/>
                    <a:pt x="56807" y="44435"/>
                    <a:pt x="56807" y="44435"/>
                  </a:cubicBezTo>
                  <a:cubicBezTo>
                    <a:pt x="56110" y="45132"/>
                    <a:pt x="56110" y="47136"/>
                    <a:pt x="56110" y="47746"/>
                  </a:cubicBezTo>
                  <a:lnTo>
                    <a:pt x="56110" y="51057"/>
                  </a:lnTo>
                  <a:lnTo>
                    <a:pt x="56807" y="52364"/>
                  </a:lnTo>
                  <a:cubicBezTo>
                    <a:pt x="56807" y="53061"/>
                    <a:pt x="57505" y="53671"/>
                    <a:pt x="57505" y="54368"/>
                  </a:cubicBezTo>
                  <a:cubicBezTo>
                    <a:pt x="57505" y="54368"/>
                    <a:pt x="57505" y="55065"/>
                    <a:pt x="56807" y="55675"/>
                  </a:cubicBezTo>
                  <a:lnTo>
                    <a:pt x="56110" y="56981"/>
                  </a:lnTo>
                  <a:lnTo>
                    <a:pt x="56110" y="58985"/>
                  </a:lnTo>
                  <a:cubicBezTo>
                    <a:pt x="57505" y="58985"/>
                    <a:pt x="59508" y="58288"/>
                    <a:pt x="60206" y="56981"/>
                  </a:cubicBezTo>
                  <a:cubicBezTo>
                    <a:pt x="60206" y="56284"/>
                    <a:pt x="59508" y="54368"/>
                    <a:pt x="60206" y="52974"/>
                  </a:cubicBezTo>
                  <a:cubicBezTo>
                    <a:pt x="60903" y="52974"/>
                    <a:pt x="61599" y="52277"/>
                    <a:pt x="62296" y="52277"/>
                  </a:cubicBezTo>
                  <a:lnTo>
                    <a:pt x="63690" y="52277"/>
                  </a:lnTo>
                  <a:cubicBezTo>
                    <a:pt x="64387" y="52277"/>
                    <a:pt x="64387" y="50970"/>
                    <a:pt x="65085" y="50273"/>
                  </a:cubicBezTo>
                  <a:cubicBezTo>
                    <a:pt x="65085" y="49576"/>
                    <a:pt x="64387" y="47659"/>
                    <a:pt x="63690" y="46962"/>
                  </a:cubicBezTo>
                  <a:cubicBezTo>
                    <a:pt x="63690" y="46265"/>
                    <a:pt x="62296" y="45655"/>
                    <a:pt x="62296" y="44958"/>
                  </a:cubicBezTo>
                  <a:cubicBezTo>
                    <a:pt x="61599" y="44261"/>
                    <a:pt x="62296" y="42954"/>
                    <a:pt x="62296" y="42257"/>
                  </a:cubicBezTo>
                  <a:cubicBezTo>
                    <a:pt x="61599" y="41560"/>
                    <a:pt x="60903" y="40950"/>
                    <a:pt x="60206" y="40253"/>
                  </a:cubicBezTo>
                  <a:cubicBezTo>
                    <a:pt x="60206" y="39556"/>
                    <a:pt x="59508" y="38946"/>
                    <a:pt x="59508" y="38249"/>
                  </a:cubicBezTo>
                  <a:cubicBezTo>
                    <a:pt x="59508" y="37552"/>
                    <a:pt x="60206" y="36245"/>
                    <a:pt x="60903" y="36245"/>
                  </a:cubicBezTo>
                  <a:lnTo>
                    <a:pt x="62296" y="36245"/>
                  </a:lnTo>
                  <a:cubicBezTo>
                    <a:pt x="62994" y="36942"/>
                    <a:pt x="64300" y="37552"/>
                    <a:pt x="64300" y="38249"/>
                  </a:cubicBezTo>
                  <a:lnTo>
                    <a:pt x="64300" y="41560"/>
                  </a:lnTo>
                  <a:cubicBezTo>
                    <a:pt x="64300" y="42257"/>
                    <a:pt x="64997" y="44261"/>
                    <a:pt x="64997" y="44871"/>
                  </a:cubicBezTo>
                  <a:lnTo>
                    <a:pt x="66392" y="46178"/>
                  </a:lnTo>
                  <a:cubicBezTo>
                    <a:pt x="66392" y="46875"/>
                    <a:pt x="67088" y="47485"/>
                    <a:pt x="67786" y="48182"/>
                  </a:cubicBezTo>
                  <a:cubicBezTo>
                    <a:pt x="67786" y="48879"/>
                    <a:pt x="69179" y="49489"/>
                    <a:pt x="69179" y="50883"/>
                  </a:cubicBezTo>
                  <a:cubicBezTo>
                    <a:pt x="69179" y="50883"/>
                    <a:pt x="68483" y="52189"/>
                    <a:pt x="68483" y="52886"/>
                  </a:cubicBezTo>
                  <a:cubicBezTo>
                    <a:pt x="68483" y="52886"/>
                    <a:pt x="68483" y="54193"/>
                    <a:pt x="69179" y="54193"/>
                  </a:cubicBezTo>
                  <a:cubicBezTo>
                    <a:pt x="69877" y="54193"/>
                    <a:pt x="70574" y="53496"/>
                    <a:pt x="71184" y="53496"/>
                  </a:cubicBezTo>
                  <a:cubicBezTo>
                    <a:pt x="71184" y="52799"/>
                    <a:pt x="71880" y="52189"/>
                    <a:pt x="71880" y="51492"/>
                  </a:cubicBezTo>
                  <a:lnTo>
                    <a:pt x="63690" y="35548"/>
                  </a:lnTo>
                  <a:close/>
                </a:path>
              </a:pathLst>
            </a:custGeom>
            <a:grpFill/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135" name="Freeform: Shape 24">
              <a:extLst>
                <a:ext uri="{FF2B5EF4-FFF2-40B4-BE49-F238E27FC236}">
                  <a16:creationId xmlns:a16="http://schemas.microsoft.com/office/drawing/2014/main" id="{E40591B7-C012-3A12-FFB6-396AFB96EDFB}"/>
                </a:ext>
              </a:extLst>
            </p:cNvPr>
            <p:cNvSpPr/>
            <p:nvPr/>
          </p:nvSpPr>
          <p:spPr>
            <a:xfrm>
              <a:off x="5681066" y="1723748"/>
              <a:ext cx="158049" cy="155609"/>
            </a:xfrm>
            <a:custGeom>
              <a:avLst/>
              <a:gdLst>
                <a:gd name="connsiteX0" fmla="*/ 16554 w 158049"/>
                <a:gd name="connsiteY0" fmla="*/ 118494 h 155609"/>
                <a:gd name="connsiteX1" fmla="*/ 26923 w 158049"/>
                <a:gd name="connsiteY1" fmla="*/ 128600 h 155609"/>
                <a:gd name="connsiteX2" fmla="*/ 9672 w 158049"/>
                <a:gd name="connsiteY2" fmla="*/ 147507 h 155609"/>
                <a:gd name="connsiteX3" fmla="*/ 17252 w 158049"/>
                <a:gd name="connsiteY3" fmla="*/ 154216 h 155609"/>
                <a:gd name="connsiteX4" fmla="*/ 16554 w 158049"/>
                <a:gd name="connsiteY4" fmla="*/ 154913 h 155609"/>
                <a:gd name="connsiteX5" fmla="*/ 18645 w 158049"/>
                <a:gd name="connsiteY5" fmla="*/ 154913 h 155609"/>
                <a:gd name="connsiteX6" fmla="*/ 20040 w 158049"/>
                <a:gd name="connsiteY6" fmla="*/ 155610 h 155609"/>
                <a:gd name="connsiteX7" fmla="*/ 21434 w 158049"/>
                <a:gd name="connsiteY7" fmla="*/ 154913 h 155609"/>
                <a:gd name="connsiteX8" fmla="*/ 22827 w 158049"/>
                <a:gd name="connsiteY8" fmla="*/ 152909 h 155609"/>
                <a:gd name="connsiteX9" fmla="*/ 24919 w 158049"/>
                <a:gd name="connsiteY9" fmla="*/ 152212 h 155609"/>
                <a:gd name="connsiteX10" fmla="*/ 25616 w 158049"/>
                <a:gd name="connsiteY10" fmla="*/ 150905 h 155609"/>
                <a:gd name="connsiteX11" fmla="*/ 27010 w 158049"/>
                <a:gd name="connsiteY11" fmla="*/ 148204 h 155609"/>
                <a:gd name="connsiteX12" fmla="*/ 29101 w 158049"/>
                <a:gd name="connsiteY12" fmla="*/ 148204 h 155609"/>
                <a:gd name="connsiteX13" fmla="*/ 29798 w 158049"/>
                <a:gd name="connsiteY13" fmla="*/ 146200 h 155609"/>
                <a:gd name="connsiteX14" fmla="*/ 31192 w 158049"/>
                <a:gd name="connsiteY14" fmla="*/ 146200 h 155609"/>
                <a:gd name="connsiteX15" fmla="*/ 33283 w 158049"/>
                <a:gd name="connsiteY15" fmla="*/ 144196 h 155609"/>
                <a:gd name="connsiteX16" fmla="*/ 33283 w 158049"/>
                <a:gd name="connsiteY16" fmla="*/ 142192 h 155609"/>
                <a:gd name="connsiteX17" fmla="*/ 34677 w 158049"/>
                <a:gd name="connsiteY17" fmla="*/ 140188 h 155609"/>
                <a:gd name="connsiteX18" fmla="*/ 36768 w 158049"/>
                <a:gd name="connsiteY18" fmla="*/ 137487 h 155609"/>
                <a:gd name="connsiteX19" fmla="*/ 38859 w 158049"/>
                <a:gd name="connsiteY19" fmla="*/ 136790 h 155609"/>
                <a:gd name="connsiteX20" fmla="*/ 42344 w 158049"/>
                <a:gd name="connsiteY20" fmla="*/ 133392 h 155609"/>
                <a:gd name="connsiteX21" fmla="*/ 44435 w 158049"/>
                <a:gd name="connsiteY21" fmla="*/ 134089 h 155609"/>
                <a:gd name="connsiteX22" fmla="*/ 46526 w 158049"/>
                <a:gd name="connsiteY22" fmla="*/ 131389 h 155609"/>
                <a:gd name="connsiteX23" fmla="*/ 48617 w 158049"/>
                <a:gd name="connsiteY23" fmla="*/ 128688 h 155609"/>
                <a:gd name="connsiteX24" fmla="*/ 51406 w 158049"/>
                <a:gd name="connsiteY24" fmla="*/ 127381 h 155609"/>
                <a:gd name="connsiteX25" fmla="*/ 54194 w 158049"/>
                <a:gd name="connsiteY25" fmla="*/ 128078 h 155609"/>
                <a:gd name="connsiteX26" fmla="*/ 56285 w 158049"/>
                <a:gd name="connsiteY26" fmla="*/ 127381 h 155609"/>
                <a:gd name="connsiteX27" fmla="*/ 56285 w 158049"/>
                <a:gd name="connsiteY27" fmla="*/ 126074 h 155609"/>
                <a:gd name="connsiteX28" fmla="*/ 57678 w 158049"/>
                <a:gd name="connsiteY28" fmla="*/ 122676 h 155609"/>
                <a:gd name="connsiteX29" fmla="*/ 59073 w 158049"/>
                <a:gd name="connsiteY29" fmla="*/ 119278 h 155609"/>
                <a:gd name="connsiteX30" fmla="*/ 62558 w 158049"/>
                <a:gd name="connsiteY30" fmla="*/ 119278 h 155609"/>
                <a:gd name="connsiteX31" fmla="*/ 64649 w 158049"/>
                <a:gd name="connsiteY31" fmla="*/ 117274 h 155609"/>
                <a:gd name="connsiteX32" fmla="*/ 65346 w 158049"/>
                <a:gd name="connsiteY32" fmla="*/ 113876 h 155609"/>
                <a:gd name="connsiteX33" fmla="*/ 67437 w 158049"/>
                <a:gd name="connsiteY33" fmla="*/ 111872 h 155609"/>
                <a:gd name="connsiteX34" fmla="*/ 68134 w 158049"/>
                <a:gd name="connsiteY34" fmla="*/ 108474 h 155609"/>
                <a:gd name="connsiteX35" fmla="*/ 70225 w 158049"/>
                <a:gd name="connsiteY35" fmla="*/ 106470 h 155609"/>
                <a:gd name="connsiteX36" fmla="*/ 72316 w 158049"/>
                <a:gd name="connsiteY36" fmla="*/ 109171 h 155609"/>
                <a:gd name="connsiteX37" fmla="*/ 73013 w 158049"/>
                <a:gd name="connsiteY37" fmla="*/ 111175 h 155609"/>
                <a:gd name="connsiteX38" fmla="*/ 74407 w 158049"/>
                <a:gd name="connsiteY38" fmla="*/ 111175 h 155609"/>
                <a:gd name="connsiteX39" fmla="*/ 77196 w 158049"/>
                <a:gd name="connsiteY39" fmla="*/ 108474 h 155609"/>
                <a:gd name="connsiteX40" fmla="*/ 79984 w 158049"/>
                <a:gd name="connsiteY40" fmla="*/ 107777 h 155609"/>
                <a:gd name="connsiteX41" fmla="*/ 82075 w 158049"/>
                <a:gd name="connsiteY41" fmla="*/ 105773 h 155609"/>
                <a:gd name="connsiteX42" fmla="*/ 84863 w 158049"/>
                <a:gd name="connsiteY42" fmla="*/ 105076 h 155609"/>
                <a:gd name="connsiteX43" fmla="*/ 87650 w 158049"/>
                <a:gd name="connsiteY43" fmla="*/ 106383 h 155609"/>
                <a:gd name="connsiteX44" fmla="*/ 88348 w 158049"/>
                <a:gd name="connsiteY44" fmla="*/ 107690 h 155609"/>
                <a:gd name="connsiteX45" fmla="*/ 89742 w 158049"/>
                <a:gd name="connsiteY45" fmla="*/ 107690 h 155609"/>
                <a:gd name="connsiteX46" fmla="*/ 91136 w 158049"/>
                <a:gd name="connsiteY46" fmla="*/ 104292 h 155609"/>
                <a:gd name="connsiteX47" fmla="*/ 93227 w 158049"/>
                <a:gd name="connsiteY47" fmla="*/ 102288 h 155609"/>
                <a:gd name="connsiteX48" fmla="*/ 96015 w 158049"/>
                <a:gd name="connsiteY48" fmla="*/ 100284 h 155609"/>
                <a:gd name="connsiteX49" fmla="*/ 98803 w 158049"/>
                <a:gd name="connsiteY49" fmla="*/ 100981 h 155609"/>
                <a:gd name="connsiteX50" fmla="*/ 101591 w 158049"/>
                <a:gd name="connsiteY50" fmla="*/ 102288 h 155609"/>
                <a:gd name="connsiteX51" fmla="*/ 103682 w 158049"/>
                <a:gd name="connsiteY51" fmla="*/ 101591 h 155609"/>
                <a:gd name="connsiteX52" fmla="*/ 103682 w 158049"/>
                <a:gd name="connsiteY52" fmla="*/ 99587 h 155609"/>
                <a:gd name="connsiteX53" fmla="*/ 105773 w 158049"/>
                <a:gd name="connsiteY53" fmla="*/ 99587 h 155609"/>
                <a:gd name="connsiteX54" fmla="*/ 109258 w 158049"/>
                <a:gd name="connsiteY54" fmla="*/ 97583 h 155609"/>
                <a:gd name="connsiteX55" fmla="*/ 109955 w 158049"/>
                <a:gd name="connsiteY55" fmla="*/ 95579 h 155609"/>
                <a:gd name="connsiteX56" fmla="*/ 113440 w 158049"/>
                <a:gd name="connsiteY56" fmla="*/ 94882 h 155609"/>
                <a:gd name="connsiteX57" fmla="*/ 114835 w 158049"/>
                <a:gd name="connsiteY57" fmla="*/ 95579 h 155609"/>
                <a:gd name="connsiteX58" fmla="*/ 115531 w 158049"/>
                <a:gd name="connsiteY58" fmla="*/ 97583 h 155609"/>
                <a:gd name="connsiteX59" fmla="*/ 116926 w 158049"/>
                <a:gd name="connsiteY59" fmla="*/ 96886 h 155609"/>
                <a:gd name="connsiteX60" fmla="*/ 118320 w 158049"/>
                <a:gd name="connsiteY60" fmla="*/ 94882 h 155609"/>
                <a:gd name="connsiteX61" fmla="*/ 119714 w 158049"/>
                <a:gd name="connsiteY61" fmla="*/ 92878 h 155609"/>
                <a:gd name="connsiteX62" fmla="*/ 121805 w 158049"/>
                <a:gd name="connsiteY62" fmla="*/ 92878 h 155609"/>
                <a:gd name="connsiteX63" fmla="*/ 124593 w 158049"/>
                <a:gd name="connsiteY63" fmla="*/ 91571 h 155609"/>
                <a:gd name="connsiteX64" fmla="*/ 126684 w 158049"/>
                <a:gd name="connsiteY64" fmla="*/ 88870 h 155609"/>
                <a:gd name="connsiteX65" fmla="*/ 128078 w 158049"/>
                <a:gd name="connsiteY65" fmla="*/ 88173 h 155609"/>
                <a:gd name="connsiteX66" fmla="*/ 130866 w 158049"/>
                <a:gd name="connsiteY66" fmla="*/ 88173 h 155609"/>
                <a:gd name="connsiteX67" fmla="*/ 130169 w 158049"/>
                <a:gd name="connsiteY67" fmla="*/ 85472 h 155609"/>
                <a:gd name="connsiteX68" fmla="*/ 131563 w 158049"/>
                <a:gd name="connsiteY68" fmla="*/ 84165 h 155609"/>
                <a:gd name="connsiteX69" fmla="*/ 132957 w 158049"/>
                <a:gd name="connsiteY69" fmla="*/ 84165 h 155609"/>
                <a:gd name="connsiteX70" fmla="*/ 134351 w 158049"/>
                <a:gd name="connsiteY70" fmla="*/ 85472 h 155609"/>
                <a:gd name="connsiteX71" fmla="*/ 137139 w 158049"/>
                <a:gd name="connsiteY71" fmla="*/ 86169 h 155609"/>
                <a:gd name="connsiteX72" fmla="*/ 138533 w 158049"/>
                <a:gd name="connsiteY72" fmla="*/ 84862 h 155609"/>
                <a:gd name="connsiteX73" fmla="*/ 139927 w 158049"/>
                <a:gd name="connsiteY73" fmla="*/ 82858 h 155609"/>
                <a:gd name="connsiteX74" fmla="*/ 142715 w 158049"/>
                <a:gd name="connsiteY74" fmla="*/ 80854 h 155609"/>
                <a:gd name="connsiteX75" fmla="*/ 146200 w 158049"/>
                <a:gd name="connsiteY75" fmla="*/ 80854 h 155609"/>
                <a:gd name="connsiteX76" fmla="*/ 148291 w 158049"/>
                <a:gd name="connsiteY76" fmla="*/ 79548 h 155609"/>
                <a:gd name="connsiteX77" fmla="*/ 151777 w 158049"/>
                <a:gd name="connsiteY77" fmla="*/ 76847 h 155609"/>
                <a:gd name="connsiteX78" fmla="*/ 154565 w 158049"/>
                <a:gd name="connsiteY78" fmla="*/ 76150 h 155609"/>
                <a:gd name="connsiteX79" fmla="*/ 155959 w 158049"/>
                <a:gd name="connsiteY79" fmla="*/ 76847 h 155609"/>
                <a:gd name="connsiteX80" fmla="*/ 158050 w 158049"/>
                <a:gd name="connsiteY80" fmla="*/ 73449 h 155609"/>
                <a:gd name="connsiteX81" fmla="*/ 158050 w 158049"/>
                <a:gd name="connsiteY81" fmla="*/ 71445 h 155609"/>
                <a:gd name="connsiteX82" fmla="*/ 152561 w 158049"/>
                <a:gd name="connsiteY82" fmla="*/ 66043 h 155609"/>
                <a:gd name="connsiteX83" fmla="*/ 157353 w 158049"/>
                <a:gd name="connsiteY83" fmla="*/ 61338 h 155609"/>
                <a:gd name="connsiteX84" fmla="*/ 148379 w 158049"/>
                <a:gd name="connsiteY84" fmla="*/ 30320 h 155609"/>
                <a:gd name="connsiteX85" fmla="*/ 137313 w 158049"/>
                <a:gd name="connsiteY85" fmla="*/ 697 h 155609"/>
                <a:gd name="connsiteX86" fmla="*/ 137313 w 158049"/>
                <a:gd name="connsiteY86" fmla="*/ 0 h 155609"/>
                <a:gd name="connsiteX87" fmla="*/ 73885 w 158049"/>
                <a:gd name="connsiteY87" fmla="*/ 18210 h 155609"/>
                <a:gd name="connsiteX88" fmla="*/ 62122 w 158049"/>
                <a:gd name="connsiteY88" fmla="*/ 20214 h 155609"/>
                <a:gd name="connsiteX89" fmla="*/ 62122 w 158049"/>
                <a:gd name="connsiteY89" fmla="*/ 24221 h 155609"/>
                <a:gd name="connsiteX90" fmla="*/ 51754 w 158049"/>
                <a:gd name="connsiteY90" fmla="*/ 28926 h 155609"/>
                <a:gd name="connsiteX91" fmla="*/ 49663 w 158049"/>
                <a:gd name="connsiteY91" fmla="*/ 22827 h 155609"/>
                <a:gd name="connsiteX92" fmla="*/ 0 w 158049"/>
                <a:gd name="connsiteY92" fmla="*/ 36942 h 155609"/>
                <a:gd name="connsiteX93" fmla="*/ 17948 w 158049"/>
                <a:gd name="connsiteY93" fmla="*/ 118581 h 15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</a:cxnLst>
              <a:rect l="l" t="t" r="r" b="b"/>
              <a:pathLst>
                <a:path w="158049" h="155609">
                  <a:moveTo>
                    <a:pt x="16554" y="118494"/>
                  </a:moveTo>
                  <a:lnTo>
                    <a:pt x="26923" y="128600"/>
                  </a:lnTo>
                  <a:lnTo>
                    <a:pt x="9672" y="147507"/>
                  </a:lnTo>
                  <a:lnTo>
                    <a:pt x="17252" y="154216"/>
                  </a:lnTo>
                  <a:lnTo>
                    <a:pt x="16554" y="154913"/>
                  </a:lnTo>
                  <a:lnTo>
                    <a:pt x="18645" y="154913"/>
                  </a:lnTo>
                  <a:cubicBezTo>
                    <a:pt x="18645" y="154913"/>
                    <a:pt x="19343" y="155610"/>
                    <a:pt x="20040" y="155610"/>
                  </a:cubicBezTo>
                  <a:cubicBezTo>
                    <a:pt x="20040" y="155610"/>
                    <a:pt x="20736" y="154913"/>
                    <a:pt x="21434" y="154913"/>
                  </a:cubicBezTo>
                  <a:cubicBezTo>
                    <a:pt x="21434" y="154216"/>
                    <a:pt x="22131" y="152909"/>
                    <a:pt x="22827" y="152909"/>
                  </a:cubicBezTo>
                  <a:cubicBezTo>
                    <a:pt x="22827" y="152212"/>
                    <a:pt x="24222" y="152909"/>
                    <a:pt x="24919" y="152212"/>
                  </a:cubicBezTo>
                  <a:lnTo>
                    <a:pt x="25616" y="150905"/>
                  </a:lnTo>
                  <a:cubicBezTo>
                    <a:pt x="25616" y="150208"/>
                    <a:pt x="26313" y="148901"/>
                    <a:pt x="27010" y="148204"/>
                  </a:cubicBezTo>
                  <a:cubicBezTo>
                    <a:pt x="27010" y="148204"/>
                    <a:pt x="28404" y="148901"/>
                    <a:pt x="29101" y="148204"/>
                  </a:cubicBezTo>
                  <a:cubicBezTo>
                    <a:pt x="29101" y="148204"/>
                    <a:pt x="29101" y="146200"/>
                    <a:pt x="29798" y="146200"/>
                  </a:cubicBezTo>
                  <a:cubicBezTo>
                    <a:pt x="29798" y="145503"/>
                    <a:pt x="30495" y="146200"/>
                    <a:pt x="31192" y="146200"/>
                  </a:cubicBezTo>
                  <a:cubicBezTo>
                    <a:pt x="31889" y="145503"/>
                    <a:pt x="32586" y="144893"/>
                    <a:pt x="33283" y="144196"/>
                  </a:cubicBezTo>
                  <a:lnTo>
                    <a:pt x="33283" y="142192"/>
                  </a:lnTo>
                  <a:cubicBezTo>
                    <a:pt x="33980" y="141495"/>
                    <a:pt x="34677" y="140885"/>
                    <a:pt x="34677" y="140188"/>
                  </a:cubicBezTo>
                  <a:cubicBezTo>
                    <a:pt x="35374" y="139491"/>
                    <a:pt x="36071" y="138184"/>
                    <a:pt x="36768" y="137487"/>
                  </a:cubicBezTo>
                  <a:cubicBezTo>
                    <a:pt x="37465" y="137487"/>
                    <a:pt x="38162" y="136790"/>
                    <a:pt x="38859" y="136790"/>
                  </a:cubicBezTo>
                  <a:cubicBezTo>
                    <a:pt x="40253" y="136093"/>
                    <a:pt x="41647" y="134089"/>
                    <a:pt x="42344" y="133392"/>
                  </a:cubicBezTo>
                  <a:cubicBezTo>
                    <a:pt x="43041" y="133392"/>
                    <a:pt x="44435" y="134089"/>
                    <a:pt x="44435" y="134089"/>
                  </a:cubicBezTo>
                  <a:cubicBezTo>
                    <a:pt x="45133" y="133392"/>
                    <a:pt x="45829" y="132086"/>
                    <a:pt x="46526" y="131389"/>
                  </a:cubicBezTo>
                  <a:cubicBezTo>
                    <a:pt x="47224" y="130691"/>
                    <a:pt x="47920" y="129385"/>
                    <a:pt x="48617" y="128688"/>
                  </a:cubicBezTo>
                  <a:cubicBezTo>
                    <a:pt x="49315" y="127991"/>
                    <a:pt x="50708" y="127381"/>
                    <a:pt x="51406" y="127381"/>
                  </a:cubicBezTo>
                  <a:cubicBezTo>
                    <a:pt x="52103" y="127381"/>
                    <a:pt x="53497" y="128688"/>
                    <a:pt x="54194" y="128078"/>
                  </a:cubicBezTo>
                  <a:cubicBezTo>
                    <a:pt x="54891" y="128078"/>
                    <a:pt x="56285" y="128078"/>
                    <a:pt x="56285" y="127381"/>
                  </a:cubicBezTo>
                  <a:cubicBezTo>
                    <a:pt x="56982" y="127381"/>
                    <a:pt x="56285" y="126074"/>
                    <a:pt x="56285" y="126074"/>
                  </a:cubicBezTo>
                  <a:cubicBezTo>
                    <a:pt x="56285" y="124767"/>
                    <a:pt x="57678" y="123373"/>
                    <a:pt x="57678" y="122676"/>
                  </a:cubicBezTo>
                  <a:cubicBezTo>
                    <a:pt x="58376" y="121979"/>
                    <a:pt x="58376" y="119975"/>
                    <a:pt x="59073" y="119278"/>
                  </a:cubicBezTo>
                  <a:cubicBezTo>
                    <a:pt x="59770" y="118581"/>
                    <a:pt x="61861" y="119278"/>
                    <a:pt x="62558" y="119278"/>
                  </a:cubicBezTo>
                  <a:cubicBezTo>
                    <a:pt x="63255" y="119278"/>
                    <a:pt x="64649" y="117971"/>
                    <a:pt x="64649" y="117274"/>
                  </a:cubicBezTo>
                  <a:cubicBezTo>
                    <a:pt x="65346" y="116577"/>
                    <a:pt x="64649" y="114573"/>
                    <a:pt x="65346" y="113876"/>
                  </a:cubicBezTo>
                  <a:cubicBezTo>
                    <a:pt x="65346" y="113179"/>
                    <a:pt x="67437" y="112569"/>
                    <a:pt x="67437" y="111872"/>
                  </a:cubicBezTo>
                  <a:cubicBezTo>
                    <a:pt x="68134" y="111175"/>
                    <a:pt x="67437" y="109171"/>
                    <a:pt x="68134" y="108474"/>
                  </a:cubicBezTo>
                  <a:cubicBezTo>
                    <a:pt x="68134" y="107777"/>
                    <a:pt x="69528" y="106470"/>
                    <a:pt x="70225" y="106470"/>
                  </a:cubicBezTo>
                  <a:cubicBezTo>
                    <a:pt x="70922" y="106470"/>
                    <a:pt x="71619" y="108474"/>
                    <a:pt x="72316" y="109171"/>
                  </a:cubicBezTo>
                  <a:cubicBezTo>
                    <a:pt x="72316" y="109868"/>
                    <a:pt x="72316" y="111175"/>
                    <a:pt x="73013" y="111175"/>
                  </a:cubicBezTo>
                  <a:cubicBezTo>
                    <a:pt x="73013" y="111872"/>
                    <a:pt x="74407" y="111175"/>
                    <a:pt x="74407" y="111175"/>
                  </a:cubicBezTo>
                  <a:cubicBezTo>
                    <a:pt x="75801" y="110478"/>
                    <a:pt x="76498" y="109171"/>
                    <a:pt x="77196" y="108474"/>
                  </a:cubicBezTo>
                  <a:cubicBezTo>
                    <a:pt x="77892" y="108474"/>
                    <a:pt x="79287" y="107777"/>
                    <a:pt x="79984" y="107777"/>
                  </a:cubicBezTo>
                  <a:cubicBezTo>
                    <a:pt x="80680" y="107080"/>
                    <a:pt x="81377" y="105773"/>
                    <a:pt x="82075" y="105773"/>
                  </a:cubicBezTo>
                  <a:cubicBezTo>
                    <a:pt x="82771" y="105773"/>
                    <a:pt x="84166" y="105076"/>
                    <a:pt x="84863" y="105076"/>
                  </a:cubicBezTo>
                  <a:cubicBezTo>
                    <a:pt x="85559" y="105076"/>
                    <a:pt x="86954" y="105773"/>
                    <a:pt x="87650" y="106383"/>
                  </a:cubicBezTo>
                  <a:cubicBezTo>
                    <a:pt x="87650" y="106383"/>
                    <a:pt x="87650" y="107080"/>
                    <a:pt x="88348" y="107690"/>
                  </a:cubicBezTo>
                  <a:lnTo>
                    <a:pt x="89742" y="107690"/>
                  </a:lnTo>
                  <a:cubicBezTo>
                    <a:pt x="90439" y="106993"/>
                    <a:pt x="90439" y="104989"/>
                    <a:pt x="91136" y="104292"/>
                  </a:cubicBezTo>
                  <a:cubicBezTo>
                    <a:pt x="91136" y="103595"/>
                    <a:pt x="92530" y="102985"/>
                    <a:pt x="93227" y="102288"/>
                  </a:cubicBezTo>
                  <a:cubicBezTo>
                    <a:pt x="93924" y="101591"/>
                    <a:pt x="95318" y="100981"/>
                    <a:pt x="96015" y="100284"/>
                  </a:cubicBezTo>
                  <a:cubicBezTo>
                    <a:pt x="96712" y="100284"/>
                    <a:pt x="98106" y="100284"/>
                    <a:pt x="98803" y="100981"/>
                  </a:cubicBezTo>
                  <a:cubicBezTo>
                    <a:pt x="99500" y="100981"/>
                    <a:pt x="100894" y="102288"/>
                    <a:pt x="101591" y="102288"/>
                  </a:cubicBezTo>
                  <a:cubicBezTo>
                    <a:pt x="102288" y="102288"/>
                    <a:pt x="102985" y="102288"/>
                    <a:pt x="103682" y="101591"/>
                  </a:cubicBezTo>
                  <a:lnTo>
                    <a:pt x="103682" y="99587"/>
                  </a:lnTo>
                  <a:lnTo>
                    <a:pt x="105773" y="99587"/>
                  </a:lnTo>
                  <a:cubicBezTo>
                    <a:pt x="106470" y="98890"/>
                    <a:pt x="108561" y="98280"/>
                    <a:pt x="109258" y="97583"/>
                  </a:cubicBezTo>
                  <a:cubicBezTo>
                    <a:pt x="109258" y="96886"/>
                    <a:pt x="109955" y="96276"/>
                    <a:pt x="109955" y="95579"/>
                  </a:cubicBezTo>
                  <a:cubicBezTo>
                    <a:pt x="110652" y="94882"/>
                    <a:pt x="112743" y="94882"/>
                    <a:pt x="113440" y="94882"/>
                  </a:cubicBezTo>
                  <a:lnTo>
                    <a:pt x="114835" y="95579"/>
                  </a:lnTo>
                  <a:cubicBezTo>
                    <a:pt x="115531" y="96276"/>
                    <a:pt x="114835" y="96886"/>
                    <a:pt x="115531" y="97583"/>
                  </a:cubicBezTo>
                  <a:cubicBezTo>
                    <a:pt x="115531" y="97583"/>
                    <a:pt x="116229" y="96886"/>
                    <a:pt x="116926" y="96886"/>
                  </a:cubicBezTo>
                  <a:cubicBezTo>
                    <a:pt x="117622" y="96189"/>
                    <a:pt x="117622" y="95579"/>
                    <a:pt x="118320" y="94882"/>
                  </a:cubicBezTo>
                  <a:cubicBezTo>
                    <a:pt x="119017" y="94185"/>
                    <a:pt x="119017" y="92878"/>
                    <a:pt x="119714" y="92878"/>
                  </a:cubicBezTo>
                  <a:cubicBezTo>
                    <a:pt x="120411" y="92181"/>
                    <a:pt x="121108" y="92878"/>
                    <a:pt x="121805" y="92878"/>
                  </a:cubicBezTo>
                  <a:cubicBezTo>
                    <a:pt x="122501" y="92878"/>
                    <a:pt x="123896" y="92181"/>
                    <a:pt x="124593" y="91571"/>
                  </a:cubicBezTo>
                  <a:cubicBezTo>
                    <a:pt x="125290" y="91571"/>
                    <a:pt x="125987" y="89567"/>
                    <a:pt x="126684" y="88870"/>
                  </a:cubicBezTo>
                  <a:cubicBezTo>
                    <a:pt x="126684" y="88870"/>
                    <a:pt x="128078" y="88870"/>
                    <a:pt x="128078" y="88173"/>
                  </a:cubicBezTo>
                  <a:lnTo>
                    <a:pt x="130866" y="88173"/>
                  </a:lnTo>
                  <a:cubicBezTo>
                    <a:pt x="130866" y="87476"/>
                    <a:pt x="130169" y="86169"/>
                    <a:pt x="130169" y="85472"/>
                  </a:cubicBezTo>
                  <a:cubicBezTo>
                    <a:pt x="130169" y="85472"/>
                    <a:pt x="130866" y="84165"/>
                    <a:pt x="131563" y="84165"/>
                  </a:cubicBezTo>
                  <a:lnTo>
                    <a:pt x="132957" y="84165"/>
                  </a:lnTo>
                  <a:cubicBezTo>
                    <a:pt x="133654" y="84862"/>
                    <a:pt x="133654" y="85472"/>
                    <a:pt x="134351" y="85472"/>
                  </a:cubicBezTo>
                  <a:cubicBezTo>
                    <a:pt x="135048" y="86169"/>
                    <a:pt x="136442" y="86169"/>
                    <a:pt x="137139" y="86169"/>
                  </a:cubicBezTo>
                  <a:cubicBezTo>
                    <a:pt x="137836" y="85472"/>
                    <a:pt x="138533" y="85472"/>
                    <a:pt x="138533" y="84862"/>
                  </a:cubicBezTo>
                  <a:cubicBezTo>
                    <a:pt x="139230" y="84862"/>
                    <a:pt x="139230" y="82858"/>
                    <a:pt x="139927" y="82858"/>
                  </a:cubicBezTo>
                  <a:cubicBezTo>
                    <a:pt x="140624" y="82161"/>
                    <a:pt x="142019" y="80854"/>
                    <a:pt x="142715" y="80854"/>
                  </a:cubicBezTo>
                  <a:cubicBezTo>
                    <a:pt x="143412" y="80157"/>
                    <a:pt x="145503" y="80854"/>
                    <a:pt x="146200" y="80854"/>
                  </a:cubicBezTo>
                  <a:cubicBezTo>
                    <a:pt x="146898" y="80854"/>
                    <a:pt x="147594" y="79548"/>
                    <a:pt x="148291" y="79548"/>
                  </a:cubicBezTo>
                  <a:cubicBezTo>
                    <a:pt x="148989" y="78851"/>
                    <a:pt x="151080" y="77544"/>
                    <a:pt x="151777" y="76847"/>
                  </a:cubicBezTo>
                  <a:cubicBezTo>
                    <a:pt x="152473" y="76847"/>
                    <a:pt x="153868" y="76150"/>
                    <a:pt x="154565" y="76150"/>
                  </a:cubicBezTo>
                  <a:cubicBezTo>
                    <a:pt x="155262" y="76150"/>
                    <a:pt x="155959" y="76150"/>
                    <a:pt x="155959" y="76847"/>
                  </a:cubicBezTo>
                  <a:lnTo>
                    <a:pt x="158050" y="73449"/>
                  </a:lnTo>
                  <a:lnTo>
                    <a:pt x="158050" y="71445"/>
                  </a:lnTo>
                  <a:lnTo>
                    <a:pt x="152561" y="66043"/>
                  </a:lnTo>
                  <a:lnTo>
                    <a:pt x="157353" y="61338"/>
                  </a:lnTo>
                  <a:lnTo>
                    <a:pt x="148379" y="30320"/>
                  </a:lnTo>
                  <a:lnTo>
                    <a:pt x="137313" y="697"/>
                  </a:lnTo>
                  <a:lnTo>
                    <a:pt x="137313" y="0"/>
                  </a:lnTo>
                  <a:lnTo>
                    <a:pt x="73885" y="18210"/>
                  </a:lnTo>
                  <a:lnTo>
                    <a:pt x="62122" y="20214"/>
                  </a:lnTo>
                  <a:lnTo>
                    <a:pt x="62122" y="24221"/>
                  </a:lnTo>
                  <a:lnTo>
                    <a:pt x="51754" y="28926"/>
                  </a:lnTo>
                  <a:lnTo>
                    <a:pt x="49663" y="22827"/>
                  </a:lnTo>
                  <a:lnTo>
                    <a:pt x="0" y="36942"/>
                  </a:lnTo>
                  <a:lnTo>
                    <a:pt x="17948" y="118581"/>
                  </a:lnTo>
                  <a:close/>
                </a:path>
              </a:pathLst>
            </a:custGeom>
            <a:grpFill/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lIns="0" tIns="18288" rIns="0" rtlCol="0" anchor="ctr"/>
            <a:lstStyle/>
            <a:p>
              <a:pPr algn="ctr"/>
              <a:r>
                <a:rPr lang="en-US" sz="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36" name="Freeform: Shape 25">
              <a:extLst>
                <a:ext uri="{FF2B5EF4-FFF2-40B4-BE49-F238E27FC236}">
                  <a16:creationId xmlns:a16="http://schemas.microsoft.com/office/drawing/2014/main" id="{70D5E196-A651-714E-D444-68FF118485B8}"/>
                </a:ext>
              </a:extLst>
            </p:cNvPr>
            <p:cNvSpPr/>
            <p:nvPr/>
          </p:nvSpPr>
          <p:spPr>
            <a:xfrm>
              <a:off x="5590802" y="1374802"/>
              <a:ext cx="160080" cy="295188"/>
            </a:xfrm>
            <a:custGeom>
              <a:avLst/>
              <a:gdLst>
                <a:gd name="connsiteX0" fmla="*/ 0 w 160080"/>
                <a:gd name="connsiteY0" fmla="*/ 42780 h 295188"/>
                <a:gd name="connsiteX1" fmla="*/ 697 w 160080"/>
                <a:gd name="connsiteY1" fmla="*/ 46875 h 295188"/>
                <a:gd name="connsiteX2" fmla="*/ 1394 w 160080"/>
                <a:gd name="connsiteY2" fmla="*/ 47572 h 295188"/>
                <a:gd name="connsiteX3" fmla="*/ 2091 w 160080"/>
                <a:gd name="connsiteY3" fmla="*/ 48879 h 295188"/>
                <a:gd name="connsiteX4" fmla="*/ 3485 w 160080"/>
                <a:gd name="connsiteY4" fmla="*/ 54281 h 295188"/>
                <a:gd name="connsiteX5" fmla="*/ 2091 w 160080"/>
                <a:gd name="connsiteY5" fmla="*/ 57679 h 295188"/>
                <a:gd name="connsiteX6" fmla="*/ 2091 w 160080"/>
                <a:gd name="connsiteY6" fmla="*/ 62383 h 295188"/>
                <a:gd name="connsiteX7" fmla="*/ 5576 w 160080"/>
                <a:gd name="connsiteY7" fmla="*/ 63690 h 295188"/>
                <a:gd name="connsiteX8" fmla="*/ 8364 w 160080"/>
                <a:gd name="connsiteY8" fmla="*/ 68395 h 295188"/>
                <a:gd name="connsiteX9" fmla="*/ 7667 w 160080"/>
                <a:gd name="connsiteY9" fmla="*/ 72403 h 295188"/>
                <a:gd name="connsiteX10" fmla="*/ 6970 w 160080"/>
                <a:gd name="connsiteY10" fmla="*/ 72403 h 295188"/>
                <a:gd name="connsiteX11" fmla="*/ 8364 w 160080"/>
                <a:gd name="connsiteY11" fmla="*/ 75801 h 295188"/>
                <a:gd name="connsiteX12" fmla="*/ 9062 w 160080"/>
                <a:gd name="connsiteY12" fmla="*/ 76498 h 295188"/>
                <a:gd name="connsiteX13" fmla="*/ 10455 w 160080"/>
                <a:gd name="connsiteY13" fmla="*/ 80506 h 295188"/>
                <a:gd name="connsiteX14" fmla="*/ 9758 w 160080"/>
                <a:gd name="connsiteY14" fmla="*/ 85908 h 295188"/>
                <a:gd name="connsiteX15" fmla="*/ 9062 w 160080"/>
                <a:gd name="connsiteY15" fmla="*/ 88609 h 295188"/>
                <a:gd name="connsiteX16" fmla="*/ 10455 w 160080"/>
                <a:gd name="connsiteY16" fmla="*/ 89916 h 295188"/>
                <a:gd name="connsiteX17" fmla="*/ 12546 w 160080"/>
                <a:gd name="connsiteY17" fmla="*/ 91223 h 295188"/>
                <a:gd name="connsiteX18" fmla="*/ 13244 w 160080"/>
                <a:gd name="connsiteY18" fmla="*/ 91920 h 295188"/>
                <a:gd name="connsiteX19" fmla="*/ 16728 w 160080"/>
                <a:gd name="connsiteY19" fmla="*/ 93924 h 295188"/>
                <a:gd name="connsiteX20" fmla="*/ 18820 w 160080"/>
                <a:gd name="connsiteY20" fmla="*/ 96625 h 295188"/>
                <a:gd name="connsiteX21" fmla="*/ 18820 w 160080"/>
                <a:gd name="connsiteY21" fmla="*/ 97322 h 295188"/>
                <a:gd name="connsiteX22" fmla="*/ 20214 w 160080"/>
                <a:gd name="connsiteY22" fmla="*/ 99326 h 295188"/>
                <a:gd name="connsiteX23" fmla="*/ 20911 w 160080"/>
                <a:gd name="connsiteY23" fmla="*/ 100720 h 295188"/>
                <a:gd name="connsiteX24" fmla="*/ 21607 w 160080"/>
                <a:gd name="connsiteY24" fmla="*/ 101417 h 295188"/>
                <a:gd name="connsiteX25" fmla="*/ 23002 w 160080"/>
                <a:gd name="connsiteY25" fmla="*/ 104815 h 295188"/>
                <a:gd name="connsiteX26" fmla="*/ 23699 w 160080"/>
                <a:gd name="connsiteY26" fmla="*/ 114312 h 295188"/>
                <a:gd name="connsiteX27" fmla="*/ 23002 w 160080"/>
                <a:gd name="connsiteY27" fmla="*/ 116315 h 295188"/>
                <a:gd name="connsiteX28" fmla="*/ 23699 w 160080"/>
                <a:gd name="connsiteY28" fmla="*/ 117622 h 295188"/>
                <a:gd name="connsiteX29" fmla="*/ 23699 w 160080"/>
                <a:gd name="connsiteY29" fmla="*/ 121020 h 295188"/>
                <a:gd name="connsiteX30" fmla="*/ 23699 w 160080"/>
                <a:gd name="connsiteY30" fmla="*/ 121717 h 295188"/>
                <a:gd name="connsiteX31" fmla="*/ 24396 w 160080"/>
                <a:gd name="connsiteY31" fmla="*/ 121717 h 295188"/>
                <a:gd name="connsiteX32" fmla="*/ 27881 w 160080"/>
                <a:gd name="connsiteY32" fmla="*/ 125725 h 295188"/>
                <a:gd name="connsiteX33" fmla="*/ 26487 w 160080"/>
                <a:gd name="connsiteY33" fmla="*/ 132434 h 295188"/>
                <a:gd name="connsiteX34" fmla="*/ 24396 w 160080"/>
                <a:gd name="connsiteY34" fmla="*/ 135135 h 295188"/>
                <a:gd name="connsiteX35" fmla="*/ 23699 w 160080"/>
                <a:gd name="connsiteY35" fmla="*/ 135832 h 295188"/>
                <a:gd name="connsiteX36" fmla="*/ 24396 w 160080"/>
                <a:gd name="connsiteY36" fmla="*/ 137836 h 295188"/>
                <a:gd name="connsiteX37" fmla="*/ 24396 w 160080"/>
                <a:gd name="connsiteY37" fmla="*/ 141234 h 295188"/>
                <a:gd name="connsiteX38" fmla="*/ 23699 w 160080"/>
                <a:gd name="connsiteY38" fmla="*/ 143935 h 295188"/>
                <a:gd name="connsiteX39" fmla="*/ 23002 w 160080"/>
                <a:gd name="connsiteY39" fmla="*/ 145242 h 295188"/>
                <a:gd name="connsiteX40" fmla="*/ 23699 w 160080"/>
                <a:gd name="connsiteY40" fmla="*/ 145242 h 295188"/>
                <a:gd name="connsiteX41" fmla="*/ 25093 w 160080"/>
                <a:gd name="connsiteY41" fmla="*/ 148640 h 295188"/>
                <a:gd name="connsiteX42" fmla="*/ 24396 w 160080"/>
                <a:gd name="connsiteY42" fmla="*/ 152038 h 295188"/>
                <a:gd name="connsiteX43" fmla="*/ 24396 w 160080"/>
                <a:gd name="connsiteY43" fmla="*/ 153345 h 295188"/>
                <a:gd name="connsiteX44" fmla="*/ 25790 w 160080"/>
                <a:gd name="connsiteY44" fmla="*/ 154042 h 295188"/>
                <a:gd name="connsiteX45" fmla="*/ 28578 w 160080"/>
                <a:gd name="connsiteY45" fmla="*/ 156743 h 295188"/>
                <a:gd name="connsiteX46" fmla="*/ 29972 w 160080"/>
                <a:gd name="connsiteY46" fmla="*/ 162145 h 295188"/>
                <a:gd name="connsiteX47" fmla="*/ 29972 w 160080"/>
                <a:gd name="connsiteY47" fmla="*/ 163451 h 295188"/>
                <a:gd name="connsiteX48" fmla="*/ 30669 w 160080"/>
                <a:gd name="connsiteY48" fmla="*/ 164758 h 295188"/>
                <a:gd name="connsiteX49" fmla="*/ 30669 w 160080"/>
                <a:gd name="connsiteY49" fmla="*/ 166762 h 295188"/>
                <a:gd name="connsiteX50" fmla="*/ 31366 w 160080"/>
                <a:gd name="connsiteY50" fmla="*/ 167459 h 295188"/>
                <a:gd name="connsiteX51" fmla="*/ 32063 w 160080"/>
                <a:gd name="connsiteY51" fmla="*/ 168156 h 295188"/>
                <a:gd name="connsiteX52" fmla="*/ 34851 w 160080"/>
                <a:gd name="connsiteY52" fmla="*/ 170160 h 295188"/>
                <a:gd name="connsiteX53" fmla="*/ 36942 w 160080"/>
                <a:gd name="connsiteY53" fmla="*/ 174865 h 295188"/>
                <a:gd name="connsiteX54" fmla="*/ 36245 w 160080"/>
                <a:gd name="connsiteY54" fmla="*/ 178263 h 295188"/>
                <a:gd name="connsiteX55" fmla="*/ 36942 w 160080"/>
                <a:gd name="connsiteY55" fmla="*/ 178960 h 295188"/>
                <a:gd name="connsiteX56" fmla="*/ 39033 w 160080"/>
                <a:gd name="connsiteY56" fmla="*/ 180267 h 295188"/>
                <a:gd name="connsiteX57" fmla="*/ 41821 w 160080"/>
                <a:gd name="connsiteY57" fmla="*/ 184275 h 295188"/>
                <a:gd name="connsiteX58" fmla="*/ 41821 w 160080"/>
                <a:gd name="connsiteY58" fmla="*/ 191071 h 295188"/>
                <a:gd name="connsiteX59" fmla="*/ 39730 w 160080"/>
                <a:gd name="connsiteY59" fmla="*/ 193772 h 295188"/>
                <a:gd name="connsiteX60" fmla="*/ 39730 w 160080"/>
                <a:gd name="connsiteY60" fmla="*/ 194469 h 295188"/>
                <a:gd name="connsiteX61" fmla="*/ 39730 w 160080"/>
                <a:gd name="connsiteY61" fmla="*/ 199174 h 295188"/>
                <a:gd name="connsiteX62" fmla="*/ 41821 w 160080"/>
                <a:gd name="connsiteY62" fmla="*/ 197867 h 295188"/>
                <a:gd name="connsiteX63" fmla="*/ 46004 w 160080"/>
                <a:gd name="connsiteY63" fmla="*/ 196560 h 295188"/>
                <a:gd name="connsiteX64" fmla="*/ 47397 w 160080"/>
                <a:gd name="connsiteY64" fmla="*/ 197257 h 295188"/>
                <a:gd name="connsiteX65" fmla="*/ 50883 w 160080"/>
                <a:gd name="connsiteY65" fmla="*/ 199958 h 295188"/>
                <a:gd name="connsiteX66" fmla="*/ 51579 w 160080"/>
                <a:gd name="connsiteY66" fmla="*/ 201352 h 295188"/>
                <a:gd name="connsiteX67" fmla="*/ 53671 w 160080"/>
                <a:gd name="connsiteY67" fmla="*/ 201352 h 295188"/>
                <a:gd name="connsiteX68" fmla="*/ 57853 w 160080"/>
                <a:gd name="connsiteY68" fmla="*/ 205360 h 295188"/>
                <a:gd name="connsiteX69" fmla="*/ 58550 w 160080"/>
                <a:gd name="connsiteY69" fmla="*/ 206057 h 295188"/>
                <a:gd name="connsiteX70" fmla="*/ 77979 w 160080"/>
                <a:gd name="connsiteY70" fmla="*/ 283775 h 295188"/>
                <a:gd name="connsiteX71" fmla="*/ 77979 w 160080"/>
                <a:gd name="connsiteY71" fmla="*/ 291181 h 295188"/>
                <a:gd name="connsiteX72" fmla="*/ 81465 w 160080"/>
                <a:gd name="connsiteY72" fmla="*/ 295188 h 295188"/>
                <a:gd name="connsiteX73" fmla="*/ 145852 w 160080"/>
                <a:gd name="connsiteY73" fmla="*/ 278286 h 295188"/>
                <a:gd name="connsiteX74" fmla="*/ 143761 w 160080"/>
                <a:gd name="connsiteY74" fmla="*/ 277589 h 295188"/>
                <a:gd name="connsiteX75" fmla="*/ 142367 w 160080"/>
                <a:gd name="connsiteY75" fmla="*/ 274888 h 295188"/>
                <a:gd name="connsiteX76" fmla="*/ 139579 w 160080"/>
                <a:gd name="connsiteY76" fmla="*/ 274191 h 295188"/>
                <a:gd name="connsiteX77" fmla="*/ 138184 w 160080"/>
                <a:gd name="connsiteY77" fmla="*/ 271490 h 295188"/>
                <a:gd name="connsiteX78" fmla="*/ 136791 w 160080"/>
                <a:gd name="connsiteY78" fmla="*/ 270183 h 295188"/>
                <a:gd name="connsiteX79" fmla="*/ 135397 w 160080"/>
                <a:gd name="connsiteY79" fmla="*/ 267482 h 295188"/>
                <a:gd name="connsiteX80" fmla="*/ 136791 w 160080"/>
                <a:gd name="connsiteY80" fmla="*/ 263474 h 295188"/>
                <a:gd name="connsiteX81" fmla="*/ 136791 w 160080"/>
                <a:gd name="connsiteY81" fmla="*/ 260773 h 295188"/>
                <a:gd name="connsiteX82" fmla="*/ 135397 w 160080"/>
                <a:gd name="connsiteY82" fmla="*/ 258769 h 295188"/>
                <a:gd name="connsiteX83" fmla="*/ 136093 w 160080"/>
                <a:gd name="connsiteY83" fmla="*/ 256068 h 295188"/>
                <a:gd name="connsiteX84" fmla="*/ 139579 w 160080"/>
                <a:gd name="connsiteY84" fmla="*/ 253367 h 295188"/>
                <a:gd name="connsiteX85" fmla="*/ 140276 w 160080"/>
                <a:gd name="connsiteY85" fmla="*/ 249272 h 295188"/>
                <a:gd name="connsiteX86" fmla="*/ 138184 w 160080"/>
                <a:gd name="connsiteY86" fmla="*/ 247268 h 295188"/>
                <a:gd name="connsiteX87" fmla="*/ 136791 w 160080"/>
                <a:gd name="connsiteY87" fmla="*/ 244567 h 295188"/>
                <a:gd name="connsiteX88" fmla="*/ 138882 w 160080"/>
                <a:gd name="connsiteY88" fmla="*/ 241866 h 295188"/>
                <a:gd name="connsiteX89" fmla="*/ 138882 w 160080"/>
                <a:gd name="connsiteY89" fmla="*/ 239165 h 295188"/>
                <a:gd name="connsiteX90" fmla="*/ 136791 w 160080"/>
                <a:gd name="connsiteY90" fmla="*/ 235158 h 295188"/>
                <a:gd name="connsiteX91" fmla="*/ 134700 w 160080"/>
                <a:gd name="connsiteY91" fmla="*/ 233154 h 295188"/>
                <a:gd name="connsiteX92" fmla="*/ 134700 w 160080"/>
                <a:gd name="connsiteY92" fmla="*/ 230453 h 295188"/>
                <a:gd name="connsiteX93" fmla="*/ 133305 w 160080"/>
                <a:gd name="connsiteY93" fmla="*/ 223657 h 295188"/>
                <a:gd name="connsiteX94" fmla="*/ 131911 w 160080"/>
                <a:gd name="connsiteY94" fmla="*/ 220956 h 295188"/>
                <a:gd name="connsiteX95" fmla="*/ 133305 w 160080"/>
                <a:gd name="connsiteY95" fmla="*/ 218952 h 295188"/>
                <a:gd name="connsiteX96" fmla="*/ 134002 w 160080"/>
                <a:gd name="connsiteY96" fmla="*/ 214944 h 295188"/>
                <a:gd name="connsiteX97" fmla="*/ 132609 w 160080"/>
                <a:gd name="connsiteY97" fmla="*/ 212243 h 295188"/>
                <a:gd name="connsiteX98" fmla="*/ 131911 w 160080"/>
                <a:gd name="connsiteY98" fmla="*/ 208845 h 295188"/>
                <a:gd name="connsiteX99" fmla="*/ 130517 w 160080"/>
                <a:gd name="connsiteY99" fmla="*/ 207451 h 295188"/>
                <a:gd name="connsiteX100" fmla="*/ 130517 w 160080"/>
                <a:gd name="connsiteY100" fmla="*/ 204053 h 295188"/>
                <a:gd name="connsiteX101" fmla="*/ 129123 w 160080"/>
                <a:gd name="connsiteY101" fmla="*/ 202049 h 295188"/>
                <a:gd name="connsiteX102" fmla="*/ 129820 w 160080"/>
                <a:gd name="connsiteY102" fmla="*/ 196647 h 295188"/>
                <a:gd name="connsiteX103" fmla="*/ 129123 w 160080"/>
                <a:gd name="connsiteY103" fmla="*/ 193249 h 295188"/>
                <a:gd name="connsiteX104" fmla="*/ 127729 w 160080"/>
                <a:gd name="connsiteY104" fmla="*/ 191245 h 295188"/>
                <a:gd name="connsiteX105" fmla="*/ 127032 w 160080"/>
                <a:gd name="connsiteY105" fmla="*/ 187150 h 295188"/>
                <a:gd name="connsiteX106" fmla="*/ 125638 w 160080"/>
                <a:gd name="connsiteY106" fmla="*/ 184449 h 295188"/>
                <a:gd name="connsiteX107" fmla="*/ 128426 w 160080"/>
                <a:gd name="connsiteY107" fmla="*/ 180441 h 295188"/>
                <a:gd name="connsiteX108" fmla="*/ 128426 w 160080"/>
                <a:gd name="connsiteY108" fmla="*/ 176433 h 295188"/>
                <a:gd name="connsiteX109" fmla="*/ 129820 w 160080"/>
                <a:gd name="connsiteY109" fmla="*/ 173733 h 295188"/>
                <a:gd name="connsiteX110" fmla="*/ 128426 w 160080"/>
                <a:gd name="connsiteY110" fmla="*/ 169638 h 295188"/>
                <a:gd name="connsiteX111" fmla="*/ 128426 w 160080"/>
                <a:gd name="connsiteY111" fmla="*/ 164933 h 295188"/>
                <a:gd name="connsiteX112" fmla="*/ 129820 w 160080"/>
                <a:gd name="connsiteY112" fmla="*/ 162929 h 295188"/>
                <a:gd name="connsiteX113" fmla="*/ 132609 w 160080"/>
                <a:gd name="connsiteY113" fmla="*/ 160228 h 295188"/>
                <a:gd name="connsiteX114" fmla="*/ 133305 w 160080"/>
                <a:gd name="connsiteY114" fmla="*/ 155523 h 295188"/>
                <a:gd name="connsiteX115" fmla="*/ 134700 w 160080"/>
                <a:gd name="connsiteY115" fmla="*/ 151428 h 295188"/>
                <a:gd name="connsiteX116" fmla="*/ 132609 w 160080"/>
                <a:gd name="connsiteY116" fmla="*/ 147420 h 295188"/>
                <a:gd name="connsiteX117" fmla="*/ 133305 w 160080"/>
                <a:gd name="connsiteY117" fmla="*/ 143412 h 295188"/>
                <a:gd name="connsiteX118" fmla="*/ 134002 w 160080"/>
                <a:gd name="connsiteY118" fmla="*/ 140014 h 295188"/>
                <a:gd name="connsiteX119" fmla="*/ 136093 w 160080"/>
                <a:gd name="connsiteY119" fmla="*/ 138707 h 295188"/>
                <a:gd name="connsiteX120" fmla="*/ 135397 w 160080"/>
                <a:gd name="connsiteY120" fmla="*/ 135309 h 295188"/>
                <a:gd name="connsiteX121" fmla="*/ 136791 w 160080"/>
                <a:gd name="connsiteY121" fmla="*/ 132608 h 295188"/>
                <a:gd name="connsiteX122" fmla="*/ 134700 w 160080"/>
                <a:gd name="connsiteY122" fmla="*/ 129907 h 295188"/>
                <a:gd name="connsiteX123" fmla="*/ 134700 w 160080"/>
                <a:gd name="connsiteY123" fmla="*/ 127206 h 295188"/>
                <a:gd name="connsiteX124" fmla="*/ 134700 w 160080"/>
                <a:gd name="connsiteY124" fmla="*/ 122501 h 295188"/>
                <a:gd name="connsiteX125" fmla="*/ 136791 w 160080"/>
                <a:gd name="connsiteY125" fmla="*/ 119104 h 295188"/>
                <a:gd name="connsiteX126" fmla="*/ 136791 w 160080"/>
                <a:gd name="connsiteY126" fmla="*/ 116403 h 295188"/>
                <a:gd name="connsiteX127" fmla="*/ 134700 w 160080"/>
                <a:gd name="connsiteY127" fmla="*/ 114399 h 295188"/>
                <a:gd name="connsiteX128" fmla="*/ 134700 w 160080"/>
                <a:gd name="connsiteY128" fmla="*/ 111001 h 295188"/>
                <a:gd name="connsiteX129" fmla="*/ 131214 w 160080"/>
                <a:gd name="connsiteY129" fmla="*/ 106993 h 295188"/>
                <a:gd name="connsiteX130" fmla="*/ 130517 w 160080"/>
                <a:gd name="connsiteY130" fmla="*/ 104292 h 295188"/>
                <a:gd name="connsiteX131" fmla="*/ 130517 w 160080"/>
                <a:gd name="connsiteY131" fmla="*/ 100197 h 295188"/>
                <a:gd name="connsiteX132" fmla="*/ 128426 w 160080"/>
                <a:gd name="connsiteY132" fmla="*/ 98193 h 295188"/>
                <a:gd name="connsiteX133" fmla="*/ 127032 w 160080"/>
                <a:gd name="connsiteY133" fmla="*/ 95492 h 295188"/>
                <a:gd name="connsiteX134" fmla="*/ 129820 w 160080"/>
                <a:gd name="connsiteY134" fmla="*/ 93488 h 295188"/>
                <a:gd name="connsiteX135" fmla="*/ 130517 w 160080"/>
                <a:gd name="connsiteY135" fmla="*/ 89480 h 295188"/>
                <a:gd name="connsiteX136" fmla="*/ 133305 w 160080"/>
                <a:gd name="connsiteY136" fmla="*/ 88173 h 295188"/>
                <a:gd name="connsiteX137" fmla="*/ 136093 w 160080"/>
                <a:gd name="connsiteY137" fmla="*/ 86866 h 295188"/>
                <a:gd name="connsiteX138" fmla="*/ 138184 w 160080"/>
                <a:gd name="connsiteY138" fmla="*/ 84862 h 295188"/>
                <a:gd name="connsiteX139" fmla="*/ 141670 w 160080"/>
                <a:gd name="connsiteY139" fmla="*/ 85559 h 295188"/>
                <a:gd name="connsiteX140" fmla="*/ 143761 w 160080"/>
                <a:gd name="connsiteY140" fmla="*/ 82858 h 295188"/>
                <a:gd name="connsiteX141" fmla="*/ 145852 w 160080"/>
                <a:gd name="connsiteY141" fmla="*/ 80157 h 295188"/>
                <a:gd name="connsiteX142" fmla="*/ 145852 w 160080"/>
                <a:gd name="connsiteY142" fmla="*/ 76759 h 295188"/>
                <a:gd name="connsiteX143" fmla="*/ 147246 w 160080"/>
                <a:gd name="connsiteY143" fmla="*/ 75453 h 295188"/>
                <a:gd name="connsiteX144" fmla="*/ 150034 w 160080"/>
                <a:gd name="connsiteY144" fmla="*/ 74146 h 295188"/>
                <a:gd name="connsiteX145" fmla="*/ 152125 w 160080"/>
                <a:gd name="connsiteY145" fmla="*/ 72752 h 295188"/>
                <a:gd name="connsiteX146" fmla="*/ 154216 w 160080"/>
                <a:gd name="connsiteY146" fmla="*/ 70051 h 295188"/>
                <a:gd name="connsiteX147" fmla="*/ 156307 w 160080"/>
                <a:gd name="connsiteY147" fmla="*/ 66653 h 295188"/>
                <a:gd name="connsiteX148" fmla="*/ 156307 w 160080"/>
                <a:gd name="connsiteY148" fmla="*/ 63255 h 295188"/>
                <a:gd name="connsiteX149" fmla="*/ 157701 w 160080"/>
                <a:gd name="connsiteY149" fmla="*/ 61948 h 295188"/>
                <a:gd name="connsiteX150" fmla="*/ 159095 w 160080"/>
                <a:gd name="connsiteY150" fmla="*/ 60641 h 295188"/>
                <a:gd name="connsiteX151" fmla="*/ 159792 w 160080"/>
                <a:gd name="connsiteY151" fmla="*/ 56633 h 295188"/>
                <a:gd name="connsiteX152" fmla="*/ 157701 w 160080"/>
                <a:gd name="connsiteY152" fmla="*/ 54629 h 295188"/>
                <a:gd name="connsiteX153" fmla="*/ 157004 w 160080"/>
                <a:gd name="connsiteY153" fmla="*/ 52625 h 295188"/>
                <a:gd name="connsiteX154" fmla="*/ 159792 w 160080"/>
                <a:gd name="connsiteY154" fmla="*/ 51318 h 295188"/>
                <a:gd name="connsiteX155" fmla="*/ 159792 w 160080"/>
                <a:gd name="connsiteY155" fmla="*/ 47310 h 295188"/>
                <a:gd name="connsiteX156" fmla="*/ 157701 w 160080"/>
                <a:gd name="connsiteY156" fmla="*/ 43215 h 295188"/>
                <a:gd name="connsiteX157" fmla="*/ 152822 w 160080"/>
                <a:gd name="connsiteY157" fmla="*/ 40514 h 295188"/>
                <a:gd name="connsiteX158" fmla="*/ 151428 w 160080"/>
                <a:gd name="connsiteY158" fmla="*/ 37116 h 295188"/>
                <a:gd name="connsiteX159" fmla="*/ 149337 w 160080"/>
                <a:gd name="connsiteY159" fmla="*/ 35809 h 295188"/>
                <a:gd name="connsiteX160" fmla="*/ 147246 w 160080"/>
                <a:gd name="connsiteY160" fmla="*/ 33109 h 295188"/>
                <a:gd name="connsiteX161" fmla="*/ 147943 w 160080"/>
                <a:gd name="connsiteY161" fmla="*/ 29711 h 295188"/>
                <a:gd name="connsiteX162" fmla="*/ 150731 w 160080"/>
                <a:gd name="connsiteY162" fmla="*/ 27707 h 295188"/>
                <a:gd name="connsiteX163" fmla="*/ 150034 w 160080"/>
                <a:gd name="connsiteY163" fmla="*/ 23612 h 295188"/>
                <a:gd name="connsiteX164" fmla="*/ 150034 w 160080"/>
                <a:gd name="connsiteY164" fmla="*/ 16903 h 295188"/>
                <a:gd name="connsiteX165" fmla="*/ 152125 w 160080"/>
                <a:gd name="connsiteY165" fmla="*/ 13505 h 295188"/>
                <a:gd name="connsiteX166" fmla="*/ 152125 w 160080"/>
                <a:gd name="connsiteY166" fmla="*/ 10107 h 295188"/>
                <a:gd name="connsiteX167" fmla="*/ 150034 w 160080"/>
                <a:gd name="connsiteY167" fmla="*/ 8800 h 295188"/>
                <a:gd name="connsiteX168" fmla="*/ 148640 w 160080"/>
                <a:gd name="connsiteY168" fmla="*/ 6099 h 295188"/>
                <a:gd name="connsiteX169" fmla="*/ 145852 w 160080"/>
                <a:gd name="connsiteY169" fmla="*/ 3398 h 295188"/>
                <a:gd name="connsiteX170" fmla="*/ 146549 w 160080"/>
                <a:gd name="connsiteY170" fmla="*/ 0 h 295188"/>
                <a:gd name="connsiteX171" fmla="*/ 137575 w 160080"/>
                <a:gd name="connsiteY171" fmla="*/ 2004 h 295188"/>
                <a:gd name="connsiteX172" fmla="*/ 62819 w 160080"/>
                <a:gd name="connsiteY172" fmla="*/ 25616 h 295188"/>
                <a:gd name="connsiteX173" fmla="*/ 56633 w 160080"/>
                <a:gd name="connsiteY173" fmla="*/ 26313 h 295188"/>
                <a:gd name="connsiteX174" fmla="*/ 523 w 160080"/>
                <a:gd name="connsiteY174" fmla="*/ 43215 h 29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</a:cxnLst>
              <a:rect l="l" t="t" r="r" b="b"/>
              <a:pathLst>
                <a:path w="160080" h="295188">
                  <a:moveTo>
                    <a:pt x="0" y="42780"/>
                  </a:moveTo>
                  <a:cubicBezTo>
                    <a:pt x="0" y="44784"/>
                    <a:pt x="697" y="46178"/>
                    <a:pt x="697" y="46875"/>
                  </a:cubicBezTo>
                  <a:cubicBezTo>
                    <a:pt x="697" y="46875"/>
                    <a:pt x="1394" y="46875"/>
                    <a:pt x="1394" y="47572"/>
                  </a:cubicBezTo>
                  <a:cubicBezTo>
                    <a:pt x="1394" y="47572"/>
                    <a:pt x="2091" y="48269"/>
                    <a:pt x="2091" y="48879"/>
                  </a:cubicBezTo>
                  <a:cubicBezTo>
                    <a:pt x="2788" y="50883"/>
                    <a:pt x="4182" y="52887"/>
                    <a:pt x="3485" y="54281"/>
                  </a:cubicBezTo>
                  <a:cubicBezTo>
                    <a:pt x="3485" y="55587"/>
                    <a:pt x="2788" y="56981"/>
                    <a:pt x="2091" y="57679"/>
                  </a:cubicBezTo>
                  <a:lnTo>
                    <a:pt x="2091" y="62383"/>
                  </a:lnTo>
                  <a:cubicBezTo>
                    <a:pt x="3485" y="62383"/>
                    <a:pt x="4182" y="63080"/>
                    <a:pt x="5576" y="63690"/>
                  </a:cubicBezTo>
                  <a:cubicBezTo>
                    <a:pt x="6970" y="64387"/>
                    <a:pt x="8364" y="66391"/>
                    <a:pt x="8364" y="68395"/>
                  </a:cubicBezTo>
                  <a:cubicBezTo>
                    <a:pt x="8364" y="69702"/>
                    <a:pt x="7667" y="71096"/>
                    <a:pt x="7667" y="72403"/>
                  </a:cubicBezTo>
                  <a:lnTo>
                    <a:pt x="6970" y="72403"/>
                  </a:lnTo>
                  <a:cubicBezTo>
                    <a:pt x="7667" y="73100"/>
                    <a:pt x="7667" y="74407"/>
                    <a:pt x="8364" y="75801"/>
                  </a:cubicBezTo>
                  <a:cubicBezTo>
                    <a:pt x="8364" y="75801"/>
                    <a:pt x="8364" y="76498"/>
                    <a:pt x="9062" y="76498"/>
                  </a:cubicBezTo>
                  <a:cubicBezTo>
                    <a:pt x="9758" y="77805"/>
                    <a:pt x="10455" y="79199"/>
                    <a:pt x="10455" y="80506"/>
                  </a:cubicBezTo>
                  <a:cubicBezTo>
                    <a:pt x="10455" y="81813"/>
                    <a:pt x="10455" y="83904"/>
                    <a:pt x="9758" y="85908"/>
                  </a:cubicBezTo>
                  <a:cubicBezTo>
                    <a:pt x="9758" y="86605"/>
                    <a:pt x="9062" y="87912"/>
                    <a:pt x="9062" y="88609"/>
                  </a:cubicBezTo>
                  <a:cubicBezTo>
                    <a:pt x="9758" y="88609"/>
                    <a:pt x="9758" y="89306"/>
                    <a:pt x="10455" y="89916"/>
                  </a:cubicBezTo>
                  <a:cubicBezTo>
                    <a:pt x="10455" y="89916"/>
                    <a:pt x="11849" y="90613"/>
                    <a:pt x="12546" y="91223"/>
                  </a:cubicBezTo>
                  <a:cubicBezTo>
                    <a:pt x="12546" y="91920"/>
                    <a:pt x="13244" y="91920"/>
                    <a:pt x="13244" y="91920"/>
                  </a:cubicBezTo>
                  <a:cubicBezTo>
                    <a:pt x="14637" y="92617"/>
                    <a:pt x="15335" y="93227"/>
                    <a:pt x="16728" y="93924"/>
                  </a:cubicBezTo>
                  <a:cubicBezTo>
                    <a:pt x="17426" y="94621"/>
                    <a:pt x="18123" y="95231"/>
                    <a:pt x="18820" y="96625"/>
                  </a:cubicBezTo>
                  <a:lnTo>
                    <a:pt x="18820" y="97322"/>
                  </a:lnTo>
                  <a:cubicBezTo>
                    <a:pt x="19517" y="98019"/>
                    <a:pt x="19517" y="98629"/>
                    <a:pt x="20214" y="99326"/>
                  </a:cubicBezTo>
                  <a:cubicBezTo>
                    <a:pt x="20214" y="100023"/>
                    <a:pt x="20214" y="100720"/>
                    <a:pt x="20911" y="100720"/>
                  </a:cubicBezTo>
                  <a:cubicBezTo>
                    <a:pt x="20911" y="100720"/>
                    <a:pt x="20911" y="101417"/>
                    <a:pt x="21607" y="101417"/>
                  </a:cubicBezTo>
                  <a:cubicBezTo>
                    <a:pt x="22305" y="102114"/>
                    <a:pt x="23002" y="103421"/>
                    <a:pt x="23002" y="104815"/>
                  </a:cubicBezTo>
                  <a:cubicBezTo>
                    <a:pt x="24396" y="107516"/>
                    <a:pt x="24396" y="112220"/>
                    <a:pt x="23699" y="114312"/>
                  </a:cubicBezTo>
                  <a:cubicBezTo>
                    <a:pt x="23699" y="115009"/>
                    <a:pt x="23699" y="115618"/>
                    <a:pt x="23002" y="116315"/>
                  </a:cubicBezTo>
                  <a:cubicBezTo>
                    <a:pt x="23699" y="116315"/>
                    <a:pt x="23699" y="117012"/>
                    <a:pt x="23699" y="117622"/>
                  </a:cubicBezTo>
                  <a:cubicBezTo>
                    <a:pt x="24396" y="118929"/>
                    <a:pt x="24396" y="120323"/>
                    <a:pt x="23699" y="121020"/>
                  </a:cubicBezTo>
                  <a:lnTo>
                    <a:pt x="23699" y="121717"/>
                  </a:lnTo>
                  <a:lnTo>
                    <a:pt x="24396" y="121717"/>
                  </a:lnTo>
                  <a:cubicBezTo>
                    <a:pt x="25790" y="123024"/>
                    <a:pt x="27184" y="124418"/>
                    <a:pt x="27881" y="125725"/>
                  </a:cubicBezTo>
                  <a:cubicBezTo>
                    <a:pt x="28578" y="128426"/>
                    <a:pt x="27184" y="131824"/>
                    <a:pt x="26487" y="132434"/>
                  </a:cubicBezTo>
                  <a:cubicBezTo>
                    <a:pt x="26487" y="133741"/>
                    <a:pt x="25093" y="134438"/>
                    <a:pt x="24396" y="135135"/>
                  </a:cubicBezTo>
                  <a:cubicBezTo>
                    <a:pt x="24396" y="135599"/>
                    <a:pt x="24161" y="135832"/>
                    <a:pt x="23699" y="135832"/>
                  </a:cubicBezTo>
                  <a:cubicBezTo>
                    <a:pt x="23699" y="136529"/>
                    <a:pt x="24396" y="137139"/>
                    <a:pt x="24396" y="137836"/>
                  </a:cubicBezTo>
                  <a:lnTo>
                    <a:pt x="24396" y="141234"/>
                  </a:lnTo>
                  <a:cubicBezTo>
                    <a:pt x="24396" y="141931"/>
                    <a:pt x="23699" y="143238"/>
                    <a:pt x="23699" y="143935"/>
                  </a:cubicBezTo>
                  <a:cubicBezTo>
                    <a:pt x="23699" y="144632"/>
                    <a:pt x="23699" y="144632"/>
                    <a:pt x="23002" y="145242"/>
                  </a:cubicBezTo>
                  <a:lnTo>
                    <a:pt x="23699" y="145242"/>
                  </a:lnTo>
                  <a:cubicBezTo>
                    <a:pt x="24396" y="145939"/>
                    <a:pt x="25093" y="147246"/>
                    <a:pt x="25093" y="148640"/>
                  </a:cubicBezTo>
                  <a:cubicBezTo>
                    <a:pt x="25093" y="149337"/>
                    <a:pt x="25093" y="150644"/>
                    <a:pt x="24396" y="152038"/>
                  </a:cubicBezTo>
                  <a:lnTo>
                    <a:pt x="24396" y="153345"/>
                  </a:lnTo>
                  <a:cubicBezTo>
                    <a:pt x="24858" y="153345"/>
                    <a:pt x="25328" y="153577"/>
                    <a:pt x="25790" y="154042"/>
                  </a:cubicBezTo>
                  <a:cubicBezTo>
                    <a:pt x="27184" y="154739"/>
                    <a:pt x="27881" y="156046"/>
                    <a:pt x="28578" y="156743"/>
                  </a:cubicBezTo>
                  <a:cubicBezTo>
                    <a:pt x="29275" y="158050"/>
                    <a:pt x="29275" y="160141"/>
                    <a:pt x="29972" y="162145"/>
                  </a:cubicBezTo>
                  <a:lnTo>
                    <a:pt x="29972" y="163451"/>
                  </a:lnTo>
                  <a:cubicBezTo>
                    <a:pt x="29972" y="164148"/>
                    <a:pt x="30669" y="164758"/>
                    <a:pt x="30669" y="164758"/>
                  </a:cubicBezTo>
                  <a:lnTo>
                    <a:pt x="30669" y="166762"/>
                  </a:lnTo>
                  <a:cubicBezTo>
                    <a:pt x="30669" y="166762"/>
                    <a:pt x="30669" y="167459"/>
                    <a:pt x="31366" y="167459"/>
                  </a:cubicBezTo>
                  <a:lnTo>
                    <a:pt x="32063" y="168156"/>
                  </a:lnTo>
                  <a:cubicBezTo>
                    <a:pt x="32760" y="168156"/>
                    <a:pt x="33457" y="168853"/>
                    <a:pt x="34851" y="170160"/>
                  </a:cubicBezTo>
                  <a:cubicBezTo>
                    <a:pt x="34851" y="170857"/>
                    <a:pt x="36942" y="172861"/>
                    <a:pt x="36942" y="174865"/>
                  </a:cubicBezTo>
                  <a:cubicBezTo>
                    <a:pt x="36942" y="176172"/>
                    <a:pt x="36245" y="177566"/>
                    <a:pt x="36245" y="178263"/>
                  </a:cubicBezTo>
                  <a:lnTo>
                    <a:pt x="36942" y="178960"/>
                  </a:lnTo>
                  <a:cubicBezTo>
                    <a:pt x="37639" y="178960"/>
                    <a:pt x="38336" y="179657"/>
                    <a:pt x="39033" y="180267"/>
                  </a:cubicBezTo>
                  <a:cubicBezTo>
                    <a:pt x="40427" y="180964"/>
                    <a:pt x="41125" y="182968"/>
                    <a:pt x="41821" y="184275"/>
                  </a:cubicBezTo>
                  <a:cubicBezTo>
                    <a:pt x="42518" y="185582"/>
                    <a:pt x="42518" y="188980"/>
                    <a:pt x="41821" y="191071"/>
                  </a:cubicBezTo>
                  <a:cubicBezTo>
                    <a:pt x="41125" y="191768"/>
                    <a:pt x="40427" y="193075"/>
                    <a:pt x="39730" y="193772"/>
                  </a:cubicBezTo>
                  <a:lnTo>
                    <a:pt x="39730" y="194469"/>
                  </a:lnTo>
                  <a:cubicBezTo>
                    <a:pt x="39033" y="195166"/>
                    <a:pt x="39033" y="196473"/>
                    <a:pt x="39730" y="199174"/>
                  </a:cubicBezTo>
                  <a:cubicBezTo>
                    <a:pt x="40427" y="198477"/>
                    <a:pt x="41125" y="197867"/>
                    <a:pt x="41821" y="197867"/>
                  </a:cubicBezTo>
                  <a:cubicBezTo>
                    <a:pt x="42518" y="197170"/>
                    <a:pt x="44609" y="196560"/>
                    <a:pt x="46004" y="196560"/>
                  </a:cubicBezTo>
                  <a:cubicBezTo>
                    <a:pt x="46004" y="196560"/>
                    <a:pt x="46700" y="196560"/>
                    <a:pt x="47397" y="197257"/>
                  </a:cubicBezTo>
                  <a:cubicBezTo>
                    <a:pt x="48095" y="197257"/>
                    <a:pt x="49488" y="197257"/>
                    <a:pt x="50883" y="199958"/>
                  </a:cubicBezTo>
                  <a:cubicBezTo>
                    <a:pt x="50883" y="199958"/>
                    <a:pt x="51579" y="200655"/>
                    <a:pt x="51579" y="201352"/>
                  </a:cubicBezTo>
                  <a:lnTo>
                    <a:pt x="53671" y="201352"/>
                  </a:lnTo>
                  <a:cubicBezTo>
                    <a:pt x="55065" y="202049"/>
                    <a:pt x="56459" y="203356"/>
                    <a:pt x="57853" y="205360"/>
                  </a:cubicBezTo>
                  <a:lnTo>
                    <a:pt x="58550" y="206057"/>
                  </a:lnTo>
                  <a:lnTo>
                    <a:pt x="77979" y="283775"/>
                  </a:lnTo>
                  <a:lnTo>
                    <a:pt x="77979" y="291181"/>
                  </a:lnTo>
                  <a:lnTo>
                    <a:pt x="81465" y="295188"/>
                  </a:lnTo>
                  <a:lnTo>
                    <a:pt x="145852" y="278286"/>
                  </a:lnTo>
                  <a:cubicBezTo>
                    <a:pt x="145155" y="278286"/>
                    <a:pt x="144458" y="278286"/>
                    <a:pt x="143761" y="277589"/>
                  </a:cubicBezTo>
                  <a:cubicBezTo>
                    <a:pt x="143063" y="276892"/>
                    <a:pt x="143063" y="275585"/>
                    <a:pt x="142367" y="274888"/>
                  </a:cubicBezTo>
                  <a:cubicBezTo>
                    <a:pt x="141670" y="274888"/>
                    <a:pt x="139579" y="274888"/>
                    <a:pt x="139579" y="274191"/>
                  </a:cubicBezTo>
                  <a:cubicBezTo>
                    <a:pt x="138882" y="273494"/>
                    <a:pt x="138882" y="272187"/>
                    <a:pt x="138184" y="271490"/>
                  </a:cubicBezTo>
                  <a:cubicBezTo>
                    <a:pt x="138184" y="270793"/>
                    <a:pt x="136791" y="270183"/>
                    <a:pt x="136791" y="270183"/>
                  </a:cubicBezTo>
                  <a:cubicBezTo>
                    <a:pt x="136093" y="269486"/>
                    <a:pt x="135397" y="268179"/>
                    <a:pt x="135397" y="267482"/>
                  </a:cubicBezTo>
                  <a:cubicBezTo>
                    <a:pt x="135397" y="266175"/>
                    <a:pt x="136791" y="264781"/>
                    <a:pt x="136791" y="263474"/>
                  </a:cubicBezTo>
                  <a:cubicBezTo>
                    <a:pt x="137488" y="262777"/>
                    <a:pt x="137488" y="261470"/>
                    <a:pt x="136791" y="260773"/>
                  </a:cubicBezTo>
                  <a:cubicBezTo>
                    <a:pt x="136791" y="260076"/>
                    <a:pt x="135397" y="259379"/>
                    <a:pt x="135397" y="258769"/>
                  </a:cubicBezTo>
                  <a:cubicBezTo>
                    <a:pt x="135397" y="258159"/>
                    <a:pt x="135397" y="256068"/>
                    <a:pt x="136093" y="256068"/>
                  </a:cubicBezTo>
                  <a:cubicBezTo>
                    <a:pt x="136791" y="254761"/>
                    <a:pt x="138882" y="254761"/>
                    <a:pt x="139579" y="253367"/>
                  </a:cubicBezTo>
                  <a:cubicBezTo>
                    <a:pt x="140276" y="252670"/>
                    <a:pt x="140973" y="249969"/>
                    <a:pt x="140276" y="249272"/>
                  </a:cubicBezTo>
                  <a:cubicBezTo>
                    <a:pt x="140276" y="248575"/>
                    <a:pt x="138184" y="247965"/>
                    <a:pt x="138184" y="247268"/>
                  </a:cubicBezTo>
                  <a:cubicBezTo>
                    <a:pt x="137488" y="246571"/>
                    <a:pt x="136791" y="245264"/>
                    <a:pt x="136791" y="244567"/>
                  </a:cubicBezTo>
                  <a:cubicBezTo>
                    <a:pt x="136791" y="243870"/>
                    <a:pt x="138184" y="242563"/>
                    <a:pt x="138882" y="241866"/>
                  </a:cubicBezTo>
                  <a:lnTo>
                    <a:pt x="138882" y="239165"/>
                  </a:lnTo>
                  <a:cubicBezTo>
                    <a:pt x="138184" y="237858"/>
                    <a:pt x="137488" y="236464"/>
                    <a:pt x="136791" y="235158"/>
                  </a:cubicBezTo>
                  <a:cubicBezTo>
                    <a:pt x="136093" y="235158"/>
                    <a:pt x="134700" y="233851"/>
                    <a:pt x="134700" y="233154"/>
                  </a:cubicBezTo>
                  <a:lnTo>
                    <a:pt x="134700" y="230453"/>
                  </a:lnTo>
                  <a:cubicBezTo>
                    <a:pt x="134002" y="228449"/>
                    <a:pt x="134002" y="225051"/>
                    <a:pt x="133305" y="223657"/>
                  </a:cubicBezTo>
                  <a:cubicBezTo>
                    <a:pt x="133305" y="222960"/>
                    <a:pt x="131911" y="221653"/>
                    <a:pt x="131911" y="220956"/>
                  </a:cubicBezTo>
                  <a:cubicBezTo>
                    <a:pt x="131911" y="220259"/>
                    <a:pt x="133305" y="219649"/>
                    <a:pt x="133305" y="218952"/>
                  </a:cubicBezTo>
                  <a:cubicBezTo>
                    <a:pt x="134002" y="218255"/>
                    <a:pt x="134002" y="215554"/>
                    <a:pt x="134002" y="214944"/>
                  </a:cubicBezTo>
                  <a:cubicBezTo>
                    <a:pt x="134002" y="214334"/>
                    <a:pt x="132609" y="212940"/>
                    <a:pt x="132609" y="212243"/>
                  </a:cubicBezTo>
                  <a:cubicBezTo>
                    <a:pt x="131911" y="211546"/>
                    <a:pt x="132609" y="209542"/>
                    <a:pt x="131911" y="208845"/>
                  </a:cubicBezTo>
                  <a:cubicBezTo>
                    <a:pt x="131911" y="208148"/>
                    <a:pt x="130517" y="208148"/>
                    <a:pt x="130517" y="207451"/>
                  </a:cubicBezTo>
                  <a:cubicBezTo>
                    <a:pt x="129820" y="206754"/>
                    <a:pt x="131214" y="204750"/>
                    <a:pt x="130517" y="204053"/>
                  </a:cubicBezTo>
                  <a:cubicBezTo>
                    <a:pt x="130517" y="203356"/>
                    <a:pt x="129123" y="202746"/>
                    <a:pt x="129123" y="202049"/>
                  </a:cubicBezTo>
                  <a:cubicBezTo>
                    <a:pt x="128426" y="200742"/>
                    <a:pt x="129820" y="198041"/>
                    <a:pt x="129820" y="196647"/>
                  </a:cubicBezTo>
                  <a:cubicBezTo>
                    <a:pt x="129820" y="195950"/>
                    <a:pt x="129123" y="193946"/>
                    <a:pt x="129123" y="193249"/>
                  </a:cubicBezTo>
                  <a:cubicBezTo>
                    <a:pt x="128426" y="192552"/>
                    <a:pt x="127729" y="191942"/>
                    <a:pt x="127729" y="191245"/>
                  </a:cubicBezTo>
                  <a:cubicBezTo>
                    <a:pt x="127032" y="190548"/>
                    <a:pt x="127729" y="188544"/>
                    <a:pt x="127032" y="187150"/>
                  </a:cubicBezTo>
                  <a:cubicBezTo>
                    <a:pt x="127032" y="186453"/>
                    <a:pt x="125638" y="185146"/>
                    <a:pt x="125638" y="184449"/>
                  </a:cubicBezTo>
                  <a:cubicBezTo>
                    <a:pt x="125638" y="183142"/>
                    <a:pt x="127729" y="181748"/>
                    <a:pt x="128426" y="180441"/>
                  </a:cubicBezTo>
                  <a:lnTo>
                    <a:pt x="128426" y="176433"/>
                  </a:lnTo>
                  <a:cubicBezTo>
                    <a:pt x="129123" y="175736"/>
                    <a:pt x="129820" y="174430"/>
                    <a:pt x="129820" y="173733"/>
                  </a:cubicBezTo>
                  <a:cubicBezTo>
                    <a:pt x="129820" y="172426"/>
                    <a:pt x="128426" y="170335"/>
                    <a:pt x="128426" y="169638"/>
                  </a:cubicBezTo>
                  <a:cubicBezTo>
                    <a:pt x="128426" y="168331"/>
                    <a:pt x="127729" y="166240"/>
                    <a:pt x="128426" y="164933"/>
                  </a:cubicBezTo>
                  <a:cubicBezTo>
                    <a:pt x="128426" y="164236"/>
                    <a:pt x="129820" y="163626"/>
                    <a:pt x="129820" y="162929"/>
                  </a:cubicBezTo>
                  <a:cubicBezTo>
                    <a:pt x="130517" y="162232"/>
                    <a:pt x="132609" y="160925"/>
                    <a:pt x="132609" y="160228"/>
                  </a:cubicBezTo>
                  <a:cubicBezTo>
                    <a:pt x="133305" y="158921"/>
                    <a:pt x="133305" y="156830"/>
                    <a:pt x="133305" y="155523"/>
                  </a:cubicBezTo>
                  <a:cubicBezTo>
                    <a:pt x="134002" y="154216"/>
                    <a:pt x="134700" y="152125"/>
                    <a:pt x="134700" y="151428"/>
                  </a:cubicBezTo>
                  <a:cubicBezTo>
                    <a:pt x="134002" y="150121"/>
                    <a:pt x="132609" y="148727"/>
                    <a:pt x="132609" y="147420"/>
                  </a:cubicBezTo>
                  <a:cubicBezTo>
                    <a:pt x="132609" y="146723"/>
                    <a:pt x="133305" y="144022"/>
                    <a:pt x="133305" y="143412"/>
                  </a:cubicBezTo>
                  <a:cubicBezTo>
                    <a:pt x="133305" y="142802"/>
                    <a:pt x="134002" y="140711"/>
                    <a:pt x="134002" y="140014"/>
                  </a:cubicBezTo>
                  <a:cubicBezTo>
                    <a:pt x="134700" y="139317"/>
                    <a:pt x="136093" y="139317"/>
                    <a:pt x="136093" y="138707"/>
                  </a:cubicBezTo>
                  <a:cubicBezTo>
                    <a:pt x="136093" y="138097"/>
                    <a:pt x="135397" y="136006"/>
                    <a:pt x="135397" y="135309"/>
                  </a:cubicBezTo>
                  <a:cubicBezTo>
                    <a:pt x="135397" y="134612"/>
                    <a:pt x="136791" y="133305"/>
                    <a:pt x="136791" y="132608"/>
                  </a:cubicBezTo>
                  <a:cubicBezTo>
                    <a:pt x="136093" y="131911"/>
                    <a:pt x="134700" y="130604"/>
                    <a:pt x="134700" y="129907"/>
                  </a:cubicBezTo>
                  <a:cubicBezTo>
                    <a:pt x="134002" y="129210"/>
                    <a:pt x="134700" y="127903"/>
                    <a:pt x="134700" y="127206"/>
                  </a:cubicBezTo>
                  <a:lnTo>
                    <a:pt x="134700" y="122501"/>
                  </a:lnTo>
                  <a:cubicBezTo>
                    <a:pt x="135397" y="121804"/>
                    <a:pt x="136791" y="120498"/>
                    <a:pt x="136791" y="119104"/>
                  </a:cubicBezTo>
                  <a:lnTo>
                    <a:pt x="136791" y="116403"/>
                  </a:lnTo>
                  <a:cubicBezTo>
                    <a:pt x="136093" y="115706"/>
                    <a:pt x="134700" y="115096"/>
                    <a:pt x="134700" y="114399"/>
                  </a:cubicBezTo>
                  <a:cubicBezTo>
                    <a:pt x="134002" y="113702"/>
                    <a:pt x="134700" y="111698"/>
                    <a:pt x="134700" y="111001"/>
                  </a:cubicBezTo>
                  <a:cubicBezTo>
                    <a:pt x="134002" y="109694"/>
                    <a:pt x="131911" y="108300"/>
                    <a:pt x="131214" y="106993"/>
                  </a:cubicBezTo>
                  <a:cubicBezTo>
                    <a:pt x="131214" y="106296"/>
                    <a:pt x="130517" y="104989"/>
                    <a:pt x="130517" y="104292"/>
                  </a:cubicBezTo>
                  <a:cubicBezTo>
                    <a:pt x="129820" y="103595"/>
                    <a:pt x="131214" y="101591"/>
                    <a:pt x="130517" y="100197"/>
                  </a:cubicBezTo>
                  <a:cubicBezTo>
                    <a:pt x="130517" y="99500"/>
                    <a:pt x="128426" y="98890"/>
                    <a:pt x="128426" y="98193"/>
                  </a:cubicBezTo>
                  <a:cubicBezTo>
                    <a:pt x="127729" y="97496"/>
                    <a:pt x="127032" y="96189"/>
                    <a:pt x="127032" y="95492"/>
                  </a:cubicBezTo>
                  <a:cubicBezTo>
                    <a:pt x="127729" y="94795"/>
                    <a:pt x="129123" y="94185"/>
                    <a:pt x="129820" y="93488"/>
                  </a:cubicBezTo>
                  <a:cubicBezTo>
                    <a:pt x="130517" y="92791"/>
                    <a:pt x="129820" y="90787"/>
                    <a:pt x="130517" y="89480"/>
                  </a:cubicBezTo>
                  <a:cubicBezTo>
                    <a:pt x="131214" y="88783"/>
                    <a:pt x="132609" y="88173"/>
                    <a:pt x="133305" y="88173"/>
                  </a:cubicBezTo>
                  <a:cubicBezTo>
                    <a:pt x="134002" y="87476"/>
                    <a:pt x="135397" y="87476"/>
                    <a:pt x="136093" y="86866"/>
                  </a:cubicBezTo>
                  <a:cubicBezTo>
                    <a:pt x="136791" y="86866"/>
                    <a:pt x="137488" y="85559"/>
                    <a:pt x="138184" y="84862"/>
                  </a:cubicBezTo>
                  <a:cubicBezTo>
                    <a:pt x="138882" y="84862"/>
                    <a:pt x="140973" y="86169"/>
                    <a:pt x="141670" y="85559"/>
                  </a:cubicBezTo>
                  <a:cubicBezTo>
                    <a:pt x="142367" y="85559"/>
                    <a:pt x="143761" y="83555"/>
                    <a:pt x="143761" y="82858"/>
                  </a:cubicBezTo>
                  <a:cubicBezTo>
                    <a:pt x="144458" y="82161"/>
                    <a:pt x="145155" y="80854"/>
                    <a:pt x="145852" y="80157"/>
                  </a:cubicBezTo>
                  <a:cubicBezTo>
                    <a:pt x="145852" y="79460"/>
                    <a:pt x="145155" y="77457"/>
                    <a:pt x="145852" y="76759"/>
                  </a:cubicBezTo>
                  <a:cubicBezTo>
                    <a:pt x="145852" y="76062"/>
                    <a:pt x="146549" y="75453"/>
                    <a:pt x="147246" y="75453"/>
                  </a:cubicBezTo>
                  <a:cubicBezTo>
                    <a:pt x="147943" y="74756"/>
                    <a:pt x="149337" y="74756"/>
                    <a:pt x="150034" y="74146"/>
                  </a:cubicBezTo>
                  <a:cubicBezTo>
                    <a:pt x="150731" y="74146"/>
                    <a:pt x="152125" y="72752"/>
                    <a:pt x="152125" y="72752"/>
                  </a:cubicBezTo>
                  <a:cubicBezTo>
                    <a:pt x="152822" y="72055"/>
                    <a:pt x="154216" y="70748"/>
                    <a:pt x="154216" y="70051"/>
                  </a:cubicBezTo>
                  <a:cubicBezTo>
                    <a:pt x="154913" y="69354"/>
                    <a:pt x="155610" y="68047"/>
                    <a:pt x="156307" y="66653"/>
                  </a:cubicBezTo>
                  <a:lnTo>
                    <a:pt x="156307" y="63255"/>
                  </a:lnTo>
                  <a:cubicBezTo>
                    <a:pt x="157004" y="63255"/>
                    <a:pt x="157701" y="62558"/>
                    <a:pt x="157701" y="61948"/>
                  </a:cubicBezTo>
                  <a:cubicBezTo>
                    <a:pt x="158398" y="61948"/>
                    <a:pt x="159095" y="60641"/>
                    <a:pt x="159095" y="60641"/>
                  </a:cubicBezTo>
                  <a:cubicBezTo>
                    <a:pt x="159792" y="59334"/>
                    <a:pt x="160489" y="57243"/>
                    <a:pt x="159792" y="56633"/>
                  </a:cubicBezTo>
                  <a:cubicBezTo>
                    <a:pt x="159792" y="55936"/>
                    <a:pt x="158398" y="55326"/>
                    <a:pt x="157701" y="54629"/>
                  </a:cubicBezTo>
                  <a:cubicBezTo>
                    <a:pt x="157701" y="54629"/>
                    <a:pt x="157004" y="53322"/>
                    <a:pt x="157004" y="52625"/>
                  </a:cubicBezTo>
                  <a:cubicBezTo>
                    <a:pt x="157004" y="51928"/>
                    <a:pt x="159095" y="51928"/>
                    <a:pt x="159792" y="51318"/>
                  </a:cubicBezTo>
                  <a:lnTo>
                    <a:pt x="159792" y="47310"/>
                  </a:lnTo>
                  <a:cubicBezTo>
                    <a:pt x="159095" y="46003"/>
                    <a:pt x="158398" y="43912"/>
                    <a:pt x="157701" y="43215"/>
                  </a:cubicBezTo>
                  <a:cubicBezTo>
                    <a:pt x="157004" y="42518"/>
                    <a:pt x="154216" y="41908"/>
                    <a:pt x="152822" y="40514"/>
                  </a:cubicBezTo>
                  <a:cubicBezTo>
                    <a:pt x="152822" y="39817"/>
                    <a:pt x="152125" y="37813"/>
                    <a:pt x="151428" y="37116"/>
                  </a:cubicBezTo>
                  <a:cubicBezTo>
                    <a:pt x="151428" y="36419"/>
                    <a:pt x="149337" y="35809"/>
                    <a:pt x="149337" y="35809"/>
                  </a:cubicBezTo>
                  <a:cubicBezTo>
                    <a:pt x="148640" y="35112"/>
                    <a:pt x="147943" y="33806"/>
                    <a:pt x="147246" y="33109"/>
                  </a:cubicBezTo>
                  <a:cubicBezTo>
                    <a:pt x="147246" y="32411"/>
                    <a:pt x="147246" y="30408"/>
                    <a:pt x="147943" y="29711"/>
                  </a:cubicBezTo>
                  <a:cubicBezTo>
                    <a:pt x="148640" y="29014"/>
                    <a:pt x="150731" y="28404"/>
                    <a:pt x="150731" y="27707"/>
                  </a:cubicBezTo>
                  <a:cubicBezTo>
                    <a:pt x="150731" y="26400"/>
                    <a:pt x="150034" y="25006"/>
                    <a:pt x="150034" y="23612"/>
                  </a:cubicBezTo>
                  <a:lnTo>
                    <a:pt x="150034" y="16903"/>
                  </a:lnTo>
                  <a:cubicBezTo>
                    <a:pt x="150731" y="16206"/>
                    <a:pt x="151428" y="14899"/>
                    <a:pt x="152125" y="13505"/>
                  </a:cubicBezTo>
                  <a:lnTo>
                    <a:pt x="152125" y="10107"/>
                  </a:lnTo>
                  <a:cubicBezTo>
                    <a:pt x="151428" y="9410"/>
                    <a:pt x="150034" y="8800"/>
                    <a:pt x="150034" y="8800"/>
                  </a:cubicBezTo>
                  <a:cubicBezTo>
                    <a:pt x="149337" y="8103"/>
                    <a:pt x="149337" y="6099"/>
                    <a:pt x="148640" y="6099"/>
                  </a:cubicBezTo>
                  <a:cubicBezTo>
                    <a:pt x="147943" y="4792"/>
                    <a:pt x="146549" y="4095"/>
                    <a:pt x="145852" y="3398"/>
                  </a:cubicBezTo>
                  <a:cubicBezTo>
                    <a:pt x="145852" y="2701"/>
                    <a:pt x="146549" y="0"/>
                    <a:pt x="146549" y="0"/>
                  </a:cubicBezTo>
                  <a:lnTo>
                    <a:pt x="137575" y="2004"/>
                  </a:lnTo>
                  <a:lnTo>
                    <a:pt x="62819" y="25616"/>
                  </a:lnTo>
                  <a:lnTo>
                    <a:pt x="56633" y="26313"/>
                  </a:lnTo>
                  <a:lnTo>
                    <a:pt x="523" y="43215"/>
                  </a:lnTo>
                  <a:close/>
                </a:path>
              </a:pathLst>
            </a:custGeom>
            <a:grpFill/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lIns="0" rIns="0" rtlCol="0" anchor="ctr"/>
            <a:lstStyle/>
            <a:p>
              <a:pPr algn="ctr"/>
              <a:r>
                <a:rPr lang="en-US" sz="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VT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37" name="Freeform: Shape 26">
              <a:extLst>
                <a:ext uri="{FF2B5EF4-FFF2-40B4-BE49-F238E27FC236}">
                  <a16:creationId xmlns:a16="http://schemas.microsoft.com/office/drawing/2014/main" id="{5AFC3019-F1F4-C289-E1EB-68F862332380}"/>
                </a:ext>
              </a:extLst>
            </p:cNvPr>
            <p:cNvSpPr/>
            <p:nvPr/>
          </p:nvSpPr>
          <p:spPr>
            <a:xfrm>
              <a:off x="5718967" y="1333765"/>
              <a:ext cx="154999" cy="317057"/>
            </a:xfrm>
            <a:custGeom>
              <a:avLst/>
              <a:gdLst>
                <a:gd name="connsiteX0" fmla="*/ 149685 w 154999"/>
                <a:gd name="connsiteY0" fmla="*/ 238643 h 317057"/>
                <a:gd name="connsiteX1" fmla="*/ 141408 w 154999"/>
                <a:gd name="connsiteY1" fmla="*/ 234635 h 317057"/>
                <a:gd name="connsiteX2" fmla="*/ 140014 w 154999"/>
                <a:gd name="connsiteY2" fmla="*/ 221827 h 317057"/>
                <a:gd name="connsiteX3" fmla="*/ 133828 w 154999"/>
                <a:gd name="connsiteY3" fmla="*/ 220520 h 317057"/>
                <a:gd name="connsiteX4" fmla="*/ 129733 w 154999"/>
                <a:gd name="connsiteY4" fmla="*/ 218516 h 317057"/>
                <a:gd name="connsiteX5" fmla="*/ 126945 w 154999"/>
                <a:gd name="connsiteY5" fmla="*/ 214508 h 317057"/>
                <a:gd name="connsiteX6" fmla="*/ 124157 w 154999"/>
                <a:gd name="connsiteY6" fmla="*/ 214508 h 317057"/>
                <a:gd name="connsiteX7" fmla="*/ 121369 w 154999"/>
                <a:gd name="connsiteY7" fmla="*/ 212504 h 317057"/>
                <a:gd name="connsiteX8" fmla="*/ 119278 w 154999"/>
                <a:gd name="connsiteY8" fmla="*/ 208496 h 317057"/>
                <a:gd name="connsiteX9" fmla="*/ 118581 w 154999"/>
                <a:gd name="connsiteY9" fmla="*/ 203792 h 317057"/>
                <a:gd name="connsiteX10" fmla="*/ 118581 w 154999"/>
                <a:gd name="connsiteY10" fmla="*/ 199087 h 317057"/>
                <a:gd name="connsiteX11" fmla="*/ 117187 w 154999"/>
                <a:gd name="connsiteY11" fmla="*/ 195079 h 317057"/>
                <a:gd name="connsiteX12" fmla="*/ 116490 w 154999"/>
                <a:gd name="connsiteY12" fmla="*/ 191071 h 317057"/>
                <a:gd name="connsiteX13" fmla="*/ 113702 w 154999"/>
                <a:gd name="connsiteY13" fmla="*/ 189067 h 317057"/>
                <a:gd name="connsiteX14" fmla="*/ 106819 w 154999"/>
                <a:gd name="connsiteY14" fmla="*/ 171554 h 317057"/>
                <a:gd name="connsiteX15" fmla="*/ 64649 w 154999"/>
                <a:gd name="connsiteY15" fmla="*/ 55849 h 317057"/>
                <a:gd name="connsiteX16" fmla="*/ 41821 w 154999"/>
                <a:gd name="connsiteY16" fmla="*/ 0 h 317057"/>
                <a:gd name="connsiteX17" fmla="*/ 40427 w 154999"/>
                <a:gd name="connsiteY17" fmla="*/ 1307 h 317057"/>
                <a:gd name="connsiteX18" fmla="*/ 40427 w 154999"/>
                <a:gd name="connsiteY18" fmla="*/ 5315 h 317057"/>
                <a:gd name="connsiteX19" fmla="*/ 39033 w 154999"/>
                <a:gd name="connsiteY19" fmla="*/ 7319 h 317057"/>
                <a:gd name="connsiteX20" fmla="*/ 36245 w 154999"/>
                <a:gd name="connsiteY20" fmla="*/ 6622 h 317057"/>
                <a:gd name="connsiteX21" fmla="*/ 32760 w 154999"/>
                <a:gd name="connsiteY21" fmla="*/ 7929 h 317057"/>
                <a:gd name="connsiteX22" fmla="*/ 29972 w 154999"/>
                <a:gd name="connsiteY22" fmla="*/ 6622 h 317057"/>
                <a:gd name="connsiteX23" fmla="*/ 28578 w 154999"/>
                <a:gd name="connsiteY23" fmla="*/ 3921 h 317057"/>
                <a:gd name="connsiteX24" fmla="*/ 25789 w 154999"/>
                <a:gd name="connsiteY24" fmla="*/ 1917 h 317057"/>
                <a:gd name="connsiteX25" fmla="*/ 24396 w 154999"/>
                <a:gd name="connsiteY25" fmla="*/ 3224 h 317057"/>
                <a:gd name="connsiteX26" fmla="*/ 23002 w 154999"/>
                <a:gd name="connsiteY26" fmla="*/ 5228 h 317057"/>
                <a:gd name="connsiteX27" fmla="*/ 22305 w 154999"/>
                <a:gd name="connsiteY27" fmla="*/ 7929 h 317057"/>
                <a:gd name="connsiteX28" fmla="*/ 20214 w 154999"/>
                <a:gd name="connsiteY28" fmla="*/ 9933 h 317057"/>
                <a:gd name="connsiteX29" fmla="*/ 17426 w 154999"/>
                <a:gd name="connsiteY29" fmla="*/ 11936 h 317057"/>
                <a:gd name="connsiteX30" fmla="*/ 14637 w 154999"/>
                <a:gd name="connsiteY30" fmla="*/ 11936 h 317057"/>
                <a:gd name="connsiteX31" fmla="*/ 14637 w 154999"/>
                <a:gd name="connsiteY31" fmla="*/ 13243 h 317057"/>
                <a:gd name="connsiteX32" fmla="*/ 16031 w 154999"/>
                <a:gd name="connsiteY32" fmla="*/ 15247 h 317057"/>
                <a:gd name="connsiteX33" fmla="*/ 19517 w 154999"/>
                <a:gd name="connsiteY33" fmla="*/ 15944 h 317057"/>
                <a:gd name="connsiteX34" fmla="*/ 19517 w 154999"/>
                <a:gd name="connsiteY34" fmla="*/ 18645 h 317057"/>
                <a:gd name="connsiteX35" fmla="*/ 19517 w 154999"/>
                <a:gd name="connsiteY35" fmla="*/ 22043 h 317057"/>
                <a:gd name="connsiteX36" fmla="*/ 20214 w 154999"/>
                <a:gd name="connsiteY36" fmla="*/ 24744 h 317057"/>
                <a:gd name="connsiteX37" fmla="*/ 19517 w 154999"/>
                <a:gd name="connsiteY37" fmla="*/ 28142 h 317057"/>
                <a:gd name="connsiteX38" fmla="*/ 17426 w 154999"/>
                <a:gd name="connsiteY38" fmla="*/ 30843 h 317057"/>
                <a:gd name="connsiteX39" fmla="*/ 16031 w 154999"/>
                <a:gd name="connsiteY39" fmla="*/ 34241 h 317057"/>
                <a:gd name="connsiteX40" fmla="*/ 16728 w 154999"/>
                <a:gd name="connsiteY40" fmla="*/ 36942 h 317057"/>
                <a:gd name="connsiteX41" fmla="*/ 17426 w 154999"/>
                <a:gd name="connsiteY41" fmla="*/ 37639 h 317057"/>
                <a:gd name="connsiteX42" fmla="*/ 21607 w 154999"/>
                <a:gd name="connsiteY42" fmla="*/ 36332 h 317057"/>
                <a:gd name="connsiteX43" fmla="*/ 20214 w 154999"/>
                <a:gd name="connsiteY43" fmla="*/ 42344 h 317057"/>
                <a:gd name="connsiteX44" fmla="*/ 19517 w 154999"/>
                <a:gd name="connsiteY44" fmla="*/ 43041 h 317057"/>
                <a:gd name="connsiteX45" fmla="*/ 21607 w 154999"/>
                <a:gd name="connsiteY45" fmla="*/ 45045 h 317057"/>
                <a:gd name="connsiteX46" fmla="*/ 23002 w 154999"/>
                <a:gd name="connsiteY46" fmla="*/ 47049 h 317057"/>
                <a:gd name="connsiteX47" fmla="*/ 25093 w 154999"/>
                <a:gd name="connsiteY47" fmla="*/ 49750 h 317057"/>
                <a:gd name="connsiteX48" fmla="*/ 25789 w 154999"/>
                <a:gd name="connsiteY48" fmla="*/ 55762 h 317057"/>
                <a:gd name="connsiteX49" fmla="*/ 24396 w 154999"/>
                <a:gd name="connsiteY49" fmla="*/ 57766 h 317057"/>
                <a:gd name="connsiteX50" fmla="*/ 23698 w 154999"/>
                <a:gd name="connsiteY50" fmla="*/ 58463 h 317057"/>
                <a:gd name="connsiteX51" fmla="*/ 23698 w 154999"/>
                <a:gd name="connsiteY51" fmla="*/ 65171 h 317057"/>
                <a:gd name="connsiteX52" fmla="*/ 24396 w 154999"/>
                <a:gd name="connsiteY52" fmla="*/ 69179 h 317057"/>
                <a:gd name="connsiteX53" fmla="*/ 21607 w 154999"/>
                <a:gd name="connsiteY53" fmla="*/ 72577 h 317057"/>
                <a:gd name="connsiteX54" fmla="*/ 20910 w 154999"/>
                <a:gd name="connsiteY54" fmla="*/ 73274 h 317057"/>
                <a:gd name="connsiteX55" fmla="*/ 21607 w 154999"/>
                <a:gd name="connsiteY55" fmla="*/ 73971 h 317057"/>
                <a:gd name="connsiteX56" fmla="*/ 22305 w 154999"/>
                <a:gd name="connsiteY56" fmla="*/ 73971 h 317057"/>
                <a:gd name="connsiteX57" fmla="*/ 24396 w 154999"/>
                <a:gd name="connsiteY57" fmla="*/ 75975 h 317057"/>
                <a:gd name="connsiteX58" fmla="*/ 25789 w 154999"/>
                <a:gd name="connsiteY58" fmla="*/ 78676 h 317057"/>
                <a:gd name="connsiteX59" fmla="*/ 25789 w 154999"/>
                <a:gd name="connsiteY59" fmla="*/ 79373 h 317057"/>
                <a:gd name="connsiteX60" fmla="*/ 27184 w 154999"/>
                <a:gd name="connsiteY60" fmla="*/ 79373 h 317057"/>
                <a:gd name="connsiteX61" fmla="*/ 30669 w 154999"/>
                <a:gd name="connsiteY61" fmla="*/ 82074 h 317057"/>
                <a:gd name="connsiteX62" fmla="*/ 33457 w 154999"/>
                <a:gd name="connsiteY62" fmla="*/ 87476 h 317057"/>
                <a:gd name="connsiteX63" fmla="*/ 32760 w 154999"/>
                <a:gd name="connsiteY63" fmla="*/ 93488 h 317057"/>
                <a:gd name="connsiteX64" fmla="*/ 32063 w 154999"/>
                <a:gd name="connsiteY64" fmla="*/ 94185 h 317057"/>
                <a:gd name="connsiteX65" fmla="*/ 33457 w 154999"/>
                <a:gd name="connsiteY65" fmla="*/ 96189 h 317057"/>
                <a:gd name="connsiteX66" fmla="*/ 32760 w 154999"/>
                <a:gd name="connsiteY66" fmla="*/ 102898 h 317057"/>
                <a:gd name="connsiteX67" fmla="*/ 30669 w 154999"/>
                <a:gd name="connsiteY67" fmla="*/ 105599 h 317057"/>
                <a:gd name="connsiteX68" fmla="*/ 29972 w 154999"/>
                <a:gd name="connsiteY68" fmla="*/ 106296 h 317057"/>
                <a:gd name="connsiteX69" fmla="*/ 29972 w 154999"/>
                <a:gd name="connsiteY69" fmla="*/ 108997 h 317057"/>
                <a:gd name="connsiteX70" fmla="*/ 27881 w 154999"/>
                <a:gd name="connsiteY70" fmla="*/ 113005 h 317057"/>
                <a:gd name="connsiteX71" fmla="*/ 25093 w 154999"/>
                <a:gd name="connsiteY71" fmla="*/ 115706 h 317057"/>
                <a:gd name="connsiteX72" fmla="*/ 22305 w 154999"/>
                <a:gd name="connsiteY72" fmla="*/ 118406 h 317057"/>
                <a:gd name="connsiteX73" fmla="*/ 19517 w 154999"/>
                <a:gd name="connsiteY73" fmla="*/ 119104 h 317057"/>
                <a:gd name="connsiteX74" fmla="*/ 19517 w 154999"/>
                <a:gd name="connsiteY74" fmla="*/ 121804 h 317057"/>
                <a:gd name="connsiteX75" fmla="*/ 17426 w 154999"/>
                <a:gd name="connsiteY75" fmla="*/ 125812 h 317057"/>
                <a:gd name="connsiteX76" fmla="*/ 16728 w 154999"/>
                <a:gd name="connsiteY76" fmla="*/ 126509 h 317057"/>
                <a:gd name="connsiteX77" fmla="*/ 13243 w 154999"/>
                <a:gd name="connsiteY77" fmla="*/ 129907 h 317057"/>
                <a:gd name="connsiteX78" fmla="*/ 9758 w 154999"/>
                <a:gd name="connsiteY78" fmla="*/ 129907 h 317057"/>
                <a:gd name="connsiteX79" fmla="*/ 8364 w 154999"/>
                <a:gd name="connsiteY79" fmla="*/ 130604 h 317057"/>
                <a:gd name="connsiteX80" fmla="*/ 5576 w 154999"/>
                <a:gd name="connsiteY80" fmla="*/ 131911 h 317057"/>
                <a:gd name="connsiteX81" fmla="*/ 4879 w 154999"/>
                <a:gd name="connsiteY81" fmla="*/ 131911 h 317057"/>
                <a:gd name="connsiteX82" fmla="*/ 4182 w 154999"/>
                <a:gd name="connsiteY82" fmla="*/ 132608 h 317057"/>
                <a:gd name="connsiteX83" fmla="*/ 4182 w 154999"/>
                <a:gd name="connsiteY83" fmla="*/ 133305 h 317057"/>
                <a:gd name="connsiteX84" fmla="*/ 2788 w 154999"/>
                <a:gd name="connsiteY84" fmla="*/ 136703 h 317057"/>
                <a:gd name="connsiteX85" fmla="*/ 2091 w 154999"/>
                <a:gd name="connsiteY85" fmla="*/ 138010 h 317057"/>
                <a:gd name="connsiteX86" fmla="*/ 4182 w 154999"/>
                <a:gd name="connsiteY86" fmla="*/ 140014 h 317057"/>
                <a:gd name="connsiteX87" fmla="*/ 4182 w 154999"/>
                <a:gd name="connsiteY87" fmla="*/ 144022 h 317057"/>
                <a:gd name="connsiteX88" fmla="*/ 4182 w 154999"/>
                <a:gd name="connsiteY88" fmla="*/ 144719 h 317057"/>
                <a:gd name="connsiteX89" fmla="*/ 4879 w 154999"/>
                <a:gd name="connsiteY89" fmla="*/ 146723 h 317057"/>
                <a:gd name="connsiteX90" fmla="*/ 5576 w 154999"/>
                <a:gd name="connsiteY90" fmla="*/ 147420 h 317057"/>
                <a:gd name="connsiteX91" fmla="*/ 8364 w 154999"/>
                <a:gd name="connsiteY91" fmla="*/ 151428 h 317057"/>
                <a:gd name="connsiteX92" fmla="*/ 8364 w 154999"/>
                <a:gd name="connsiteY92" fmla="*/ 154129 h 317057"/>
                <a:gd name="connsiteX93" fmla="*/ 9758 w 154999"/>
                <a:gd name="connsiteY93" fmla="*/ 156133 h 317057"/>
                <a:gd name="connsiteX94" fmla="*/ 10455 w 154999"/>
                <a:gd name="connsiteY94" fmla="*/ 161535 h 317057"/>
                <a:gd name="connsiteX95" fmla="*/ 9061 w 154999"/>
                <a:gd name="connsiteY95" fmla="*/ 164236 h 317057"/>
                <a:gd name="connsiteX96" fmla="*/ 8364 w 154999"/>
                <a:gd name="connsiteY96" fmla="*/ 164933 h 317057"/>
                <a:gd name="connsiteX97" fmla="*/ 8364 w 154999"/>
                <a:gd name="connsiteY97" fmla="*/ 170335 h 317057"/>
                <a:gd name="connsiteX98" fmla="*/ 10455 w 154999"/>
                <a:gd name="connsiteY98" fmla="*/ 173036 h 317057"/>
                <a:gd name="connsiteX99" fmla="*/ 9061 w 154999"/>
                <a:gd name="connsiteY99" fmla="*/ 176433 h 317057"/>
                <a:gd name="connsiteX100" fmla="*/ 9758 w 154999"/>
                <a:gd name="connsiteY100" fmla="*/ 180441 h 317057"/>
                <a:gd name="connsiteX101" fmla="*/ 7667 w 154999"/>
                <a:gd name="connsiteY101" fmla="*/ 183142 h 317057"/>
                <a:gd name="connsiteX102" fmla="*/ 6970 w 154999"/>
                <a:gd name="connsiteY102" fmla="*/ 184449 h 317057"/>
                <a:gd name="connsiteX103" fmla="*/ 6970 w 154999"/>
                <a:gd name="connsiteY103" fmla="*/ 186453 h 317057"/>
                <a:gd name="connsiteX104" fmla="*/ 6273 w 154999"/>
                <a:gd name="connsiteY104" fmla="*/ 187760 h 317057"/>
                <a:gd name="connsiteX105" fmla="*/ 6970 w 154999"/>
                <a:gd name="connsiteY105" fmla="*/ 188457 h 317057"/>
                <a:gd name="connsiteX106" fmla="*/ 8364 w 154999"/>
                <a:gd name="connsiteY106" fmla="*/ 191855 h 317057"/>
                <a:gd name="connsiteX107" fmla="*/ 7667 w 154999"/>
                <a:gd name="connsiteY107" fmla="*/ 195863 h 317057"/>
                <a:gd name="connsiteX108" fmla="*/ 6970 w 154999"/>
                <a:gd name="connsiteY108" fmla="*/ 197170 h 317057"/>
                <a:gd name="connsiteX109" fmla="*/ 6970 w 154999"/>
                <a:gd name="connsiteY109" fmla="*/ 197867 h 317057"/>
                <a:gd name="connsiteX110" fmla="*/ 6273 w 154999"/>
                <a:gd name="connsiteY110" fmla="*/ 202572 h 317057"/>
                <a:gd name="connsiteX111" fmla="*/ 3485 w 154999"/>
                <a:gd name="connsiteY111" fmla="*/ 205273 h 317057"/>
                <a:gd name="connsiteX112" fmla="*/ 2788 w 154999"/>
                <a:gd name="connsiteY112" fmla="*/ 205970 h 317057"/>
                <a:gd name="connsiteX113" fmla="*/ 2788 w 154999"/>
                <a:gd name="connsiteY113" fmla="*/ 206667 h 317057"/>
                <a:gd name="connsiteX114" fmla="*/ 2091 w 154999"/>
                <a:gd name="connsiteY114" fmla="*/ 207364 h 317057"/>
                <a:gd name="connsiteX115" fmla="*/ 2091 w 154999"/>
                <a:gd name="connsiteY115" fmla="*/ 211372 h 317057"/>
                <a:gd name="connsiteX116" fmla="*/ 3485 w 154999"/>
                <a:gd name="connsiteY116" fmla="*/ 214770 h 317057"/>
                <a:gd name="connsiteX117" fmla="*/ 2788 w 154999"/>
                <a:gd name="connsiteY117" fmla="*/ 218168 h 317057"/>
                <a:gd name="connsiteX118" fmla="*/ 2788 w 154999"/>
                <a:gd name="connsiteY118" fmla="*/ 218865 h 317057"/>
                <a:gd name="connsiteX119" fmla="*/ 2091 w 154999"/>
                <a:gd name="connsiteY119" fmla="*/ 219562 h 317057"/>
                <a:gd name="connsiteX120" fmla="*/ 2091 w 154999"/>
                <a:gd name="connsiteY120" fmla="*/ 222960 h 317057"/>
                <a:gd name="connsiteX121" fmla="*/ 0 w 154999"/>
                <a:gd name="connsiteY121" fmla="*/ 225661 h 317057"/>
                <a:gd name="connsiteX122" fmla="*/ 697 w 154999"/>
                <a:gd name="connsiteY122" fmla="*/ 227665 h 317057"/>
                <a:gd name="connsiteX123" fmla="*/ 1394 w 154999"/>
                <a:gd name="connsiteY123" fmla="*/ 230366 h 317057"/>
                <a:gd name="connsiteX124" fmla="*/ 1394 w 154999"/>
                <a:gd name="connsiteY124" fmla="*/ 231063 h 317057"/>
                <a:gd name="connsiteX125" fmla="*/ 2091 w 154999"/>
                <a:gd name="connsiteY125" fmla="*/ 232369 h 317057"/>
                <a:gd name="connsiteX126" fmla="*/ 3485 w 154999"/>
                <a:gd name="connsiteY126" fmla="*/ 237771 h 317057"/>
                <a:gd name="connsiteX127" fmla="*/ 2788 w 154999"/>
                <a:gd name="connsiteY127" fmla="*/ 241169 h 317057"/>
                <a:gd name="connsiteX128" fmla="*/ 2788 w 154999"/>
                <a:gd name="connsiteY128" fmla="*/ 241866 h 317057"/>
                <a:gd name="connsiteX129" fmla="*/ 4182 w 154999"/>
                <a:gd name="connsiteY129" fmla="*/ 244567 h 317057"/>
                <a:gd name="connsiteX130" fmla="*/ 4182 w 154999"/>
                <a:gd name="connsiteY130" fmla="*/ 247268 h 317057"/>
                <a:gd name="connsiteX131" fmla="*/ 5576 w 154999"/>
                <a:gd name="connsiteY131" fmla="*/ 248575 h 317057"/>
                <a:gd name="connsiteX132" fmla="*/ 6273 w 154999"/>
                <a:gd name="connsiteY132" fmla="*/ 251973 h 317057"/>
                <a:gd name="connsiteX133" fmla="*/ 6273 w 154999"/>
                <a:gd name="connsiteY133" fmla="*/ 252670 h 317057"/>
                <a:gd name="connsiteX134" fmla="*/ 7667 w 154999"/>
                <a:gd name="connsiteY134" fmla="*/ 255371 h 317057"/>
                <a:gd name="connsiteX135" fmla="*/ 6970 w 154999"/>
                <a:gd name="connsiteY135" fmla="*/ 261383 h 317057"/>
                <a:gd name="connsiteX136" fmla="*/ 6273 w 154999"/>
                <a:gd name="connsiteY136" fmla="*/ 262690 h 317057"/>
                <a:gd name="connsiteX137" fmla="*/ 6970 w 154999"/>
                <a:gd name="connsiteY137" fmla="*/ 263997 h 317057"/>
                <a:gd name="connsiteX138" fmla="*/ 8364 w 154999"/>
                <a:gd name="connsiteY138" fmla="*/ 270706 h 317057"/>
                <a:gd name="connsiteX139" fmla="*/ 8364 w 154999"/>
                <a:gd name="connsiteY139" fmla="*/ 273407 h 317057"/>
                <a:gd name="connsiteX140" fmla="*/ 9758 w 154999"/>
                <a:gd name="connsiteY140" fmla="*/ 274714 h 317057"/>
                <a:gd name="connsiteX141" fmla="*/ 12546 w 154999"/>
                <a:gd name="connsiteY141" fmla="*/ 278721 h 317057"/>
                <a:gd name="connsiteX142" fmla="*/ 12546 w 154999"/>
                <a:gd name="connsiteY142" fmla="*/ 284123 h 317057"/>
                <a:gd name="connsiteX143" fmla="*/ 11152 w 154999"/>
                <a:gd name="connsiteY143" fmla="*/ 286127 h 317057"/>
                <a:gd name="connsiteX144" fmla="*/ 13940 w 154999"/>
                <a:gd name="connsiteY144" fmla="*/ 288828 h 317057"/>
                <a:gd name="connsiteX145" fmla="*/ 13243 w 154999"/>
                <a:gd name="connsiteY145" fmla="*/ 296234 h 317057"/>
                <a:gd name="connsiteX146" fmla="*/ 9758 w 154999"/>
                <a:gd name="connsiteY146" fmla="*/ 298935 h 317057"/>
                <a:gd name="connsiteX147" fmla="*/ 10455 w 154999"/>
                <a:gd name="connsiteY147" fmla="*/ 300242 h 317057"/>
                <a:gd name="connsiteX148" fmla="*/ 10455 w 154999"/>
                <a:gd name="connsiteY148" fmla="*/ 304947 h 317057"/>
                <a:gd name="connsiteX149" fmla="*/ 9758 w 154999"/>
                <a:gd name="connsiteY149" fmla="*/ 307648 h 317057"/>
                <a:gd name="connsiteX150" fmla="*/ 9061 w 154999"/>
                <a:gd name="connsiteY150" fmla="*/ 308345 h 317057"/>
                <a:gd name="connsiteX151" fmla="*/ 9758 w 154999"/>
                <a:gd name="connsiteY151" fmla="*/ 308345 h 317057"/>
                <a:gd name="connsiteX152" fmla="*/ 9758 w 154999"/>
                <a:gd name="connsiteY152" fmla="*/ 309042 h 317057"/>
                <a:gd name="connsiteX153" fmla="*/ 11152 w 154999"/>
                <a:gd name="connsiteY153" fmla="*/ 310349 h 317057"/>
                <a:gd name="connsiteX154" fmla="*/ 12546 w 154999"/>
                <a:gd name="connsiteY154" fmla="*/ 312353 h 317057"/>
                <a:gd name="connsiteX155" fmla="*/ 14637 w 154999"/>
                <a:gd name="connsiteY155" fmla="*/ 313050 h 317057"/>
                <a:gd name="connsiteX156" fmla="*/ 16031 w 154999"/>
                <a:gd name="connsiteY156" fmla="*/ 315751 h 317057"/>
                <a:gd name="connsiteX157" fmla="*/ 16728 w 154999"/>
                <a:gd name="connsiteY157" fmla="*/ 315751 h 317057"/>
                <a:gd name="connsiteX158" fmla="*/ 22915 w 154999"/>
                <a:gd name="connsiteY158" fmla="*/ 317058 h 317057"/>
                <a:gd name="connsiteX159" fmla="*/ 116141 w 154999"/>
                <a:gd name="connsiteY159" fmla="*/ 292836 h 317057"/>
                <a:gd name="connsiteX160" fmla="*/ 117535 w 154999"/>
                <a:gd name="connsiteY160" fmla="*/ 292139 h 317057"/>
                <a:gd name="connsiteX161" fmla="*/ 118232 w 154999"/>
                <a:gd name="connsiteY161" fmla="*/ 288131 h 317057"/>
                <a:gd name="connsiteX162" fmla="*/ 121717 w 154999"/>
                <a:gd name="connsiteY162" fmla="*/ 286127 h 317057"/>
                <a:gd name="connsiteX163" fmla="*/ 121020 w 154999"/>
                <a:gd name="connsiteY163" fmla="*/ 285430 h 317057"/>
                <a:gd name="connsiteX164" fmla="*/ 121717 w 154999"/>
                <a:gd name="connsiteY164" fmla="*/ 280725 h 317057"/>
                <a:gd name="connsiteX165" fmla="*/ 125812 w 154999"/>
                <a:gd name="connsiteY165" fmla="*/ 276020 h 317057"/>
                <a:gd name="connsiteX166" fmla="*/ 129297 w 154999"/>
                <a:gd name="connsiteY166" fmla="*/ 275323 h 317057"/>
                <a:gd name="connsiteX167" fmla="*/ 130692 w 154999"/>
                <a:gd name="connsiteY167" fmla="*/ 275323 h 317057"/>
                <a:gd name="connsiteX168" fmla="*/ 131389 w 154999"/>
                <a:gd name="connsiteY168" fmla="*/ 270618 h 317057"/>
                <a:gd name="connsiteX169" fmla="*/ 134873 w 154999"/>
                <a:gd name="connsiteY169" fmla="*/ 267918 h 317057"/>
                <a:gd name="connsiteX170" fmla="*/ 135571 w 154999"/>
                <a:gd name="connsiteY170" fmla="*/ 267918 h 317057"/>
                <a:gd name="connsiteX171" fmla="*/ 136964 w 154999"/>
                <a:gd name="connsiteY171" fmla="*/ 267221 h 317057"/>
                <a:gd name="connsiteX172" fmla="*/ 138359 w 154999"/>
                <a:gd name="connsiteY172" fmla="*/ 265914 h 317057"/>
                <a:gd name="connsiteX173" fmla="*/ 139753 w 154999"/>
                <a:gd name="connsiteY173" fmla="*/ 263213 h 317057"/>
                <a:gd name="connsiteX174" fmla="*/ 144545 w 154999"/>
                <a:gd name="connsiteY174" fmla="*/ 261906 h 317057"/>
                <a:gd name="connsiteX175" fmla="*/ 145939 w 154999"/>
                <a:gd name="connsiteY175" fmla="*/ 261906 h 317057"/>
                <a:gd name="connsiteX176" fmla="*/ 148030 w 154999"/>
                <a:gd name="connsiteY176" fmla="*/ 262603 h 317057"/>
                <a:gd name="connsiteX177" fmla="*/ 148727 w 154999"/>
                <a:gd name="connsiteY177" fmla="*/ 262603 h 317057"/>
                <a:gd name="connsiteX178" fmla="*/ 150818 w 154999"/>
                <a:gd name="connsiteY178" fmla="*/ 260599 h 317057"/>
                <a:gd name="connsiteX179" fmla="*/ 150818 w 154999"/>
                <a:gd name="connsiteY179" fmla="*/ 259292 h 317057"/>
                <a:gd name="connsiteX180" fmla="*/ 152909 w 154999"/>
                <a:gd name="connsiteY180" fmla="*/ 254587 h 317057"/>
                <a:gd name="connsiteX181" fmla="*/ 153606 w 154999"/>
                <a:gd name="connsiteY181" fmla="*/ 250579 h 317057"/>
                <a:gd name="connsiteX182" fmla="*/ 153606 w 154999"/>
                <a:gd name="connsiteY182" fmla="*/ 245177 h 317057"/>
                <a:gd name="connsiteX183" fmla="*/ 155000 w 154999"/>
                <a:gd name="connsiteY183" fmla="*/ 243870 h 317057"/>
                <a:gd name="connsiteX184" fmla="*/ 155000 w 154999"/>
                <a:gd name="connsiteY184" fmla="*/ 239165 h 317057"/>
                <a:gd name="connsiteX185" fmla="*/ 149511 w 154999"/>
                <a:gd name="connsiteY185" fmla="*/ 239165 h 317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</a:cxnLst>
              <a:rect l="l" t="t" r="r" b="b"/>
              <a:pathLst>
                <a:path w="154999" h="317057">
                  <a:moveTo>
                    <a:pt x="149685" y="238643"/>
                  </a:moveTo>
                  <a:lnTo>
                    <a:pt x="141408" y="234635"/>
                  </a:lnTo>
                  <a:lnTo>
                    <a:pt x="140014" y="221827"/>
                  </a:lnTo>
                  <a:cubicBezTo>
                    <a:pt x="140014" y="221827"/>
                    <a:pt x="135222" y="221130"/>
                    <a:pt x="133828" y="220520"/>
                  </a:cubicBezTo>
                  <a:cubicBezTo>
                    <a:pt x="133131" y="219823"/>
                    <a:pt x="131040" y="219213"/>
                    <a:pt x="129733" y="218516"/>
                  </a:cubicBezTo>
                  <a:cubicBezTo>
                    <a:pt x="129036" y="217819"/>
                    <a:pt x="128339" y="215118"/>
                    <a:pt x="126945" y="214508"/>
                  </a:cubicBezTo>
                  <a:lnTo>
                    <a:pt x="124157" y="214508"/>
                  </a:lnTo>
                  <a:cubicBezTo>
                    <a:pt x="123460" y="214508"/>
                    <a:pt x="122066" y="213201"/>
                    <a:pt x="121369" y="212504"/>
                  </a:cubicBezTo>
                  <a:cubicBezTo>
                    <a:pt x="120672" y="211807"/>
                    <a:pt x="119278" y="209106"/>
                    <a:pt x="119278" y="208496"/>
                  </a:cubicBezTo>
                  <a:cubicBezTo>
                    <a:pt x="118581" y="207190"/>
                    <a:pt x="118581" y="205098"/>
                    <a:pt x="118581" y="203792"/>
                  </a:cubicBezTo>
                  <a:lnTo>
                    <a:pt x="118581" y="199087"/>
                  </a:lnTo>
                  <a:cubicBezTo>
                    <a:pt x="118581" y="198390"/>
                    <a:pt x="117187" y="195689"/>
                    <a:pt x="117187" y="195079"/>
                  </a:cubicBezTo>
                  <a:cubicBezTo>
                    <a:pt x="117187" y="193772"/>
                    <a:pt x="116490" y="191681"/>
                    <a:pt x="116490" y="191071"/>
                  </a:cubicBezTo>
                  <a:cubicBezTo>
                    <a:pt x="115792" y="190374"/>
                    <a:pt x="113702" y="189067"/>
                    <a:pt x="113702" y="189067"/>
                  </a:cubicBezTo>
                  <a:lnTo>
                    <a:pt x="106819" y="171554"/>
                  </a:lnTo>
                  <a:lnTo>
                    <a:pt x="64649" y="55849"/>
                  </a:lnTo>
                  <a:lnTo>
                    <a:pt x="41821" y="0"/>
                  </a:lnTo>
                  <a:cubicBezTo>
                    <a:pt x="41821" y="0"/>
                    <a:pt x="41124" y="697"/>
                    <a:pt x="40427" y="1307"/>
                  </a:cubicBezTo>
                  <a:cubicBezTo>
                    <a:pt x="40427" y="2004"/>
                    <a:pt x="41124" y="4705"/>
                    <a:pt x="40427" y="5315"/>
                  </a:cubicBezTo>
                  <a:cubicBezTo>
                    <a:pt x="40427" y="6012"/>
                    <a:pt x="39033" y="6622"/>
                    <a:pt x="39033" y="7319"/>
                  </a:cubicBezTo>
                  <a:cubicBezTo>
                    <a:pt x="38336" y="7319"/>
                    <a:pt x="36942" y="6622"/>
                    <a:pt x="36245" y="6622"/>
                  </a:cubicBezTo>
                  <a:cubicBezTo>
                    <a:pt x="35548" y="6622"/>
                    <a:pt x="33457" y="7929"/>
                    <a:pt x="32760" y="7929"/>
                  </a:cubicBezTo>
                  <a:cubicBezTo>
                    <a:pt x="32063" y="7929"/>
                    <a:pt x="30669" y="7232"/>
                    <a:pt x="29972" y="6622"/>
                  </a:cubicBezTo>
                  <a:cubicBezTo>
                    <a:pt x="29275" y="5925"/>
                    <a:pt x="28578" y="4618"/>
                    <a:pt x="28578" y="3921"/>
                  </a:cubicBezTo>
                  <a:cubicBezTo>
                    <a:pt x="27881" y="3224"/>
                    <a:pt x="26487" y="1917"/>
                    <a:pt x="25789" y="1917"/>
                  </a:cubicBezTo>
                  <a:cubicBezTo>
                    <a:pt x="25093" y="1917"/>
                    <a:pt x="24396" y="3224"/>
                    <a:pt x="24396" y="3224"/>
                  </a:cubicBezTo>
                  <a:cubicBezTo>
                    <a:pt x="23698" y="3921"/>
                    <a:pt x="23002" y="4531"/>
                    <a:pt x="23002" y="5228"/>
                  </a:cubicBezTo>
                  <a:cubicBezTo>
                    <a:pt x="22305" y="5925"/>
                    <a:pt x="22305" y="7232"/>
                    <a:pt x="22305" y="7929"/>
                  </a:cubicBezTo>
                  <a:cubicBezTo>
                    <a:pt x="21607" y="7929"/>
                    <a:pt x="20910" y="9236"/>
                    <a:pt x="20214" y="9933"/>
                  </a:cubicBezTo>
                  <a:cubicBezTo>
                    <a:pt x="19517" y="10630"/>
                    <a:pt x="18819" y="11239"/>
                    <a:pt x="17426" y="11936"/>
                  </a:cubicBezTo>
                  <a:cubicBezTo>
                    <a:pt x="16728" y="11936"/>
                    <a:pt x="15335" y="11239"/>
                    <a:pt x="14637" y="11936"/>
                  </a:cubicBezTo>
                  <a:lnTo>
                    <a:pt x="14637" y="13243"/>
                  </a:lnTo>
                  <a:cubicBezTo>
                    <a:pt x="15335" y="13940"/>
                    <a:pt x="15335" y="14550"/>
                    <a:pt x="16031" y="15247"/>
                  </a:cubicBezTo>
                  <a:cubicBezTo>
                    <a:pt x="16728" y="15944"/>
                    <a:pt x="18819" y="15247"/>
                    <a:pt x="19517" y="15944"/>
                  </a:cubicBezTo>
                  <a:lnTo>
                    <a:pt x="19517" y="18645"/>
                  </a:lnTo>
                  <a:cubicBezTo>
                    <a:pt x="19517" y="19342"/>
                    <a:pt x="18819" y="21346"/>
                    <a:pt x="19517" y="22043"/>
                  </a:cubicBezTo>
                  <a:cubicBezTo>
                    <a:pt x="19517" y="22740"/>
                    <a:pt x="20214" y="24744"/>
                    <a:pt x="20214" y="24744"/>
                  </a:cubicBezTo>
                  <a:cubicBezTo>
                    <a:pt x="20214" y="24744"/>
                    <a:pt x="20214" y="27445"/>
                    <a:pt x="19517" y="28142"/>
                  </a:cubicBezTo>
                  <a:cubicBezTo>
                    <a:pt x="18819" y="28839"/>
                    <a:pt x="17426" y="30146"/>
                    <a:pt x="17426" y="30843"/>
                  </a:cubicBezTo>
                  <a:cubicBezTo>
                    <a:pt x="16728" y="31540"/>
                    <a:pt x="16031" y="33544"/>
                    <a:pt x="16031" y="34241"/>
                  </a:cubicBezTo>
                  <a:cubicBezTo>
                    <a:pt x="16031" y="34938"/>
                    <a:pt x="16728" y="36245"/>
                    <a:pt x="16728" y="36942"/>
                  </a:cubicBezTo>
                  <a:lnTo>
                    <a:pt x="17426" y="37639"/>
                  </a:lnTo>
                  <a:lnTo>
                    <a:pt x="21607" y="36332"/>
                  </a:lnTo>
                  <a:lnTo>
                    <a:pt x="20214" y="42344"/>
                  </a:lnTo>
                  <a:cubicBezTo>
                    <a:pt x="20214" y="42344"/>
                    <a:pt x="19517" y="42344"/>
                    <a:pt x="19517" y="43041"/>
                  </a:cubicBezTo>
                  <a:cubicBezTo>
                    <a:pt x="20214" y="43738"/>
                    <a:pt x="21607" y="43738"/>
                    <a:pt x="21607" y="45045"/>
                  </a:cubicBezTo>
                  <a:cubicBezTo>
                    <a:pt x="22305" y="45742"/>
                    <a:pt x="23002" y="46352"/>
                    <a:pt x="23002" y="47049"/>
                  </a:cubicBezTo>
                  <a:cubicBezTo>
                    <a:pt x="23698" y="47746"/>
                    <a:pt x="25093" y="48356"/>
                    <a:pt x="25093" y="49750"/>
                  </a:cubicBezTo>
                  <a:cubicBezTo>
                    <a:pt x="26487" y="51754"/>
                    <a:pt x="25789" y="55152"/>
                    <a:pt x="25789" y="55762"/>
                  </a:cubicBezTo>
                  <a:cubicBezTo>
                    <a:pt x="25093" y="56459"/>
                    <a:pt x="24396" y="57069"/>
                    <a:pt x="24396" y="57766"/>
                  </a:cubicBezTo>
                  <a:cubicBezTo>
                    <a:pt x="24396" y="58463"/>
                    <a:pt x="23698" y="58463"/>
                    <a:pt x="23698" y="58463"/>
                  </a:cubicBezTo>
                  <a:lnTo>
                    <a:pt x="23698" y="65171"/>
                  </a:lnTo>
                  <a:cubicBezTo>
                    <a:pt x="24396" y="66478"/>
                    <a:pt x="25093" y="67872"/>
                    <a:pt x="24396" y="69179"/>
                  </a:cubicBezTo>
                  <a:cubicBezTo>
                    <a:pt x="23698" y="71183"/>
                    <a:pt x="22305" y="71880"/>
                    <a:pt x="21607" y="72577"/>
                  </a:cubicBezTo>
                  <a:cubicBezTo>
                    <a:pt x="20910" y="72577"/>
                    <a:pt x="20910" y="73274"/>
                    <a:pt x="20910" y="73274"/>
                  </a:cubicBezTo>
                  <a:cubicBezTo>
                    <a:pt x="21607" y="73274"/>
                    <a:pt x="21607" y="73971"/>
                    <a:pt x="21607" y="73971"/>
                  </a:cubicBezTo>
                  <a:lnTo>
                    <a:pt x="22305" y="73971"/>
                  </a:lnTo>
                  <a:cubicBezTo>
                    <a:pt x="23002" y="74668"/>
                    <a:pt x="23698" y="75278"/>
                    <a:pt x="24396" y="75975"/>
                  </a:cubicBezTo>
                  <a:cubicBezTo>
                    <a:pt x="25093" y="76672"/>
                    <a:pt x="25789" y="77979"/>
                    <a:pt x="25789" y="78676"/>
                  </a:cubicBezTo>
                  <a:lnTo>
                    <a:pt x="25789" y="79373"/>
                  </a:lnTo>
                  <a:lnTo>
                    <a:pt x="27184" y="79373"/>
                  </a:lnTo>
                  <a:cubicBezTo>
                    <a:pt x="28578" y="80070"/>
                    <a:pt x="29972" y="80680"/>
                    <a:pt x="30669" y="82074"/>
                  </a:cubicBezTo>
                  <a:cubicBezTo>
                    <a:pt x="32760" y="83381"/>
                    <a:pt x="33457" y="86779"/>
                    <a:pt x="33457" y="87476"/>
                  </a:cubicBezTo>
                  <a:cubicBezTo>
                    <a:pt x="33457" y="88783"/>
                    <a:pt x="34154" y="91484"/>
                    <a:pt x="32760" y="93488"/>
                  </a:cubicBezTo>
                  <a:cubicBezTo>
                    <a:pt x="32760" y="93488"/>
                    <a:pt x="32760" y="94185"/>
                    <a:pt x="32063" y="94185"/>
                  </a:cubicBezTo>
                  <a:cubicBezTo>
                    <a:pt x="32760" y="94882"/>
                    <a:pt x="33457" y="95492"/>
                    <a:pt x="33457" y="96189"/>
                  </a:cubicBezTo>
                  <a:cubicBezTo>
                    <a:pt x="34851" y="98890"/>
                    <a:pt x="32760" y="102898"/>
                    <a:pt x="32760" y="102898"/>
                  </a:cubicBezTo>
                  <a:cubicBezTo>
                    <a:pt x="32760" y="103595"/>
                    <a:pt x="31366" y="104205"/>
                    <a:pt x="30669" y="105599"/>
                  </a:cubicBezTo>
                  <a:cubicBezTo>
                    <a:pt x="30669" y="105599"/>
                    <a:pt x="29972" y="105599"/>
                    <a:pt x="29972" y="106296"/>
                  </a:cubicBezTo>
                  <a:lnTo>
                    <a:pt x="29972" y="108997"/>
                  </a:lnTo>
                  <a:cubicBezTo>
                    <a:pt x="29275" y="110304"/>
                    <a:pt x="27881" y="112395"/>
                    <a:pt x="27881" y="113005"/>
                  </a:cubicBezTo>
                  <a:lnTo>
                    <a:pt x="25093" y="115706"/>
                  </a:lnTo>
                  <a:cubicBezTo>
                    <a:pt x="23698" y="117709"/>
                    <a:pt x="22305" y="117709"/>
                    <a:pt x="22305" y="118406"/>
                  </a:cubicBezTo>
                  <a:cubicBezTo>
                    <a:pt x="20910" y="118406"/>
                    <a:pt x="20214" y="119104"/>
                    <a:pt x="19517" y="119104"/>
                  </a:cubicBezTo>
                  <a:lnTo>
                    <a:pt x="19517" y="121804"/>
                  </a:lnTo>
                  <a:cubicBezTo>
                    <a:pt x="18819" y="123808"/>
                    <a:pt x="17426" y="125812"/>
                    <a:pt x="17426" y="125812"/>
                  </a:cubicBezTo>
                  <a:lnTo>
                    <a:pt x="16728" y="126509"/>
                  </a:lnTo>
                  <a:cubicBezTo>
                    <a:pt x="16031" y="127816"/>
                    <a:pt x="14637" y="129210"/>
                    <a:pt x="13243" y="129907"/>
                  </a:cubicBezTo>
                  <a:lnTo>
                    <a:pt x="9758" y="129907"/>
                  </a:lnTo>
                  <a:cubicBezTo>
                    <a:pt x="9061" y="129907"/>
                    <a:pt x="9061" y="130604"/>
                    <a:pt x="8364" y="130604"/>
                  </a:cubicBezTo>
                  <a:cubicBezTo>
                    <a:pt x="7667" y="131301"/>
                    <a:pt x="6273" y="131301"/>
                    <a:pt x="5576" y="131911"/>
                  </a:cubicBezTo>
                  <a:lnTo>
                    <a:pt x="4879" y="131911"/>
                  </a:lnTo>
                  <a:lnTo>
                    <a:pt x="4182" y="132608"/>
                  </a:lnTo>
                  <a:lnTo>
                    <a:pt x="4182" y="133305"/>
                  </a:lnTo>
                  <a:cubicBezTo>
                    <a:pt x="3485" y="134002"/>
                    <a:pt x="3485" y="135309"/>
                    <a:pt x="2788" y="136703"/>
                  </a:cubicBezTo>
                  <a:cubicBezTo>
                    <a:pt x="2788" y="137400"/>
                    <a:pt x="2091" y="137400"/>
                    <a:pt x="2091" y="138010"/>
                  </a:cubicBezTo>
                  <a:cubicBezTo>
                    <a:pt x="2788" y="138010"/>
                    <a:pt x="3485" y="139317"/>
                    <a:pt x="4182" y="140014"/>
                  </a:cubicBezTo>
                  <a:cubicBezTo>
                    <a:pt x="4879" y="141321"/>
                    <a:pt x="4182" y="143412"/>
                    <a:pt x="4182" y="144022"/>
                  </a:cubicBezTo>
                  <a:lnTo>
                    <a:pt x="4182" y="144719"/>
                  </a:lnTo>
                  <a:cubicBezTo>
                    <a:pt x="4182" y="145416"/>
                    <a:pt x="4182" y="146026"/>
                    <a:pt x="4879" y="146723"/>
                  </a:cubicBezTo>
                  <a:lnTo>
                    <a:pt x="5576" y="147420"/>
                  </a:lnTo>
                  <a:cubicBezTo>
                    <a:pt x="6970" y="148727"/>
                    <a:pt x="7667" y="150121"/>
                    <a:pt x="8364" y="151428"/>
                  </a:cubicBezTo>
                  <a:lnTo>
                    <a:pt x="8364" y="154129"/>
                  </a:lnTo>
                  <a:cubicBezTo>
                    <a:pt x="9061" y="154129"/>
                    <a:pt x="9758" y="154826"/>
                    <a:pt x="9758" y="156133"/>
                  </a:cubicBezTo>
                  <a:cubicBezTo>
                    <a:pt x="10455" y="157440"/>
                    <a:pt x="11152" y="159531"/>
                    <a:pt x="10455" y="161535"/>
                  </a:cubicBezTo>
                  <a:cubicBezTo>
                    <a:pt x="10455" y="162232"/>
                    <a:pt x="9758" y="163539"/>
                    <a:pt x="9061" y="164236"/>
                  </a:cubicBezTo>
                  <a:cubicBezTo>
                    <a:pt x="9061" y="164236"/>
                    <a:pt x="8364" y="164236"/>
                    <a:pt x="8364" y="164933"/>
                  </a:cubicBezTo>
                  <a:lnTo>
                    <a:pt x="8364" y="170335"/>
                  </a:lnTo>
                  <a:cubicBezTo>
                    <a:pt x="9061" y="171032"/>
                    <a:pt x="9758" y="171641"/>
                    <a:pt x="10455" y="173036"/>
                  </a:cubicBezTo>
                  <a:cubicBezTo>
                    <a:pt x="10455" y="174342"/>
                    <a:pt x="9758" y="175736"/>
                    <a:pt x="9061" y="176433"/>
                  </a:cubicBezTo>
                  <a:cubicBezTo>
                    <a:pt x="9758" y="177740"/>
                    <a:pt x="10455" y="179134"/>
                    <a:pt x="9758" y="180441"/>
                  </a:cubicBezTo>
                  <a:cubicBezTo>
                    <a:pt x="9061" y="181748"/>
                    <a:pt x="8364" y="183142"/>
                    <a:pt x="7667" y="183142"/>
                  </a:cubicBezTo>
                  <a:cubicBezTo>
                    <a:pt x="7205" y="183607"/>
                    <a:pt x="6970" y="184042"/>
                    <a:pt x="6970" y="184449"/>
                  </a:cubicBezTo>
                  <a:lnTo>
                    <a:pt x="6970" y="186453"/>
                  </a:lnTo>
                  <a:cubicBezTo>
                    <a:pt x="6273" y="186453"/>
                    <a:pt x="6273" y="187760"/>
                    <a:pt x="6273" y="187760"/>
                  </a:cubicBezTo>
                  <a:cubicBezTo>
                    <a:pt x="6273" y="188224"/>
                    <a:pt x="6509" y="188457"/>
                    <a:pt x="6970" y="188457"/>
                  </a:cubicBezTo>
                  <a:cubicBezTo>
                    <a:pt x="6970" y="189764"/>
                    <a:pt x="7667" y="190461"/>
                    <a:pt x="8364" y="191855"/>
                  </a:cubicBezTo>
                  <a:cubicBezTo>
                    <a:pt x="8364" y="193162"/>
                    <a:pt x="7667" y="194556"/>
                    <a:pt x="7667" y="195863"/>
                  </a:cubicBezTo>
                  <a:cubicBezTo>
                    <a:pt x="7667" y="196560"/>
                    <a:pt x="6970" y="196560"/>
                    <a:pt x="6970" y="197170"/>
                  </a:cubicBezTo>
                  <a:lnTo>
                    <a:pt x="6970" y="197867"/>
                  </a:lnTo>
                  <a:cubicBezTo>
                    <a:pt x="6970" y="199871"/>
                    <a:pt x="6970" y="201265"/>
                    <a:pt x="6273" y="202572"/>
                  </a:cubicBezTo>
                  <a:cubicBezTo>
                    <a:pt x="5576" y="203879"/>
                    <a:pt x="4879" y="204576"/>
                    <a:pt x="3485" y="205273"/>
                  </a:cubicBezTo>
                  <a:cubicBezTo>
                    <a:pt x="3485" y="205970"/>
                    <a:pt x="2788" y="205970"/>
                    <a:pt x="2788" y="205970"/>
                  </a:cubicBezTo>
                  <a:lnTo>
                    <a:pt x="2788" y="206667"/>
                  </a:lnTo>
                  <a:lnTo>
                    <a:pt x="2091" y="207364"/>
                  </a:lnTo>
                  <a:lnTo>
                    <a:pt x="2091" y="211372"/>
                  </a:lnTo>
                  <a:cubicBezTo>
                    <a:pt x="2788" y="212069"/>
                    <a:pt x="3485" y="213376"/>
                    <a:pt x="3485" y="214770"/>
                  </a:cubicBezTo>
                  <a:cubicBezTo>
                    <a:pt x="3485" y="216164"/>
                    <a:pt x="2788" y="216774"/>
                    <a:pt x="2788" y="218168"/>
                  </a:cubicBezTo>
                  <a:lnTo>
                    <a:pt x="2788" y="218865"/>
                  </a:lnTo>
                  <a:cubicBezTo>
                    <a:pt x="2091" y="218865"/>
                    <a:pt x="2091" y="219562"/>
                    <a:pt x="2091" y="219562"/>
                  </a:cubicBezTo>
                  <a:lnTo>
                    <a:pt x="2091" y="222960"/>
                  </a:lnTo>
                  <a:cubicBezTo>
                    <a:pt x="1394" y="223657"/>
                    <a:pt x="697" y="224964"/>
                    <a:pt x="0" y="225661"/>
                  </a:cubicBezTo>
                  <a:cubicBezTo>
                    <a:pt x="0" y="226358"/>
                    <a:pt x="697" y="226968"/>
                    <a:pt x="697" y="227665"/>
                  </a:cubicBezTo>
                  <a:cubicBezTo>
                    <a:pt x="1394" y="228362"/>
                    <a:pt x="1394" y="229668"/>
                    <a:pt x="1394" y="230366"/>
                  </a:cubicBezTo>
                  <a:lnTo>
                    <a:pt x="1394" y="231063"/>
                  </a:lnTo>
                  <a:cubicBezTo>
                    <a:pt x="1394" y="231760"/>
                    <a:pt x="2091" y="231760"/>
                    <a:pt x="2091" y="232369"/>
                  </a:cubicBezTo>
                  <a:cubicBezTo>
                    <a:pt x="2788" y="233676"/>
                    <a:pt x="3485" y="236377"/>
                    <a:pt x="3485" y="237771"/>
                  </a:cubicBezTo>
                  <a:cubicBezTo>
                    <a:pt x="3485" y="239165"/>
                    <a:pt x="3485" y="240472"/>
                    <a:pt x="2788" y="241169"/>
                  </a:cubicBezTo>
                  <a:lnTo>
                    <a:pt x="2788" y="241866"/>
                  </a:lnTo>
                  <a:cubicBezTo>
                    <a:pt x="3485" y="242563"/>
                    <a:pt x="4182" y="243173"/>
                    <a:pt x="4182" y="244567"/>
                  </a:cubicBezTo>
                  <a:cubicBezTo>
                    <a:pt x="4879" y="245264"/>
                    <a:pt x="4879" y="246571"/>
                    <a:pt x="4182" y="247268"/>
                  </a:cubicBezTo>
                  <a:cubicBezTo>
                    <a:pt x="4879" y="247268"/>
                    <a:pt x="5576" y="247965"/>
                    <a:pt x="5576" y="248575"/>
                  </a:cubicBezTo>
                  <a:cubicBezTo>
                    <a:pt x="6273" y="249882"/>
                    <a:pt x="6273" y="250579"/>
                    <a:pt x="6273" y="251973"/>
                  </a:cubicBezTo>
                  <a:lnTo>
                    <a:pt x="6273" y="252670"/>
                  </a:lnTo>
                  <a:cubicBezTo>
                    <a:pt x="6970" y="253367"/>
                    <a:pt x="7667" y="253977"/>
                    <a:pt x="7667" y="255371"/>
                  </a:cubicBezTo>
                  <a:cubicBezTo>
                    <a:pt x="7667" y="257375"/>
                    <a:pt x="7667" y="260076"/>
                    <a:pt x="6970" y="261383"/>
                  </a:cubicBezTo>
                  <a:cubicBezTo>
                    <a:pt x="6970" y="261383"/>
                    <a:pt x="6273" y="262080"/>
                    <a:pt x="6273" y="262690"/>
                  </a:cubicBezTo>
                  <a:cubicBezTo>
                    <a:pt x="6273" y="262690"/>
                    <a:pt x="6970" y="263387"/>
                    <a:pt x="6970" y="263997"/>
                  </a:cubicBezTo>
                  <a:cubicBezTo>
                    <a:pt x="7667" y="265304"/>
                    <a:pt x="7667" y="268005"/>
                    <a:pt x="8364" y="270706"/>
                  </a:cubicBezTo>
                  <a:lnTo>
                    <a:pt x="8364" y="273407"/>
                  </a:lnTo>
                  <a:cubicBezTo>
                    <a:pt x="9061" y="273407"/>
                    <a:pt x="9061" y="274104"/>
                    <a:pt x="9758" y="274714"/>
                  </a:cubicBezTo>
                  <a:cubicBezTo>
                    <a:pt x="11152" y="276020"/>
                    <a:pt x="11849" y="277414"/>
                    <a:pt x="12546" y="278721"/>
                  </a:cubicBezTo>
                  <a:lnTo>
                    <a:pt x="12546" y="284123"/>
                  </a:lnTo>
                  <a:cubicBezTo>
                    <a:pt x="11849" y="284820"/>
                    <a:pt x="11849" y="285430"/>
                    <a:pt x="11152" y="286127"/>
                  </a:cubicBezTo>
                  <a:cubicBezTo>
                    <a:pt x="12546" y="286824"/>
                    <a:pt x="13243" y="287434"/>
                    <a:pt x="13940" y="288828"/>
                  </a:cubicBezTo>
                  <a:cubicBezTo>
                    <a:pt x="14637" y="290832"/>
                    <a:pt x="13940" y="294230"/>
                    <a:pt x="13243" y="296234"/>
                  </a:cubicBezTo>
                  <a:cubicBezTo>
                    <a:pt x="11849" y="297541"/>
                    <a:pt x="10455" y="298238"/>
                    <a:pt x="9758" y="298935"/>
                  </a:cubicBezTo>
                  <a:cubicBezTo>
                    <a:pt x="9758" y="298935"/>
                    <a:pt x="10455" y="299632"/>
                    <a:pt x="10455" y="300242"/>
                  </a:cubicBezTo>
                  <a:cubicBezTo>
                    <a:pt x="11152" y="302246"/>
                    <a:pt x="10455" y="304947"/>
                    <a:pt x="10455" y="304947"/>
                  </a:cubicBezTo>
                  <a:cubicBezTo>
                    <a:pt x="10455" y="306254"/>
                    <a:pt x="9758" y="306951"/>
                    <a:pt x="9758" y="307648"/>
                  </a:cubicBezTo>
                  <a:lnTo>
                    <a:pt x="9061" y="308345"/>
                  </a:lnTo>
                  <a:lnTo>
                    <a:pt x="9758" y="308345"/>
                  </a:lnTo>
                  <a:lnTo>
                    <a:pt x="9758" y="309042"/>
                  </a:lnTo>
                  <a:cubicBezTo>
                    <a:pt x="10455" y="309042"/>
                    <a:pt x="11152" y="309739"/>
                    <a:pt x="11152" y="310349"/>
                  </a:cubicBezTo>
                  <a:cubicBezTo>
                    <a:pt x="11849" y="311046"/>
                    <a:pt x="11849" y="311656"/>
                    <a:pt x="12546" y="312353"/>
                  </a:cubicBezTo>
                  <a:cubicBezTo>
                    <a:pt x="13243" y="312353"/>
                    <a:pt x="13940" y="313050"/>
                    <a:pt x="14637" y="313050"/>
                  </a:cubicBezTo>
                  <a:cubicBezTo>
                    <a:pt x="15335" y="313747"/>
                    <a:pt x="16031" y="315054"/>
                    <a:pt x="16031" y="315751"/>
                  </a:cubicBezTo>
                  <a:lnTo>
                    <a:pt x="16728" y="315751"/>
                  </a:lnTo>
                  <a:lnTo>
                    <a:pt x="22915" y="317058"/>
                  </a:lnTo>
                  <a:lnTo>
                    <a:pt x="116141" y="292836"/>
                  </a:lnTo>
                  <a:cubicBezTo>
                    <a:pt x="116838" y="292836"/>
                    <a:pt x="116838" y="292139"/>
                    <a:pt x="117535" y="292139"/>
                  </a:cubicBezTo>
                  <a:cubicBezTo>
                    <a:pt x="116838" y="290745"/>
                    <a:pt x="116838" y="289438"/>
                    <a:pt x="118232" y="288131"/>
                  </a:cubicBezTo>
                  <a:cubicBezTo>
                    <a:pt x="118929" y="286824"/>
                    <a:pt x="120323" y="286127"/>
                    <a:pt x="121717" y="286127"/>
                  </a:cubicBezTo>
                  <a:lnTo>
                    <a:pt x="121020" y="285430"/>
                  </a:lnTo>
                  <a:cubicBezTo>
                    <a:pt x="121020" y="284123"/>
                    <a:pt x="121020" y="282032"/>
                    <a:pt x="121717" y="280725"/>
                  </a:cubicBezTo>
                  <a:cubicBezTo>
                    <a:pt x="122414" y="279418"/>
                    <a:pt x="123808" y="277327"/>
                    <a:pt x="125812" y="276020"/>
                  </a:cubicBezTo>
                  <a:cubicBezTo>
                    <a:pt x="126509" y="275323"/>
                    <a:pt x="128601" y="275323"/>
                    <a:pt x="129297" y="275323"/>
                  </a:cubicBezTo>
                  <a:lnTo>
                    <a:pt x="130692" y="275323"/>
                  </a:lnTo>
                  <a:cubicBezTo>
                    <a:pt x="130692" y="274016"/>
                    <a:pt x="129994" y="272622"/>
                    <a:pt x="131389" y="270618"/>
                  </a:cubicBezTo>
                  <a:cubicBezTo>
                    <a:pt x="132085" y="269312"/>
                    <a:pt x="133480" y="268615"/>
                    <a:pt x="134873" y="267918"/>
                  </a:cubicBezTo>
                  <a:lnTo>
                    <a:pt x="135571" y="267918"/>
                  </a:lnTo>
                  <a:cubicBezTo>
                    <a:pt x="135571" y="267918"/>
                    <a:pt x="136268" y="267221"/>
                    <a:pt x="136964" y="267221"/>
                  </a:cubicBezTo>
                  <a:cubicBezTo>
                    <a:pt x="136964" y="266523"/>
                    <a:pt x="137662" y="266523"/>
                    <a:pt x="138359" y="265914"/>
                  </a:cubicBezTo>
                  <a:cubicBezTo>
                    <a:pt x="138359" y="265217"/>
                    <a:pt x="139055" y="263910"/>
                    <a:pt x="139753" y="263213"/>
                  </a:cubicBezTo>
                  <a:cubicBezTo>
                    <a:pt x="141147" y="261906"/>
                    <a:pt x="142541" y="261906"/>
                    <a:pt x="144545" y="261906"/>
                  </a:cubicBezTo>
                  <a:lnTo>
                    <a:pt x="145939" y="261906"/>
                  </a:lnTo>
                  <a:cubicBezTo>
                    <a:pt x="146636" y="261906"/>
                    <a:pt x="147333" y="261906"/>
                    <a:pt x="148030" y="262603"/>
                  </a:cubicBezTo>
                  <a:lnTo>
                    <a:pt x="148727" y="262603"/>
                  </a:lnTo>
                  <a:lnTo>
                    <a:pt x="150818" y="260599"/>
                  </a:lnTo>
                  <a:cubicBezTo>
                    <a:pt x="150818" y="259902"/>
                    <a:pt x="150121" y="259292"/>
                    <a:pt x="150818" y="259292"/>
                  </a:cubicBezTo>
                  <a:cubicBezTo>
                    <a:pt x="150818" y="257985"/>
                    <a:pt x="152909" y="255894"/>
                    <a:pt x="152909" y="254587"/>
                  </a:cubicBezTo>
                  <a:cubicBezTo>
                    <a:pt x="153606" y="253890"/>
                    <a:pt x="153606" y="251886"/>
                    <a:pt x="153606" y="250579"/>
                  </a:cubicBezTo>
                  <a:lnTo>
                    <a:pt x="153606" y="245177"/>
                  </a:lnTo>
                  <a:cubicBezTo>
                    <a:pt x="154303" y="245177"/>
                    <a:pt x="154303" y="244480"/>
                    <a:pt x="155000" y="243870"/>
                  </a:cubicBezTo>
                  <a:lnTo>
                    <a:pt x="155000" y="239165"/>
                  </a:lnTo>
                  <a:lnTo>
                    <a:pt x="149511" y="239165"/>
                  </a:lnTo>
                  <a:close/>
                </a:path>
              </a:pathLst>
            </a:custGeom>
            <a:grpFill/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lIns="0" tIns="182880" rIns="18288" rtlCol="0" anchor="ctr"/>
            <a:lstStyle/>
            <a:p>
              <a:pPr algn="ctr"/>
              <a:r>
                <a:rPr lang="en-US" sz="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sp>
          <p:nvSpPr>
            <p:cNvPr id="138" name="Freeform: Shape 27">
              <a:extLst>
                <a:ext uri="{FF2B5EF4-FFF2-40B4-BE49-F238E27FC236}">
                  <a16:creationId xmlns:a16="http://schemas.microsoft.com/office/drawing/2014/main" id="{BEB4F350-214E-AF23-973C-12DC37723CA3}"/>
                </a:ext>
              </a:extLst>
            </p:cNvPr>
            <p:cNvSpPr/>
            <p:nvPr/>
          </p:nvSpPr>
          <p:spPr>
            <a:xfrm>
              <a:off x="5761658" y="1030038"/>
              <a:ext cx="351473" cy="540365"/>
            </a:xfrm>
            <a:custGeom>
              <a:avLst/>
              <a:gdLst>
                <a:gd name="connsiteX0" fmla="*/ 350166 w 351473"/>
                <a:gd name="connsiteY0" fmla="*/ 244916 h 540365"/>
                <a:gd name="connsiteX1" fmla="*/ 348772 w 351473"/>
                <a:gd name="connsiteY1" fmla="*/ 243609 h 540365"/>
                <a:gd name="connsiteX2" fmla="*/ 347378 w 351473"/>
                <a:gd name="connsiteY2" fmla="*/ 240211 h 540365"/>
                <a:gd name="connsiteX3" fmla="*/ 346681 w 351473"/>
                <a:gd name="connsiteY3" fmla="*/ 236813 h 540365"/>
                <a:gd name="connsiteX4" fmla="*/ 343893 w 351473"/>
                <a:gd name="connsiteY4" fmla="*/ 235506 h 540365"/>
                <a:gd name="connsiteX5" fmla="*/ 341802 w 351473"/>
                <a:gd name="connsiteY5" fmla="*/ 234199 h 540365"/>
                <a:gd name="connsiteX6" fmla="*/ 321066 w 351473"/>
                <a:gd name="connsiteY6" fmla="*/ 213288 h 540365"/>
                <a:gd name="connsiteX7" fmla="*/ 317580 w 351473"/>
                <a:gd name="connsiteY7" fmla="*/ 213288 h 540365"/>
                <a:gd name="connsiteX8" fmla="*/ 316187 w 351473"/>
                <a:gd name="connsiteY8" fmla="*/ 215292 h 540365"/>
                <a:gd name="connsiteX9" fmla="*/ 314096 w 351473"/>
                <a:gd name="connsiteY9" fmla="*/ 215292 h 540365"/>
                <a:gd name="connsiteX10" fmla="*/ 312701 w 351473"/>
                <a:gd name="connsiteY10" fmla="*/ 213288 h 540365"/>
                <a:gd name="connsiteX11" fmla="*/ 310610 w 351473"/>
                <a:gd name="connsiteY11" fmla="*/ 213986 h 540365"/>
                <a:gd name="connsiteX12" fmla="*/ 309913 w 351473"/>
                <a:gd name="connsiteY12" fmla="*/ 215989 h 540365"/>
                <a:gd name="connsiteX13" fmla="*/ 310610 w 351473"/>
                <a:gd name="connsiteY13" fmla="*/ 217993 h 540365"/>
                <a:gd name="connsiteX14" fmla="*/ 309913 w 351473"/>
                <a:gd name="connsiteY14" fmla="*/ 220694 h 540365"/>
                <a:gd name="connsiteX15" fmla="*/ 307822 w 351473"/>
                <a:gd name="connsiteY15" fmla="*/ 223395 h 540365"/>
                <a:gd name="connsiteX16" fmla="*/ 305034 w 351473"/>
                <a:gd name="connsiteY16" fmla="*/ 222698 h 540365"/>
                <a:gd name="connsiteX17" fmla="*/ 301549 w 351473"/>
                <a:gd name="connsiteY17" fmla="*/ 220694 h 540365"/>
                <a:gd name="connsiteX18" fmla="*/ 300155 w 351473"/>
                <a:gd name="connsiteY18" fmla="*/ 217993 h 540365"/>
                <a:gd name="connsiteX19" fmla="*/ 296670 w 351473"/>
                <a:gd name="connsiteY19" fmla="*/ 214595 h 540365"/>
                <a:gd name="connsiteX20" fmla="*/ 293882 w 351473"/>
                <a:gd name="connsiteY20" fmla="*/ 212591 h 540365"/>
                <a:gd name="connsiteX21" fmla="*/ 291094 w 351473"/>
                <a:gd name="connsiteY21" fmla="*/ 210588 h 540365"/>
                <a:gd name="connsiteX22" fmla="*/ 291791 w 351473"/>
                <a:gd name="connsiteY22" fmla="*/ 207887 h 540365"/>
                <a:gd name="connsiteX23" fmla="*/ 291094 w 351473"/>
                <a:gd name="connsiteY23" fmla="*/ 205186 h 540365"/>
                <a:gd name="connsiteX24" fmla="*/ 291791 w 351473"/>
                <a:gd name="connsiteY24" fmla="*/ 202485 h 540365"/>
                <a:gd name="connsiteX25" fmla="*/ 292488 w 351473"/>
                <a:gd name="connsiteY25" fmla="*/ 197780 h 540365"/>
                <a:gd name="connsiteX26" fmla="*/ 290397 w 351473"/>
                <a:gd name="connsiteY26" fmla="*/ 195079 h 540365"/>
                <a:gd name="connsiteX27" fmla="*/ 285605 w 351473"/>
                <a:gd name="connsiteY27" fmla="*/ 193772 h 540365"/>
                <a:gd name="connsiteX28" fmla="*/ 282119 w 351473"/>
                <a:gd name="connsiteY28" fmla="*/ 189764 h 540365"/>
                <a:gd name="connsiteX29" fmla="*/ 280726 w 351473"/>
                <a:gd name="connsiteY29" fmla="*/ 187063 h 540365"/>
                <a:gd name="connsiteX30" fmla="*/ 282119 w 351473"/>
                <a:gd name="connsiteY30" fmla="*/ 184362 h 540365"/>
                <a:gd name="connsiteX31" fmla="*/ 284908 w 351473"/>
                <a:gd name="connsiteY31" fmla="*/ 183665 h 540365"/>
                <a:gd name="connsiteX32" fmla="*/ 286302 w 351473"/>
                <a:gd name="connsiteY32" fmla="*/ 182358 h 540365"/>
                <a:gd name="connsiteX33" fmla="*/ 285605 w 351473"/>
                <a:gd name="connsiteY33" fmla="*/ 181051 h 540365"/>
                <a:gd name="connsiteX34" fmla="*/ 284210 w 351473"/>
                <a:gd name="connsiteY34" fmla="*/ 178350 h 540365"/>
                <a:gd name="connsiteX35" fmla="*/ 283514 w 351473"/>
                <a:gd name="connsiteY35" fmla="*/ 176346 h 540365"/>
                <a:gd name="connsiteX36" fmla="*/ 282119 w 351473"/>
                <a:gd name="connsiteY36" fmla="*/ 174342 h 540365"/>
                <a:gd name="connsiteX37" fmla="*/ 279331 w 351473"/>
                <a:gd name="connsiteY37" fmla="*/ 173036 h 540365"/>
                <a:gd name="connsiteX38" fmla="*/ 277240 w 351473"/>
                <a:gd name="connsiteY38" fmla="*/ 174342 h 540365"/>
                <a:gd name="connsiteX39" fmla="*/ 275149 w 351473"/>
                <a:gd name="connsiteY39" fmla="*/ 176346 h 540365"/>
                <a:gd name="connsiteX40" fmla="*/ 270357 w 351473"/>
                <a:gd name="connsiteY40" fmla="*/ 177653 h 540365"/>
                <a:gd name="connsiteX41" fmla="*/ 266175 w 351473"/>
                <a:gd name="connsiteY41" fmla="*/ 175649 h 540365"/>
                <a:gd name="connsiteX42" fmla="*/ 261993 w 351473"/>
                <a:gd name="connsiteY42" fmla="*/ 176956 h 540365"/>
                <a:gd name="connsiteX43" fmla="*/ 259205 w 351473"/>
                <a:gd name="connsiteY43" fmla="*/ 175649 h 540365"/>
                <a:gd name="connsiteX44" fmla="*/ 257811 w 351473"/>
                <a:gd name="connsiteY44" fmla="*/ 172948 h 540365"/>
                <a:gd name="connsiteX45" fmla="*/ 255720 w 351473"/>
                <a:gd name="connsiteY45" fmla="*/ 171641 h 540365"/>
                <a:gd name="connsiteX46" fmla="*/ 253629 w 351473"/>
                <a:gd name="connsiteY46" fmla="*/ 175039 h 540365"/>
                <a:gd name="connsiteX47" fmla="*/ 249447 w 351473"/>
                <a:gd name="connsiteY47" fmla="*/ 174342 h 540365"/>
                <a:gd name="connsiteX48" fmla="*/ 246658 w 351473"/>
                <a:gd name="connsiteY48" fmla="*/ 172338 h 540365"/>
                <a:gd name="connsiteX49" fmla="*/ 246658 w 351473"/>
                <a:gd name="connsiteY49" fmla="*/ 170335 h 540365"/>
                <a:gd name="connsiteX50" fmla="*/ 248053 w 351473"/>
                <a:gd name="connsiteY50" fmla="*/ 166937 h 540365"/>
                <a:gd name="connsiteX51" fmla="*/ 246658 w 351473"/>
                <a:gd name="connsiteY51" fmla="*/ 165630 h 540365"/>
                <a:gd name="connsiteX52" fmla="*/ 245265 w 351473"/>
                <a:gd name="connsiteY52" fmla="*/ 164323 h 540365"/>
                <a:gd name="connsiteX53" fmla="*/ 243174 w 351473"/>
                <a:gd name="connsiteY53" fmla="*/ 162319 h 540365"/>
                <a:gd name="connsiteX54" fmla="*/ 244567 w 351473"/>
                <a:gd name="connsiteY54" fmla="*/ 159618 h 540365"/>
                <a:gd name="connsiteX55" fmla="*/ 245962 w 351473"/>
                <a:gd name="connsiteY55" fmla="*/ 158311 h 540365"/>
                <a:gd name="connsiteX56" fmla="*/ 244567 w 351473"/>
                <a:gd name="connsiteY56" fmla="*/ 155610 h 540365"/>
                <a:gd name="connsiteX57" fmla="*/ 242476 w 351473"/>
                <a:gd name="connsiteY57" fmla="*/ 154303 h 540365"/>
                <a:gd name="connsiteX58" fmla="*/ 240385 w 351473"/>
                <a:gd name="connsiteY58" fmla="*/ 152299 h 540365"/>
                <a:gd name="connsiteX59" fmla="*/ 241779 w 351473"/>
                <a:gd name="connsiteY59" fmla="*/ 149598 h 540365"/>
                <a:gd name="connsiteX60" fmla="*/ 243174 w 351473"/>
                <a:gd name="connsiteY60" fmla="*/ 146897 h 540365"/>
                <a:gd name="connsiteX61" fmla="*/ 241083 w 351473"/>
                <a:gd name="connsiteY61" fmla="*/ 144196 h 540365"/>
                <a:gd name="connsiteX62" fmla="*/ 238992 w 351473"/>
                <a:gd name="connsiteY62" fmla="*/ 142889 h 540365"/>
                <a:gd name="connsiteX63" fmla="*/ 236900 w 351473"/>
                <a:gd name="connsiteY63" fmla="*/ 138184 h 540365"/>
                <a:gd name="connsiteX64" fmla="*/ 194121 w 351473"/>
                <a:gd name="connsiteY64" fmla="*/ 20126 h 540365"/>
                <a:gd name="connsiteX65" fmla="*/ 186541 w 351473"/>
                <a:gd name="connsiteY65" fmla="*/ 18820 h 540365"/>
                <a:gd name="connsiteX66" fmla="*/ 183752 w 351473"/>
                <a:gd name="connsiteY66" fmla="*/ 17513 h 540365"/>
                <a:gd name="connsiteX67" fmla="*/ 181662 w 351473"/>
                <a:gd name="connsiteY67" fmla="*/ 14115 h 540365"/>
                <a:gd name="connsiteX68" fmla="*/ 178176 w 351473"/>
                <a:gd name="connsiteY68" fmla="*/ 13418 h 540365"/>
                <a:gd name="connsiteX69" fmla="*/ 175388 w 351473"/>
                <a:gd name="connsiteY69" fmla="*/ 10717 h 540365"/>
                <a:gd name="connsiteX70" fmla="*/ 172600 w 351473"/>
                <a:gd name="connsiteY70" fmla="*/ 10020 h 540365"/>
                <a:gd name="connsiteX71" fmla="*/ 168418 w 351473"/>
                <a:gd name="connsiteY71" fmla="*/ 7319 h 540365"/>
                <a:gd name="connsiteX72" fmla="*/ 164933 w 351473"/>
                <a:gd name="connsiteY72" fmla="*/ 7319 h 540365"/>
                <a:gd name="connsiteX73" fmla="*/ 160838 w 351473"/>
                <a:gd name="connsiteY73" fmla="*/ 6012 h 540365"/>
                <a:gd name="connsiteX74" fmla="*/ 157353 w 351473"/>
                <a:gd name="connsiteY74" fmla="*/ 4008 h 540365"/>
                <a:gd name="connsiteX75" fmla="*/ 153868 w 351473"/>
                <a:gd name="connsiteY75" fmla="*/ 2004 h 540365"/>
                <a:gd name="connsiteX76" fmla="*/ 150382 w 351473"/>
                <a:gd name="connsiteY76" fmla="*/ 0 h 540365"/>
                <a:gd name="connsiteX77" fmla="*/ 146200 w 351473"/>
                <a:gd name="connsiteY77" fmla="*/ 697 h 540365"/>
                <a:gd name="connsiteX78" fmla="*/ 142105 w 351473"/>
                <a:gd name="connsiteY78" fmla="*/ 1394 h 540365"/>
                <a:gd name="connsiteX79" fmla="*/ 138620 w 351473"/>
                <a:gd name="connsiteY79" fmla="*/ 3398 h 540365"/>
                <a:gd name="connsiteX80" fmla="*/ 137226 w 351473"/>
                <a:gd name="connsiteY80" fmla="*/ 5402 h 540365"/>
                <a:gd name="connsiteX81" fmla="*/ 137923 w 351473"/>
                <a:gd name="connsiteY81" fmla="*/ 8800 h 540365"/>
                <a:gd name="connsiteX82" fmla="*/ 139318 w 351473"/>
                <a:gd name="connsiteY82" fmla="*/ 10107 h 540365"/>
                <a:gd name="connsiteX83" fmla="*/ 137923 w 351473"/>
                <a:gd name="connsiteY83" fmla="*/ 12111 h 540365"/>
                <a:gd name="connsiteX84" fmla="*/ 134438 w 351473"/>
                <a:gd name="connsiteY84" fmla="*/ 14812 h 540365"/>
                <a:gd name="connsiteX85" fmla="*/ 131650 w 351473"/>
                <a:gd name="connsiteY85" fmla="*/ 12808 h 540365"/>
                <a:gd name="connsiteX86" fmla="*/ 127555 w 351473"/>
                <a:gd name="connsiteY86" fmla="*/ 14115 h 540365"/>
                <a:gd name="connsiteX87" fmla="*/ 125464 w 351473"/>
                <a:gd name="connsiteY87" fmla="*/ 16816 h 540365"/>
                <a:gd name="connsiteX88" fmla="*/ 122676 w 351473"/>
                <a:gd name="connsiteY88" fmla="*/ 16816 h 540365"/>
                <a:gd name="connsiteX89" fmla="*/ 121979 w 351473"/>
                <a:gd name="connsiteY89" fmla="*/ 19517 h 540365"/>
                <a:gd name="connsiteX90" fmla="*/ 121282 w 351473"/>
                <a:gd name="connsiteY90" fmla="*/ 22915 h 540365"/>
                <a:gd name="connsiteX91" fmla="*/ 119888 w 351473"/>
                <a:gd name="connsiteY91" fmla="*/ 24919 h 540365"/>
                <a:gd name="connsiteX92" fmla="*/ 114399 w 351473"/>
                <a:gd name="connsiteY92" fmla="*/ 25616 h 540365"/>
                <a:gd name="connsiteX93" fmla="*/ 110914 w 351473"/>
                <a:gd name="connsiteY93" fmla="*/ 29014 h 540365"/>
                <a:gd name="connsiteX94" fmla="*/ 108126 w 351473"/>
                <a:gd name="connsiteY94" fmla="*/ 31017 h 540365"/>
                <a:gd name="connsiteX95" fmla="*/ 106035 w 351473"/>
                <a:gd name="connsiteY95" fmla="*/ 33718 h 540365"/>
                <a:gd name="connsiteX96" fmla="*/ 103247 w 351473"/>
                <a:gd name="connsiteY96" fmla="*/ 37116 h 540365"/>
                <a:gd name="connsiteX97" fmla="*/ 101156 w 351473"/>
                <a:gd name="connsiteY97" fmla="*/ 37116 h 540365"/>
                <a:gd name="connsiteX98" fmla="*/ 97670 w 351473"/>
                <a:gd name="connsiteY98" fmla="*/ 35112 h 540365"/>
                <a:gd name="connsiteX99" fmla="*/ 95579 w 351473"/>
                <a:gd name="connsiteY99" fmla="*/ 35809 h 540365"/>
                <a:gd name="connsiteX100" fmla="*/ 90090 w 351473"/>
                <a:gd name="connsiteY100" fmla="*/ 33109 h 540365"/>
                <a:gd name="connsiteX101" fmla="*/ 87999 w 351473"/>
                <a:gd name="connsiteY101" fmla="*/ 31802 h 540365"/>
                <a:gd name="connsiteX102" fmla="*/ 85211 w 351473"/>
                <a:gd name="connsiteY102" fmla="*/ 26400 h 540365"/>
                <a:gd name="connsiteX103" fmla="*/ 83817 w 351473"/>
                <a:gd name="connsiteY103" fmla="*/ 22392 h 540365"/>
                <a:gd name="connsiteX104" fmla="*/ 83817 w 351473"/>
                <a:gd name="connsiteY104" fmla="*/ 18384 h 540365"/>
                <a:gd name="connsiteX105" fmla="*/ 83120 w 351473"/>
                <a:gd name="connsiteY105" fmla="*/ 14986 h 540365"/>
                <a:gd name="connsiteX106" fmla="*/ 81029 w 351473"/>
                <a:gd name="connsiteY106" fmla="*/ 12982 h 540365"/>
                <a:gd name="connsiteX107" fmla="*/ 78938 w 351473"/>
                <a:gd name="connsiteY107" fmla="*/ 14986 h 540365"/>
                <a:gd name="connsiteX108" fmla="*/ 76847 w 351473"/>
                <a:gd name="connsiteY108" fmla="*/ 14289 h 540365"/>
                <a:gd name="connsiteX109" fmla="*/ 71358 w 351473"/>
                <a:gd name="connsiteY109" fmla="*/ 13592 h 540365"/>
                <a:gd name="connsiteX110" fmla="*/ 66566 w 351473"/>
                <a:gd name="connsiteY110" fmla="*/ 14899 h 540365"/>
                <a:gd name="connsiteX111" fmla="*/ 64475 w 351473"/>
                <a:gd name="connsiteY111" fmla="*/ 18297 h 540365"/>
                <a:gd name="connsiteX112" fmla="*/ 62384 w 351473"/>
                <a:gd name="connsiteY112" fmla="*/ 23699 h 540365"/>
                <a:gd name="connsiteX113" fmla="*/ 34764 w 351473"/>
                <a:gd name="connsiteY113" fmla="*/ 117535 h 540365"/>
                <a:gd name="connsiteX114" fmla="*/ 34067 w 351473"/>
                <a:gd name="connsiteY114" fmla="*/ 122240 h 540365"/>
                <a:gd name="connsiteX115" fmla="*/ 36158 w 351473"/>
                <a:gd name="connsiteY115" fmla="*/ 132347 h 540365"/>
                <a:gd name="connsiteX116" fmla="*/ 38946 w 351473"/>
                <a:gd name="connsiteY116" fmla="*/ 141147 h 540365"/>
                <a:gd name="connsiteX117" fmla="*/ 39644 w 351473"/>
                <a:gd name="connsiteY117" fmla="*/ 147246 h 540365"/>
                <a:gd name="connsiteX118" fmla="*/ 38946 w 351473"/>
                <a:gd name="connsiteY118" fmla="*/ 152648 h 540365"/>
                <a:gd name="connsiteX119" fmla="*/ 36855 w 351473"/>
                <a:gd name="connsiteY119" fmla="*/ 153955 h 540365"/>
                <a:gd name="connsiteX120" fmla="*/ 36158 w 351473"/>
                <a:gd name="connsiteY120" fmla="*/ 157353 h 540365"/>
                <a:gd name="connsiteX121" fmla="*/ 34764 w 351473"/>
                <a:gd name="connsiteY121" fmla="*/ 160751 h 540365"/>
                <a:gd name="connsiteX122" fmla="*/ 31976 w 351473"/>
                <a:gd name="connsiteY122" fmla="*/ 160751 h 540365"/>
                <a:gd name="connsiteX123" fmla="*/ 31279 w 351473"/>
                <a:gd name="connsiteY123" fmla="*/ 164149 h 540365"/>
                <a:gd name="connsiteX124" fmla="*/ 31279 w 351473"/>
                <a:gd name="connsiteY124" fmla="*/ 165455 h 540365"/>
                <a:gd name="connsiteX125" fmla="*/ 31976 w 351473"/>
                <a:gd name="connsiteY125" fmla="*/ 167459 h 540365"/>
                <a:gd name="connsiteX126" fmla="*/ 31976 w 351473"/>
                <a:gd name="connsiteY126" fmla="*/ 169463 h 540365"/>
                <a:gd name="connsiteX127" fmla="*/ 29885 w 351473"/>
                <a:gd name="connsiteY127" fmla="*/ 171467 h 540365"/>
                <a:gd name="connsiteX128" fmla="*/ 28491 w 351473"/>
                <a:gd name="connsiteY128" fmla="*/ 175475 h 540365"/>
                <a:gd name="connsiteX129" fmla="*/ 29885 w 351473"/>
                <a:gd name="connsiteY129" fmla="*/ 178873 h 540365"/>
                <a:gd name="connsiteX130" fmla="*/ 28491 w 351473"/>
                <a:gd name="connsiteY130" fmla="*/ 181574 h 540365"/>
                <a:gd name="connsiteX131" fmla="*/ 29885 w 351473"/>
                <a:gd name="connsiteY131" fmla="*/ 184275 h 540365"/>
                <a:gd name="connsiteX132" fmla="*/ 33370 w 351473"/>
                <a:gd name="connsiteY132" fmla="*/ 184275 h 540365"/>
                <a:gd name="connsiteX133" fmla="*/ 36158 w 351473"/>
                <a:gd name="connsiteY133" fmla="*/ 186976 h 540365"/>
                <a:gd name="connsiteX134" fmla="*/ 36158 w 351473"/>
                <a:gd name="connsiteY134" fmla="*/ 190374 h 540365"/>
                <a:gd name="connsiteX135" fmla="*/ 33370 w 351473"/>
                <a:gd name="connsiteY135" fmla="*/ 192378 h 540365"/>
                <a:gd name="connsiteX136" fmla="*/ 32673 w 351473"/>
                <a:gd name="connsiteY136" fmla="*/ 195776 h 540365"/>
                <a:gd name="connsiteX137" fmla="*/ 36158 w 351473"/>
                <a:gd name="connsiteY137" fmla="*/ 197780 h 540365"/>
                <a:gd name="connsiteX138" fmla="*/ 35461 w 351473"/>
                <a:gd name="connsiteY138" fmla="*/ 199784 h 540365"/>
                <a:gd name="connsiteX139" fmla="*/ 32673 w 351473"/>
                <a:gd name="connsiteY139" fmla="*/ 203182 h 540365"/>
                <a:gd name="connsiteX140" fmla="*/ 34067 w 351473"/>
                <a:gd name="connsiteY140" fmla="*/ 204489 h 540365"/>
                <a:gd name="connsiteX141" fmla="*/ 37552 w 351473"/>
                <a:gd name="connsiteY141" fmla="*/ 205186 h 540365"/>
                <a:gd name="connsiteX142" fmla="*/ 36158 w 351473"/>
                <a:gd name="connsiteY142" fmla="*/ 209193 h 540365"/>
                <a:gd name="connsiteX143" fmla="*/ 38946 w 351473"/>
                <a:gd name="connsiteY143" fmla="*/ 207887 h 540365"/>
                <a:gd name="connsiteX144" fmla="*/ 42431 w 351473"/>
                <a:gd name="connsiteY144" fmla="*/ 208584 h 540365"/>
                <a:gd name="connsiteX145" fmla="*/ 41734 w 351473"/>
                <a:gd name="connsiteY145" fmla="*/ 211285 h 540365"/>
                <a:gd name="connsiteX146" fmla="*/ 43128 w 351473"/>
                <a:gd name="connsiteY146" fmla="*/ 213288 h 540365"/>
                <a:gd name="connsiteX147" fmla="*/ 41037 w 351473"/>
                <a:gd name="connsiteY147" fmla="*/ 219387 h 540365"/>
                <a:gd name="connsiteX148" fmla="*/ 37552 w 351473"/>
                <a:gd name="connsiteY148" fmla="*/ 223395 h 540365"/>
                <a:gd name="connsiteX149" fmla="*/ 35461 w 351473"/>
                <a:gd name="connsiteY149" fmla="*/ 226793 h 540365"/>
                <a:gd name="connsiteX150" fmla="*/ 34067 w 351473"/>
                <a:gd name="connsiteY150" fmla="*/ 230801 h 540365"/>
                <a:gd name="connsiteX151" fmla="*/ 36158 w 351473"/>
                <a:gd name="connsiteY151" fmla="*/ 232108 h 540365"/>
                <a:gd name="connsiteX152" fmla="*/ 38946 w 351473"/>
                <a:gd name="connsiteY152" fmla="*/ 234809 h 540365"/>
                <a:gd name="connsiteX153" fmla="*/ 38249 w 351473"/>
                <a:gd name="connsiteY153" fmla="*/ 238207 h 540365"/>
                <a:gd name="connsiteX154" fmla="*/ 34764 w 351473"/>
                <a:gd name="connsiteY154" fmla="*/ 241605 h 540365"/>
                <a:gd name="connsiteX155" fmla="*/ 29275 w 351473"/>
                <a:gd name="connsiteY155" fmla="*/ 247704 h 540365"/>
                <a:gd name="connsiteX156" fmla="*/ 27881 w 351473"/>
                <a:gd name="connsiteY156" fmla="*/ 249011 h 540365"/>
                <a:gd name="connsiteX157" fmla="*/ 25790 w 351473"/>
                <a:gd name="connsiteY157" fmla="*/ 253019 h 540365"/>
                <a:gd name="connsiteX158" fmla="*/ 23699 w 351473"/>
                <a:gd name="connsiteY158" fmla="*/ 255720 h 540365"/>
                <a:gd name="connsiteX159" fmla="*/ 21608 w 351473"/>
                <a:gd name="connsiteY159" fmla="*/ 259728 h 540365"/>
                <a:gd name="connsiteX160" fmla="*/ 20911 w 351473"/>
                <a:gd name="connsiteY160" fmla="*/ 264432 h 540365"/>
                <a:gd name="connsiteX161" fmla="*/ 20214 w 351473"/>
                <a:gd name="connsiteY161" fmla="*/ 267133 h 540365"/>
                <a:gd name="connsiteX162" fmla="*/ 20911 w 351473"/>
                <a:gd name="connsiteY162" fmla="*/ 271141 h 540365"/>
                <a:gd name="connsiteX163" fmla="*/ 22305 w 351473"/>
                <a:gd name="connsiteY163" fmla="*/ 272448 h 540365"/>
                <a:gd name="connsiteX164" fmla="*/ 25790 w 351473"/>
                <a:gd name="connsiteY164" fmla="*/ 273755 h 540365"/>
                <a:gd name="connsiteX165" fmla="*/ 31279 w 351473"/>
                <a:gd name="connsiteY165" fmla="*/ 275062 h 540365"/>
                <a:gd name="connsiteX166" fmla="*/ 33370 w 351473"/>
                <a:gd name="connsiteY166" fmla="*/ 278460 h 540365"/>
                <a:gd name="connsiteX167" fmla="*/ 31976 w 351473"/>
                <a:gd name="connsiteY167" fmla="*/ 283165 h 540365"/>
                <a:gd name="connsiteX168" fmla="*/ 29885 w 351473"/>
                <a:gd name="connsiteY168" fmla="*/ 283862 h 540365"/>
                <a:gd name="connsiteX169" fmla="*/ 27794 w 351473"/>
                <a:gd name="connsiteY169" fmla="*/ 282555 h 540365"/>
                <a:gd name="connsiteX170" fmla="*/ 25703 w 351473"/>
                <a:gd name="connsiteY170" fmla="*/ 283252 h 540365"/>
                <a:gd name="connsiteX171" fmla="*/ 22218 w 351473"/>
                <a:gd name="connsiteY171" fmla="*/ 282555 h 540365"/>
                <a:gd name="connsiteX172" fmla="*/ 20126 w 351473"/>
                <a:gd name="connsiteY172" fmla="*/ 279854 h 540365"/>
                <a:gd name="connsiteX173" fmla="*/ 18035 w 351473"/>
                <a:gd name="connsiteY173" fmla="*/ 280551 h 540365"/>
                <a:gd name="connsiteX174" fmla="*/ 15945 w 351473"/>
                <a:gd name="connsiteY174" fmla="*/ 283949 h 540365"/>
                <a:gd name="connsiteX175" fmla="*/ 16642 w 351473"/>
                <a:gd name="connsiteY175" fmla="*/ 285953 h 540365"/>
                <a:gd name="connsiteX176" fmla="*/ 18035 w 351473"/>
                <a:gd name="connsiteY176" fmla="*/ 287260 h 540365"/>
                <a:gd name="connsiteX177" fmla="*/ 18035 w 351473"/>
                <a:gd name="connsiteY177" fmla="*/ 290658 h 540365"/>
                <a:gd name="connsiteX178" fmla="*/ 21521 w 351473"/>
                <a:gd name="connsiteY178" fmla="*/ 291965 h 540365"/>
                <a:gd name="connsiteX179" fmla="*/ 20824 w 351473"/>
                <a:gd name="connsiteY179" fmla="*/ 294666 h 540365"/>
                <a:gd name="connsiteX180" fmla="*/ 19430 w 351473"/>
                <a:gd name="connsiteY180" fmla="*/ 295973 h 540365"/>
                <a:gd name="connsiteX181" fmla="*/ 20126 w 351473"/>
                <a:gd name="connsiteY181" fmla="*/ 298674 h 540365"/>
                <a:gd name="connsiteX182" fmla="*/ 20126 w 351473"/>
                <a:gd name="connsiteY182" fmla="*/ 302072 h 540365"/>
                <a:gd name="connsiteX183" fmla="*/ 18035 w 351473"/>
                <a:gd name="connsiteY183" fmla="*/ 304773 h 540365"/>
                <a:gd name="connsiteX184" fmla="*/ 16642 w 351473"/>
                <a:gd name="connsiteY184" fmla="*/ 304773 h 540365"/>
                <a:gd name="connsiteX185" fmla="*/ 14551 w 351473"/>
                <a:gd name="connsiteY185" fmla="*/ 302072 h 540365"/>
                <a:gd name="connsiteX186" fmla="*/ 11763 w 351473"/>
                <a:gd name="connsiteY186" fmla="*/ 300068 h 540365"/>
                <a:gd name="connsiteX187" fmla="*/ 11065 w 351473"/>
                <a:gd name="connsiteY187" fmla="*/ 296670 h 540365"/>
                <a:gd name="connsiteX188" fmla="*/ 8974 w 351473"/>
                <a:gd name="connsiteY188" fmla="*/ 294666 h 540365"/>
                <a:gd name="connsiteX189" fmla="*/ 6186 w 351473"/>
                <a:gd name="connsiteY189" fmla="*/ 295363 h 540365"/>
                <a:gd name="connsiteX190" fmla="*/ 2092 w 351473"/>
                <a:gd name="connsiteY190" fmla="*/ 294056 h 540365"/>
                <a:gd name="connsiteX191" fmla="*/ 2788 w 351473"/>
                <a:gd name="connsiteY191" fmla="*/ 296757 h 540365"/>
                <a:gd name="connsiteX192" fmla="*/ 1394 w 351473"/>
                <a:gd name="connsiteY192" fmla="*/ 298761 h 540365"/>
                <a:gd name="connsiteX193" fmla="*/ 0 w 351473"/>
                <a:gd name="connsiteY193" fmla="*/ 299458 h 540365"/>
                <a:gd name="connsiteX194" fmla="*/ 1394 w 351473"/>
                <a:gd name="connsiteY194" fmla="*/ 302856 h 540365"/>
                <a:gd name="connsiteX195" fmla="*/ 24135 w 351473"/>
                <a:gd name="connsiteY195" fmla="*/ 358879 h 540365"/>
                <a:gd name="connsiteX196" fmla="*/ 66217 w 351473"/>
                <a:gd name="connsiteY196" fmla="*/ 474933 h 540365"/>
                <a:gd name="connsiteX197" fmla="*/ 72403 w 351473"/>
                <a:gd name="connsiteY197" fmla="*/ 491836 h 540365"/>
                <a:gd name="connsiteX198" fmla="*/ 75191 w 351473"/>
                <a:gd name="connsiteY198" fmla="*/ 493840 h 540365"/>
                <a:gd name="connsiteX199" fmla="*/ 76586 w 351473"/>
                <a:gd name="connsiteY199" fmla="*/ 497847 h 540365"/>
                <a:gd name="connsiteX200" fmla="*/ 76586 w 351473"/>
                <a:gd name="connsiteY200" fmla="*/ 498544 h 540365"/>
                <a:gd name="connsiteX201" fmla="*/ 77282 w 351473"/>
                <a:gd name="connsiteY201" fmla="*/ 499851 h 540365"/>
                <a:gd name="connsiteX202" fmla="*/ 77979 w 351473"/>
                <a:gd name="connsiteY202" fmla="*/ 503859 h 540365"/>
                <a:gd name="connsiteX203" fmla="*/ 77979 w 351473"/>
                <a:gd name="connsiteY203" fmla="*/ 508564 h 540365"/>
                <a:gd name="connsiteX204" fmla="*/ 78677 w 351473"/>
                <a:gd name="connsiteY204" fmla="*/ 511962 h 540365"/>
                <a:gd name="connsiteX205" fmla="*/ 80070 w 351473"/>
                <a:gd name="connsiteY205" fmla="*/ 515360 h 540365"/>
                <a:gd name="connsiteX206" fmla="*/ 80768 w 351473"/>
                <a:gd name="connsiteY206" fmla="*/ 516057 h 540365"/>
                <a:gd name="connsiteX207" fmla="*/ 82162 w 351473"/>
                <a:gd name="connsiteY207" fmla="*/ 516057 h 540365"/>
                <a:gd name="connsiteX208" fmla="*/ 84949 w 351473"/>
                <a:gd name="connsiteY208" fmla="*/ 516754 h 540365"/>
                <a:gd name="connsiteX209" fmla="*/ 87738 w 351473"/>
                <a:gd name="connsiteY209" fmla="*/ 520152 h 540365"/>
                <a:gd name="connsiteX210" fmla="*/ 88435 w 351473"/>
                <a:gd name="connsiteY210" fmla="*/ 520849 h 540365"/>
                <a:gd name="connsiteX211" fmla="*/ 91223 w 351473"/>
                <a:gd name="connsiteY211" fmla="*/ 522156 h 540365"/>
                <a:gd name="connsiteX212" fmla="*/ 96712 w 351473"/>
                <a:gd name="connsiteY212" fmla="*/ 523463 h 540365"/>
                <a:gd name="connsiteX213" fmla="*/ 98803 w 351473"/>
                <a:gd name="connsiteY213" fmla="*/ 524160 h 540365"/>
                <a:gd name="connsiteX214" fmla="*/ 100894 w 351473"/>
                <a:gd name="connsiteY214" fmla="*/ 537665 h 540365"/>
                <a:gd name="connsiteX215" fmla="*/ 106383 w 351473"/>
                <a:gd name="connsiteY215" fmla="*/ 540366 h 540365"/>
                <a:gd name="connsiteX216" fmla="*/ 113266 w 351473"/>
                <a:gd name="connsiteY216" fmla="*/ 540366 h 540365"/>
                <a:gd name="connsiteX217" fmla="*/ 113266 w 351473"/>
                <a:gd name="connsiteY217" fmla="*/ 538362 h 540365"/>
                <a:gd name="connsiteX218" fmla="*/ 113963 w 351473"/>
                <a:gd name="connsiteY218" fmla="*/ 534354 h 540365"/>
                <a:gd name="connsiteX219" fmla="*/ 116054 w 351473"/>
                <a:gd name="connsiteY219" fmla="*/ 526948 h 540365"/>
                <a:gd name="connsiteX220" fmla="*/ 114660 w 351473"/>
                <a:gd name="connsiteY220" fmla="*/ 523550 h 540365"/>
                <a:gd name="connsiteX221" fmla="*/ 113963 w 351473"/>
                <a:gd name="connsiteY221" fmla="*/ 517451 h 540365"/>
                <a:gd name="connsiteX222" fmla="*/ 113266 w 351473"/>
                <a:gd name="connsiteY222" fmla="*/ 511352 h 540365"/>
                <a:gd name="connsiteX223" fmla="*/ 116751 w 351473"/>
                <a:gd name="connsiteY223" fmla="*/ 508651 h 540365"/>
                <a:gd name="connsiteX224" fmla="*/ 120846 w 351473"/>
                <a:gd name="connsiteY224" fmla="*/ 506647 h 540365"/>
                <a:gd name="connsiteX225" fmla="*/ 122938 w 351473"/>
                <a:gd name="connsiteY225" fmla="*/ 503249 h 540365"/>
                <a:gd name="connsiteX226" fmla="*/ 122240 w 351473"/>
                <a:gd name="connsiteY226" fmla="*/ 499851 h 540365"/>
                <a:gd name="connsiteX227" fmla="*/ 125029 w 351473"/>
                <a:gd name="connsiteY227" fmla="*/ 497847 h 540365"/>
                <a:gd name="connsiteX228" fmla="*/ 125726 w 351473"/>
                <a:gd name="connsiteY228" fmla="*/ 493840 h 540365"/>
                <a:gd name="connsiteX229" fmla="*/ 123634 w 351473"/>
                <a:gd name="connsiteY229" fmla="*/ 491836 h 540365"/>
                <a:gd name="connsiteX230" fmla="*/ 122240 w 351473"/>
                <a:gd name="connsiteY230" fmla="*/ 487828 h 540365"/>
                <a:gd name="connsiteX231" fmla="*/ 122240 w 351473"/>
                <a:gd name="connsiteY231" fmla="*/ 485824 h 540365"/>
                <a:gd name="connsiteX232" fmla="*/ 123634 w 351473"/>
                <a:gd name="connsiteY232" fmla="*/ 481816 h 540365"/>
                <a:gd name="connsiteX233" fmla="*/ 126422 w 351473"/>
                <a:gd name="connsiteY233" fmla="*/ 480509 h 540365"/>
                <a:gd name="connsiteX234" fmla="*/ 128513 w 351473"/>
                <a:gd name="connsiteY234" fmla="*/ 478505 h 540365"/>
                <a:gd name="connsiteX235" fmla="*/ 131301 w 351473"/>
                <a:gd name="connsiteY235" fmla="*/ 478505 h 540365"/>
                <a:gd name="connsiteX236" fmla="*/ 134090 w 351473"/>
                <a:gd name="connsiteY236" fmla="*/ 477198 h 540365"/>
                <a:gd name="connsiteX237" fmla="*/ 134090 w 351473"/>
                <a:gd name="connsiteY237" fmla="*/ 474497 h 540365"/>
                <a:gd name="connsiteX238" fmla="*/ 132696 w 351473"/>
                <a:gd name="connsiteY238" fmla="*/ 471796 h 540365"/>
                <a:gd name="connsiteX239" fmla="*/ 130605 w 351473"/>
                <a:gd name="connsiteY239" fmla="*/ 469095 h 540365"/>
                <a:gd name="connsiteX240" fmla="*/ 128513 w 351473"/>
                <a:gd name="connsiteY240" fmla="*/ 467091 h 540365"/>
                <a:gd name="connsiteX241" fmla="*/ 127120 w 351473"/>
                <a:gd name="connsiteY241" fmla="*/ 465697 h 540365"/>
                <a:gd name="connsiteX242" fmla="*/ 126422 w 351473"/>
                <a:gd name="connsiteY242" fmla="*/ 463693 h 540365"/>
                <a:gd name="connsiteX243" fmla="*/ 127817 w 351473"/>
                <a:gd name="connsiteY243" fmla="*/ 460992 h 540365"/>
                <a:gd name="connsiteX244" fmla="*/ 127817 w 351473"/>
                <a:gd name="connsiteY244" fmla="*/ 456985 h 540365"/>
                <a:gd name="connsiteX245" fmla="*/ 127120 w 351473"/>
                <a:gd name="connsiteY245" fmla="*/ 453587 h 540365"/>
                <a:gd name="connsiteX246" fmla="*/ 129908 w 351473"/>
                <a:gd name="connsiteY246" fmla="*/ 451583 h 540365"/>
                <a:gd name="connsiteX247" fmla="*/ 129908 w 351473"/>
                <a:gd name="connsiteY247" fmla="*/ 448185 h 540365"/>
                <a:gd name="connsiteX248" fmla="*/ 132696 w 351473"/>
                <a:gd name="connsiteY248" fmla="*/ 445484 h 540365"/>
                <a:gd name="connsiteX249" fmla="*/ 135484 w 351473"/>
                <a:gd name="connsiteY249" fmla="*/ 443480 h 540365"/>
                <a:gd name="connsiteX250" fmla="*/ 136181 w 351473"/>
                <a:gd name="connsiteY250" fmla="*/ 441476 h 540365"/>
                <a:gd name="connsiteX251" fmla="*/ 136878 w 351473"/>
                <a:gd name="connsiteY251" fmla="*/ 438775 h 540365"/>
                <a:gd name="connsiteX252" fmla="*/ 138272 w 351473"/>
                <a:gd name="connsiteY252" fmla="*/ 437468 h 540365"/>
                <a:gd name="connsiteX253" fmla="*/ 140363 w 351473"/>
                <a:gd name="connsiteY253" fmla="*/ 438165 h 540365"/>
                <a:gd name="connsiteX254" fmla="*/ 139666 w 351473"/>
                <a:gd name="connsiteY254" fmla="*/ 440866 h 540365"/>
                <a:gd name="connsiteX255" fmla="*/ 141060 w 351473"/>
                <a:gd name="connsiteY255" fmla="*/ 442173 h 540365"/>
                <a:gd name="connsiteX256" fmla="*/ 143151 w 351473"/>
                <a:gd name="connsiteY256" fmla="*/ 443480 h 540365"/>
                <a:gd name="connsiteX257" fmla="*/ 142454 w 351473"/>
                <a:gd name="connsiteY257" fmla="*/ 446878 h 540365"/>
                <a:gd name="connsiteX258" fmla="*/ 140363 w 351473"/>
                <a:gd name="connsiteY258" fmla="*/ 447575 h 540365"/>
                <a:gd name="connsiteX259" fmla="*/ 140363 w 351473"/>
                <a:gd name="connsiteY259" fmla="*/ 450276 h 540365"/>
                <a:gd name="connsiteX260" fmla="*/ 141757 w 351473"/>
                <a:gd name="connsiteY260" fmla="*/ 451583 h 540365"/>
                <a:gd name="connsiteX261" fmla="*/ 144545 w 351473"/>
                <a:gd name="connsiteY261" fmla="*/ 451583 h 540365"/>
                <a:gd name="connsiteX262" fmla="*/ 145939 w 351473"/>
                <a:gd name="connsiteY262" fmla="*/ 449579 h 540365"/>
                <a:gd name="connsiteX263" fmla="*/ 145939 w 351473"/>
                <a:gd name="connsiteY263" fmla="*/ 448272 h 540365"/>
                <a:gd name="connsiteX264" fmla="*/ 148727 w 351473"/>
                <a:gd name="connsiteY264" fmla="*/ 444874 h 540365"/>
                <a:gd name="connsiteX265" fmla="*/ 152212 w 351473"/>
                <a:gd name="connsiteY265" fmla="*/ 442870 h 540365"/>
                <a:gd name="connsiteX266" fmla="*/ 154303 w 351473"/>
                <a:gd name="connsiteY266" fmla="*/ 444177 h 540365"/>
                <a:gd name="connsiteX267" fmla="*/ 155000 w 351473"/>
                <a:gd name="connsiteY267" fmla="*/ 446878 h 540365"/>
                <a:gd name="connsiteX268" fmla="*/ 157091 w 351473"/>
                <a:gd name="connsiteY268" fmla="*/ 450276 h 540365"/>
                <a:gd name="connsiteX269" fmla="*/ 159182 w 351473"/>
                <a:gd name="connsiteY269" fmla="*/ 450973 h 540365"/>
                <a:gd name="connsiteX270" fmla="*/ 161273 w 351473"/>
                <a:gd name="connsiteY270" fmla="*/ 448272 h 540365"/>
                <a:gd name="connsiteX271" fmla="*/ 161971 w 351473"/>
                <a:gd name="connsiteY271" fmla="*/ 444874 h 540365"/>
                <a:gd name="connsiteX272" fmla="*/ 164062 w 351473"/>
                <a:gd name="connsiteY272" fmla="*/ 442870 h 540365"/>
                <a:gd name="connsiteX273" fmla="*/ 166153 w 351473"/>
                <a:gd name="connsiteY273" fmla="*/ 440169 h 540365"/>
                <a:gd name="connsiteX274" fmla="*/ 166153 w 351473"/>
                <a:gd name="connsiteY274" fmla="*/ 436771 h 540365"/>
                <a:gd name="connsiteX275" fmla="*/ 165456 w 351473"/>
                <a:gd name="connsiteY275" fmla="*/ 434767 h 540365"/>
                <a:gd name="connsiteX276" fmla="*/ 167547 w 351473"/>
                <a:gd name="connsiteY276" fmla="*/ 433460 h 540365"/>
                <a:gd name="connsiteX277" fmla="*/ 168941 w 351473"/>
                <a:gd name="connsiteY277" fmla="*/ 434767 h 540365"/>
                <a:gd name="connsiteX278" fmla="*/ 169638 w 351473"/>
                <a:gd name="connsiteY278" fmla="*/ 437468 h 540365"/>
                <a:gd name="connsiteX279" fmla="*/ 171729 w 351473"/>
                <a:gd name="connsiteY279" fmla="*/ 436771 h 540365"/>
                <a:gd name="connsiteX280" fmla="*/ 171729 w 351473"/>
                <a:gd name="connsiteY280" fmla="*/ 434070 h 540365"/>
                <a:gd name="connsiteX281" fmla="*/ 170335 w 351473"/>
                <a:gd name="connsiteY281" fmla="*/ 432066 h 540365"/>
                <a:gd name="connsiteX282" fmla="*/ 171032 w 351473"/>
                <a:gd name="connsiteY282" fmla="*/ 430062 h 540365"/>
                <a:gd name="connsiteX283" fmla="*/ 172426 w 351473"/>
                <a:gd name="connsiteY283" fmla="*/ 429365 h 540365"/>
                <a:gd name="connsiteX284" fmla="*/ 173820 w 351473"/>
                <a:gd name="connsiteY284" fmla="*/ 430062 h 540365"/>
                <a:gd name="connsiteX285" fmla="*/ 174517 w 351473"/>
                <a:gd name="connsiteY285" fmla="*/ 432066 h 540365"/>
                <a:gd name="connsiteX286" fmla="*/ 175911 w 351473"/>
                <a:gd name="connsiteY286" fmla="*/ 432066 h 540365"/>
                <a:gd name="connsiteX287" fmla="*/ 177305 w 351473"/>
                <a:gd name="connsiteY287" fmla="*/ 430759 h 540365"/>
                <a:gd name="connsiteX288" fmla="*/ 177305 w 351473"/>
                <a:gd name="connsiteY288" fmla="*/ 428058 h 540365"/>
                <a:gd name="connsiteX289" fmla="*/ 178002 w 351473"/>
                <a:gd name="connsiteY289" fmla="*/ 426054 h 540365"/>
                <a:gd name="connsiteX290" fmla="*/ 177305 w 351473"/>
                <a:gd name="connsiteY290" fmla="*/ 424747 h 540365"/>
                <a:gd name="connsiteX291" fmla="*/ 176608 w 351473"/>
                <a:gd name="connsiteY291" fmla="*/ 422046 h 540365"/>
                <a:gd name="connsiteX292" fmla="*/ 178699 w 351473"/>
                <a:gd name="connsiteY292" fmla="*/ 422046 h 540365"/>
                <a:gd name="connsiteX293" fmla="*/ 180093 w 351473"/>
                <a:gd name="connsiteY293" fmla="*/ 423353 h 540365"/>
                <a:gd name="connsiteX294" fmla="*/ 180093 w 351473"/>
                <a:gd name="connsiteY294" fmla="*/ 425357 h 540365"/>
                <a:gd name="connsiteX295" fmla="*/ 181487 w 351473"/>
                <a:gd name="connsiteY295" fmla="*/ 428058 h 540365"/>
                <a:gd name="connsiteX296" fmla="*/ 182881 w 351473"/>
                <a:gd name="connsiteY296" fmla="*/ 425357 h 540365"/>
                <a:gd name="connsiteX297" fmla="*/ 183578 w 351473"/>
                <a:gd name="connsiteY297" fmla="*/ 421262 h 540365"/>
                <a:gd name="connsiteX298" fmla="*/ 182184 w 351473"/>
                <a:gd name="connsiteY298" fmla="*/ 418561 h 540365"/>
                <a:gd name="connsiteX299" fmla="*/ 183578 w 351473"/>
                <a:gd name="connsiteY299" fmla="*/ 415860 h 540365"/>
                <a:gd name="connsiteX300" fmla="*/ 182881 w 351473"/>
                <a:gd name="connsiteY300" fmla="*/ 412462 h 540365"/>
                <a:gd name="connsiteX301" fmla="*/ 184275 w 351473"/>
                <a:gd name="connsiteY301" fmla="*/ 409761 h 540365"/>
                <a:gd name="connsiteX302" fmla="*/ 186366 w 351473"/>
                <a:gd name="connsiteY302" fmla="*/ 409064 h 540365"/>
                <a:gd name="connsiteX303" fmla="*/ 188457 w 351473"/>
                <a:gd name="connsiteY303" fmla="*/ 407060 h 540365"/>
                <a:gd name="connsiteX304" fmla="*/ 191245 w 351473"/>
                <a:gd name="connsiteY304" fmla="*/ 406363 h 540365"/>
                <a:gd name="connsiteX305" fmla="*/ 192640 w 351473"/>
                <a:gd name="connsiteY305" fmla="*/ 407060 h 540365"/>
                <a:gd name="connsiteX306" fmla="*/ 192640 w 351473"/>
                <a:gd name="connsiteY306" fmla="*/ 409064 h 540365"/>
                <a:gd name="connsiteX307" fmla="*/ 194033 w 351473"/>
                <a:gd name="connsiteY307" fmla="*/ 411068 h 540365"/>
                <a:gd name="connsiteX308" fmla="*/ 194731 w 351473"/>
                <a:gd name="connsiteY308" fmla="*/ 409761 h 540365"/>
                <a:gd name="connsiteX309" fmla="*/ 194731 w 351473"/>
                <a:gd name="connsiteY309" fmla="*/ 407757 h 540365"/>
                <a:gd name="connsiteX310" fmla="*/ 196124 w 351473"/>
                <a:gd name="connsiteY310" fmla="*/ 407757 h 540365"/>
                <a:gd name="connsiteX311" fmla="*/ 198215 w 351473"/>
                <a:gd name="connsiteY311" fmla="*/ 409064 h 540365"/>
                <a:gd name="connsiteX312" fmla="*/ 198215 w 351473"/>
                <a:gd name="connsiteY312" fmla="*/ 411068 h 540365"/>
                <a:gd name="connsiteX313" fmla="*/ 200307 w 351473"/>
                <a:gd name="connsiteY313" fmla="*/ 411068 h 540365"/>
                <a:gd name="connsiteX314" fmla="*/ 201701 w 351473"/>
                <a:gd name="connsiteY314" fmla="*/ 409064 h 540365"/>
                <a:gd name="connsiteX315" fmla="*/ 203095 w 351473"/>
                <a:gd name="connsiteY315" fmla="*/ 407757 h 540365"/>
                <a:gd name="connsiteX316" fmla="*/ 203095 w 351473"/>
                <a:gd name="connsiteY316" fmla="*/ 405056 h 540365"/>
                <a:gd name="connsiteX317" fmla="*/ 202398 w 351473"/>
                <a:gd name="connsiteY317" fmla="*/ 403750 h 540365"/>
                <a:gd name="connsiteX318" fmla="*/ 203792 w 351473"/>
                <a:gd name="connsiteY318" fmla="*/ 400352 h 540365"/>
                <a:gd name="connsiteX319" fmla="*/ 205883 w 351473"/>
                <a:gd name="connsiteY319" fmla="*/ 399045 h 540365"/>
                <a:gd name="connsiteX320" fmla="*/ 207277 w 351473"/>
                <a:gd name="connsiteY320" fmla="*/ 397041 h 540365"/>
                <a:gd name="connsiteX321" fmla="*/ 208671 w 351473"/>
                <a:gd name="connsiteY321" fmla="*/ 393033 h 540365"/>
                <a:gd name="connsiteX322" fmla="*/ 210762 w 351473"/>
                <a:gd name="connsiteY322" fmla="*/ 391726 h 540365"/>
                <a:gd name="connsiteX323" fmla="*/ 212853 w 351473"/>
                <a:gd name="connsiteY323" fmla="*/ 388328 h 540365"/>
                <a:gd name="connsiteX324" fmla="*/ 211459 w 351473"/>
                <a:gd name="connsiteY324" fmla="*/ 386324 h 540365"/>
                <a:gd name="connsiteX325" fmla="*/ 210065 w 351473"/>
                <a:gd name="connsiteY325" fmla="*/ 385627 h 540365"/>
                <a:gd name="connsiteX326" fmla="*/ 207974 w 351473"/>
                <a:gd name="connsiteY326" fmla="*/ 387631 h 540365"/>
                <a:gd name="connsiteX327" fmla="*/ 204489 w 351473"/>
                <a:gd name="connsiteY327" fmla="*/ 386324 h 540365"/>
                <a:gd name="connsiteX328" fmla="*/ 205883 w 351473"/>
                <a:gd name="connsiteY328" fmla="*/ 382926 h 540365"/>
                <a:gd name="connsiteX329" fmla="*/ 204489 w 351473"/>
                <a:gd name="connsiteY329" fmla="*/ 380922 h 540365"/>
                <a:gd name="connsiteX330" fmla="*/ 205883 w 351473"/>
                <a:gd name="connsiteY330" fmla="*/ 378221 h 540365"/>
                <a:gd name="connsiteX331" fmla="*/ 206580 w 351473"/>
                <a:gd name="connsiteY331" fmla="*/ 374823 h 540365"/>
                <a:gd name="connsiteX332" fmla="*/ 205883 w 351473"/>
                <a:gd name="connsiteY332" fmla="*/ 370118 h 540365"/>
                <a:gd name="connsiteX333" fmla="*/ 205883 w 351473"/>
                <a:gd name="connsiteY333" fmla="*/ 367417 h 540365"/>
                <a:gd name="connsiteX334" fmla="*/ 205883 w 351473"/>
                <a:gd name="connsiteY334" fmla="*/ 362015 h 540365"/>
                <a:gd name="connsiteX335" fmla="*/ 207277 w 351473"/>
                <a:gd name="connsiteY335" fmla="*/ 361318 h 540365"/>
                <a:gd name="connsiteX336" fmla="*/ 208671 w 351473"/>
                <a:gd name="connsiteY336" fmla="*/ 357920 h 540365"/>
                <a:gd name="connsiteX337" fmla="*/ 207277 w 351473"/>
                <a:gd name="connsiteY337" fmla="*/ 354522 h 540365"/>
                <a:gd name="connsiteX338" fmla="*/ 205883 w 351473"/>
                <a:gd name="connsiteY338" fmla="*/ 351821 h 540365"/>
                <a:gd name="connsiteX339" fmla="*/ 203792 w 351473"/>
                <a:gd name="connsiteY339" fmla="*/ 350515 h 540365"/>
                <a:gd name="connsiteX340" fmla="*/ 201701 w 351473"/>
                <a:gd name="connsiteY340" fmla="*/ 348511 h 540365"/>
                <a:gd name="connsiteX341" fmla="*/ 203095 w 351473"/>
                <a:gd name="connsiteY341" fmla="*/ 345810 h 540365"/>
                <a:gd name="connsiteX342" fmla="*/ 205186 w 351473"/>
                <a:gd name="connsiteY342" fmla="*/ 345113 h 540365"/>
                <a:gd name="connsiteX343" fmla="*/ 206580 w 351473"/>
                <a:gd name="connsiteY343" fmla="*/ 342412 h 540365"/>
                <a:gd name="connsiteX344" fmla="*/ 207974 w 351473"/>
                <a:gd name="connsiteY344" fmla="*/ 341715 h 540365"/>
                <a:gd name="connsiteX345" fmla="*/ 210065 w 351473"/>
                <a:gd name="connsiteY345" fmla="*/ 343719 h 540365"/>
                <a:gd name="connsiteX346" fmla="*/ 210762 w 351473"/>
                <a:gd name="connsiteY346" fmla="*/ 342412 h 540365"/>
                <a:gd name="connsiteX347" fmla="*/ 212156 w 351473"/>
                <a:gd name="connsiteY347" fmla="*/ 340408 h 540365"/>
                <a:gd name="connsiteX348" fmla="*/ 214247 w 351473"/>
                <a:gd name="connsiteY348" fmla="*/ 337707 h 540365"/>
                <a:gd name="connsiteX349" fmla="*/ 215641 w 351473"/>
                <a:gd name="connsiteY349" fmla="*/ 337010 h 540365"/>
                <a:gd name="connsiteX350" fmla="*/ 216338 w 351473"/>
                <a:gd name="connsiteY350" fmla="*/ 341018 h 540365"/>
                <a:gd name="connsiteX351" fmla="*/ 217035 w 351473"/>
                <a:gd name="connsiteY351" fmla="*/ 345026 h 540365"/>
                <a:gd name="connsiteX352" fmla="*/ 218429 w 351473"/>
                <a:gd name="connsiteY352" fmla="*/ 348423 h 540365"/>
                <a:gd name="connsiteX353" fmla="*/ 219126 w 351473"/>
                <a:gd name="connsiteY353" fmla="*/ 352431 h 540365"/>
                <a:gd name="connsiteX354" fmla="*/ 220520 w 351473"/>
                <a:gd name="connsiteY354" fmla="*/ 355132 h 540365"/>
                <a:gd name="connsiteX355" fmla="*/ 223308 w 351473"/>
                <a:gd name="connsiteY355" fmla="*/ 354435 h 540365"/>
                <a:gd name="connsiteX356" fmla="*/ 223308 w 351473"/>
                <a:gd name="connsiteY356" fmla="*/ 350427 h 540365"/>
                <a:gd name="connsiteX357" fmla="*/ 226096 w 351473"/>
                <a:gd name="connsiteY357" fmla="*/ 350427 h 540365"/>
                <a:gd name="connsiteX358" fmla="*/ 228187 w 351473"/>
                <a:gd name="connsiteY358" fmla="*/ 351734 h 540365"/>
                <a:gd name="connsiteX359" fmla="*/ 234374 w 351473"/>
                <a:gd name="connsiteY359" fmla="*/ 352431 h 540365"/>
                <a:gd name="connsiteX360" fmla="*/ 236465 w 351473"/>
                <a:gd name="connsiteY360" fmla="*/ 351734 h 540365"/>
                <a:gd name="connsiteX361" fmla="*/ 239253 w 351473"/>
                <a:gd name="connsiteY361" fmla="*/ 353041 h 540365"/>
                <a:gd name="connsiteX362" fmla="*/ 242738 w 351473"/>
                <a:gd name="connsiteY362" fmla="*/ 355742 h 540365"/>
                <a:gd name="connsiteX363" fmla="*/ 246223 w 351473"/>
                <a:gd name="connsiteY363" fmla="*/ 356439 h 540365"/>
                <a:gd name="connsiteX364" fmla="*/ 246920 w 351473"/>
                <a:gd name="connsiteY364" fmla="*/ 353738 h 540365"/>
                <a:gd name="connsiteX365" fmla="*/ 244829 w 351473"/>
                <a:gd name="connsiteY365" fmla="*/ 349730 h 540365"/>
                <a:gd name="connsiteX366" fmla="*/ 242041 w 351473"/>
                <a:gd name="connsiteY366" fmla="*/ 349033 h 540365"/>
                <a:gd name="connsiteX367" fmla="*/ 240647 w 351473"/>
                <a:gd name="connsiteY367" fmla="*/ 347029 h 540365"/>
                <a:gd name="connsiteX368" fmla="*/ 240647 w 351473"/>
                <a:gd name="connsiteY368" fmla="*/ 344328 h 540365"/>
                <a:gd name="connsiteX369" fmla="*/ 238556 w 351473"/>
                <a:gd name="connsiteY369" fmla="*/ 340930 h 540365"/>
                <a:gd name="connsiteX370" fmla="*/ 237162 w 351473"/>
                <a:gd name="connsiteY370" fmla="*/ 338927 h 540365"/>
                <a:gd name="connsiteX371" fmla="*/ 240647 w 351473"/>
                <a:gd name="connsiteY371" fmla="*/ 336923 h 540365"/>
                <a:gd name="connsiteX372" fmla="*/ 242041 w 351473"/>
                <a:gd name="connsiteY372" fmla="*/ 334919 h 540365"/>
                <a:gd name="connsiteX373" fmla="*/ 242041 w 351473"/>
                <a:gd name="connsiteY373" fmla="*/ 332915 h 540365"/>
                <a:gd name="connsiteX374" fmla="*/ 244132 w 351473"/>
                <a:gd name="connsiteY374" fmla="*/ 332915 h 540365"/>
                <a:gd name="connsiteX375" fmla="*/ 244829 w 351473"/>
                <a:gd name="connsiteY375" fmla="*/ 334919 h 540365"/>
                <a:gd name="connsiteX376" fmla="*/ 244829 w 351473"/>
                <a:gd name="connsiteY376" fmla="*/ 337620 h 540365"/>
                <a:gd name="connsiteX377" fmla="*/ 246223 w 351473"/>
                <a:gd name="connsiteY377" fmla="*/ 338927 h 540365"/>
                <a:gd name="connsiteX378" fmla="*/ 246920 w 351473"/>
                <a:gd name="connsiteY378" fmla="*/ 337620 h 540365"/>
                <a:gd name="connsiteX379" fmla="*/ 246920 w 351473"/>
                <a:gd name="connsiteY379" fmla="*/ 334919 h 540365"/>
                <a:gd name="connsiteX380" fmla="*/ 245526 w 351473"/>
                <a:gd name="connsiteY380" fmla="*/ 332915 h 540365"/>
                <a:gd name="connsiteX381" fmla="*/ 244132 w 351473"/>
                <a:gd name="connsiteY381" fmla="*/ 330214 h 540365"/>
                <a:gd name="connsiteX382" fmla="*/ 245526 w 351473"/>
                <a:gd name="connsiteY382" fmla="*/ 328907 h 540365"/>
                <a:gd name="connsiteX383" fmla="*/ 246920 w 351473"/>
                <a:gd name="connsiteY383" fmla="*/ 329604 h 540365"/>
                <a:gd name="connsiteX384" fmla="*/ 248314 w 351473"/>
                <a:gd name="connsiteY384" fmla="*/ 332305 h 540365"/>
                <a:gd name="connsiteX385" fmla="*/ 249011 w 351473"/>
                <a:gd name="connsiteY385" fmla="*/ 334309 h 540365"/>
                <a:gd name="connsiteX386" fmla="*/ 249708 w 351473"/>
                <a:gd name="connsiteY386" fmla="*/ 333612 h 540365"/>
                <a:gd name="connsiteX387" fmla="*/ 250405 w 351473"/>
                <a:gd name="connsiteY387" fmla="*/ 330911 h 540365"/>
                <a:gd name="connsiteX388" fmla="*/ 251799 w 351473"/>
                <a:gd name="connsiteY388" fmla="*/ 329604 h 540365"/>
                <a:gd name="connsiteX389" fmla="*/ 253193 w 351473"/>
                <a:gd name="connsiteY389" fmla="*/ 330911 h 540365"/>
                <a:gd name="connsiteX390" fmla="*/ 254587 w 351473"/>
                <a:gd name="connsiteY390" fmla="*/ 333612 h 540365"/>
                <a:gd name="connsiteX391" fmla="*/ 253193 w 351473"/>
                <a:gd name="connsiteY391" fmla="*/ 335616 h 540365"/>
                <a:gd name="connsiteX392" fmla="*/ 252496 w 351473"/>
                <a:gd name="connsiteY392" fmla="*/ 339014 h 540365"/>
                <a:gd name="connsiteX393" fmla="*/ 253193 w 351473"/>
                <a:gd name="connsiteY393" fmla="*/ 343022 h 540365"/>
                <a:gd name="connsiteX394" fmla="*/ 254587 w 351473"/>
                <a:gd name="connsiteY394" fmla="*/ 347029 h 540365"/>
                <a:gd name="connsiteX395" fmla="*/ 257375 w 351473"/>
                <a:gd name="connsiteY395" fmla="*/ 350427 h 540365"/>
                <a:gd name="connsiteX396" fmla="*/ 260164 w 351473"/>
                <a:gd name="connsiteY396" fmla="*/ 349730 h 540365"/>
                <a:gd name="connsiteX397" fmla="*/ 262952 w 351473"/>
                <a:gd name="connsiteY397" fmla="*/ 351037 h 540365"/>
                <a:gd name="connsiteX398" fmla="*/ 265043 w 351473"/>
                <a:gd name="connsiteY398" fmla="*/ 349730 h 540365"/>
                <a:gd name="connsiteX399" fmla="*/ 265739 w 351473"/>
                <a:gd name="connsiteY399" fmla="*/ 347029 h 540365"/>
                <a:gd name="connsiteX400" fmla="*/ 264346 w 351473"/>
                <a:gd name="connsiteY400" fmla="*/ 345026 h 540365"/>
                <a:gd name="connsiteX401" fmla="*/ 265739 w 351473"/>
                <a:gd name="connsiteY401" fmla="*/ 342325 h 540365"/>
                <a:gd name="connsiteX402" fmla="*/ 269922 w 351473"/>
                <a:gd name="connsiteY402" fmla="*/ 341018 h 540365"/>
                <a:gd name="connsiteX403" fmla="*/ 273407 w 351473"/>
                <a:gd name="connsiteY403" fmla="*/ 337010 h 540365"/>
                <a:gd name="connsiteX404" fmla="*/ 272710 w 351473"/>
                <a:gd name="connsiteY404" fmla="*/ 333612 h 540365"/>
                <a:gd name="connsiteX405" fmla="*/ 270619 w 351473"/>
                <a:gd name="connsiteY405" fmla="*/ 330911 h 540365"/>
                <a:gd name="connsiteX406" fmla="*/ 269225 w 351473"/>
                <a:gd name="connsiteY406" fmla="*/ 329604 h 540365"/>
                <a:gd name="connsiteX407" fmla="*/ 265043 w 351473"/>
                <a:gd name="connsiteY407" fmla="*/ 328907 h 540365"/>
                <a:gd name="connsiteX408" fmla="*/ 262952 w 351473"/>
                <a:gd name="connsiteY408" fmla="*/ 326903 h 540365"/>
                <a:gd name="connsiteX409" fmla="*/ 260860 w 351473"/>
                <a:gd name="connsiteY409" fmla="*/ 326206 h 540365"/>
                <a:gd name="connsiteX410" fmla="*/ 258769 w 351473"/>
                <a:gd name="connsiteY410" fmla="*/ 326903 h 540365"/>
                <a:gd name="connsiteX411" fmla="*/ 258072 w 351473"/>
                <a:gd name="connsiteY411" fmla="*/ 324899 h 540365"/>
                <a:gd name="connsiteX412" fmla="*/ 259466 w 351473"/>
                <a:gd name="connsiteY412" fmla="*/ 322895 h 540365"/>
                <a:gd name="connsiteX413" fmla="*/ 259466 w 351473"/>
                <a:gd name="connsiteY413" fmla="*/ 320194 h 540365"/>
                <a:gd name="connsiteX414" fmla="*/ 260860 w 351473"/>
                <a:gd name="connsiteY414" fmla="*/ 320194 h 540365"/>
                <a:gd name="connsiteX415" fmla="*/ 262255 w 351473"/>
                <a:gd name="connsiteY415" fmla="*/ 322198 h 540365"/>
                <a:gd name="connsiteX416" fmla="*/ 262952 w 351473"/>
                <a:gd name="connsiteY416" fmla="*/ 320891 h 540365"/>
                <a:gd name="connsiteX417" fmla="*/ 262952 w 351473"/>
                <a:gd name="connsiteY417" fmla="*/ 318190 h 540365"/>
                <a:gd name="connsiteX418" fmla="*/ 265043 w 351473"/>
                <a:gd name="connsiteY418" fmla="*/ 318190 h 540365"/>
                <a:gd name="connsiteX419" fmla="*/ 266437 w 351473"/>
                <a:gd name="connsiteY419" fmla="*/ 320194 h 540365"/>
                <a:gd name="connsiteX420" fmla="*/ 267831 w 351473"/>
                <a:gd name="connsiteY420" fmla="*/ 319497 h 540365"/>
                <a:gd name="connsiteX421" fmla="*/ 268528 w 351473"/>
                <a:gd name="connsiteY421" fmla="*/ 317493 h 540365"/>
                <a:gd name="connsiteX422" fmla="*/ 271316 w 351473"/>
                <a:gd name="connsiteY422" fmla="*/ 318190 h 540365"/>
                <a:gd name="connsiteX423" fmla="*/ 273407 w 351473"/>
                <a:gd name="connsiteY423" fmla="*/ 320194 h 540365"/>
                <a:gd name="connsiteX424" fmla="*/ 274801 w 351473"/>
                <a:gd name="connsiteY424" fmla="*/ 324202 h 540365"/>
                <a:gd name="connsiteX425" fmla="*/ 275498 w 351473"/>
                <a:gd name="connsiteY425" fmla="*/ 327600 h 540365"/>
                <a:gd name="connsiteX426" fmla="*/ 280377 w 351473"/>
                <a:gd name="connsiteY426" fmla="*/ 328907 h 540365"/>
                <a:gd name="connsiteX427" fmla="*/ 281074 w 351473"/>
                <a:gd name="connsiteY427" fmla="*/ 331608 h 540365"/>
                <a:gd name="connsiteX428" fmla="*/ 283165 w 351473"/>
                <a:gd name="connsiteY428" fmla="*/ 331608 h 540365"/>
                <a:gd name="connsiteX429" fmla="*/ 283862 w 351473"/>
                <a:gd name="connsiteY429" fmla="*/ 328907 h 540365"/>
                <a:gd name="connsiteX430" fmla="*/ 282468 w 351473"/>
                <a:gd name="connsiteY430" fmla="*/ 325509 h 540365"/>
                <a:gd name="connsiteX431" fmla="*/ 283165 w 351473"/>
                <a:gd name="connsiteY431" fmla="*/ 322111 h 540365"/>
                <a:gd name="connsiteX432" fmla="*/ 285256 w 351473"/>
                <a:gd name="connsiteY432" fmla="*/ 322808 h 540365"/>
                <a:gd name="connsiteX433" fmla="*/ 285953 w 351473"/>
                <a:gd name="connsiteY433" fmla="*/ 324812 h 540365"/>
                <a:gd name="connsiteX434" fmla="*/ 287347 w 351473"/>
                <a:gd name="connsiteY434" fmla="*/ 323505 h 540365"/>
                <a:gd name="connsiteX435" fmla="*/ 285953 w 351473"/>
                <a:gd name="connsiteY435" fmla="*/ 320107 h 540365"/>
                <a:gd name="connsiteX436" fmla="*/ 288044 w 351473"/>
                <a:gd name="connsiteY436" fmla="*/ 318800 h 540365"/>
                <a:gd name="connsiteX437" fmla="*/ 288741 w 351473"/>
                <a:gd name="connsiteY437" fmla="*/ 316796 h 540365"/>
                <a:gd name="connsiteX438" fmla="*/ 291529 w 351473"/>
                <a:gd name="connsiteY438" fmla="*/ 316796 h 540365"/>
                <a:gd name="connsiteX439" fmla="*/ 290832 w 351473"/>
                <a:gd name="connsiteY439" fmla="*/ 318800 h 540365"/>
                <a:gd name="connsiteX440" fmla="*/ 291529 w 351473"/>
                <a:gd name="connsiteY440" fmla="*/ 322198 h 540365"/>
                <a:gd name="connsiteX441" fmla="*/ 292923 w 351473"/>
                <a:gd name="connsiteY441" fmla="*/ 320891 h 540365"/>
                <a:gd name="connsiteX442" fmla="*/ 292923 w 351473"/>
                <a:gd name="connsiteY442" fmla="*/ 318190 h 540365"/>
                <a:gd name="connsiteX443" fmla="*/ 295015 w 351473"/>
                <a:gd name="connsiteY443" fmla="*/ 316883 h 540365"/>
                <a:gd name="connsiteX444" fmla="*/ 295015 w 351473"/>
                <a:gd name="connsiteY444" fmla="*/ 314182 h 540365"/>
                <a:gd name="connsiteX445" fmla="*/ 292923 w 351473"/>
                <a:gd name="connsiteY445" fmla="*/ 312875 h 540365"/>
                <a:gd name="connsiteX446" fmla="*/ 292923 w 351473"/>
                <a:gd name="connsiteY446" fmla="*/ 309477 h 540365"/>
                <a:gd name="connsiteX447" fmla="*/ 292227 w 351473"/>
                <a:gd name="connsiteY447" fmla="*/ 306079 h 540365"/>
                <a:gd name="connsiteX448" fmla="*/ 290832 w 351473"/>
                <a:gd name="connsiteY448" fmla="*/ 304773 h 540365"/>
                <a:gd name="connsiteX449" fmla="*/ 290136 w 351473"/>
                <a:gd name="connsiteY449" fmla="*/ 302072 h 540365"/>
                <a:gd name="connsiteX450" fmla="*/ 290832 w 351473"/>
                <a:gd name="connsiteY450" fmla="*/ 300765 h 540365"/>
                <a:gd name="connsiteX451" fmla="*/ 292923 w 351473"/>
                <a:gd name="connsiteY451" fmla="*/ 300068 h 540365"/>
                <a:gd name="connsiteX452" fmla="*/ 293620 w 351473"/>
                <a:gd name="connsiteY452" fmla="*/ 302769 h 540365"/>
                <a:gd name="connsiteX453" fmla="*/ 295015 w 351473"/>
                <a:gd name="connsiteY453" fmla="*/ 302769 h 540365"/>
                <a:gd name="connsiteX454" fmla="*/ 295711 w 351473"/>
                <a:gd name="connsiteY454" fmla="*/ 301462 h 540365"/>
                <a:gd name="connsiteX455" fmla="*/ 297106 w 351473"/>
                <a:gd name="connsiteY455" fmla="*/ 299458 h 540365"/>
                <a:gd name="connsiteX456" fmla="*/ 298499 w 351473"/>
                <a:gd name="connsiteY456" fmla="*/ 299458 h 540365"/>
                <a:gd name="connsiteX457" fmla="*/ 300590 w 351473"/>
                <a:gd name="connsiteY457" fmla="*/ 302159 h 540365"/>
                <a:gd name="connsiteX458" fmla="*/ 301288 w 351473"/>
                <a:gd name="connsiteY458" fmla="*/ 304860 h 540365"/>
                <a:gd name="connsiteX459" fmla="*/ 302682 w 351473"/>
                <a:gd name="connsiteY459" fmla="*/ 304860 h 540365"/>
                <a:gd name="connsiteX460" fmla="*/ 304773 w 351473"/>
                <a:gd name="connsiteY460" fmla="*/ 302856 h 540365"/>
                <a:gd name="connsiteX461" fmla="*/ 304076 w 351473"/>
                <a:gd name="connsiteY461" fmla="*/ 300852 h 540365"/>
                <a:gd name="connsiteX462" fmla="*/ 304076 w 351473"/>
                <a:gd name="connsiteY462" fmla="*/ 297454 h 540365"/>
                <a:gd name="connsiteX463" fmla="*/ 306864 w 351473"/>
                <a:gd name="connsiteY463" fmla="*/ 298151 h 540365"/>
                <a:gd name="connsiteX464" fmla="*/ 308955 w 351473"/>
                <a:gd name="connsiteY464" fmla="*/ 299458 h 540365"/>
                <a:gd name="connsiteX465" fmla="*/ 311046 w 351473"/>
                <a:gd name="connsiteY465" fmla="*/ 300155 h 540365"/>
                <a:gd name="connsiteX466" fmla="*/ 313137 w 351473"/>
                <a:gd name="connsiteY466" fmla="*/ 302159 h 540365"/>
                <a:gd name="connsiteX467" fmla="*/ 313834 w 351473"/>
                <a:gd name="connsiteY467" fmla="*/ 305557 h 540365"/>
                <a:gd name="connsiteX468" fmla="*/ 315228 w 351473"/>
                <a:gd name="connsiteY468" fmla="*/ 307561 h 540365"/>
                <a:gd name="connsiteX469" fmla="*/ 318016 w 351473"/>
                <a:gd name="connsiteY469" fmla="*/ 305557 h 540365"/>
                <a:gd name="connsiteX470" fmla="*/ 318016 w 351473"/>
                <a:gd name="connsiteY470" fmla="*/ 302159 h 540365"/>
                <a:gd name="connsiteX471" fmla="*/ 315228 w 351473"/>
                <a:gd name="connsiteY471" fmla="*/ 300155 h 540365"/>
                <a:gd name="connsiteX472" fmla="*/ 312440 w 351473"/>
                <a:gd name="connsiteY472" fmla="*/ 298848 h 540365"/>
                <a:gd name="connsiteX473" fmla="*/ 312440 w 351473"/>
                <a:gd name="connsiteY473" fmla="*/ 296844 h 540365"/>
                <a:gd name="connsiteX474" fmla="*/ 313834 w 351473"/>
                <a:gd name="connsiteY474" fmla="*/ 294840 h 540365"/>
                <a:gd name="connsiteX475" fmla="*/ 312440 w 351473"/>
                <a:gd name="connsiteY475" fmla="*/ 292836 h 540365"/>
                <a:gd name="connsiteX476" fmla="*/ 312440 w 351473"/>
                <a:gd name="connsiteY476" fmla="*/ 289438 h 540365"/>
                <a:gd name="connsiteX477" fmla="*/ 311046 w 351473"/>
                <a:gd name="connsiteY477" fmla="*/ 286737 h 540365"/>
                <a:gd name="connsiteX478" fmla="*/ 312440 w 351473"/>
                <a:gd name="connsiteY478" fmla="*/ 285430 h 540365"/>
                <a:gd name="connsiteX479" fmla="*/ 314531 w 351473"/>
                <a:gd name="connsiteY479" fmla="*/ 283426 h 540365"/>
                <a:gd name="connsiteX480" fmla="*/ 317319 w 351473"/>
                <a:gd name="connsiteY480" fmla="*/ 283426 h 540365"/>
                <a:gd name="connsiteX481" fmla="*/ 318016 w 351473"/>
                <a:gd name="connsiteY481" fmla="*/ 286824 h 540365"/>
                <a:gd name="connsiteX482" fmla="*/ 320804 w 351473"/>
                <a:gd name="connsiteY482" fmla="*/ 286824 h 540365"/>
                <a:gd name="connsiteX483" fmla="*/ 322198 w 351473"/>
                <a:gd name="connsiteY483" fmla="*/ 284820 h 540365"/>
                <a:gd name="connsiteX484" fmla="*/ 324289 w 351473"/>
                <a:gd name="connsiteY484" fmla="*/ 285517 h 540365"/>
                <a:gd name="connsiteX485" fmla="*/ 324987 w 351473"/>
                <a:gd name="connsiteY485" fmla="*/ 283513 h 540365"/>
                <a:gd name="connsiteX486" fmla="*/ 324987 w 351473"/>
                <a:gd name="connsiteY486" fmla="*/ 280812 h 540365"/>
                <a:gd name="connsiteX487" fmla="*/ 327078 w 351473"/>
                <a:gd name="connsiteY487" fmla="*/ 279506 h 540365"/>
                <a:gd name="connsiteX488" fmla="*/ 325683 w 351473"/>
                <a:gd name="connsiteY488" fmla="*/ 275498 h 540365"/>
                <a:gd name="connsiteX489" fmla="*/ 323592 w 351473"/>
                <a:gd name="connsiteY489" fmla="*/ 274801 h 540365"/>
                <a:gd name="connsiteX490" fmla="*/ 324289 w 351473"/>
                <a:gd name="connsiteY490" fmla="*/ 272797 h 540365"/>
                <a:gd name="connsiteX491" fmla="*/ 327078 w 351473"/>
                <a:gd name="connsiteY491" fmla="*/ 271490 h 540365"/>
                <a:gd name="connsiteX492" fmla="*/ 328471 w 351473"/>
                <a:gd name="connsiteY492" fmla="*/ 269486 h 540365"/>
                <a:gd name="connsiteX493" fmla="*/ 329169 w 351473"/>
                <a:gd name="connsiteY493" fmla="*/ 271490 h 540365"/>
                <a:gd name="connsiteX494" fmla="*/ 329169 w 351473"/>
                <a:gd name="connsiteY494" fmla="*/ 273494 h 540365"/>
                <a:gd name="connsiteX495" fmla="*/ 330562 w 351473"/>
                <a:gd name="connsiteY495" fmla="*/ 275498 h 540365"/>
                <a:gd name="connsiteX496" fmla="*/ 331957 w 351473"/>
                <a:gd name="connsiteY496" fmla="*/ 277502 h 540365"/>
                <a:gd name="connsiteX497" fmla="*/ 329866 w 351473"/>
                <a:gd name="connsiteY497" fmla="*/ 279506 h 540365"/>
                <a:gd name="connsiteX498" fmla="*/ 331260 w 351473"/>
                <a:gd name="connsiteY498" fmla="*/ 283513 h 540365"/>
                <a:gd name="connsiteX499" fmla="*/ 332654 w 351473"/>
                <a:gd name="connsiteY499" fmla="*/ 283513 h 540365"/>
                <a:gd name="connsiteX500" fmla="*/ 335442 w 351473"/>
                <a:gd name="connsiteY500" fmla="*/ 280812 h 540365"/>
                <a:gd name="connsiteX501" fmla="*/ 336139 w 351473"/>
                <a:gd name="connsiteY501" fmla="*/ 279506 h 540365"/>
                <a:gd name="connsiteX502" fmla="*/ 335442 w 351473"/>
                <a:gd name="connsiteY502" fmla="*/ 276805 h 540365"/>
                <a:gd name="connsiteX503" fmla="*/ 336836 w 351473"/>
                <a:gd name="connsiteY503" fmla="*/ 274801 h 540365"/>
                <a:gd name="connsiteX504" fmla="*/ 340321 w 351473"/>
                <a:gd name="connsiteY504" fmla="*/ 274104 h 540365"/>
                <a:gd name="connsiteX505" fmla="*/ 343109 w 351473"/>
                <a:gd name="connsiteY505" fmla="*/ 270096 h 540365"/>
                <a:gd name="connsiteX506" fmla="*/ 344503 w 351473"/>
                <a:gd name="connsiteY506" fmla="*/ 265391 h 540365"/>
                <a:gd name="connsiteX507" fmla="*/ 343806 w 351473"/>
                <a:gd name="connsiteY507" fmla="*/ 261383 h 540365"/>
                <a:gd name="connsiteX508" fmla="*/ 344503 w 351473"/>
                <a:gd name="connsiteY508" fmla="*/ 259379 h 540365"/>
                <a:gd name="connsiteX509" fmla="*/ 345897 w 351473"/>
                <a:gd name="connsiteY509" fmla="*/ 256678 h 540365"/>
                <a:gd name="connsiteX510" fmla="*/ 349382 w 351473"/>
                <a:gd name="connsiteY510" fmla="*/ 254674 h 540365"/>
                <a:gd name="connsiteX511" fmla="*/ 350776 w 351473"/>
                <a:gd name="connsiteY511" fmla="*/ 251276 h 540365"/>
                <a:gd name="connsiteX512" fmla="*/ 351473 w 351473"/>
                <a:gd name="connsiteY512" fmla="*/ 249272 h 540365"/>
                <a:gd name="connsiteX513" fmla="*/ 350776 w 351473"/>
                <a:gd name="connsiteY513" fmla="*/ 246571 h 54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</a:cxnLst>
              <a:rect l="l" t="t" r="r" b="b"/>
              <a:pathLst>
                <a:path w="351473" h="540365">
                  <a:moveTo>
                    <a:pt x="350166" y="244916"/>
                  </a:moveTo>
                  <a:cubicBezTo>
                    <a:pt x="350166" y="244219"/>
                    <a:pt x="348772" y="243609"/>
                    <a:pt x="348772" y="243609"/>
                  </a:cubicBezTo>
                  <a:cubicBezTo>
                    <a:pt x="348075" y="242912"/>
                    <a:pt x="348075" y="240908"/>
                    <a:pt x="347378" y="240211"/>
                  </a:cubicBezTo>
                  <a:cubicBezTo>
                    <a:pt x="347378" y="239514"/>
                    <a:pt x="347378" y="237510"/>
                    <a:pt x="346681" y="236813"/>
                  </a:cubicBezTo>
                  <a:cubicBezTo>
                    <a:pt x="345984" y="236116"/>
                    <a:pt x="344590" y="236116"/>
                    <a:pt x="343893" y="235506"/>
                  </a:cubicBezTo>
                  <a:cubicBezTo>
                    <a:pt x="343196" y="234809"/>
                    <a:pt x="342499" y="234199"/>
                    <a:pt x="341802" y="234199"/>
                  </a:cubicBezTo>
                  <a:cubicBezTo>
                    <a:pt x="336313" y="229494"/>
                    <a:pt x="328036" y="215989"/>
                    <a:pt x="321066" y="213288"/>
                  </a:cubicBezTo>
                  <a:lnTo>
                    <a:pt x="317580" y="213288"/>
                  </a:lnTo>
                  <a:cubicBezTo>
                    <a:pt x="316883" y="213986"/>
                    <a:pt x="316883" y="215292"/>
                    <a:pt x="316187" y="215292"/>
                  </a:cubicBezTo>
                  <a:lnTo>
                    <a:pt x="314096" y="215292"/>
                  </a:lnTo>
                  <a:cubicBezTo>
                    <a:pt x="314096" y="214595"/>
                    <a:pt x="313399" y="213986"/>
                    <a:pt x="312701" y="213288"/>
                  </a:cubicBezTo>
                  <a:cubicBezTo>
                    <a:pt x="312004" y="213288"/>
                    <a:pt x="310610" y="213288"/>
                    <a:pt x="310610" y="213986"/>
                  </a:cubicBezTo>
                  <a:cubicBezTo>
                    <a:pt x="309913" y="213986"/>
                    <a:pt x="309217" y="215292"/>
                    <a:pt x="309913" y="215989"/>
                  </a:cubicBezTo>
                  <a:cubicBezTo>
                    <a:pt x="309913" y="216686"/>
                    <a:pt x="310610" y="217296"/>
                    <a:pt x="310610" y="217993"/>
                  </a:cubicBezTo>
                  <a:cubicBezTo>
                    <a:pt x="310610" y="218690"/>
                    <a:pt x="309913" y="219997"/>
                    <a:pt x="309913" y="220694"/>
                  </a:cubicBezTo>
                  <a:cubicBezTo>
                    <a:pt x="309913" y="221391"/>
                    <a:pt x="308519" y="222698"/>
                    <a:pt x="307822" y="223395"/>
                  </a:cubicBezTo>
                  <a:cubicBezTo>
                    <a:pt x="307125" y="223395"/>
                    <a:pt x="305731" y="222698"/>
                    <a:pt x="305034" y="222698"/>
                  </a:cubicBezTo>
                  <a:cubicBezTo>
                    <a:pt x="304337" y="222001"/>
                    <a:pt x="302246" y="221391"/>
                    <a:pt x="301549" y="220694"/>
                  </a:cubicBezTo>
                  <a:cubicBezTo>
                    <a:pt x="300852" y="219997"/>
                    <a:pt x="300155" y="218690"/>
                    <a:pt x="300155" y="217993"/>
                  </a:cubicBezTo>
                  <a:cubicBezTo>
                    <a:pt x="299458" y="216686"/>
                    <a:pt x="297367" y="215292"/>
                    <a:pt x="296670" y="214595"/>
                  </a:cubicBezTo>
                  <a:cubicBezTo>
                    <a:pt x="295973" y="213898"/>
                    <a:pt x="294579" y="213288"/>
                    <a:pt x="293882" y="212591"/>
                  </a:cubicBezTo>
                  <a:cubicBezTo>
                    <a:pt x="293185" y="211894"/>
                    <a:pt x="291094" y="211285"/>
                    <a:pt x="291094" y="210588"/>
                  </a:cubicBezTo>
                  <a:cubicBezTo>
                    <a:pt x="290397" y="209891"/>
                    <a:pt x="291791" y="208584"/>
                    <a:pt x="291791" y="207887"/>
                  </a:cubicBezTo>
                  <a:cubicBezTo>
                    <a:pt x="291791" y="207190"/>
                    <a:pt x="291094" y="205883"/>
                    <a:pt x="291094" y="205186"/>
                  </a:cubicBezTo>
                  <a:cubicBezTo>
                    <a:pt x="291094" y="204489"/>
                    <a:pt x="291791" y="203182"/>
                    <a:pt x="291791" y="202485"/>
                  </a:cubicBezTo>
                  <a:cubicBezTo>
                    <a:pt x="291791" y="201178"/>
                    <a:pt x="292488" y="199087"/>
                    <a:pt x="292488" y="197780"/>
                  </a:cubicBezTo>
                  <a:cubicBezTo>
                    <a:pt x="291791" y="197083"/>
                    <a:pt x="291094" y="195776"/>
                    <a:pt x="290397" y="195079"/>
                  </a:cubicBezTo>
                  <a:cubicBezTo>
                    <a:pt x="289003" y="194382"/>
                    <a:pt x="286215" y="194382"/>
                    <a:pt x="285605" y="193772"/>
                  </a:cubicBezTo>
                  <a:cubicBezTo>
                    <a:pt x="284210" y="193075"/>
                    <a:pt x="282817" y="191071"/>
                    <a:pt x="282119" y="189764"/>
                  </a:cubicBezTo>
                  <a:cubicBezTo>
                    <a:pt x="281423" y="189067"/>
                    <a:pt x="280726" y="187760"/>
                    <a:pt x="280726" y="187063"/>
                  </a:cubicBezTo>
                  <a:cubicBezTo>
                    <a:pt x="280726" y="186366"/>
                    <a:pt x="281423" y="185059"/>
                    <a:pt x="282119" y="184362"/>
                  </a:cubicBezTo>
                  <a:cubicBezTo>
                    <a:pt x="282817" y="184362"/>
                    <a:pt x="284210" y="184362"/>
                    <a:pt x="284908" y="183665"/>
                  </a:cubicBezTo>
                  <a:cubicBezTo>
                    <a:pt x="285605" y="183665"/>
                    <a:pt x="286302" y="182968"/>
                    <a:pt x="286302" y="182358"/>
                  </a:cubicBezTo>
                  <a:cubicBezTo>
                    <a:pt x="286302" y="181748"/>
                    <a:pt x="285605" y="181051"/>
                    <a:pt x="285605" y="181051"/>
                  </a:cubicBezTo>
                  <a:cubicBezTo>
                    <a:pt x="284908" y="180354"/>
                    <a:pt x="284908" y="179047"/>
                    <a:pt x="284210" y="178350"/>
                  </a:cubicBezTo>
                  <a:cubicBezTo>
                    <a:pt x="284210" y="177653"/>
                    <a:pt x="283514" y="176346"/>
                    <a:pt x="283514" y="176346"/>
                  </a:cubicBezTo>
                  <a:cubicBezTo>
                    <a:pt x="282817" y="175649"/>
                    <a:pt x="282817" y="174342"/>
                    <a:pt x="282119" y="174342"/>
                  </a:cubicBezTo>
                  <a:cubicBezTo>
                    <a:pt x="281423" y="173645"/>
                    <a:pt x="280028" y="173036"/>
                    <a:pt x="279331" y="173036"/>
                  </a:cubicBezTo>
                  <a:cubicBezTo>
                    <a:pt x="278635" y="173036"/>
                    <a:pt x="277937" y="173733"/>
                    <a:pt x="277240" y="174342"/>
                  </a:cubicBezTo>
                  <a:cubicBezTo>
                    <a:pt x="276544" y="174342"/>
                    <a:pt x="275847" y="175649"/>
                    <a:pt x="275149" y="176346"/>
                  </a:cubicBezTo>
                  <a:cubicBezTo>
                    <a:pt x="273756" y="177043"/>
                    <a:pt x="271665" y="177653"/>
                    <a:pt x="270357" y="177653"/>
                  </a:cubicBezTo>
                  <a:cubicBezTo>
                    <a:pt x="269660" y="177653"/>
                    <a:pt x="267569" y="175649"/>
                    <a:pt x="266175" y="175649"/>
                  </a:cubicBezTo>
                  <a:cubicBezTo>
                    <a:pt x="264781" y="175649"/>
                    <a:pt x="262690" y="176956"/>
                    <a:pt x="261993" y="176956"/>
                  </a:cubicBezTo>
                  <a:cubicBezTo>
                    <a:pt x="261296" y="176956"/>
                    <a:pt x="259902" y="176259"/>
                    <a:pt x="259205" y="175649"/>
                  </a:cubicBezTo>
                  <a:cubicBezTo>
                    <a:pt x="258508" y="174952"/>
                    <a:pt x="258508" y="173645"/>
                    <a:pt x="257811" y="172948"/>
                  </a:cubicBezTo>
                  <a:cubicBezTo>
                    <a:pt x="257811" y="172251"/>
                    <a:pt x="256417" y="171641"/>
                    <a:pt x="255720" y="171641"/>
                  </a:cubicBezTo>
                  <a:cubicBezTo>
                    <a:pt x="255023" y="172338"/>
                    <a:pt x="254326" y="174342"/>
                    <a:pt x="253629" y="175039"/>
                  </a:cubicBezTo>
                  <a:cubicBezTo>
                    <a:pt x="252235" y="175736"/>
                    <a:pt x="250144" y="175039"/>
                    <a:pt x="249447" y="174342"/>
                  </a:cubicBezTo>
                  <a:cubicBezTo>
                    <a:pt x="248750" y="174342"/>
                    <a:pt x="247356" y="173036"/>
                    <a:pt x="246658" y="172338"/>
                  </a:cubicBezTo>
                  <a:lnTo>
                    <a:pt x="246658" y="170335"/>
                  </a:lnTo>
                  <a:cubicBezTo>
                    <a:pt x="246658" y="169028"/>
                    <a:pt x="248053" y="167634"/>
                    <a:pt x="248053" y="166937"/>
                  </a:cubicBezTo>
                  <a:cubicBezTo>
                    <a:pt x="248053" y="166240"/>
                    <a:pt x="247356" y="165630"/>
                    <a:pt x="246658" y="165630"/>
                  </a:cubicBezTo>
                  <a:cubicBezTo>
                    <a:pt x="246658" y="164933"/>
                    <a:pt x="245962" y="164323"/>
                    <a:pt x="245265" y="164323"/>
                  </a:cubicBezTo>
                  <a:cubicBezTo>
                    <a:pt x="244567" y="163626"/>
                    <a:pt x="243174" y="163016"/>
                    <a:pt x="243174" y="162319"/>
                  </a:cubicBezTo>
                  <a:cubicBezTo>
                    <a:pt x="243174" y="161622"/>
                    <a:pt x="244567" y="160315"/>
                    <a:pt x="244567" y="159618"/>
                  </a:cubicBezTo>
                  <a:lnTo>
                    <a:pt x="245962" y="158311"/>
                  </a:lnTo>
                  <a:cubicBezTo>
                    <a:pt x="246658" y="157614"/>
                    <a:pt x="245265" y="156307"/>
                    <a:pt x="244567" y="155610"/>
                  </a:cubicBezTo>
                  <a:cubicBezTo>
                    <a:pt x="244567" y="154913"/>
                    <a:pt x="242476" y="154913"/>
                    <a:pt x="242476" y="154303"/>
                  </a:cubicBezTo>
                  <a:cubicBezTo>
                    <a:pt x="241779" y="154303"/>
                    <a:pt x="241083" y="152996"/>
                    <a:pt x="240385" y="152299"/>
                  </a:cubicBezTo>
                  <a:cubicBezTo>
                    <a:pt x="240385" y="151602"/>
                    <a:pt x="241083" y="150295"/>
                    <a:pt x="241779" y="149598"/>
                  </a:cubicBezTo>
                  <a:cubicBezTo>
                    <a:pt x="241779" y="148901"/>
                    <a:pt x="243174" y="148291"/>
                    <a:pt x="243174" y="146897"/>
                  </a:cubicBezTo>
                  <a:cubicBezTo>
                    <a:pt x="243174" y="146200"/>
                    <a:pt x="241779" y="144893"/>
                    <a:pt x="241083" y="144196"/>
                  </a:cubicBezTo>
                  <a:cubicBezTo>
                    <a:pt x="240385" y="143499"/>
                    <a:pt x="238992" y="142889"/>
                    <a:pt x="238992" y="142889"/>
                  </a:cubicBezTo>
                  <a:cubicBezTo>
                    <a:pt x="238294" y="141582"/>
                    <a:pt x="236900" y="138184"/>
                    <a:pt x="236900" y="138184"/>
                  </a:cubicBezTo>
                  <a:lnTo>
                    <a:pt x="194121" y="20126"/>
                  </a:lnTo>
                  <a:cubicBezTo>
                    <a:pt x="194121" y="20126"/>
                    <a:pt x="188632" y="19429"/>
                    <a:pt x="186541" y="18820"/>
                  </a:cubicBezTo>
                  <a:cubicBezTo>
                    <a:pt x="185843" y="18820"/>
                    <a:pt x="184450" y="18123"/>
                    <a:pt x="183752" y="17513"/>
                  </a:cubicBezTo>
                  <a:cubicBezTo>
                    <a:pt x="183055" y="16816"/>
                    <a:pt x="182359" y="14812"/>
                    <a:pt x="181662" y="14115"/>
                  </a:cubicBezTo>
                  <a:cubicBezTo>
                    <a:pt x="180964" y="14115"/>
                    <a:pt x="178873" y="13418"/>
                    <a:pt x="178176" y="13418"/>
                  </a:cubicBezTo>
                  <a:cubicBezTo>
                    <a:pt x="177479" y="12721"/>
                    <a:pt x="176085" y="11414"/>
                    <a:pt x="175388" y="10717"/>
                  </a:cubicBezTo>
                  <a:cubicBezTo>
                    <a:pt x="174691" y="10717"/>
                    <a:pt x="173297" y="10020"/>
                    <a:pt x="172600" y="10020"/>
                  </a:cubicBezTo>
                  <a:cubicBezTo>
                    <a:pt x="171206" y="9323"/>
                    <a:pt x="169812" y="7319"/>
                    <a:pt x="168418" y="7319"/>
                  </a:cubicBezTo>
                  <a:cubicBezTo>
                    <a:pt x="167721" y="6622"/>
                    <a:pt x="166327" y="7319"/>
                    <a:pt x="164933" y="7319"/>
                  </a:cubicBezTo>
                  <a:cubicBezTo>
                    <a:pt x="164236" y="6622"/>
                    <a:pt x="162145" y="6012"/>
                    <a:pt x="160838" y="6012"/>
                  </a:cubicBezTo>
                  <a:cubicBezTo>
                    <a:pt x="160141" y="5315"/>
                    <a:pt x="158050" y="4705"/>
                    <a:pt x="157353" y="4008"/>
                  </a:cubicBezTo>
                  <a:cubicBezTo>
                    <a:pt x="156656" y="3311"/>
                    <a:pt x="154565" y="2701"/>
                    <a:pt x="153868" y="2004"/>
                  </a:cubicBezTo>
                  <a:cubicBezTo>
                    <a:pt x="153171" y="1307"/>
                    <a:pt x="151777" y="697"/>
                    <a:pt x="150382" y="0"/>
                  </a:cubicBezTo>
                  <a:cubicBezTo>
                    <a:pt x="149686" y="0"/>
                    <a:pt x="147594" y="697"/>
                    <a:pt x="146200" y="697"/>
                  </a:cubicBezTo>
                  <a:cubicBezTo>
                    <a:pt x="145503" y="697"/>
                    <a:pt x="143412" y="697"/>
                    <a:pt x="142105" y="1394"/>
                  </a:cubicBezTo>
                  <a:cubicBezTo>
                    <a:pt x="141409" y="1394"/>
                    <a:pt x="139318" y="2091"/>
                    <a:pt x="138620" y="3398"/>
                  </a:cubicBezTo>
                  <a:cubicBezTo>
                    <a:pt x="137923" y="3398"/>
                    <a:pt x="137226" y="4792"/>
                    <a:pt x="137226" y="5402"/>
                  </a:cubicBezTo>
                  <a:cubicBezTo>
                    <a:pt x="137226" y="6012"/>
                    <a:pt x="137923" y="8103"/>
                    <a:pt x="137923" y="8800"/>
                  </a:cubicBezTo>
                  <a:cubicBezTo>
                    <a:pt x="138620" y="8800"/>
                    <a:pt x="139318" y="9497"/>
                    <a:pt x="139318" y="10107"/>
                  </a:cubicBezTo>
                  <a:cubicBezTo>
                    <a:pt x="139318" y="10717"/>
                    <a:pt x="137923" y="12111"/>
                    <a:pt x="137923" y="12111"/>
                  </a:cubicBezTo>
                  <a:cubicBezTo>
                    <a:pt x="137226" y="12808"/>
                    <a:pt x="135832" y="14812"/>
                    <a:pt x="134438" y="14812"/>
                  </a:cubicBezTo>
                  <a:cubicBezTo>
                    <a:pt x="133741" y="14812"/>
                    <a:pt x="132347" y="12808"/>
                    <a:pt x="131650" y="12808"/>
                  </a:cubicBezTo>
                  <a:cubicBezTo>
                    <a:pt x="130953" y="12808"/>
                    <a:pt x="128165" y="13505"/>
                    <a:pt x="127555" y="14115"/>
                  </a:cubicBezTo>
                  <a:cubicBezTo>
                    <a:pt x="126858" y="14115"/>
                    <a:pt x="126161" y="16119"/>
                    <a:pt x="125464" y="16816"/>
                  </a:cubicBezTo>
                  <a:lnTo>
                    <a:pt x="122676" y="16816"/>
                  </a:lnTo>
                  <a:cubicBezTo>
                    <a:pt x="121979" y="17513"/>
                    <a:pt x="121979" y="18820"/>
                    <a:pt x="121979" y="19517"/>
                  </a:cubicBezTo>
                  <a:cubicBezTo>
                    <a:pt x="121979" y="20214"/>
                    <a:pt x="121979" y="21521"/>
                    <a:pt x="121282" y="22915"/>
                  </a:cubicBezTo>
                  <a:cubicBezTo>
                    <a:pt x="121282" y="23612"/>
                    <a:pt x="119888" y="24221"/>
                    <a:pt x="119888" y="24919"/>
                  </a:cubicBezTo>
                  <a:cubicBezTo>
                    <a:pt x="118494" y="24919"/>
                    <a:pt x="115793" y="24919"/>
                    <a:pt x="114399" y="25616"/>
                  </a:cubicBezTo>
                  <a:cubicBezTo>
                    <a:pt x="113702" y="26313"/>
                    <a:pt x="111611" y="27619"/>
                    <a:pt x="110914" y="29014"/>
                  </a:cubicBezTo>
                  <a:cubicBezTo>
                    <a:pt x="110217" y="29711"/>
                    <a:pt x="108823" y="30320"/>
                    <a:pt x="108126" y="31017"/>
                  </a:cubicBezTo>
                  <a:cubicBezTo>
                    <a:pt x="107429" y="31714"/>
                    <a:pt x="106731" y="33021"/>
                    <a:pt x="106035" y="33718"/>
                  </a:cubicBezTo>
                  <a:cubicBezTo>
                    <a:pt x="105338" y="34415"/>
                    <a:pt x="103944" y="36419"/>
                    <a:pt x="103247" y="37116"/>
                  </a:cubicBezTo>
                  <a:lnTo>
                    <a:pt x="101156" y="37116"/>
                  </a:lnTo>
                  <a:cubicBezTo>
                    <a:pt x="99761" y="37116"/>
                    <a:pt x="99064" y="35809"/>
                    <a:pt x="97670" y="35112"/>
                  </a:cubicBezTo>
                  <a:cubicBezTo>
                    <a:pt x="96973" y="35112"/>
                    <a:pt x="96277" y="35809"/>
                    <a:pt x="95579" y="35809"/>
                  </a:cubicBezTo>
                  <a:cubicBezTo>
                    <a:pt x="94185" y="35809"/>
                    <a:pt x="91397" y="33806"/>
                    <a:pt x="90090" y="33109"/>
                  </a:cubicBezTo>
                  <a:cubicBezTo>
                    <a:pt x="89393" y="33109"/>
                    <a:pt x="87999" y="32411"/>
                    <a:pt x="87999" y="31802"/>
                  </a:cubicBezTo>
                  <a:cubicBezTo>
                    <a:pt x="86605" y="30495"/>
                    <a:pt x="85908" y="27794"/>
                    <a:pt x="85211" y="26400"/>
                  </a:cubicBezTo>
                  <a:cubicBezTo>
                    <a:pt x="84514" y="25093"/>
                    <a:pt x="83817" y="22392"/>
                    <a:pt x="83817" y="22392"/>
                  </a:cubicBezTo>
                  <a:cubicBezTo>
                    <a:pt x="83120" y="21695"/>
                    <a:pt x="83817" y="18994"/>
                    <a:pt x="83817" y="18384"/>
                  </a:cubicBezTo>
                  <a:cubicBezTo>
                    <a:pt x="83817" y="17774"/>
                    <a:pt x="83817" y="15683"/>
                    <a:pt x="83120" y="14986"/>
                  </a:cubicBezTo>
                  <a:cubicBezTo>
                    <a:pt x="83120" y="14289"/>
                    <a:pt x="81726" y="12982"/>
                    <a:pt x="81029" y="12982"/>
                  </a:cubicBezTo>
                  <a:cubicBezTo>
                    <a:pt x="80332" y="12982"/>
                    <a:pt x="79635" y="14986"/>
                    <a:pt x="78938" y="14986"/>
                  </a:cubicBezTo>
                  <a:cubicBezTo>
                    <a:pt x="78241" y="14986"/>
                    <a:pt x="77544" y="14289"/>
                    <a:pt x="76847" y="14289"/>
                  </a:cubicBezTo>
                  <a:cubicBezTo>
                    <a:pt x="75453" y="13592"/>
                    <a:pt x="72752" y="13592"/>
                    <a:pt x="71358" y="13592"/>
                  </a:cubicBezTo>
                  <a:cubicBezTo>
                    <a:pt x="70661" y="13592"/>
                    <a:pt x="67873" y="14289"/>
                    <a:pt x="66566" y="14899"/>
                  </a:cubicBezTo>
                  <a:cubicBezTo>
                    <a:pt x="65868" y="15596"/>
                    <a:pt x="65172" y="17600"/>
                    <a:pt x="64475" y="18297"/>
                  </a:cubicBezTo>
                  <a:cubicBezTo>
                    <a:pt x="64475" y="19604"/>
                    <a:pt x="62384" y="23699"/>
                    <a:pt x="62384" y="23699"/>
                  </a:cubicBezTo>
                  <a:lnTo>
                    <a:pt x="34764" y="117535"/>
                  </a:lnTo>
                  <a:cubicBezTo>
                    <a:pt x="34764" y="117535"/>
                    <a:pt x="34067" y="120933"/>
                    <a:pt x="34067" y="122240"/>
                  </a:cubicBezTo>
                  <a:cubicBezTo>
                    <a:pt x="34764" y="124941"/>
                    <a:pt x="35461" y="129646"/>
                    <a:pt x="36158" y="132347"/>
                  </a:cubicBezTo>
                  <a:cubicBezTo>
                    <a:pt x="36855" y="134351"/>
                    <a:pt x="38249" y="139056"/>
                    <a:pt x="38946" y="141147"/>
                  </a:cubicBezTo>
                  <a:cubicBezTo>
                    <a:pt x="38946" y="142454"/>
                    <a:pt x="39644" y="145852"/>
                    <a:pt x="39644" y="147246"/>
                  </a:cubicBezTo>
                  <a:cubicBezTo>
                    <a:pt x="39644" y="148640"/>
                    <a:pt x="39644" y="151254"/>
                    <a:pt x="38946" y="152648"/>
                  </a:cubicBezTo>
                  <a:cubicBezTo>
                    <a:pt x="38249" y="153345"/>
                    <a:pt x="37552" y="153345"/>
                    <a:pt x="36855" y="153955"/>
                  </a:cubicBezTo>
                  <a:cubicBezTo>
                    <a:pt x="36855" y="154652"/>
                    <a:pt x="36855" y="156656"/>
                    <a:pt x="36158" y="157353"/>
                  </a:cubicBezTo>
                  <a:cubicBezTo>
                    <a:pt x="36158" y="158050"/>
                    <a:pt x="35461" y="160053"/>
                    <a:pt x="34764" y="160751"/>
                  </a:cubicBezTo>
                  <a:cubicBezTo>
                    <a:pt x="34067" y="161448"/>
                    <a:pt x="32673" y="160751"/>
                    <a:pt x="31976" y="160751"/>
                  </a:cubicBezTo>
                  <a:cubicBezTo>
                    <a:pt x="31976" y="161448"/>
                    <a:pt x="31279" y="162754"/>
                    <a:pt x="31279" y="164149"/>
                  </a:cubicBezTo>
                  <a:lnTo>
                    <a:pt x="31279" y="165455"/>
                  </a:lnTo>
                  <a:cubicBezTo>
                    <a:pt x="31279" y="166152"/>
                    <a:pt x="31976" y="166762"/>
                    <a:pt x="31976" y="167459"/>
                  </a:cubicBezTo>
                  <a:cubicBezTo>
                    <a:pt x="32673" y="168156"/>
                    <a:pt x="32673" y="168766"/>
                    <a:pt x="31976" y="169463"/>
                  </a:cubicBezTo>
                  <a:cubicBezTo>
                    <a:pt x="31976" y="170160"/>
                    <a:pt x="30582" y="170770"/>
                    <a:pt x="29885" y="171467"/>
                  </a:cubicBezTo>
                  <a:cubicBezTo>
                    <a:pt x="29188" y="172164"/>
                    <a:pt x="28491" y="174168"/>
                    <a:pt x="28491" y="175475"/>
                  </a:cubicBezTo>
                  <a:cubicBezTo>
                    <a:pt x="28491" y="176172"/>
                    <a:pt x="29885" y="177479"/>
                    <a:pt x="29885" y="178873"/>
                  </a:cubicBezTo>
                  <a:cubicBezTo>
                    <a:pt x="29885" y="179570"/>
                    <a:pt x="28491" y="180877"/>
                    <a:pt x="28491" y="181574"/>
                  </a:cubicBezTo>
                  <a:cubicBezTo>
                    <a:pt x="29188" y="182271"/>
                    <a:pt x="29188" y="183578"/>
                    <a:pt x="29885" y="184275"/>
                  </a:cubicBezTo>
                  <a:lnTo>
                    <a:pt x="33370" y="184275"/>
                  </a:lnTo>
                  <a:cubicBezTo>
                    <a:pt x="34067" y="184972"/>
                    <a:pt x="35461" y="185582"/>
                    <a:pt x="36158" y="186976"/>
                  </a:cubicBezTo>
                  <a:cubicBezTo>
                    <a:pt x="36855" y="187673"/>
                    <a:pt x="36855" y="189677"/>
                    <a:pt x="36158" y="190374"/>
                  </a:cubicBezTo>
                  <a:cubicBezTo>
                    <a:pt x="36158" y="191071"/>
                    <a:pt x="34067" y="191681"/>
                    <a:pt x="33370" y="192378"/>
                  </a:cubicBezTo>
                  <a:cubicBezTo>
                    <a:pt x="33370" y="193685"/>
                    <a:pt x="32673" y="195079"/>
                    <a:pt x="32673" y="195776"/>
                  </a:cubicBezTo>
                  <a:cubicBezTo>
                    <a:pt x="33370" y="197083"/>
                    <a:pt x="36158" y="196473"/>
                    <a:pt x="36158" y="197780"/>
                  </a:cubicBezTo>
                  <a:cubicBezTo>
                    <a:pt x="36855" y="197780"/>
                    <a:pt x="35461" y="199087"/>
                    <a:pt x="35461" y="199784"/>
                  </a:cubicBezTo>
                  <a:cubicBezTo>
                    <a:pt x="34764" y="200481"/>
                    <a:pt x="32673" y="201788"/>
                    <a:pt x="32673" y="203182"/>
                  </a:cubicBezTo>
                  <a:cubicBezTo>
                    <a:pt x="32673" y="203879"/>
                    <a:pt x="34067" y="204489"/>
                    <a:pt x="34067" y="204489"/>
                  </a:cubicBezTo>
                  <a:cubicBezTo>
                    <a:pt x="34764" y="204489"/>
                    <a:pt x="36855" y="204489"/>
                    <a:pt x="37552" y="205186"/>
                  </a:cubicBezTo>
                  <a:cubicBezTo>
                    <a:pt x="37552" y="205883"/>
                    <a:pt x="35461" y="208584"/>
                    <a:pt x="36158" y="209193"/>
                  </a:cubicBezTo>
                  <a:cubicBezTo>
                    <a:pt x="36855" y="209891"/>
                    <a:pt x="38249" y="208496"/>
                    <a:pt x="38946" y="207887"/>
                  </a:cubicBezTo>
                  <a:cubicBezTo>
                    <a:pt x="40340" y="207887"/>
                    <a:pt x="41734" y="207887"/>
                    <a:pt x="42431" y="208584"/>
                  </a:cubicBezTo>
                  <a:cubicBezTo>
                    <a:pt x="43128" y="209281"/>
                    <a:pt x="41734" y="210588"/>
                    <a:pt x="41734" y="211285"/>
                  </a:cubicBezTo>
                  <a:cubicBezTo>
                    <a:pt x="41734" y="211982"/>
                    <a:pt x="43128" y="212591"/>
                    <a:pt x="43128" y="213288"/>
                  </a:cubicBezTo>
                  <a:cubicBezTo>
                    <a:pt x="43128" y="214595"/>
                    <a:pt x="42431" y="217993"/>
                    <a:pt x="41037" y="219387"/>
                  </a:cubicBezTo>
                  <a:cubicBezTo>
                    <a:pt x="40340" y="220084"/>
                    <a:pt x="38249" y="222088"/>
                    <a:pt x="37552" y="223395"/>
                  </a:cubicBezTo>
                  <a:cubicBezTo>
                    <a:pt x="36855" y="224092"/>
                    <a:pt x="36158" y="226096"/>
                    <a:pt x="35461" y="226793"/>
                  </a:cubicBezTo>
                  <a:cubicBezTo>
                    <a:pt x="34764" y="228100"/>
                    <a:pt x="34067" y="229494"/>
                    <a:pt x="34067" y="230801"/>
                  </a:cubicBezTo>
                  <a:cubicBezTo>
                    <a:pt x="34764" y="231498"/>
                    <a:pt x="35461" y="232108"/>
                    <a:pt x="36158" y="232108"/>
                  </a:cubicBezTo>
                  <a:cubicBezTo>
                    <a:pt x="36855" y="232805"/>
                    <a:pt x="38249" y="234112"/>
                    <a:pt x="38946" y="234809"/>
                  </a:cubicBezTo>
                  <a:cubicBezTo>
                    <a:pt x="38946" y="236116"/>
                    <a:pt x="38946" y="237510"/>
                    <a:pt x="38249" y="238207"/>
                  </a:cubicBezTo>
                  <a:cubicBezTo>
                    <a:pt x="37552" y="239514"/>
                    <a:pt x="35461" y="240908"/>
                    <a:pt x="34764" y="241605"/>
                  </a:cubicBezTo>
                  <a:cubicBezTo>
                    <a:pt x="33370" y="242912"/>
                    <a:pt x="30582" y="246310"/>
                    <a:pt x="29275" y="247704"/>
                  </a:cubicBezTo>
                  <a:cubicBezTo>
                    <a:pt x="29275" y="247704"/>
                    <a:pt x="27881" y="248401"/>
                    <a:pt x="27881" y="249011"/>
                  </a:cubicBezTo>
                  <a:cubicBezTo>
                    <a:pt x="27184" y="249708"/>
                    <a:pt x="26487" y="251712"/>
                    <a:pt x="25790" y="253019"/>
                  </a:cubicBezTo>
                  <a:cubicBezTo>
                    <a:pt x="25790" y="253716"/>
                    <a:pt x="24396" y="255023"/>
                    <a:pt x="23699" y="255720"/>
                  </a:cubicBezTo>
                  <a:cubicBezTo>
                    <a:pt x="23002" y="256417"/>
                    <a:pt x="22305" y="258421"/>
                    <a:pt x="21608" y="259728"/>
                  </a:cubicBezTo>
                  <a:cubicBezTo>
                    <a:pt x="21608" y="260425"/>
                    <a:pt x="21608" y="263126"/>
                    <a:pt x="20911" y="264432"/>
                  </a:cubicBezTo>
                  <a:cubicBezTo>
                    <a:pt x="20911" y="265129"/>
                    <a:pt x="20214" y="266436"/>
                    <a:pt x="20214" y="267133"/>
                  </a:cubicBezTo>
                  <a:cubicBezTo>
                    <a:pt x="20214" y="267830"/>
                    <a:pt x="20214" y="269834"/>
                    <a:pt x="20911" y="271141"/>
                  </a:cubicBezTo>
                  <a:cubicBezTo>
                    <a:pt x="20911" y="271141"/>
                    <a:pt x="22305" y="271838"/>
                    <a:pt x="22305" y="272448"/>
                  </a:cubicBezTo>
                  <a:cubicBezTo>
                    <a:pt x="23002" y="273145"/>
                    <a:pt x="25093" y="273145"/>
                    <a:pt x="25790" y="273755"/>
                  </a:cubicBezTo>
                  <a:cubicBezTo>
                    <a:pt x="27184" y="273755"/>
                    <a:pt x="29885" y="274452"/>
                    <a:pt x="31279" y="275062"/>
                  </a:cubicBezTo>
                  <a:cubicBezTo>
                    <a:pt x="31976" y="275759"/>
                    <a:pt x="32673" y="277763"/>
                    <a:pt x="33370" y="278460"/>
                  </a:cubicBezTo>
                  <a:cubicBezTo>
                    <a:pt x="33370" y="279767"/>
                    <a:pt x="33370" y="282468"/>
                    <a:pt x="31976" y="283165"/>
                  </a:cubicBezTo>
                  <a:cubicBezTo>
                    <a:pt x="31976" y="283862"/>
                    <a:pt x="29885" y="283862"/>
                    <a:pt x="29885" y="283862"/>
                  </a:cubicBezTo>
                  <a:cubicBezTo>
                    <a:pt x="29188" y="283165"/>
                    <a:pt x="28491" y="282555"/>
                    <a:pt x="27794" y="282555"/>
                  </a:cubicBezTo>
                  <a:cubicBezTo>
                    <a:pt x="27097" y="282555"/>
                    <a:pt x="26400" y="283252"/>
                    <a:pt x="25703" y="283252"/>
                  </a:cubicBezTo>
                  <a:cubicBezTo>
                    <a:pt x="24309" y="283949"/>
                    <a:pt x="22915" y="283252"/>
                    <a:pt x="22218" y="282555"/>
                  </a:cubicBezTo>
                  <a:cubicBezTo>
                    <a:pt x="21521" y="281858"/>
                    <a:pt x="20824" y="280551"/>
                    <a:pt x="20126" y="279854"/>
                  </a:cubicBezTo>
                  <a:lnTo>
                    <a:pt x="18035" y="280551"/>
                  </a:lnTo>
                  <a:cubicBezTo>
                    <a:pt x="17339" y="281248"/>
                    <a:pt x="15945" y="282555"/>
                    <a:pt x="15945" y="283949"/>
                  </a:cubicBezTo>
                  <a:cubicBezTo>
                    <a:pt x="15945" y="283949"/>
                    <a:pt x="16642" y="285256"/>
                    <a:pt x="16642" y="285953"/>
                  </a:cubicBezTo>
                  <a:cubicBezTo>
                    <a:pt x="16642" y="286650"/>
                    <a:pt x="18035" y="286650"/>
                    <a:pt x="18035" y="287260"/>
                  </a:cubicBezTo>
                  <a:cubicBezTo>
                    <a:pt x="18733" y="287957"/>
                    <a:pt x="18035" y="289961"/>
                    <a:pt x="18035" y="290658"/>
                  </a:cubicBezTo>
                  <a:cubicBezTo>
                    <a:pt x="18733" y="291355"/>
                    <a:pt x="20824" y="291355"/>
                    <a:pt x="21521" y="291965"/>
                  </a:cubicBezTo>
                  <a:cubicBezTo>
                    <a:pt x="21521" y="292662"/>
                    <a:pt x="21521" y="293969"/>
                    <a:pt x="20824" y="294666"/>
                  </a:cubicBezTo>
                  <a:cubicBezTo>
                    <a:pt x="20824" y="294666"/>
                    <a:pt x="19430" y="295363"/>
                    <a:pt x="19430" y="295973"/>
                  </a:cubicBezTo>
                  <a:cubicBezTo>
                    <a:pt x="19430" y="296583"/>
                    <a:pt x="20126" y="297977"/>
                    <a:pt x="20126" y="298674"/>
                  </a:cubicBezTo>
                  <a:lnTo>
                    <a:pt x="20126" y="302072"/>
                  </a:lnTo>
                  <a:cubicBezTo>
                    <a:pt x="20126" y="302769"/>
                    <a:pt x="18733" y="304076"/>
                    <a:pt x="18035" y="304773"/>
                  </a:cubicBezTo>
                  <a:cubicBezTo>
                    <a:pt x="18035" y="304773"/>
                    <a:pt x="16642" y="305470"/>
                    <a:pt x="16642" y="304773"/>
                  </a:cubicBezTo>
                  <a:cubicBezTo>
                    <a:pt x="15247" y="304773"/>
                    <a:pt x="15247" y="302769"/>
                    <a:pt x="14551" y="302072"/>
                  </a:cubicBezTo>
                  <a:cubicBezTo>
                    <a:pt x="13854" y="301375"/>
                    <a:pt x="11763" y="300765"/>
                    <a:pt x="11763" y="300068"/>
                  </a:cubicBezTo>
                  <a:cubicBezTo>
                    <a:pt x="11065" y="299371"/>
                    <a:pt x="11763" y="297367"/>
                    <a:pt x="11065" y="296670"/>
                  </a:cubicBezTo>
                  <a:cubicBezTo>
                    <a:pt x="11065" y="295973"/>
                    <a:pt x="9672" y="295363"/>
                    <a:pt x="8974" y="294666"/>
                  </a:cubicBezTo>
                  <a:cubicBezTo>
                    <a:pt x="8277" y="294666"/>
                    <a:pt x="6883" y="295363"/>
                    <a:pt x="6186" y="295363"/>
                  </a:cubicBezTo>
                  <a:cubicBezTo>
                    <a:pt x="4792" y="295363"/>
                    <a:pt x="2701" y="293359"/>
                    <a:pt x="2092" y="294056"/>
                  </a:cubicBezTo>
                  <a:cubicBezTo>
                    <a:pt x="2092" y="294753"/>
                    <a:pt x="2788" y="296060"/>
                    <a:pt x="2788" y="296757"/>
                  </a:cubicBezTo>
                  <a:cubicBezTo>
                    <a:pt x="2092" y="297454"/>
                    <a:pt x="2092" y="298761"/>
                    <a:pt x="1394" y="298761"/>
                  </a:cubicBezTo>
                  <a:cubicBezTo>
                    <a:pt x="932" y="299225"/>
                    <a:pt x="462" y="299458"/>
                    <a:pt x="0" y="299458"/>
                  </a:cubicBezTo>
                  <a:lnTo>
                    <a:pt x="1394" y="302856"/>
                  </a:lnTo>
                  <a:lnTo>
                    <a:pt x="24135" y="358879"/>
                  </a:lnTo>
                  <a:lnTo>
                    <a:pt x="66217" y="474933"/>
                  </a:lnTo>
                  <a:lnTo>
                    <a:pt x="72403" y="491836"/>
                  </a:lnTo>
                  <a:cubicBezTo>
                    <a:pt x="74495" y="492533"/>
                    <a:pt x="75191" y="493143"/>
                    <a:pt x="75191" y="493840"/>
                  </a:cubicBezTo>
                  <a:cubicBezTo>
                    <a:pt x="75888" y="495146"/>
                    <a:pt x="75888" y="496540"/>
                    <a:pt x="76586" y="497847"/>
                  </a:cubicBezTo>
                  <a:lnTo>
                    <a:pt x="76586" y="498544"/>
                  </a:lnTo>
                  <a:cubicBezTo>
                    <a:pt x="76586" y="499009"/>
                    <a:pt x="76821" y="499444"/>
                    <a:pt x="77282" y="499851"/>
                  </a:cubicBezTo>
                  <a:cubicBezTo>
                    <a:pt x="77282" y="501158"/>
                    <a:pt x="77979" y="502552"/>
                    <a:pt x="77979" y="503859"/>
                  </a:cubicBezTo>
                  <a:lnTo>
                    <a:pt x="77979" y="508564"/>
                  </a:lnTo>
                  <a:cubicBezTo>
                    <a:pt x="77979" y="509261"/>
                    <a:pt x="77979" y="511265"/>
                    <a:pt x="78677" y="511962"/>
                  </a:cubicBezTo>
                  <a:cubicBezTo>
                    <a:pt x="78677" y="513269"/>
                    <a:pt x="79374" y="514663"/>
                    <a:pt x="80070" y="515360"/>
                  </a:cubicBezTo>
                  <a:lnTo>
                    <a:pt x="80768" y="516057"/>
                  </a:lnTo>
                  <a:lnTo>
                    <a:pt x="82162" y="516057"/>
                  </a:lnTo>
                  <a:cubicBezTo>
                    <a:pt x="82859" y="516057"/>
                    <a:pt x="84253" y="516057"/>
                    <a:pt x="84949" y="516754"/>
                  </a:cubicBezTo>
                  <a:cubicBezTo>
                    <a:pt x="86344" y="517451"/>
                    <a:pt x="87041" y="518758"/>
                    <a:pt x="87738" y="520152"/>
                  </a:cubicBezTo>
                  <a:lnTo>
                    <a:pt x="88435" y="520849"/>
                  </a:lnTo>
                  <a:cubicBezTo>
                    <a:pt x="88435" y="521546"/>
                    <a:pt x="89829" y="522156"/>
                    <a:pt x="91223" y="522156"/>
                  </a:cubicBezTo>
                  <a:cubicBezTo>
                    <a:pt x="91920" y="522853"/>
                    <a:pt x="94708" y="523463"/>
                    <a:pt x="96712" y="523463"/>
                  </a:cubicBezTo>
                  <a:lnTo>
                    <a:pt x="98803" y="524160"/>
                  </a:lnTo>
                  <a:lnTo>
                    <a:pt x="100894" y="537665"/>
                  </a:lnTo>
                  <a:lnTo>
                    <a:pt x="106383" y="540366"/>
                  </a:lnTo>
                  <a:lnTo>
                    <a:pt x="113266" y="540366"/>
                  </a:lnTo>
                  <a:lnTo>
                    <a:pt x="113266" y="538362"/>
                  </a:lnTo>
                  <a:cubicBezTo>
                    <a:pt x="113963" y="537665"/>
                    <a:pt x="113266" y="534964"/>
                    <a:pt x="113963" y="534354"/>
                  </a:cubicBezTo>
                  <a:cubicBezTo>
                    <a:pt x="113963" y="532350"/>
                    <a:pt x="116054" y="528952"/>
                    <a:pt x="116054" y="526948"/>
                  </a:cubicBezTo>
                  <a:cubicBezTo>
                    <a:pt x="116054" y="526251"/>
                    <a:pt x="115357" y="524944"/>
                    <a:pt x="114660" y="523550"/>
                  </a:cubicBezTo>
                  <a:cubicBezTo>
                    <a:pt x="114660" y="522243"/>
                    <a:pt x="113963" y="518845"/>
                    <a:pt x="113963" y="517451"/>
                  </a:cubicBezTo>
                  <a:cubicBezTo>
                    <a:pt x="113963" y="516057"/>
                    <a:pt x="112569" y="512746"/>
                    <a:pt x="113266" y="511352"/>
                  </a:cubicBezTo>
                  <a:cubicBezTo>
                    <a:pt x="113963" y="509958"/>
                    <a:pt x="116054" y="509348"/>
                    <a:pt x="116751" y="508651"/>
                  </a:cubicBezTo>
                  <a:cubicBezTo>
                    <a:pt x="117448" y="507954"/>
                    <a:pt x="120237" y="507344"/>
                    <a:pt x="120846" y="506647"/>
                  </a:cubicBezTo>
                  <a:cubicBezTo>
                    <a:pt x="121543" y="505950"/>
                    <a:pt x="122240" y="503946"/>
                    <a:pt x="122938" y="503249"/>
                  </a:cubicBezTo>
                  <a:cubicBezTo>
                    <a:pt x="122938" y="502552"/>
                    <a:pt x="122240" y="500548"/>
                    <a:pt x="122240" y="499851"/>
                  </a:cubicBezTo>
                  <a:cubicBezTo>
                    <a:pt x="122938" y="499154"/>
                    <a:pt x="124331" y="498544"/>
                    <a:pt x="125029" y="497847"/>
                  </a:cubicBezTo>
                  <a:cubicBezTo>
                    <a:pt x="125726" y="497150"/>
                    <a:pt x="125726" y="495146"/>
                    <a:pt x="125726" y="493840"/>
                  </a:cubicBezTo>
                  <a:cubicBezTo>
                    <a:pt x="125029" y="493143"/>
                    <a:pt x="124331" y="492533"/>
                    <a:pt x="123634" y="491836"/>
                  </a:cubicBezTo>
                  <a:cubicBezTo>
                    <a:pt x="123634" y="490529"/>
                    <a:pt x="122938" y="489135"/>
                    <a:pt x="122240" y="487828"/>
                  </a:cubicBezTo>
                  <a:lnTo>
                    <a:pt x="122240" y="485824"/>
                  </a:lnTo>
                  <a:cubicBezTo>
                    <a:pt x="122240" y="484430"/>
                    <a:pt x="122938" y="482426"/>
                    <a:pt x="123634" y="481816"/>
                  </a:cubicBezTo>
                  <a:cubicBezTo>
                    <a:pt x="124331" y="481119"/>
                    <a:pt x="125726" y="481119"/>
                    <a:pt x="126422" y="480509"/>
                  </a:cubicBezTo>
                  <a:cubicBezTo>
                    <a:pt x="127120" y="479812"/>
                    <a:pt x="127817" y="478505"/>
                    <a:pt x="128513" y="478505"/>
                  </a:cubicBezTo>
                  <a:cubicBezTo>
                    <a:pt x="129210" y="477808"/>
                    <a:pt x="130605" y="478505"/>
                    <a:pt x="131301" y="478505"/>
                  </a:cubicBezTo>
                  <a:cubicBezTo>
                    <a:pt x="131999" y="477808"/>
                    <a:pt x="134090" y="477808"/>
                    <a:pt x="134090" y="477198"/>
                  </a:cubicBezTo>
                  <a:cubicBezTo>
                    <a:pt x="134787" y="476501"/>
                    <a:pt x="134090" y="475194"/>
                    <a:pt x="134090" y="474497"/>
                  </a:cubicBezTo>
                  <a:cubicBezTo>
                    <a:pt x="134090" y="473800"/>
                    <a:pt x="133392" y="472493"/>
                    <a:pt x="132696" y="471796"/>
                  </a:cubicBezTo>
                  <a:cubicBezTo>
                    <a:pt x="132696" y="471099"/>
                    <a:pt x="131301" y="469792"/>
                    <a:pt x="130605" y="469095"/>
                  </a:cubicBezTo>
                  <a:cubicBezTo>
                    <a:pt x="129908" y="468398"/>
                    <a:pt x="129210" y="467788"/>
                    <a:pt x="128513" y="467091"/>
                  </a:cubicBezTo>
                  <a:cubicBezTo>
                    <a:pt x="128513" y="466394"/>
                    <a:pt x="127120" y="465697"/>
                    <a:pt x="127120" y="465697"/>
                  </a:cubicBezTo>
                  <a:cubicBezTo>
                    <a:pt x="126422" y="465000"/>
                    <a:pt x="126422" y="463693"/>
                    <a:pt x="126422" y="463693"/>
                  </a:cubicBezTo>
                  <a:cubicBezTo>
                    <a:pt x="126422" y="462996"/>
                    <a:pt x="127817" y="461689"/>
                    <a:pt x="127817" y="460992"/>
                  </a:cubicBezTo>
                  <a:lnTo>
                    <a:pt x="127817" y="456985"/>
                  </a:lnTo>
                  <a:cubicBezTo>
                    <a:pt x="127817" y="455678"/>
                    <a:pt x="127120" y="454284"/>
                    <a:pt x="127120" y="453587"/>
                  </a:cubicBezTo>
                  <a:cubicBezTo>
                    <a:pt x="127817" y="452890"/>
                    <a:pt x="129210" y="452280"/>
                    <a:pt x="129908" y="451583"/>
                  </a:cubicBezTo>
                  <a:lnTo>
                    <a:pt x="129908" y="448185"/>
                  </a:lnTo>
                  <a:cubicBezTo>
                    <a:pt x="130605" y="447488"/>
                    <a:pt x="131999" y="446181"/>
                    <a:pt x="132696" y="445484"/>
                  </a:cubicBezTo>
                  <a:cubicBezTo>
                    <a:pt x="133392" y="444787"/>
                    <a:pt x="134787" y="444177"/>
                    <a:pt x="135484" y="443480"/>
                  </a:cubicBezTo>
                  <a:cubicBezTo>
                    <a:pt x="135484" y="442783"/>
                    <a:pt x="136181" y="442173"/>
                    <a:pt x="136181" y="441476"/>
                  </a:cubicBezTo>
                  <a:cubicBezTo>
                    <a:pt x="136878" y="440779"/>
                    <a:pt x="136878" y="439472"/>
                    <a:pt x="136878" y="438775"/>
                  </a:cubicBezTo>
                  <a:lnTo>
                    <a:pt x="138272" y="437468"/>
                  </a:lnTo>
                  <a:cubicBezTo>
                    <a:pt x="138969" y="436771"/>
                    <a:pt x="140363" y="437468"/>
                    <a:pt x="140363" y="438165"/>
                  </a:cubicBezTo>
                  <a:cubicBezTo>
                    <a:pt x="141060" y="438862"/>
                    <a:pt x="139666" y="440169"/>
                    <a:pt x="139666" y="440866"/>
                  </a:cubicBezTo>
                  <a:cubicBezTo>
                    <a:pt x="139666" y="441563"/>
                    <a:pt x="140363" y="441563"/>
                    <a:pt x="141060" y="442173"/>
                  </a:cubicBezTo>
                  <a:cubicBezTo>
                    <a:pt x="141060" y="442173"/>
                    <a:pt x="143151" y="442870"/>
                    <a:pt x="143151" y="443480"/>
                  </a:cubicBezTo>
                  <a:cubicBezTo>
                    <a:pt x="143848" y="444177"/>
                    <a:pt x="143151" y="446181"/>
                    <a:pt x="142454" y="446878"/>
                  </a:cubicBezTo>
                  <a:cubicBezTo>
                    <a:pt x="142454" y="447575"/>
                    <a:pt x="141060" y="447575"/>
                    <a:pt x="140363" y="447575"/>
                  </a:cubicBezTo>
                  <a:lnTo>
                    <a:pt x="140363" y="450276"/>
                  </a:lnTo>
                  <a:cubicBezTo>
                    <a:pt x="141060" y="450973"/>
                    <a:pt x="141757" y="451583"/>
                    <a:pt x="141757" y="451583"/>
                  </a:cubicBezTo>
                  <a:cubicBezTo>
                    <a:pt x="142454" y="452280"/>
                    <a:pt x="143848" y="452280"/>
                    <a:pt x="144545" y="451583"/>
                  </a:cubicBezTo>
                  <a:cubicBezTo>
                    <a:pt x="145242" y="451583"/>
                    <a:pt x="145939" y="450276"/>
                    <a:pt x="145939" y="449579"/>
                  </a:cubicBezTo>
                  <a:lnTo>
                    <a:pt x="145939" y="448272"/>
                  </a:lnTo>
                  <a:cubicBezTo>
                    <a:pt x="146636" y="446965"/>
                    <a:pt x="148030" y="445571"/>
                    <a:pt x="148727" y="444874"/>
                  </a:cubicBezTo>
                  <a:cubicBezTo>
                    <a:pt x="149424" y="444177"/>
                    <a:pt x="151515" y="442870"/>
                    <a:pt x="152212" y="442870"/>
                  </a:cubicBezTo>
                  <a:cubicBezTo>
                    <a:pt x="152909" y="442870"/>
                    <a:pt x="154303" y="443567"/>
                    <a:pt x="154303" y="444177"/>
                  </a:cubicBezTo>
                  <a:cubicBezTo>
                    <a:pt x="155000" y="444177"/>
                    <a:pt x="155000" y="446181"/>
                    <a:pt x="155000" y="446878"/>
                  </a:cubicBezTo>
                  <a:cubicBezTo>
                    <a:pt x="155697" y="447575"/>
                    <a:pt x="156394" y="449579"/>
                    <a:pt x="157091" y="450276"/>
                  </a:cubicBezTo>
                  <a:cubicBezTo>
                    <a:pt x="157789" y="450276"/>
                    <a:pt x="158485" y="450973"/>
                    <a:pt x="159182" y="450973"/>
                  </a:cubicBezTo>
                  <a:cubicBezTo>
                    <a:pt x="159880" y="450973"/>
                    <a:pt x="160577" y="448969"/>
                    <a:pt x="161273" y="448272"/>
                  </a:cubicBezTo>
                  <a:cubicBezTo>
                    <a:pt x="161273" y="447575"/>
                    <a:pt x="161971" y="445571"/>
                    <a:pt x="161971" y="444874"/>
                  </a:cubicBezTo>
                  <a:cubicBezTo>
                    <a:pt x="162668" y="444177"/>
                    <a:pt x="164062" y="443480"/>
                    <a:pt x="164062" y="442870"/>
                  </a:cubicBezTo>
                  <a:cubicBezTo>
                    <a:pt x="164759" y="442173"/>
                    <a:pt x="165456" y="440866"/>
                    <a:pt x="166153" y="440169"/>
                  </a:cubicBezTo>
                  <a:lnTo>
                    <a:pt x="166153" y="436771"/>
                  </a:lnTo>
                  <a:cubicBezTo>
                    <a:pt x="166153" y="436074"/>
                    <a:pt x="165456" y="435464"/>
                    <a:pt x="165456" y="434767"/>
                  </a:cubicBezTo>
                  <a:cubicBezTo>
                    <a:pt x="165456" y="434070"/>
                    <a:pt x="166850" y="433460"/>
                    <a:pt x="167547" y="433460"/>
                  </a:cubicBezTo>
                  <a:lnTo>
                    <a:pt x="168941" y="434767"/>
                  </a:lnTo>
                  <a:cubicBezTo>
                    <a:pt x="168941" y="435464"/>
                    <a:pt x="168941" y="436771"/>
                    <a:pt x="169638" y="437468"/>
                  </a:cubicBezTo>
                  <a:cubicBezTo>
                    <a:pt x="170335" y="437468"/>
                    <a:pt x="171032" y="437468"/>
                    <a:pt x="171729" y="436771"/>
                  </a:cubicBezTo>
                  <a:cubicBezTo>
                    <a:pt x="172426" y="436074"/>
                    <a:pt x="171729" y="434767"/>
                    <a:pt x="171729" y="434070"/>
                  </a:cubicBezTo>
                  <a:cubicBezTo>
                    <a:pt x="171729" y="433373"/>
                    <a:pt x="170335" y="432763"/>
                    <a:pt x="170335" y="432066"/>
                  </a:cubicBezTo>
                  <a:cubicBezTo>
                    <a:pt x="170335" y="431369"/>
                    <a:pt x="170335" y="430062"/>
                    <a:pt x="171032" y="430062"/>
                  </a:cubicBezTo>
                  <a:cubicBezTo>
                    <a:pt x="171032" y="429365"/>
                    <a:pt x="172426" y="429365"/>
                    <a:pt x="172426" y="429365"/>
                  </a:cubicBezTo>
                  <a:cubicBezTo>
                    <a:pt x="173123" y="429365"/>
                    <a:pt x="173820" y="430062"/>
                    <a:pt x="173820" y="430062"/>
                  </a:cubicBezTo>
                  <a:cubicBezTo>
                    <a:pt x="174517" y="430759"/>
                    <a:pt x="173820" y="431369"/>
                    <a:pt x="174517" y="432066"/>
                  </a:cubicBezTo>
                  <a:cubicBezTo>
                    <a:pt x="174517" y="432066"/>
                    <a:pt x="175911" y="432763"/>
                    <a:pt x="175911" y="432066"/>
                  </a:cubicBezTo>
                  <a:cubicBezTo>
                    <a:pt x="176608" y="432066"/>
                    <a:pt x="176608" y="431369"/>
                    <a:pt x="177305" y="430759"/>
                  </a:cubicBezTo>
                  <a:lnTo>
                    <a:pt x="177305" y="428058"/>
                  </a:lnTo>
                  <a:cubicBezTo>
                    <a:pt x="177305" y="428058"/>
                    <a:pt x="178002" y="426751"/>
                    <a:pt x="178002" y="426054"/>
                  </a:cubicBezTo>
                  <a:lnTo>
                    <a:pt x="177305" y="424747"/>
                  </a:lnTo>
                  <a:cubicBezTo>
                    <a:pt x="177305" y="424050"/>
                    <a:pt x="175911" y="422743"/>
                    <a:pt x="176608" y="422046"/>
                  </a:cubicBezTo>
                  <a:cubicBezTo>
                    <a:pt x="176608" y="421349"/>
                    <a:pt x="178002" y="422046"/>
                    <a:pt x="178699" y="422046"/>
                  </a:cubicBezTo>
                  <a:cubicBezTo>
                    <a:pt x="178699" y="422046"/>
                    <a:pt x="180093" y="422743"/>
                    <a:pt x="180093" y="423353"/>
                  </a:cubicBezTo>
                  <a:cubicBezTo>
                    <a:pt x="180093" y="423353"/>
                    <a:pt x="179396" y="424660"/>
                    <a:pt x="180093" y="425357"/>
                  </a:cubicBezTo>
                  <a:cubicBezTo>
                    <a:pt x="180093" y="426054"/>
                    <a:pt x="180790" y="428058"/>
                    <a:pt x="181487" y="428058"/>
                  </a:cubicBezTo>
                  <a:cubicBezTo>
                    <a:pt x="182184" y="428058"/>
                    <a:pt x="182881" y="426054"/>
                    <a:pt x="182881" y="425357"/>
                  </a:cubicBezTo>
                  <a:cubicBezTo>
                    <a:pt x="183578" y="424660"/>
                    <a:pt x="183578" y="421959"/>
                    <a:pt x="183578" y="421262"/>
                  </a:cubicBezTo>
                  <a:cubicBezTo>
                    <a:pt x="183578" y="420565"/>
                    <a:pt x="182184" y="419258"/>
                    <a:pt x="182184" y="418561"/>
                  </a:cubicBezTo>
                  <a:cubicBezTo>
                    <a:pt x="182184" y="417864"/>
                    <a:pt x="183578" y="416557"/>
                    <a:pt x="183578" y="415860"/>
                  </a:cubicBezTo>
                  <a:cubicBezTo>
                    <a:pt x="183578" y="415163"/>
                    <a:pt x="182881" y="413159"/>
                    <a:pt x="182881" y="412462"/>
                  </a:cubicBezTo>
                  <a:cubicBezTo>
                    <a:pt x="182881" y="411765"/>
                    <a:pt x="183578" y="410458"/>
                    <a:pt x="184275" y="409761"/>
                  </a:cubicBezTo>
                  <a:cubicBezTo>
                    <a:pt x="184275" y="409064"/>
                    <a:pt x="186366" y="409064"/>
                    <a:pt x="186366" y="409064"/>
                  </a:cubicBezTo>
                  <a:cubicBezTo>
                    <a:pt x="187063" y="408367"/>
                    <a:pt x="187761" y="407757"/>
                    <a:pt x="188457" y="407060"/>
                  </a:cubicBezTo>
                  <a:cubicBezTo>
                    <a:pt x="189154" y="407060"/>
                    <a:pt x="190548" y="406363"/>
                    <a:pt x="191245" y="406363"/>
                  </a:cubicBezTo>
                  <a:cubicBezTo>
                    <a:pt x="191943" y="406363"/>
                    <a:pt x="192640" y="407060"/>
                    <a:pt x="192640" y="407060"/>
                  </a:cubicBezTo>
                  <a:cubicBezTo>
                    <a:pt x="193336" y="407757"/>
                    <a:pt x="192640" y="408367"/>
                    <a:pt x="192640" y="409064"/>
                  </a:cubicBezTo>
                  <a:cubicBezTo>
                    <a:pt x="192640" y="409761"/>
                    <a:pt x="193336" y="411068"/>
                    <a:pt x="194033" y="411068"/>
                  </a:cubicBezTo>
                  <a:cubicBezTo>
                    <a:pt x="194731" y="411068"/>
                    <a:pt x="194731" y="410371"/>
                    <a:pt x="194731" y="409761"/>
                  </a:cubicBezTo>
                  <a:cubicBezTo>
                    <a:pt x="195428" y="409064"/>
                    <a:pt x="194731" y="408454"/>
                    <a:pt x="194731" y="407757"/>
                  </a:cubicBezTo>
                  <a:lnTo>
                    <a:pt x="196124" y="407757"/>
                  </a:lnTo>
                  <a:cubicBezTo>
                    <a:pt x="196822" y="407757"/>
                    <a:pt x="197519" y="408454"/>
                    <a:pt x="198215" y="409064"/>
                  </a:cubicBezTo>
                  <a:cubicBezTo>
                    <a:pt x="198215" y="409064"/>
                    <a:pt x="197519" y="411068"/>
                    <a:pt x="198215" y="411068"/>
                  </a:cubicBezTo>
                  <a:cubicBezTo>
                    <a:pt x="198215" y="411765"/>
                    <a:pt x="199610" y="411068"/>
                    <a:pt x="200307" y="411068"/>
                  </a:cubicBezTo>
                  <a:cubicBezTo>
                    <a:pt x="201004" y="410371"/>
                    <a:pt x="201701" y="409761"/>
                    <a:pt x="201701" y="409064"/>
                  </a:cubicBezTo>
                  <a:cubicBezTo>
                    <a:pt x="202398" y="409064"/>
                    <a:pt x="203095" y="407757"/>
                    <a:pt x="203095" y="407757"/>
                  </a:cubicBezTo>
                  <a:lnTo>
                    <a:pt x="203095" y="405056"/>
                  </a:lnTo>
                  <a:cubicBezTo>
                    <a:pt x="203095" y="405056"/>
                    <a:pt x="202398" y="404359"/>
                    <a:pt x="202398" y="403750"/>
                  </a:cubicBezTo>
                  <a:cubicBezTo>
                    <a:pt x="202398" y="403140"/>
                    <a:pt x="203095" y="401049"/>
                    <a:pt x="203792" y="400352"/>
                  </a:cubicBezTo>
                  <a:cubicBezTo>
                    <a:pt x="204489" y="400352"/>
                    <a:pt x="205883" y="399655"/>
                    <a:pt x="205883" y="399045"/>
                  </a:cubicBezTo>
                  <a:cubicBezTo>
                    <a:pt x="206580" y="398348"/>
                    <a:pt x="206580" y="397041"/>
                    <a:pt x="207277" y="397041"/>
                  </a:cubicBezTo>
                  <a:cubicBezTo>
                    <a:pt x="207277" y="395734"/>
                    <a:pt x="207974" y="393643"/>
                    <a:pt x="208671" y="393033"/>
                  </a:cubicBezTo>
                  <a:cubicBezTo>
                    <a:pt x="209368" y="392336"/>
                    <a:pt x="210065" y="391726"/>
                    <a:pt x="210762" y="391726"/>
                  </a:cubicBezTo>
                  <a:cubicBezTo>
                    <a:pt x="211459" y="391029"/>
                    <a:pt x="212853" y="389722"/>
                    <a:pt x="212853" y="388328"/>
                  </a:cubicBezTo>
                  <a:cubicBezTo>
                    <a:pt x="212853" y="387631"/>
                    <a:pt x="212156" y="387021"/>
                    <a:pt x="211459" y="386324"/>
                  </a:cubicBezTo>
                  <a:cubicBezTo>
                    <a:pt x="211459" y="385627"/>
                    <a:pt x="210065" y="385627"/>
                    <a:pt x="210065" y="385627"/>
                  </a:cubicBezTo>
                  <a:cubicBezTo>
                    <a:pt x="209368" y="385627"/>
                    <a:pt x="208671" y="387631"/>
                    <a:pt x="207974" y="387631"/>
                  </a:cubicBezTo>
                  <a:cubicBezTo>
                    <a:pt x="207277" y="388328"/>
                    <a:pt x="205186" y="386934"/>
                    <a:pt x="204489" y="386324"/>
                  </a:cubicBezTo>
                  <a:cubicBezTo>
                    <a:pt x="204489" y="385017"/>
                    <a:pt x="205883" y="383623"/>
                    <a:pt x="205883" y="382926"/>
                  </a:cubicBezTo>
                  <a:cubicBezTo>
                    <a:pt x="205883" y="382229"/>
                    <a:pt x="205186" y="381619"/>
                    <a:pt x="204489" y="380922"/>
                  </a:cubicBezTo>
                  <a:cubicBezTo>
                    <a:pt x="204489" y="380225"/>
                    <a:pt x="205883" y="378918"/>
                    <a:pt x="205883" y="378221"/>
                  </a:cubicBezTo>
                  <a:cubicBezTo>
                    <a:pt x="205883" y="377524"/>
                    <a:pt x="206580" y="375520"/>
                    <a:pt x="206580" y="374823"/>
                  </a:cubicBezTo>
                  <a:cubicBezTo>
                    <a:pt x="206580" y="373516"/>
                    <a:pt x="205883" y="371425"/>
                    <a:pt x="205883" y="370118"/>
                  </a:cubicBezTo>
                  <a:lnTo>
                    <a:pt x="205883" y="367417"/>
                  </a:lnTo>
                  <a:cubicBezTo>
                    <a:pt x="205883" y="366110"/>
                    <a:pt x="205186" y="363409"/>
                    <a:pt x="205883" y="362015"/>
                  </a:cubicBezTo>
                  <a:cubicBezTo>
                    <a:pt x="205883" y="361318"/>
                    <a:pt x="207277" y="361318"/>
                    <a:pt x="207277" y="361318"/>
                  </a:cubicBezTo>
                  <a:cubicBezTo>
                    <a:pt x="207974" y="360621"/>
                    <a:pt x="208671" y="359314"/>
                    <a:pt x="208671" y="357920"/>
                  </a:cubicBezTo>
                  <a:cubicBezTo>
                    <a:pt x="208671" y="357223"/>
                    <a:pt x="207974" y="355219"/>
                    <a:pt x="207277" y="354522"/>
                  </a:cubicBezTo>
                  <a:cubicBezTo>
                    <a:pt x="207277" y="353825"/>
                    <a:pt x="206580" y="352518"/>
                    <a:pt x="205883" y="351821"/>
                  </a:cubicBezTo>
                  <a:cubicBezTo>
                    <a:pt x="205186" y="351821"/>
                    <a:pt x="204489" y="351124"/>
                    <a:pt x="203792" y="350515"/>
                  </a:cubicBezTo>
                  <a:cubicBezTo>
                    <a:pt x="203095" y="349818"/>
                    <a:pt x="202398" y="349208"/>
                    <a:pt x="201701" y="348511"/>
                  </a:cubicBezTo>
                  <a:cubicBezTo>
                    <a:pt x="201701" y="347814"/>
                    <a:pt x="202398" y="346507"/>
                    <a:pt x="203095" y="345810"/>
                  </a:cubicBezTo>
                  <a:cubicBezTo>
                    <a:pt x="203095" y="345810"/>
                    <a:pt x="204489" y="345810"/>
                    <a:pt x="205186" y="345113"/>
                  </a:cubicBezTo>
                  <a:cubicBezTo>
                    <a:pt x="205883" y="344416"/>
                    <a:pt x="205883" y="343109"/>
                    <a:pt x="206580" y="342412"/>
                  </a:cubicBezTo>
                  <a:cubicBezTo>
                    <a:pt x="206580" y="341715"/>
                    <a:pt x="207277" y="341715"/>
                    <a:pt x="207974" y="341715"/>
                  </a:cubicBezTo>
                  <a:cubicBezTo>
                    <a:pt x="208671" y="341715"/>
                    <a:pt x="209368" y="343719"/>
                    <a:pt x="210065" y="343719"/>
                  </a:cubicBezTo>
                  <a:cubicBezTo>
                    <a:pt x="210065" y="343719"/>
                    <a:pt x="210762" y="343022"/>
                    <a:pt x="210762" y="342412"/>
                  </a:cubicBezTo>
                  <a:cubicBezTo>
                    <a:pt x="211459" y="342412"/>
                    <a:pt x="212156" y="341105"/>
                    <a:pt x="212156" y="340408"/>
                  </a:cubicBezTo>
                  <a:cubicBezTo>
                    <a:pt x="212853" y="339711"/>
                    <a:pt x="213550" y="338404"/>
                    <a:pt x="214247" y="337707"/>
                  </a:cubicBezTo>
                  <a:cubicBezTo>
                    <a:pt x="214944" y="337707"/>
                    <a:pt x="215641" y="337010"/>
                    <a:pt x="215641" y="337010"/>
                  </a:cubicBezTo>
                  <a:cubicBezTo>
                    <a:pt x="217035" y="337707"/>
                    <a:pt x="216338" y="340408"/>
                    <a:pt x="216338" y="341018"/>
                  </a:cubicBezTo>
                  <a:cubicBezTo>
                    <a:pt x="217035" y="342325"/>
                    <a:pt x="217035" y="344416"/>
                    <a:pt x="217035" y="345026"/>
                  </a:cubicBezTo>
                  <a:cubicBezTo>
                    <a:pt x="217035" y="345635"/>
                    <a:pt x="218429" y="347726"/>
                    <a:pt x="218429" y="348423"/>
                  </a:cubicBezTo>
                  <a:cubicBezTo>
                    <a:pt x="218429" y="349120"/>
                    <a:pt x="219126" y="351821"/>
                    <a:pt x="219126" y="352431"/>
                  </a:cubicBezTo>
                  <a:cubicBezTo>
                    <a:pt x="219126" y="353041"/>
                    <a:pt x="219823" y="355132"/>
                    <a:pt x="220520" y="355132"/>
                  </a:cubicBezTo>
                  <a:cubicBezTo>
                    <a:pt x="221217" y="355829"/>
                    <a:pt x="222612" y="355132"/>
                    <a:pt x="223308" y="354435"/>
                  </a:cubicBezTo>
                  <a:cubicBezTo>
                    <a:pt x="224005" y="353738"/>
                    <a:pt x="222612" y="351037"/>
                    <a:pt x="223308" y="350427"/>
                  </a:cubicBezTo>
                  <a:cubicBezTo>
                    <a:pt x="224005" y="350427"/>
                    <a:pt x="225399" y="349730"/>
                    <a:pt x="226096" y="350427"/>
                  </a:cubicBezTo>
                  <a:cubicBezTo>
                    <a:pt x="226794" y="350427"/>
                    <a:pt x="227491" y="351734"/>
                    <a:pt x="228187" y="351734"/>
                  </a:cubicBezTo>
                  <a:cubicBezTo>
                    <a:pt x="229582" y="352431"/>
                    <a:pt x="232370" y="352431"/>
                    <a:pt x="234374" y="352431"/>
                  </a:cubicBezTo>
                  <a:cubicBezTo>
                    <a:pt x="234374" y="352431"/>
                    <a:pt x="235767" y="351734"/>
                    <a:pt x="236465" y="351734"/>
                  </a:cubicBezTo>
                  <a:cubicBezTo>
                    <a:pt x="237162" y="351734"/>
                    <a:pt x="238556" y="352431"/>
                    <a:pt x="239253" y="353041"/>
                  </a:cubicBezTo>
                  <a:cubicBezTo>
                    <a:pt x="239950" y="353041"/>
                    <a:pt x="242041" y="355045"/>
                    <a:pt x="242738" y="355742"/>
                  </a:cubicBezTo>
                  <a:cubicBezTo>
                    <a:pt x="243435" y="355742"/>
                    <a:pt x="245526" y="356439"/>
                    <a:pt x="246223" y="356439"/>
                  </a:cubicBezTo>
                  <a:cubicBezTo>
                    <a:pt x="246920" y="355742"/>
                    <a:pt x="246920" y="354435"/>
                    <a:pt x="246920" y="353738"/>
                  </a:cubicBezTo>
                  <a:cubicBezTo>
                    <a:pt x="246223" y="353041"/>
                    <a:pt x="246223" y="350340"/>
                    <a:pt x="244829" y="349730"/>
                  </a:cubicBezTo>
                  <a:cubicBezTo>
                    <a:pt x="244829" y="349033"/>
                    <a:pt x="242738" y="349033"/>
                    <a:pt x="242041" y="349033"/>
                  </a:cubicBezTo>
                  <a:cubicBezTo>
                    <a:pt x="241344" y="348336"/>
                    <a:pt x="240647" y="347726"/>
                    <a:pt x="240647" y="347029"/>
                  </a:cubicBezTo>
                  <a:cubicBezTo>
                    <a:pt x="239950" y="346332"/>
                    <a:pt x="240647" y="345026"/>
                    <a:pt x="240647" y="344328"/>
                  </a:cubicBezTo>
                  <a:cubicBezTo>
                    <a:pt x="240647" y="343022"/>
                    <a:pt x="239253" y="341628"/>
                    <a:pt x="238556" y="340930"/>
                  </a:cubicBezTo>
                  <a:cubicBezTo>
                    <a:pt x="238556" y="340233"/>
                    <a:pt x="237162" y="339624"/>
                    <a:pt x="237162" y="338927"/>
                  </a:cubicBezTo>
                  <a:cubicBezTo>
                    <a:pt x="237859" y="337620"/>
                    <a:pt x="239950" y="337620"/>
                    <a:pt x="240647" y="336923"/>
                  </a:cubicBezTo>
                  <a:cubicBezTo>
                    <a:pt x="240647" y="336226"/>
                    <a:pt x="241344" y="335616"/>
                    <a:pt x="242041" y="334919"/>
                  </a:cubicBezTo>
                  <a:lnTo>
                    <a:pt x="242041" y="332915"/>
                  </a:lnTo>
                  <a:cubicBezTo>
                    <a:pt x="242738" y="332218"/>
                    <a:pt x="243435" y="332915"/>
                    <a:pt x="244132" y="332915"/>
                  </a:cubicBezTo>
                  <a:cubicBezTo>
                    <a:pt x="244132" y="332915"/>
                    <a:pt x="244829" y="334222"/>
                    <a:pt x="244829" y="334919"/>
                  </a:cubicBezTo>
                  <a:cubicBezTo>
                    <a:pt x="245526" y="335616"/>
                    <a:pt x="244829" y="336923"/>
                    <a:pt x="244829" y="337620"/>
                  </a:cubicBezTo>
                  <a:cubicBezTo>
                    <a:pt x="244829" y="337620"/>
                    <a:pt x="245526" y="338927"/>
                    <a:pt x="246223" y="338927"/>
                  </a:cubicBezTo>
                  <a:lnTo>
                    <a:pt x="246920" y="337620"/>
                  </a:lnTo>
                  <a:lnTo>
                    <a:pt x="246920" y="334919"/>
                  </a:lnTo>
                  <a:cubicBezTo>
                    <a:pt x="246223" y="334222"/>
                    <a:pt x="245526" y="333525"/>
                    <a:pt x="245526" y="332915"/>
                  </a:cubicBezTo>
                  <a:cubicBezTo>
                    <a:pt x="244829" y="332218"/>
                    <a:pt x="244132" y="330911"/>
                    <a:pt x="244132" y="330214"/>
                  </a:cubicBezTo>
                  <a:lnTo>
                    <a:pt x="245526" y="328907"/>
                  </a:lnTo>
                  <a:cubicBezTo>
                    <a:pt x="246223" y="328907"/>
                    <a:pt x="246920" y="329604"/>
                    <a:pt x="246920" y="329604"/>
                  </a:cubicBezTo>
                  <a:cubicBezTo>
                    <a:pt x="247617" y="330301"/>
                    <a:pt x="247617" y="331608"/>
                    <a:pt x="248314" y="332305"/>
                  </a:cubicBezTo>
                  <a:cubicBezTo>
                    <a:pt x="248314" y="333002"/>
                    <a:pt x="248314" y="334309"/>
                    <a:pt x="249011" y="334309"/>
                  </a:cubicBezTo>
                  <a:cubicBezTo>
                    <a:pt x="249708" y="334309"/>
                    <a:pt x="249708" y="333612"/>
                    <a:pt x="249708" y="333612"/>
                  </a:cubicBezTo>
                  <a:cubicBezTo>
                    <a:pt x="250405" y="332915"/>
                    <a:pt x="249708" y="331608"/>
                    <a:pt x="250405" y="330911"/>
                  </a:cubicBezTo>
                  <a:cubicBezTo>
                    <a:pt x="250405" y="330214"/>
                    <a:pt x="251102" y="329604"/>
                    <a:pt x="251799" y="329604"/>
                  </a:cubicBezTo>
                  <a:cubicBezTo>
                    <a:pt x="251799" y="329604"/>
                    <a:pt x="253193" y="330301"/>
                    <a:pt x="253193" y="330911"/>
                  </a:cubicBezTo>
                  <a:cubicBezTo>
                    <a:pt x="253890" y="331608"/>
                    <a:pt x="254587" y="332915"/>
                    <a:pt x="254587" y="333612"/>
                  </a:cubicBezTo>
                  <a:cubicBezTo>
                    <a:pt x="253890" y="334309"/>
                    <a:pt x="253193" y="335006"/>
                    <a:pt x="253193" y="335616"/>
                  </a:cubicBezTo>
                  <a:cubicBezTo>
                    <a:pt x="252496" y="336923"/>
                    <a:pt x="252496" y="338317"/>
                    <a:pt x="252496" y="339014"/>
                  </a:cubicBezTo>
                  <a:cubicBezTo>
                    <a:pt x="252496" y="340321"/>
                    <a:pt x="252496" y="341715"/>
                    <a:pt x="253193" y="343022"/>
                  </a:cubicBezTo>
                  <a:cubicBezTo>
                    <a:pt x="253193" y="343719"/>
                    <a:pt x="253890" y="346420"/>
                    <a:pt x="254587" y="347029"/>
                  </a:cubicBezTo>
                  <a:cubicBezTo>
                    <a:pt x="255285" y="348336"/>
                    <a:pt x="256678" y="350427"/>
                    <a:pt x="257375" y="350427"/>
                  </a:cubicBezTo>
                  <a:cubicBezTo>
                    <a:pt x="258072" y="351124"/>
                    <a:pt x="259466" y="349730"/>
                    <a:pt x="260164" y="349730"/>
                  </a:cubicBezTo>
                  <a:cubicBezTo>
                    <a:pt x="260860" y="349730"/>
                    <a:pt x="262255" y="351037"/>
                    <a:pt x="262952" y="351037"/>
                  </a:cubicBezTo>
                  <a:cubicBezTo>
                    <a:pt x="263648" y="351037"/>
                    <a:pt x="265043" y="349730"/>
                    <a:pt x="265043" y="349730"/>
                  </a:cubicBezTo>
                  <a:cubicBezTo>
                    <a:pt x="265739" y="349033"/>
                    <a:pt x="265739" y="347726"/>
                    <a:pt x="265739" y="347029"/>
                  </a:cubicBezTo>
                  <a:cubicBezTo>
                    <a:pt x="265739" y="346332"/>
                    <a:pt x="264346" y="345723"/>
                    <a:pt x="264346" y="345026"/>
                  </a:cubicBezTo>
                  <a:cubicBezTo>
                    <a:pt x="264346" y="344328"/>
                    <a:pt x="265043" y="343022"/>
                    <a:pt x="265739" y="342325"/>
                  </a:cubicBezTo>
                  <a:cubicBezTo>
                    <a:pt x="266437" y="341628"/>
                    <a:pt x="268528" y="341628"/>
                    <a:pt x="269922" y="341018"/>
                  </a:cubicBezTo>
                  <a:cubicBezTo>
                    <a:pt x="270619" y="340321"/>
                    <a:pt x="272710" y="338317"/>
                    <a:pt x="273407" y="337010"/>
                  </a:cubicBezTo>
                  <a:cubicBezTo>
                    <a:pt x="273407" y="336313"/>
                    <a:pt x="272710" y="334309"/>
                    <a:pt x="272710" y="333612"/>
                  </a:cubicBezTo>
                  <a:cubicBezTo>
                    <a:pt x="272710" y="332915"/>
                    <a:pt x="271316" y="331608"/>
                    <a:pt x="270619" y="330911"/>
                  </a:cubicBezTo>
                  <a:cubicBezTo>
                    <a:pt x="270619" y="330214"/>
                    <a:pt x="269225" y="329604"/>
                    <a:pt x="269225" y="329604"/>
                  </a:cubicBezTo>
                  <a:cubicBezTo>
                    <a:pt x="268528" y="328907"/>
                    <a:pt x="266437" y="328907"/>
                    <a:pt x="265043" y="328907"/>
                  </a:cubicBezTo>
                  <a:cubicBezTo>
                    <a:pt x="264346" y="328210"/>
                    <a:pt x="263648" y="327600"/>
                    <a:pt x="262952" y="326903"/>
                  </a:cubicBezTo>
                  <a:cubicBezTo>
                    <a:pt x="262255" y="326903"/>
                    <a:pt x="261557" y="326206"/>
                    <a:pt x="260860" y="326206"/>
                  </a:cubicBezTo>
                  <a:cubicBezTo>
                    <a:pt x="260164" y="326206"/>
                    <a:pt x="259466" y="326903"/>
                    <a:pt x="258769" y="326903"/>
                  </a:cubicBezTo>
                  <a:cubicBezTo>
                    <a:pt x="258072" y="326903"/>
                    <a:pt x="258072" y="325596"/>
                    <a:pt x="258072" y="324899"/>
                  </a:cubicBezTo>
                  <a:cubicBezTo>
                    <a:pt x="258072" y="324202"/>
                    <a:pt x="258769" y="322895"/>
                    <a:pt x="259466" y="322895"/>
                  </a:cubicBezTo>
                  <a:cubicBezTo>
                    <a:pt x="259466" y="322198"/>
                    <a:pt x="258769" y="320194"/>
                    <a:pt x="259466" y="320194"/>
                  </a:cubicBezTo>
                  <a:cubicBezTo>
                    <a:pt x="259466" y="319497"/>
                    <a:pt x="260860" y="319497"/>
                    <a:pt x="260860" y="320194"/>
                  </a:cubicBezTo>
                  <a:cubicBezTo>
                    <a:pt x="261557" y="320194"/>
                    <a:pt x="261557" y="322198"/>
                    <a:pt x="262255" y="322198"/>
                  </a:cubicBezTo>
                  <a:cubicBezTo>
                    <a:pt x="262255" y="322198"/>
                    <a:pt x="262952" y="321501"/>
                    <a:pt x="262952" y="320891"/>
                  </a:cubicBezTo>
                  <a:lnTo>
                    <a:pt x="262952" y="318190"/>
                  </a:lnTo>
                  <a:lnTo>
                    <a:pt x="265043" y="318190"/>
                  </a:lnTo>
                  <a:cubicBezTo>
                    <a:pt x="265739" y="318887"/>
                    <a:pt x="265739" y="320194"/>
                    <a:pt x="266437" y="320194"/>
                  </a:cubicBezTo>
                  <a:cubicBezTo>
                    <a:pt x="266437" y="320194"/>
                    <a:pt x="267134" y="319497"/>
                    <a:pt x="267831" y="319497"/>
                  </a:cubicBezTo>
                  <a:cubicBezTo>
                    <a:pt x="267831" y="318800"/>
                    <a:pt x="268528" y="317493"/>
                    <a:pt x="268528" y="317493"/>
                  </a:cubicBezTo>
                  <a:cubicBezTo>
                    <a:pt x="269225" y="316796"/>
                    <a:pt x="271316" y="317493"/>
                    <a:pt x="271316" y="318190"/>
                  </a:cubicBezTo>
                  <a:cubicBezTo>
                    <a:pt x="272013" y="318190"/>
                    <a:pt x="272710" y="319497"/>
                    <a:pt x="273407" y="320194"/>
                  </a:cubicBezTo>
                  <a:cubicBezTo>
                    <a:pt x="274104" y="321501"/>
                    <a:pt x="274104" y="323592"/>
                    <a:pt x="274801" y="324202"/>
                  </a:cubicBezTo>
                  <a:cubicBezTo>
                    <a:pt x="274801" y="325509"/>
                    <a:pt x="275498" y="326903"/>
                    <a:pt x="275498" y="327600"/>
                  </a:cubicBezTo>
                  <a:cubicBezTo>
                    <a:pt x="276892" y="328297"/>
                    <a:pt x="278983" y="328297"/>
                    <a:pt x="280377" y="328907"/>
                  </a:cubicBezTo>
                  <a:cubicBezTo>
                    <a:pt x="280377" y="329604"/>
                    <a:pt x="280377" y="330911"/>
                    <a:pt x="281074" y="331608"/>
                  </a:cubicBezTo>
                  <a:lnTo>
                    <a:pt x="283165" y="331608"/>
                  </a:lnTo>
                  <a:cubicBezTo>
                    <a:pt x="283862" y="330911"/>
                    <a:pt x="283862" y="329604"/>
                    <a:pt x="283862" y="328907"/>
                  </a:cubicBezTo>
                  <a:cubicBezTo>
                    <a:pt x="283165" y="328210"/>
                    <a:pt x="282468" y="326206"/>
                    <a:pt x="282468" y="325509"/>
                  </a:cubicBezTo>
                  <a:cubicBezTo>
                    <a:pt x="282468" y="324202"/>
                    <a:pt x="282468" y="322111"/>
                    <a:pt x="283165" y="322111"/>
                  </a:cubicBezTo>
                  <a:cubicBezTo>
                    <a:pt x="283862" y="321414"/>
                    <a:pt x="284559" y="322111"/>
                    <a:pt x="285256" y="322808"/>
                  </a:cubicBezTo>
                  <a:cubicBezTo>
                    <a:pt x="285256" y="322808"/>
                    <a:pt x="285256" y="324812"/>
                    <a:pt x="285953" y="324812"/>
                  </a:cubicBezTo>
                  <a:cubicBezTo>
                    <a:pt x="286650" y="324812"/>
                    <a:pt x="286650" y="323505"/>
                    <a:pt x="287347" y="323505"/>
                  </a:cubicBezTo>
                  <a:cubicBezTo>
                    <a:pt x="287347" y="322198"/>
                    <a:pt x="285953" y="320804"/>
                    <a:pt x="285953" y="320107"/>
                  </a:cubicBezTo>
                  <a:cubicBezTo>
                    <a:pt x="286650" y="319410"/>
                    <a:pt x="287347" y="319410"/>
                    <a:pt x="288044" y="318800"/>
                  </a:cubicBezTo>
                  <a:cubicBezTo>
                    <a:pt x="288044" y="318103"/>
                    <a:pt x="288741" y="317493"/>
                    <a:pt x="288741" y="316796"/>
                  </a:cubicBezTo>
                  <a:cubicBezTo>
                    <a:pt x="289438" y="316796"/>
                    <a:pt x="290832" y="316099"/>
                    <a:pt x="291529" y="316796"/>
                  </a:cubicBezTo>
                  <a:cubicBezTo>
                    <a:pt x="291529" y="317493"/>
                    <a:pt x="290832" y="318103"/>
                    <a:pt x="290832" y="318800"/>
                  </a:cubicBezTo>
                  <a:cubicBezTo>
                    <a:pt x="290832" y="320107"/>
                    <a:pt x="290832" y="322198"/>
                    <a:pt x="291529" y="322198"/>
                  </a:cubicBezTo>
                  <a:cubicBezTo>
                    <a:pt x="292227" y="322198"/>
                    <a:pt x="292923" y="320891"/>
                    <a:pt x="292923" y="320891"/>
                  </a:cubicBezTo>
                  <a:cubicBezTo>
                    <a:pt x="293620" y="320194"/>
                    <a:pt x="292923" y="318887"/>
                    <a:pt x="292923" y="318190"/>
                  </a:cubicBezTo>
                  <a:cubicBezTo>
                    <a:pt x="293620" y="317493"/>
                    <a:pt x="295015" y="317493"/>
                    <a:pt x="295015" y="316883"/>
                  </a:cubicBezTo>
                  <a:cubicBezTo>
                    <a:pt x="295711" y="316186"/>
                    <a:pt x="295015" y="314879"/>
                    <a:pt x="295015" y="314182"/>
                  </a:cubicBezTo>
                  <a:cubicBezTo>
                    <a:pt x="294318" y="313485"/>
                    <a:pt x="293620" y="312875"/>
                    <a:pt x="292923" y="312875"/>
                  </a:cubicBezTo>
                  <a:lnTo>
                    <a:pt x="292923" y="309477"/>
                  </a:lnTo>
                  <a:cubicBezTo>
                    <a:pt x="292923" y="308780"/>
                    <a:pt x="292923" y="306776"/>
                    <a:pt x="292227" y="306079"/>
                  </a:cubicBezTo>
                  <a:cubicBezTo>
                    <a:pt x="292227" y="306079"/>
                    <a:pt x="291529" y="304773"/>
                    <a:pt x="290832" y="304773"/>
                  </a:cubicBezTo>
                  <a:cubicBezTo>
                    <a:pt x="290832" y="304076"/>
                    <a:pt x="290136" y="302769"/>
                    <a:pt x="290136" y="302072"/>
                  </a:cubicBezTo>
                  <a:cubicBezTo>
                    <a:pt x="290136" y="301375"/>
                    <a:pt x="290832" y="300765"/>
                    <a:pt x="290832" y="300765"/>
                  </a:cubicBezTo>
                  <a:cubicBezTo>
                    <a:pt x="291529" y="300068"/>
                    <a:pt x="292923" y="300068"/>
                    <a:pt x="292923" y="300068"/>
                  </a:cubicBezTo>
                  <a:cubicBezTo>
                    <a:pt x="293620" y="300765"/>
                    <a:pt x="293620" y="302072"/>
                    <a:pt x="293620" y="302769"/>
                  </a:cubicBezTo>
                  <a:lnTo>
                    <a:pt x="295015" y="302769"/>
                  </a:lnTo>
                  <a:cubicBezTo>
                    <a:pt x="295711" y="302769"/>
                    <a:pt x="295711" y="301462"/>
                    <a:pt x="295711" y="301462"/>
                  </a:cubicBezTo>
                  <a:cubicBezTo>
                    <a:pt x="295711" y="300765"/>
                    <a:pt x="296409" y="299458"/>
                    <a:pt x="297106" y="299458"/>
                  </a:cubicBezTo>
                  <a:lnTo>
                    <a:pt x="298499" y="299458"/>
                  </a:lnTo>
                  <a:cubicBezTo>
                    <a:pt x="299197" y="300155"/>
                    <a:pt x="300590" y="301462"/>
                    <a:pt x="300590" y="302159"/>
                  </a:cubicBezTo>
                  <a:cubicBezTo>
                    <a:pt x="301288" y="302856"/>
                    <a:pt x="300590" y="304163"/>
                    <a:pt x="301288" y="304860"/>
                  </a:cubicBezTo>
                  <a:lnTo>
                    <a:pt x="302682" y="304860"/>
                  </a:lnTo>
                  <a:cubicBezTo>
                    <a:pt x="303379" y="304860"/>
                    <a:pt x="304076" y="303553"/>
                    <a:pt x="304773" y="302856"/>
                  </a:cubicBezTo>
                  <a:cubicBezTo>
                    <a:pt x="304773" y="302159"/>
                    <a:pt x="304076" y="301549"/>
                    <a:pt x="304076" y="300852"/>
                  </a:cubicBezTo>
                  <a:cubicBezTo>
                    <a:pt x="304076" y="300155"/>
                    <a:pt x="303379" y="298151"/>
                    <a:pt x="304076" y="297454"/>
                  </a:cubicBezTo>
                  <a:cubicBezTo>
                    <a:pt x="304076" y="296757"/>
                    <a:pt x="306167" y="297454"/>
                    <a:pt x="306864" y="298151"/>
                  </a:cubicBezTo>
                  <a:cubicBezTo>
                    <a:pt x="307561" y="298151"/>
                    <a:pt x="308258" y="299458"/>
                    <a:pt x="308955" y="299458"/>
                  </a:cubicBezTo>
                  <a:cubicBezTo>
                    <a:pt x="309652" y="299458"/>
                    <a:pt x="310349" y="300155"/>
                    <a:pt x="311046" y="300155"/>
                  </a:cubicBezTo>
                  <a:cubicBezTo>
                    <a:pt x="311743" y="300852"/>
                    <a:pt x="312440" y="301462"/>
                    <a:pt x="313137" y="302159"/>
                  </a:cubicBezTo>
                  <a:cubicBezTo>
                    <a:pt x="313137" y="302856"/>
                    <a:pt x="313137" y="304860"/>
                    <a:pt x="313834" y="305557"/>
                  </a:cubicBezTo>
                  <a:cubicBezTo>
                    <a:pt x="313834" y="305557"/>
                    <a:pt x="314531" y="307561"/>
                    <a:pt x="315228" y="307561"/>
                  </a:cubicBezTo>
                  <a:cubicBezTo>
                    <a:pt x="316622" y="307561"/>
                    <a:pt x="318016" y="306254"/>
                    <a:pt x="318016" y="305557"/>
                  </a:cubicBezTo>
                  <a:cubicBezTo>
                    <a:pt x="318713" y="304250"/>
                    <a:pt x="318016" y="302856"/>
                    <a:pt x="318016" y="302159"/>
                  </a:cubicBezTo>
                  <a:cubicBezTo>
                    <a:pt x="317319" y="301462"/>
                    <a:pt x="315925" y="300852"/>
                    <a:pt x="315228" y="300155"/>
                  </a:cubicBezTo>
                  <a:cubicBezTo>
                    <a:pt x="314531" y="299458"/>
                    <a:pt x="313137" y="299458"/>
                    <a:pt x="312440" y="298848"/>
                  </a:cubicBezTo>
                  <a:lnTo>
                    <a:pt x="312440" y="296844"/>
                  </a:lnTo>
                  <a:cubicBezTo>
                    <a:pt x="312440" y="296147"/>
                    <a:pt x="313834" y="295537"/>
                    <a:pt x="313834" y="294840"/>
                  </a:cubicBezTo>
                  <a:cubicBezTo>
                    <a:pt x="313834" y="294143"/>
                    <a:pt x="312440" y="293533"/>
                    <a:pt x="312440" y="292836"/>
                  </a:cubicBezTo>
                  <a:lnTo>
                    <a:pt x="312440" y="289438"/>
                  </a:lnTo>
                  <a:cubicBezTo>
                    <a:pt x="312440" y="288741"/>
                    <a:pt x="311046" y="287434"/>
                    <a:pt x="311046" y="286737"/>
                  </a:cubicBezTo>
                  <a:cubicBezTo>
                    <a:pt x="311046" y="286040"/>
                    <a:pt x="312440" y="285430"/>
                    <a:pt x="312440" y="285430"/>
                  </a:cubicBezTo>
                  <a:cubicBezTo>
                    <a:pt x="313137" y="284733"/>
                    <a:pt x="313834" y="283426"/>
                    <a:pt x="314531" y="283426"/>
                  </a:cubicBezTo>
                  <a:cubicBezTo>
                    <a:pt x="315228" y="282729"/>
                    <a:pt x="316622" y="283426"/>
                    <a:pt x="317319" y="283426"/>
                  </a:cubicBezTo>
                  <a:cubicBezTo>
                    <a:pt x="318016" y="284123"/>
                    <a:pt x="318016" y="286127"/>
                    <a:pt x="318016" y="286824"/>
                  </a:cubicBezTo>
                  <a:lnTo>
                    <a:pt x="320804" y="286824"/>
                  </a:lnTo>
                  <a:cubicBezTo>
                    <a:pt x="321501" y="286824"/>
                    <a:pt x="321501" y="284820"/>
                    <a:pt x="322198" y="284820"/>
                  </a:cubicBezTo>
                  <a:cubicBezTo>
                    <a:pt x="322198" y="284123"/>
                    <a:pt x="323592" y="285517"/>
                    <a:pt x="324289" y="285517"/>
                  </a:cubicBezTo>
                  <a:cubicBezTo>
                    <a:pt x="324289" y="284820"/>
                    <a:pt x="324987" y="284210"/>
                    <a:pt x="324987" y="283513"/>
                  </a:cubicBezTo>
                  <a:cubicBezTo>
                    <a:pt x="325683" y="282816"/>
                    <a:pt x="324289" y="281509"/>
                    <a:pt x="324987" y="280812"/>
                  </a:cubicBezTo>
                  <a:cubicBezTo>
                    <a:pt x="324987" y="280115"/>
                    <a:pt x="326380" y="280115"/>
                    <a:pt x="327078" y="279506"/>
                  </a:cubicBezTo>
                  <a:cubicBezTo>
                    <a:pt x="327078" y="278808"/>
                    <a:pt x="326380" y="276108"/>
                    <a:pt x="325683" y="275498"/>
                  </a:cubicBezTo>
                  <a:cubicBezTo>
                    <a:pt x="325683" y="275498"/>
                    <a:pt x="323592" y="275498"/>
                    <a:pt x="323592" y="274801"/>
                  </a:cubicBezTo>
                  <a:cubicBezTo>
                    <a:pt x="322895" y="274801"/>
                    <a:pt x="323592" y="272797"/>
                    <a:pt x="324289" y="272797"/>
                  </a:cubicBezTo>
                  <a:cubicBezTo>
                    <a:pt x="324289" y="272100"/>
                    <a:pt x="326380" y="272100"/>
                    <a:pt x="327078" y="271490"/>
                  </a:cubicBezTo>
                  <a:cubicBezTo>
                    <a:pt x="327774" y="271490"/>
                    <a:pt x="327774" y="269486"/>
                    <a:pt x="328471" y="269486"/>
                  </a:cubicBezTo>
                  <a:cubicBezTo>
                    <a:pt x="329169" y="269486"/>
                    <a:pt x="329169" y="270793"/>
                    <a:pt x="329169" y="271490"/>
                  </a:cubicBezTo>
                  <a:lnTo>
                    <a:pt x="329169" y="273494"/>
                  </a:lnTo>
                  <a:cubicBezTo>
                    <a:pt x="329169" y="274191"/>
                    <a:pt x="330562" y="274801"/>
                    <a:pt x="330562" y="275498"/>
                  </a:cubicBezTo>
                  <a:cubicBezTo>
                    <a:pt x="331260" y="275498"/>
                    <a:pt x="331957" y="276805"/>
                    <a:pt x="331957" y="277502"/>
                  </a:cubicBezTo>
                  <a:cubicBezTo>
                    <a:pt x="331957" y="278199"/>
                    <a:pt x="329866" y="278808"/>
                    <a:pt x="329866" y="279506"/>
                  </a:cubicBezTo>
                  <a:cubicBezTo>
                    <a:pt x="329866" y="280812"/>
                    <a:pt x="330562" y="282903"/>
                    <a:pt x="331260" y="283513"/>
                  </a:cubicBezTo>
                  <a:lnTo>
                    <a:pt x="332654" y="283513"/>
                  </a:lnTo>
                  <a:cubicBezTo>
                    <a:pt x="333351" y="282816"/>
                    <a:pt x="334745" y="281509"/>
                    <a:pt x="335442" y="280812"/>
                  </a:cubicBezTo>
                  <a:cubicBezTo>
                    <a:pt x="335442" y="280812"/>
                    <a:pt x="336139" y="280115"/>
                    <a:pt x="336139" y="279506"/>
                  </a:cubicBezTo>
                  <a:cubicBezTo>
                    <a:pt x="336139" y="278896"/>
                    <a:pt x="335442" y="277502"/>
                    <a:pt x="335442" y="276805"/>
                  </a:cubicBezTo>
                  <a:cubicBezTo>
                    <a:pt x="335442" y="276108"/>
                    <a:pt x="336139" y="275498"/>
                    <a:pt x="336836" y="274801"/>
                  </a:cubicBezTo>
                  <a:cubicBezTo>
                    <a:pt x="337533" y="274801"/>
                    <a:pt x="339624" y="274104"/>
                    <a:pt x="340321" y="274104"/>
                  </a:cubicBezTo>
                  <a:cubicBezTo>
                    <a:pt x="341018" y="273407"/>
                    <a:pt x="342412" y="270706"/>
                    <a:pt x="343109" y="270096"/>
                  </a:cubicBezTo>
                  <a:cubicBezTo>
                    <a:pt x="343806" y="268789"/>
                    <a:pt x="344503" y="265391"/>
                    <a:pt x="344503" y="265391"/>
                  </a:cubicBezTo>
                  <a:cubicBezTo>
                    <a:pt x="344503" y="265391"/>
                    <a:pt x="343806" y="261993"/>
                    <a:pt x="343806" y="261383"/>
                  </a:cubicBezTo>
                  <a:cubicBezTo>
                    <a:pt x="343806" y="260773"/>
                    <a:pt x="344503" y="259379"/>
                    <a:pt x="344503" y="259379"/>
                  </a:cubicBezTo>
                  <a:lnTo>
                    <a:pt x="345897" y="256678"/>
                  </a:lnTo>
                  <a:cubicBezTo>
                    <a:pt x="346594" y="255981"/>
                    <a:pt x="348685" y="255371"/>
                    <a:pt x="349382" y="254674"/>
                  </a:cubicBezTo>
                  <a:cubicBezTo>
                    <a:pt x="350079" y="253977"/>
                    <a:pt x="350776" y="251973"/>
                    <a:pt x="350776" y="251276"/>
                  </a:cubicBezTo>
                  <a:cubicBezTo>
                    <a:pt x="350776" y="250579"/>
                    <a:pt x="351473" y="249969"/>
                    <a:pt x="351473" y="249272"/>
                  </a:cubicBezTo>
                  <a:cubicBezTo>
                    <a:pt x="351473" y="248575"/>
                    <a:pt x="351473" y="247268"/>
                    <a:pt x="350776" y="246571"/>
                  </a:cubicBezTo>
                </a:path>
              </a:pathLst>
            </a:custGeom>
            <a:grpFill/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r>
                <a:rPr lang="en-US" sz="2000" dirty="0">
                  <a:solidFill>
                    <a:schemeClr val="tx2"/>
                  </a:solidFill>
                </a:rPr>
                <a:t> </a:t>
              </a:r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</a:t>
              </a:r>
              <a:endPara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9" name="Freeform: Shape 29">
            <a:extLst>
              <a:ext uri="{FF2B5EF4-FFF2-40B4-BE49-F238E27FC236}">
                <a16:creationId xmlns:a16="http://schemas.microsoft.com/office/drawing/2014/main" id="{2F0E4F9A-6057-36BB-B26E-EAC62E1DF559}"/>
              </a:ext>
            </a:extLst>
          </p:cNvPr>
          <p:cNvSpPr/>
          <p:nvPr/>
        </p:nvSpPr>
        <p:spPr>
          <a:xfrm>
            <a:off x="7245331" y="933080"/>
            <a:ext cx="527069" cy="770852"/>
          </a:xfrm>
          <a:custGeom>
            <a:avLst/>
            <a:gdLst>
              <a:gd name="connsiteX0" fmla="*/ 350166 w 351473"/>
              <a:gd name="connsiteY0" fmla="*/ 244916 h 540365"/>
              <a:gd name="connsiteX1" fmla="*/ 348772 w 351473"/>
              <a:gd name="connsiteY1" fmla="*/ 243609 h 540365"/>
              <a:gd name="connsiteX2" fmla="*/ 347378 w 351473"/>
              <a:gd name="connsiteY2" fmla="*/ 240211 h 540365"/>
              <a:gd name="connsiteX3" fmla="*/ 346681 w 351473"/>
              <a:gd name="connsiteY3" fmla="*/ 236813 h 540365"/>
              <a:gd name="connsiteX4" fmla="*/ 343893 w 351473"/>
              <a:gd name="connsiteY4" fmla="*/ 235506 h 540365"/>
              <a:gd name="connsiteX5" fmla="*/ 341802 w 351473"/>
              <a:gd name="connsiteY5" fmla="*/ 234199 h 540365"/>
              <a:gd name="connsiteX6" fmla="*/ 321066 w 351473"/>
              <a:gd name="connsiteY6" fmla="*/ 213288 h 540365"/>
              <a:gd name="connsiteX7" fmla="*/ 317580 w 351473"/>
              <a:gd name="connsiteY7" fmla="*/ 213288 h 540365"/>
              <a:gd name="connsiteX8" fmla="*/ 316187 w 351473"/>
              <a:gd name="connsiteY8" fmla="*/ 215292 h 540365"/>
              <a:gd name="connsiteX9" fmla="*/ 314096 w 351473"/>
              <a:gd name="connsiteY9" fmla="*/ 215292 h 540365"/>
              <a:gd name="connsiteX10" fmla="*/ 312701 w 351473"/>
              <a:gd name="connsiteY10" fmla="*/ 213288 h 540365"/>
              <a:gd name="connsiteX11" fmla="*/ 310610 w 351473"/>
              <a:gd name="connsiteY11" fmla="*/ 213986 h 540365"/>
              <a:gd name="connsiteX12" fmla="*/ 309913 w 351473"/>
              <a:gd name="connsiteY12" fmla="*/ 215989 h 540365"/>
              <a:gd name="connsiteX13" fmla="*/ 310610 w 351473"/>
              <a:gd name="connsiteY13" fmla="*/ 217993 h 540365"/>
              <a:gd name="connsiteX14" fmla="*/ 309913 w 351473"/>
              <a:gd name="connsiteY14" fmla="*/ 220694 h 540365"/>
              <a:gd name="connsiteX15" fmla="*/ 307822 w 351473"/>
              <a:gd name="connsiteY15" fmla="*/ 223395 h 540365"/>
              <a:gd name="connsiteX16" fmla="*/ 305034 w 351473"/>
              <a:gd name="connsiteY16" fmla="*/ 222698 h 540365"/>
              <a:gd name="connsiteX17" fmla="*/ 301549 w 351473"/>
              <a:gd name="connsiteY17" fmla="*/ 220694 h 540365"/>
              <a:gd name="connsiteX18" fmla="*/ 300155 w 351473"/>
              <a:gd name="connsiteY18" fmla="*/ 217993 h 540365"/>
              <a:gd name="connsiteX19" fmla="*/ 296670 w 351473"/>
              <a:gd name="connsiteY19" fmla="*/ 214595 h 540365"/>
              <a:gd name="connsiteX20" fmla="*/ 293882 w 351473"/>
              <a:gd name="connsiteY20" fmla="*/ 212591 h 540365"/>
              <a:gd name="connsiteX21" fmla="*/ 291094 w 351473"/>
              <a:gd name="connsiteY21" fmla="*/ 210588 h 540365"/>
              <a:gd name="connsiteX22" fmla="*/ 291791 w 351473"/>
              <a:gd name="connsiteY22" fmla="*/ 207887 h 540365"/>
              <a:gd name="connsiteX23" fmla="*/ 291094 w 351473"/>
              <a:gd name="connsiteY23" fmla="*/ 205186 h 540365"/>
              <a:gd name="connsiteX24" fmla="*/ 291791 w 351473"/>
              <a:gd name="connsiteY24" fmla="*/ 202485 h 540365"/>
              <a:gd name="connsiteX25" fmla="*/ 292488 w 351473"/>
              <a:gd name="connsiteY25" fmla="*/ 197780 h 540365"/>
              <a:gd name="connsiteX26" fmla="*/ 290397 w 351473"/>
              <a:gd name="connsiteY26" fmla="*/ 195079 h 540365"/>
              <a:gd name="connsiteX27" fmla="*/ 285605 w 351473"/>
              <a:gd name="connsiteY27" fmla="*/ 193772 h 540365"/>
              <a:gd name="connsiteX28" fmla="*/ 282119 w 351473"/>
              <a:gd name="connsiteY28" fmla="*/ 189764 h 540365"/>
              <a:gd name="connsiteX29" fmla="*/ 280726 w 351473"/>
              <a:gd name="connsiteY29" fmla="*/ 187063 h 540365"/>
              <a:gd name="connsiteX30" fmla="*/ 282119 w 351473"/>
              <a:gd name="connsiteY30" fmla="*/ 184362 h 540365"/>
              <a:gd name="connsiteX31" fmla="*/ 284908 w 351473"/>
              <a:gd name="connsiteY31" fmla="*/ 183665 h 540365"/>
              <a:gd name="connsiteX32" fmla="*/ 286302 w 351473"/>
              <a:gd name="connsiteY32" fmla="*/ 182358 h 540365"/>
              <a:gd name="connsiteX33" fmla="*/ 285605 w 351473"/>
              <a:gd name="connsiteY33" fmla="*/ 181051 h 540365"/>
              <a:gd name="connsiteX34" fmla="*/ 284210 w 351473"/>
              <a:gd name="connsiteY34" fmla="*/ 178350 h 540365"/>
              <a:gd name="connsiteX35" fmla="*/ 283514 w 351473"/>
              <a:gd name="connsiteY35" fmla="*/ 176346 h 540365"/>
              <a:gd name="connsiteX36" fmla="*/ 282119 w 351473"/>
              <a:gd name="connsiteY36" fmla="*/ 174342 h 540365"/>
              <a:gd name="connsiteX37" fmla="*/ 279331 w 351473"/>
              <a:gd name="connsiteY37" fmla="*/ 173036 h 540365"/>
              <a:gd name="connsiteX38" fmla="*/ 277240 w 351473"/>
              <a:gd name="connsiteY38" fmla="*/ 174342 h 540365"/>
              <a:gd name="connsiteX39" fmla="*/ 275149 w 351473"/>
              <a:gd name="connsiteY39" fmla="*/ 176346 h 540365"/>
              <a:gd name="connsiteX40" fmla="*/ 270357 w 351473"/>
              <a:gd name="connsiteY40" fmla="*/ 177653 h 540365"/>
              <a:gd name="connsiteX41" fmla="*/ 266175 w 351473"/>
              <a:gd name="connsiteY41" fmla="*/ 175649 h 540365"/>
              <a:gd name="connsiteX42" fmla="*/ 261993 w 351473"/>
              <a:gd name="connsiteY42" fmla="*/ 176956 h 540365"/>
              <a:gd name="connsiteX43" fmla="*/ 259205 w 351473"/>
              <a:gd name="connsiteY43" fmla="*/ 175649 h 540365"/>
              <a:gd name="connsiteX44" fmla="*/ 257811 w 351473"/>
              <a:gd name="connsiteY44" fmla="*/ 172948 h 540365"/>
              <a:gd name="connsiteX45" fmla="*/ 255720 w 351473"/>
              <a:gd name="connsiteY45" fmla="*/ 171641 h 540365"/>
              <a:gd name="connsiteX46" fmla="*/ 253629 w 351473"/>
              <a:gd name="connsiteY46" fmla="*/ 175039 h 540365"/>
              <a:gd name="connsiteX47" fmla="*/ 249447 w 351473"/>
              <a:gd name="connsiteY47" fmla="*/ 174342 h 540365"/>
              <a:gd name="connsiteX48" fmla="*/ 246658 w 351473"/>
              <a:gd name="connsiteY48" fmla="*/ 172338 h 540365"/>
              <a:gd name="connsiteX49" fmla="*/ 246658 w 351473"/>
              <a:gd name="connsiteY49" fmla="*/ 170335 h 540365"/>
              <a:gd name="connsiteX50" fmla="*/ 248053 w 351473"/>
              <a:gd name="connsiteY50" fmla="*/ 166937 h 540365"/>
              <a:gd name="connsiteX51" fmla="*/ 246658 w 351473"/>
              <a:gd name="connsiteY51" fmla="*/ 165630 h 540365"/>
              <a:gd name="connsiteX52" fmla="*/ 245265 w 351473"/>
              <a:gd name="connsiteY52" fmla="*/ 164323 h 540365"/>
              <a:gd name="connsiteX53" fmla="*/ 243174 w 351473"/>
              <a:gd name="connsiteY53" fmla="*/ 162319 h 540365"/>
              <a:gd name="connsiteX54" fmla="*/ 244567 w 351473"/>
              <a:gd name="connsiteY54" fmla="*/ 159618 h 540365"/>
              <a:gd name="connsiteX55" fmla="*/ 245962 w 351473"/>
              <a:gd name="connsiteY55" fmla="*/ 158311 h 540365"/>
              <a:gd name="connsiteX56" fmla="*/ 244567 w 351473"/>
              <a:gd name="connsiteY56" fmla="*/ 155610 h 540365"/>
              <a:gd name="connsiteX57" fmla="*/ 242476 w 351473"/>
              <a:gd name="connsiteY57" fmla="*/ 154303 h 540365"/>
              <a:gd name="connsiteX58" fmla="*/ 240385 w 351473"/>
              <a:gd name="connsiteY58" fmla="*/ 152299 h 540365"/>
              <a:gd name="connsiteX59" fmla="*/ 241779 w 351473"/>
              <a:gd name="connsiteY59" fmla="*/ 149598 h 540365"/>
              <a:gd name="connsiteX60" fmla="*/ 243174 w 351473"/>
              <a:gd name="connsiteY60" fmla="*/ 146897 h 540365"/>
              <a:gd name="connsiteX61" fmla="*/ 241083 w 351473"/>
              <a:gd name="connsiteY61" fmla="*/ 144196 h 540365"/>
              <a:gd name="connsiteX62" fmla="*/ 238992 w 351473"/>
              <a:gd name="connsiteY62" fmla="*/ 142889 h 540365"/>
              <a:gd name="connsiteX63" fmla="*/ 236900 w 351473"/>
              <a:gd name="connsiteY63" fmla="*/ 138184 h 540365"/>
              <a:gd name="connsiteX64" fmla="*/ 194121 w 351473"/>
              <a:gd name="connsiteY64" fmla="*/ 20126 h 540365"/>
              <a:gd name="connsiteX65" fmla="*/ 186541 w 351473"/>
              <a:gd name="connsiteY65" fmla="*/ 18820 h 540365"/>
              <a:gd name="connsiteX66" fmla="*/ 183752 w 351473"/>
              <a:gd name="connsiteY66" fmla="*/ 17513 h 540365"/>
              <a:gd name="connsiteX67" fmla="*/ 181662 w 351473"/>
              <a:gd name="connsiteY67" fmla="*/ 14115 h 540365"/>
              <a:gd name="connsiteX68" fmla="*/ 178176 w 351473"/>
              <a:gd name="connsiteY68" fmla="*/ 13418 h 540365"/>
              <a:gd name="connsiteX69" fmla="*/ 175388 w 351473"/>
              <a:gd name="connsiteY69" fmla="*/ 10717 h 540365"/>
              <a:gd name="connsiteX70" fmla="*/ 172600 w 351473"/>
              <a:gd name="connsiteY70" fmla="*/ 10020 h 540365"/>
              <a:gd name="connsiteX71" fmla="*/ 168418 w 351473"/>
              <a:gd name="connsiteY71" fmla="*/ 7319 h 540365"/>
              <a:gd name="connsiteX72" fmla="*/ 164933 w 351473"/>
              <a:gd name="connsiteY72" fmla="*/ 7319 h 540365"/>
              <a:gd name="connsiteX73" fmla="*/ 160838 w 351473"/>
              <a:gd name="connsiteY73" fmla="*/ 6012 h 540365"/>
              <a:gd name="connsiteX74" fmla="*/ 157353 w 351473"/>
              <a:gd name="connsiteY74" fmla="*/ 4008 h 540365"/>
              <a:gd name="connsiteX75" fmla="*/ 153868 w 351473"/>
              <a:gd name="connsiteY75" fmla="*/ 2004 h 540365"/>
              <a:gd name="connsiteX76" fmla="*/ 150382 w 351473"/>
              <a:gd name="connsiteY76" fmla="*/ 0 h 540365"/>
              <a:gd name="connsiteX77" fmla="*/ 146200 w 351473"/>
              <a:gd name="connsiteY77" fmla="*/ 697 h 540365"/>
              <a:gd name="connsiteX78" fmla="*/ 142105 w 351473"/>
              <a:gd name="connsiteY78" fmla="*/ 1394 h 540365"/>
              <a:gd name="connsiteX79" fmla="*/ 138620 w 351473"/>
              <a:gd name="connsiteY79" fmla="*/ 3398 h 540365"/>
              <a:gd name="connsiteX80" fmla="*/ 137226 w 351473"/>
              <a:gd name="connsiteY80" fmla="*/ 5402 h 540365"/>
              <a:gd name="connsiteX81" fmla="*/ 137923 w 351473"/>
              <a:gd name="connsiteY81" fmla="*/ 8800 h 540365"/>
              <a:gd name="connsiteX82" fmla="*/ 139318 w 351473"/>
              <a:gd name="connsiteY82" fmla="*/ 10107 h 540365"/>
              <a:gd name="connsiteX83" fmla="*/ 137923 w 351473"/>
              <a:gd name="connsiteY83" fmla="*/ 12111 h 540365"/>
              <a:gd name="connsiteX84" fmla="*/ 134438 w 351473"/>
              <a:gd name="connsiteY84" fmla="*/ 14812 h 540365"/>
              <a:gd name="connsiteX85" fmla="*/ 131650 w 351473"/>
              <a:gd name="connsiteY85" fmla="*/ 12808 h 540365"/>
              <a:gd name="connsiteX86" fmla="*/ 127555 w 351473"/>
              <a:gd name="connsiteY86" fmla="*/ 14115 h 540365"/>
              <a:gd name="connsiteX87" fmla="*/ 125464 w 351473"/>
              <a:gd name="connsiteY87" fmla="*/ 16816 h 540365"/>
              <a:gd name="connsiteX88" fmla="*/ 122676 w 351473"/>
              <a:gd name="connsiteY88" fmla="*/ 16816 h 540365"/>
              <a:gd name="connsiteX89" fmla="*/ 121979 w 351473"/>
              <a:gd name="connsiteY89" fmla="*/ 19517 h 540365"/>
              <a:gd name="connsiteX90" fmla="*/ 121282 w 351473"/>
              <a:gd name="connsiteY90" fmla="*/ 22915 h 540365"/>
              <a:gd name="connsiteX91" fmla="*/ 119888 w 351473"/>
              <a:gd name="connsiteY91" fmla="*/ 24919 h 540365"/>
              <a:gd name="connsiteX92" fmla="*/ 114399 w 351473"/>
              <a:gd name="connsiteY92" fmla="*/ 25616 h 540365"/>
              <a:gd name="connsiteX93" fmla="*/ 110914 w 351473"/>
              <a:gd name="connsiteY93" fmla="*/ 29014 h 540365"/>
              <a:gd name="connsiteX94" fmla="*/ 108126 w 351473"/>
              <a:gd name="connsiteY94" fmla="*/ 31017 h 540365"/>
              <a:gd name="connsiteX95" fmla="*/ 106035 w 351473"/>
              <a:gd name="connsiteY95" fmla="*/ 33718 h 540365"/>
              <a:gd name="connsiteX96" fmla="*/ 103247 w 351473"/>
              <a:gd name="connsiteY96" fmla="*/ 37116 h 540365"/>
              <a:gd name="connsiteX97" fmla="*/ 101156 w 351473"/>
              <a:gd name="connsiteY97" fmla="*/ 37116 h 540365"/>
              <a:gd name="connsiteX98" fmla="*/ 97670 w 351473"/>
              <a:gd name="connsiteY98" fmla="*/ 35112 h 540365"/>
              <a:gd name="connsiteX99" fmla="*/ 95579 w 351473"/>
              <a:gd name="connsiteY99" fmla="*/ 35809 h 540365"/>
              <a:gd name="connsiteX100" fmla="*/ 90090 w 351473"/>
              <a:gd name="connsiteY100" fmla="*/ 33109 h 540365"/>
              <a:gd name="connsiteX101" fmla="*/ 87999 w 351473"/>
              <a:gd name="connsiteY101" fmla="*/ 31802 h 540365"/>
              <a:gd name="connsiteX102" fmla="*/ 85211 w 351473"/>
              <a:gd name="connsiteY102" fmla="*/ 26400 h 540365"/>
              <a:gd name="connsiteX103" fmla="*/ 83817 w 351473"/>
              <a:gd name="connsiteY103" fmla="*/ 22392 h 540365"/>
              <a:gd name="connsiteX104" fmla="*/ 83817 w 351473"/>
              <a:gd name="connsiteY104" fmla="*/ 18384 h 540365"/>
              <a:gd name="connsiteX105" fmla="*/ 83120 w 351473"/>
              <a:gd name="connsiteY105" fmla="*/ 14986 h 540365"/>
              <a:gd name="connsiteX106" fmla="*/ 81029 w 351473"/>
              <a:gd name="connsiteY106" fmla="*/ 12982 h 540365"/>
              <a:gd name="connsiteX107" fmla="*/ 78938 w 351473"/>
              <a:gd name="connsiteY107" fmla="*/ 14986 h 540365"/>
              <a:gd name="connsiteX108" fmla="*/ 76847 w 351473"/>
              <a:gd name="connsiteY108" fmla="*/ 14289 h 540365"/>
              <a:gd name="connsiteX109" fmla="*/ 71358 w 351473"/>
              <a:gd name="connsiteY109" fmla="*/ 13592 h 540365"/>
              <a:gd name="connsiteX110" fmla="*/ 66566 w 351473"/>
              <a:gd name="connsiteY110" fmla="*/ 14899 h 540365"/>
              <a:gd name="connsiteX111" fmla="*/ 64475 w 351473"/>
              <a:gd name="connsiteY111" fmla="*/ 18297 h 540365"/>
              <a:gd name="connsiteX112" fmla="*/ 62384 w 351473"/>
              <a:gd name="connsiteY112" fmla="*/ 23699 h 540365"/>
              <a:gd name="connsiteX113" fmla="*/ 34764 w 351473"/>
              <a:gd name="connsiteY113" fmla="*/ 117535 h 540365"/>
              <a:gd name="connsiteX114" fmla="*/ 34067 w 351473"/>
              <a:gd name="connsiteY114" fmla="*/ 122240 h 540365"/>
              <a:gd name="connsiteX115" fmla="*/ 36158 w 351473"/>
              <a:gd name="connsiteY115" fmla="*/ 132347 h 540365"/>
              <a:gd name="connsiteX116" fmla="*/ 38946 w 351473"/>
              <a:gd name="connsiteY116" fmla="*/ 141147 h 540365"/>
              <a:gd name="connsiteX117" fmla="*/ 39644 w 351473"/>
              <a:gd name="connsiteY117" fmla="*/ 147246 h 540365"/>
              <a:gd name="connsiteX118" fmla="*/ 38946 w 351473"/>
              <a:gd name="connsiteY118" fmla="*/ 152648 h 540365"/>
              <a:gd name="connsiteX119" fmla="*/ 36855 w 351473"/>
              <a:gd name="connsiteY119" fmla="*/ 153955 h 540365"/>
              <a:gd name="connsiteX120" fmla="*/ 36158 w 351473"/>
              <a:gd name="connsiteY120" fmla="*/ 157353 h 540365"/>
              <a:gd name="connsiteX121" fmla="*/ 34764 w 351473"/>
              <a:gd name="connsiteY121" fmla="*/ 160751 h 540365"/>
              <a:gd name="connsiteX122" fmla="*/ 31976 w 351473"/>
              <a:gd name="connsiteY122" fmla="*/ 160751 h 540365"/>
              <a:gd name="connsiteX123" fmla="*/ 31279 w 351473"/>
              <a:gd name="connsiteY123" fmla="*/ 164149 h 540365"/>
              <a:gd name="connsiteX124" fmla="*/ 31279 w 351473"/>
              <a:gd name="connsiteY124" fmla="*/ 165455 h 540365"/>
              <a:gd name="connsiteX125" fmla="*/ 31976 w 351473"/>
              <a:gd name="connsiteY125" fmla="*/ 167459 h 540365"/>
              <a:gd name="connsiteX126" fmla="*/ 31976 w 351473"/>
              <a:gd name="connsiteY126" fmla="*/ 169463 h 540365"/>
              <a:gd name="connsiteX127" fmla="*/ 29885 w 351473"/>
              <a:gd name="connsiteY127" fmla="*/ 171467 h 540365"/>
              <a:gd name="connsiteX128" fmla="*/ 28491 w 351473"/>
              <a:gd name="connsiteY128" fmla="*/ 175475 h 540365"/>
              <a:gd name="connsiteX129" fmla="*/ 29885 w 351473"/>
              <a:gd name="connsiteY129" fmla="*/ 178873 h 540365"/>
              <a:gd name="connsiteX130" fmla="*/ 28491 w 351473"/>
              <a:gd name="connsiteY130" fmla="*/ 181574 h 540365"/>
              <a:gd name="connsiteX131" fmla="*/ 29885 w 351473"/>
              <a:gd name="connsiteY131" fmla="*/ 184275 h 540365"/>
              <a:gd name="connsiteX132" fmla="*/ 33370 w 351473"/>
              <a:gd name="connsiteY132" fmla="*/ 184275 h 540365"/>
              <a:gd name="connsiteX133" fmla="*/ 36158 w 351473"/>
              <a:gd name="connsiteY133" fmla="*/ 186976 h 540365"/>
              <a:gd name="connsiteX134" fmla="*/ 36158 w 351473"/>
              <a:gd name="connsiteY134" fmla="*/ 190374 h 540365"/>
              <a:gd name="connsiteX135" fmla="*/ 33370 w 351473"/>
              <a:gd name="connsiteY135" fmla="*/ 192378 h 540365"/>
              <a:gd name="connsiteX136" fmla="*/ 32673 w 351473"/>
              <a:gd name="connsiteY136" fmla="*/ 195776 h 540365"/>
              <a:gd name="connsiteX137" fmla="*/ 36158 w 351473"/>
              <a:gd name="connsiteY137" fmla="*/ 197780 h 540365"/>
              <a:gd name="connsiteX138" fmla="*/ 35461 w 351473"/>
              <a:gd name="connsiteY138" fmla="*/ 199784 h 540365"/>
              <a:gd name="connsiteX139" fmla="*/ 32673 w 351473"/>
              <a:gd name="connsiteY139" fmla="*/ 203182 h 540365"/>
              <a:gd name="connsiteX140" fmla="*/ 34067 w 351473"/>
              <a:gd name="connsiteY140" fmla="*/ 204489 h 540365"/>
              <a:gd name="connsiteX141" fmla="*/ 37552 w 351473"/>
              <a:gd name="connsiteY141" fmla="*/ 205186 h 540365"/>
              <a:gd name="connsiteX142" fmla="*/ 36158 w 351473"/>
              <a:gd name="connsiteY142" fmla="*/ 209193 h 540365"/>
              <a:gd name="connsiteX143" fmla="*/ 38946 w 351473"/>
              <a:gd name="connsiteY143" fmla="*/ 207887 h 540365"/>
              <a:gd name="connsiteX144" fmla="*/ 42431 w 351473"/>
              <a:gd name="connsiteY144" fmla="*/ 208584 h 540365"/>
              <a:gd name="connsiteX145" fmla="*/ 41734 w 351473"/>
              <a:gd name="connsiteY145" fmla="*/ 211285 h 540365"/>
              <a:gd name="connsiteX146" fmla="*/ 43128 w 351473"/>
              <a:gd name="connsiteY146" fmla="*/ 213288 h 540365"/>
              <a:gd name="connsiteX147" fmla="*/ 41037 w 351473"/>
              <a:gd name="connsiteY147" fmla="*/ 219387 h 540365"/>
              <a:gd name="connsiteX148" fmla="*/ 37552 w 351473"/>
              <a:gd name="connsiteY148" fmla="*/ 223395 h 540365"/>
              <a:gd name="connsiteX149" fmla="*/ 35461 w 351473"/>
              <a:gd name="connsiteY149" fmla="*/ 226793 h 540365"/>
              <a:gd name="connsiteX150" fmla="*/ 34067 w 351473"/>
              <a:gd name="connsiteY150" fmla="*/ 230801 h 540365"/>
              <a:gd name="connsiteX151" fmla="*/ 36158 w 351473"/>
              <a:gd name="connsiteY151" fmla="*/ 232108 h 540365"/>
              <a:gd name="connsiteX152" fmla="*/ 38946 w 351473"/>
              <a:gd name="connsiteY152" fmla="*/ 234809 h 540365"/>
              <a:gd name="connsiteX153" fmla="*/ 38249 w 351473"/>
              <a:gd name="connsiteY153" fmla="*/ 238207 h 540365"/>
              <a:gd name="connsiteX154" fmla="*/ 34764 w 351473"/>
              <a:gd name="connsiteY154" fmla="*/ 241605 h 540365"/>
              <a:gd name="connsiteX155" fmla="*/ 29275 w 351473"/>
              <a:gd name="connsiteY155" fmla="*/ 247704 h 540365"/>
              <a:gd name="connsiteX156" fmla="*/ 27881 w 351473"/>
              <a:gd name="connsiteY156" fmla="*/ 249011 h 540365"/>
              <a:gd name="connsiteX157" fmla="*/ 25790 w 351473"/>
              <a:gd name="connsiteY157" fmla="*/ 253019 h 540365"/>
              <a:gd name="connsiteX158" fmla="*/ 23699 w 351473"/>
              <a:gd name="connsiteY158" fmla="*/ 255720 h 540365"/>
              <a:gd name="connsiteX159" fmla="*/ 21608 w 351473"/>
              <a:gd name="connsiteY159" fmla="*/ 259728 h 540365"/>
              <a:gd name="connsiteX160" fmla="*/ 20911 w 351473"/>
              <a:gd name="connsiteY160" fmla="*/ 264432 h 540365"/>
              <a:gd name="connsiteX161" fmla="*/ 20214 w 351473"/>
              <a:gd name="connsiteY161" fmla="*/ 267133 h 540365"/>
              <a:gd name="connsiteX162" fmla="*/ 20911 w 351473"/>
              <a:gd name="connsiteY162" fmla="*/ 271141 h 540365"/>
              <a:gd name="connsiteX163" fmla="*/ 22305 w 351473"/>
              <a:gd name="connsiteY163" fmla="*/ 272448 h 540365"/>
              <a:gd name="connsiteX164" fmla="*/ 25790 w 351473"/>
              <a:gd name="connsiteY164" fmla="*/ 273755 h 540365"/>
              <a:gd name="connsiteX165" fmla="*/ 31279 w 351473"/>
              <a:gd name="connsiteY165" fmla="*/ 275062 h 540365"/>
              <a:gd name="connsiteX166" fmla="*/ 33370 w 351473"/>
              <a:gd name="connsiteY166" fmla="*/ 278460 h 540365"/>
              <a:gd name="connsiteX167" fmla="*/ 31976 w 351473"/>
              <a:gd name="connsiteY167" fmla="*/ 283165 h 540365"/>
              <a:gd name="connsiteX168" fmla="*/ 29885 w 351473"/>
              <a:gd name="connsiteY168" fmla="*/ 283862 h 540365"/>
              <a:gd name="connsiteX169" fmla="*/ 27794 w 351473"/>
              <a:gd name="connsiteY169" fmla="*/ 282555 h 540365"/>
              <a:gd name="connsiteX170" fmla="*/ 25703 w 351473"/>
              <a:gd name="connsiteY170" fmla="*/ 283252 h 540365"/>
              <a:gd name="connsiteX171" fmla="*/ 22218 w 351473"/>
              <a:gd name="connsiteY171" fmla="*/ 282555 h 540365"/>
              <a:gd name="connsiteX172" fmla="*/ 20126 w 351473"/>
              <a:gd name="connsiteY172" fmla="*/ 279854 h 540365"/>
              <a:gd name="connsiteX173" fmla="*/ 18035 w 351473"/>
              <a:gd name="connsiteY173" fmla="*/ 280551 h 540365"/>
              <a:gd name="connsiteX174" fmla="*/ 15945 w 351473"/>
              <a:gd name="connsiteY174" fmla="*/ 283949 h 540365"/>
              <a:gd name="connsiteX175" fmla="*/ 16642 w 351473"/>
              <a:gd name="connsiteY175" fmla="*/ 285953 h 540365"/>
              <a:gd name="connsiteX176" fmla="*/ 18035 w 351473"/>
              <a:gd name="connsiteY176" fmla="*/ 287260 h 540365"/>
              <a:gd name="connsiteX177" fmla="*/ 18035 w 351473"/>
              <a:gd name="connsiteY177" fmla="*/ 290658 h 540365"/>
              <a:gd name="connsiteX178" fmla="*/ 21521 w 351473"/>
              <a:gd name="connsiteY178" fmla="*/ 291965 h 540365"/>
              <a:gd name="connsiteX179" fmla="*/ 20824 w 351473"/>
              <a:gd name="connsiteY179" fmla="*/ 294666 h 540365"/>
              <a:gd name="connsiteX180" fmla="*/ 19430 w 351473"/>
              <a:gd name="connsiteY180" fmla="*/ 295973 h 540365"/>
              <a:gd name="connsiteX181" fmla="*/ 20126 w 351473"/>
              <a:gd name="connsiteY181" fmla="*/ 298674 h 540365"/>
              <a:gd name="connsiteX182" fmla="*/ 20126 w 351473"/>
              <a:gd name="connsiteY182" fmla="*/ 302072 h 540365"/>
              <a:gd name="connsiteX183" fmla="*/ 18035 w 351473"/>
              <a:gd name="connsiteY183" fmla="*/ 304773 h 540365"/>
              <a:gd name="connsiteX184" fmla="*/ 16642 w 351473"/>
              <a:gd name="connsiteY184" fmla="*/ 304773 h 540365"/>
              <a:gd name="connsiteX185" fmla="*/ 14551 w 351473"/>
              <a:gd name="connsiteY185" fmla="*/ 302072 h 540365"/>
              <a:gd name="connsiteX186" fmla="*/ 11763 w 351473"/>
              <a:gd name="connsiteY186" fmla="*/ 300068 h 540365"/>
              <a:gd name="connsiteX187" fmla="*/ 11065 w 351473"/>
              <a:gd name="connsiteY187" fmla="*/ 296670 h 540365"/>
              <a:gd name="connsiteX188" fmla="*/ 8974 w 351473"/>
              <a:gd name="connsiteY188" fmla="*/ 294666 h 540365"/>
              <a:gd name="connsiteX189" fmla="*/ 6186 w 351473"/>
              <a:gd name="connsiteY189" fmla="*/ 295363 h 540365"/>
              <a:gd name="connsiteX190" fmla="*/ 2092 w 351473"/>
              <a:gd name="connsiteY190" fmla="*/ 294056 h 540365"/>
              <a:gd name="connsiteX191" fmla="*/ 2788 w 351473"/>
              <a:gd name="connsiteY191" fmla="*/ 296757 h 540365"/>
              <a:gd name="connsiteX192" fmla="*/ 1394 w 351473"/>
              <a:gd name="connsiteY192" fmla="*/ 298761 h 540365"/>
              <a:gd name="connsiteX193" fmla="*/ 0 w 351473"/>
              <a:gd name="connsiteY193" fmla="*/ 299458 h 540365"/>
              <a:gd name="connsiteX194" fmla="*/ 1394 w 351473"/>
              <a:gd name="connsiteY194" fmla="*/ 302856 h 540365"/>
              <a:gd name="connsiteX195" fmla="*/ 24135 w 351473"/>
              <a:gd name="connsiteY195" fmla="*/ 358879 h 540365"/>
              <a:gd name="connsiteX196" fmla="*/ 66217 w 351473"/>
              <a:gd name="connsiteY196" fmla="*/ 474933 h 540365"/>
              <a:gd name="connsiteX197" fmla="*/ 72403 w 351473"/>
              <a:gd name="connsiteY197" fmla="*/ 491836 h 540365"/>
              <a:gd name="connsiteX198" fmla="*/ 75191 w 351473"/>
              <a:gd name="connsiteY198" fmla="*/ 493840 h 540365"/>
              <a:gd name="connsiteX199" fmla="*/ 76586 w 351473"/>
              <a:gd name="connsiteY199" fmla="*/ 497847 h 540365"/>
              <a:gd name="connsiteX200" fmla="*/ 76586 w 351473"/>
              <a:gd name="connsiteY200" fmla="*/ 498544 h 540365"/>
              <a:gd name="connsiteX201" fmla="*/ 77282 w 351473"/>
              <a:gd name="connsiteY201" fmla="*/ 499851 h 540365"/>
              <a:gd name="connsiteX202" fmla="*/ 77979 w 351473"/>
              <a:gd name="connsiteY202" fmla="*/ 503859 h 540365"/>
              <a:gd name="connsiteX203" fmla="*/ 77979 w 351473"/>
              <a:gd name="connsiteY203" fmla="*/ 508564 h 540365"/>
              <a:gd name="connsiteX204" fmla="*/ 78677 w 351473"/>
              <a:gd name="connsiteY204" fmla="*/ 511962 h 540365"/>
              <a:gd name="connsiteX205" fmla="*/ 80070 w 351473"/>
              <a:gd name="connsiteY205" fmla="*/ 515360 h 540365"/>
              <a:gd name="connsiteX206" fmla="*/ 80768 w 351473"/>
              <a:gd name="connsiteY206" fmla="*/ 516057 h 540365"/>
              <a:gd name="connsiteX207" fmla="*/ 82162 w 351473"/>
              <a:gd name="connsiteY207" fmla="*/ 516057 h 540365"/>
              <a:gd name="connsiteX208" fmla="*/ 84949 w 351473"/>
              <a:gd name="connsiteY208" fmla="*/ 516754 h 540365"/>
              <a:gd name="connsiteX209" fmla="*/ 87738 w 351473"/>
              <a:gd name="connsiteY209" fmla="*/ 520152 h 540365"/>
              <a:gd name="connsiteX210" fmla="*/ 88435 w 351473"/>
              <a:gd name="connsiteY210" fmla="*/ 520849 h 540365"/>
              <a:gd name="connsiteX211" fmla="*/ 91223 w 351473"/>
              <a:gd name="connsiteY211" fmla="*/ 522156 h 540365"/>
              <a:gd name="connsiteX212" fmla="*/ 96712 w 351473"/>
              <a:gd name="connsiteY212" fmla="*/ 523463 h 540365"/>
              <a:gd name="connsiteX213" fmla="*/ 98803 w 351473"/>
              <a:gd name="connsiteY213" fmla="*/ 524160 h 540365"/>
              <a:gd name="connsiteX214" fmla="*/ 100894 w 351473"/>
              <a:gd name="connsiteY214" fmla="*/ 537665 h 540365"/>
              <a:gd name="connsiteX215" fmla="*/ 106383 w 351473"/>
              <a:gd name="connsiteY215" fmla="*/ 540366 h 540365"/>
              <a:gd name="connsiteX216" fmla="*/ 113266 w 351473"/>
              <a:gd name="connsiteY216" fmla="*/ 540366 h 540365"/>
              <a:gd name="connsiteX217" fmla="*/ 113266 w 351473"/>
              <a:gd name="connsiteY217" fmla="*/ 538362 h 540365"/>
              <a:gd name="connsiteX218" fmla="*/ 113963 w 351473"/>
              <a:gd name="connsiteY218" fmla="*/ 534354 h 540365"/>
              <a:gd name="connsiteX219" fmla="*/ 116054 w 351473"/>
              <a:gd name="connsiteY219" fmla="*/ 526948 h 540365"/>
              <a:gd name="connsiteX220" fmla="*/ 114660 w 351473"/>
              <a:gd name="connsiteY220" fmla="*/ 523550 h 540365"/>
              <a:gd name="connsiteX221" fmla="*/ 113963 w 351473"/>
              <a:gd name="connsiteY221" fmla="*/ 517451 h 540365"/>
              <a:gd name="connsiteX222" fmla="*/ 113266 w 351473"/>
              <a:gd name="connsiteY222" fmla="*/ 511352 h 540365"/>
              <a:gd name="connsiteX223" fmla="*/ 116751 w 351473"/>
              <a:gd name="connsiteY223" fmla="*/ 508651 h 540365"/>
              <a:gd name="connsiteX224" fmla="*/ 120846 w 351473"/>
              <a:gd name="connsiteY224" fmla="*/ 506647 h 540365"/>
              <a:gd name="connsiteX225" fmla="*/ 122938 w 351473"/>
              <a:gd name="connsiteY225" fmla="*/ 503249 h 540365"/>
              <a:gd name="connsiteX226" fmla="*/ 122240 w 351473"/>
              <a:gd name="connsiteY226" fmla="*/ 499851 h 540365"/>
              <a:gd name="connsiteX227" fmla="*/ 125029 w 351473"/>
              <a:gd name="connsiteY227" fmla="*/ 497847 h 540365"/>
              <a:gd name="connsiteX228" fmla="*/ 125726 w 351473"/>
              <a:gd name="connsiteY228" fmla="*/ 493840 h 540365"/>
              <a:gd name="connsiteX229" fmla="*/ 123634 w 351473"/>
              <a:gd name="connsiteY229" fmla="*/ 491836 h 540365"/>
              <a:gd name="connsiteX230" fmla="*/ 122240 w 351473"/>
              <a:gd name="connsiteY230" fmla="*/ 487828 h 540365"/>
              <a:gd name="connsiteX231" fmla="*/ 122240 w 351473"/>
              <a:gd name="connsiteY231" fmla="*/ 485824 h 540365"/>
              <a:gd name="connsiteX232" fmla="*/ 123634 w 351473"/>
              <a:gd name="connsiteY232" fmla="*/ 481816 h 540365"/>
              <a:gd name="connsiteX233" fmla="*/ 126422 w 351473"/>
              <a:gd name="connsiteY233" fmla="*/ 480509 h 540365"/>
              <a:gd name="connsiteX234" fmla="*/ 128513 w 351473"/>
              <a:gd name="connsiteY234" fmla="*/ 478505 h 540365"/>
              <a:gd name="connsiteX235" fmla="*/ 131301 w 351473"/>
              <a:gd name="connsiteY235" fmla="*/ 478505 h 540365"/>
              <a:gd name="connsiteX236" fmla="*/ 134090 w 351473"/>
              <a:gd name="connsiteY236" fmla="*/ 477198 h 540365"/>
              <a:gd name="connsiteX237" fmla="*/ 134090 w 351473"/>
              <a:gd name="connsiteY237" fmla="*/ 474497 h 540365"/>
              <a:gd name="connsiteX238" fmla="*/ 132696 w 351473"/>
              <a:gd name="connsiteY238" fmla="*/ 471796 h 540365"/>
              <a:gd name="connsiteX239" fmla="*/ 130605 w 351473"/>
              <a:gd name="connsiteY239" fmla="*/ 469095 h 540365"/>
              <a:gd name="connsiteX240" fmla="*/ 128513 w 351473"/>
              <a:gd name="connsiteY240" fmla="*/ 467091 h 540365"/>
              <a:gd name="connsiteX241" fmla="*/ 127120 w 351473"/>
              <a:gd name="connsiteY241" fmla="*/ 465697 h 540365"/>
              <a:gd name="connsiteX242" fmla="*/ 126422 w 351473"/>
              <a:gd name="connsiteY242" fmla="*/ 463693 h 540365"/>
              <a:gd name="connsiteX243" fmla="*/ 127817 w 351473"/>
              <a:gd name="connsiteY243" fmla="*/ 460992 h 540365"/>
              <a:gd name="connsiteX244" fmla="*/ 127817 w 351473"/>
              <a:gd name="connsiteY244" fmla="*/ 456985 h 540365"/>
              <a:gd name="connsiteX245" fmla="*/ 127120 w 351473"/>
              <a:gd name="connsiteY245" fmla="*/ 453587 h 540365"/>
              <a:gd name="connsiteX246" fmla="*/ 129908 w 351473"/>
              <a:gd name="connsiteY246" fmla="*/ 451583 h 540365"/>
              <a:gd name="connsiteX247" fmla="*/ 129908 w 351473"/>
              <a:gd name="connsiteY247" fmla="*/ 448185 h 540365"/>
              <a:gd name="connsiteX248" fmla="*/ 132696 w 351473"/>
              <a:gd name="connsiteY248" fmla="*/ 445484 h 540365"/>
              <a:gd name="connsiteX249" fmla="*/ 135484 w 351473"/>
              <a:gd name="connsiteY249" fmla="*/ 443480 h 540365"/>
              <a:gd name="connsiteX250" fmla="*/ 136181 w 351473"/>
              <a:gd name="connsiteY250" fmla="*/ 441476 h 540365"/>
              <a:gd name="connsiteX251" fmla="*/ 136878 w 351473"/>
              <a:gd name="connsiteY251" fmla="*/ 438775 h 540365"/>
              <a:gd name="connsiteX252" fmla="*/ 138272 w 351473"/>
              <a:gd name="connsiteY252" fmla="*/ 437468 h 540365"/>
              <a:gd name="connsiteX253" fmla="*/ 140363 w 351473"/>
              <a:gd name="connsiteY253" fmla="*/ 438165 h 540365"/>
              <a:gd name="connsiteX254" fmla="*/ 139666 w 351473"/>
              <a:gd name="connsiteY254" fmla="*/ 440866 h 540365"/>
              <a:gd name="connsiteX255" fmla="*/ 141060 w 351473"/>
              <a:gd name="connsiteY255" fmla="*/ 442173 h 540365"/>
              <a:gd name="connsiteX256" fmla="*/ 143151 w 351473"/>
              <a:gd name="connsiteY256" fmla="*/ 443480 h 540365"/>
              <a:gd name="connsiteX257" fmla="*/ 142454 w 351473"/>
              <a:gd name="connsiteY257" fmla="*/ 446878 h 540365"/>
              <a:gd name="connsiteX258" fmla="*/ 140363 w 351473"/>
              <a:gd name="connsiteY258" fmla="*/ 447575 h 540365"/>
              <a:gd name="connsiteX259" fmla="*/ 140363 w 351473"/>
              <a:gd name="connsiteY259" fmla="*/ 450276 h 540365"/>
              <a:gd name="connsiteX260" fmla="*/ 141757 w 351473"/>
              <a:gd name="connsiteY260" fmla="*/ 451583 h 540365"/>
              <a:gd name="connsiteX261" fmla="*/ 144545 w 351473"/>
              <a:gd name="connsiteY261" fmla="*/ 451583 h 540365"/>
              <a:gd name="connsiteX262" fmla="*/ 145939 w 351473"/>
              <a:gd name="connsiteY262" fmla="*/ 449579 h 540365"/>
              <a:gd name="connsiteX263" fmla="*/ 145939 w 351473"/>
              <a:gd name="connsiteY263" fmla="*/ 448272 h 540365"/>
              <a:gd name="connsiteX264" fmla="*/ 148727 w 351473"/>
              <a:gd name="connsiteY264" fmla="*/ 444874 h 540365"/>
              <a:gd name="connsiteX265" fmla="*/ 152212 w 351473"/>
              <a:gd name="connsiteY265" fmla="*/ 442870 h 540365"/>
              <a:gd name="connsiteX266" fmla="*/ 154303 w 351473"/>
              <a:gd name="connsiteY266" fmla="*/ 444177 h 540365"/>
              <a:gd name="connsiteX267" fmla="*/ 155000 w 351473"/>
              <a:gd name="connsiteY267" fmla="*/ 446878 h 540365"/>
              <a:gd name="connsiteX268" fmla="*/ 157091 w 351473"/>
              <a:gd name="connsiteY268" fmla="*/ 450276 h 540365"/>
              <a:gd name="connsiteX269" fmla="*/ 159182 w 351473"/>
              <a:gd name="connsiteY269" fmla="*/ 450973 h 540365"/>
              <a:gd name="connsiteX270" fmla="*/ 161273 w 351473"/>
              <a:gd name="connsiteY270" fmla="*/ 448272 h 540365"/>
              <a:gd name="connsiteX271" fmla="*/ 161971 w 351473"/>
              <a:gd name="connsiteY271" fmla="*/ 444874 h 540365"/>
              <a:gd name="connsiteX272" fmla="*/ 164062 w 351473"/>
              <a:gd name="connsiteY272" fmla="*/ 442870 h 540365"/>
              <a:gd name="connsiteX273" fmla="*/ 166153 w 351473"/>
              <a:gd name="connsiteY273" fmla="*/ 440169 h 540365"/>
              <a:gd name="connsiteX274" fmla="*/ 166153 w 351473"/>
              <a:gd name="connsiteY274" fmla="*/ 436771 h 540365"/>
              <a:gd name="connsiteX275" fmla="*/ 165456 w 351473"/>
              <a:gd name="connsiteY275" fmla="*/ 434767 h 540365"/>
              <a:gd name="connsiteX276" fmla="*/ 167547 w 351473"/>
              <a:gd name="connsiteY276" fmla="*/ 433460 h 540365"/>
              <a:gd name="connsiteX277" fmla="*/ 168941 w 351473"/>
              <a:gd name="connsiteY277" fmla="*/ 434767 h 540365"/>
              <a:gd name="connsiteX278" fmla="*/ 169638 w 351473"/>
              <a:gd name="connsiteY278" fmla="*/ 437468 h 540365"/>
              <a:gd name="connsiteX279" fmla="*/ 171729 w 351473"/>
              <a:gd name="connsiteY279" fmla="*/ 436771 h 540365"/>
              <a:gd name="connsiteX280" fmla="*/ 171729 w 351473"/>
              <a:gd name="connsiteY280" fmla="*/ 434070 h 540365"/>
              <a:gd name="connsiteX281" fmla="*/ 170335 w 351473"/>
              <a:gd name="connsiteY281" fmla="*/ 432066 h 540365"/>
              <a:gd name="connsiteX282" fmla="*/ 171032 w 351473"/>
              <a:gd name="connsiteY282" fmla="*/ 430062 h 540365"/>
              <a:gd name="connsiteX283" fmla="*/ 172426 w 351473"/>
              <a:gd name="connsiteY283" fmla="*/ 429365 h 540365"/>
              <a:gd name="connsiteX284" fmla="*/ 173820 w 351473"/>
              <a:gd name="connsiteY284" fmla="*/ 430062 h 540365"/>
              <a:gd name="connsiteX285" fmla="*/ 174517 w 351473"/>
              <a:gd name="connsiteY285" fmla="*/ 432066 h 540365"/>
              <a:gd name="connsiteX286" fmla="*/ 175911 w 351473"/>
              <a:gd name="connsiteY286" fmla="*/ 432066 h 540365"/>
              <a:gd name="connsiteX287" fmla="*/ 177305 w 351473"/>
              <a:gd name="connsiteY287" fmla="*/ 430759 h 540365"/>
              <a:gd name="connsiteX288" fmla="*/ 177305 w 351473"/>
              <a:gd name="connsiteY288" fmla="*/ 428058 h 540365"/>
              <a:gd name="connsiteX289" fmla="*/ 178002 w 351473"/>
              <a:gd name="connsiteY289" fmla="*/ 426054 h 540365"/>
              <a:gd name="connsiteX290" fmla="*/ 177305 w 351473"/>
              <a:gd name="connsiteY290" fmla="*/ 424747 h 540365"/>
              <a:gd name="connsiteX291" fmla="*/ 176608 w 351473"/>
              <a:gd name="connsiteY291" fmla="*/ 422046 h 540365"/>
              <a:gd name="connsiteX292" fmla="*/ 178699 w 351473"/>
              <a:gd name="connsiteY292" fmla="*/ 422046 h 540365"/>
              <a:gd name="connsiteX293" fmla="*/ 180093 w 351473"/>
              <a:gd name="connsiteY293" fmla="*/ 423353 h 540365"/>
              <a:gd name="connsiteX294" fmla="*/ 180093 w 351473"/>
              <a:gd name="connsiteY294" fmla="*/ 425357 h 540365"/>
              <a:gd name="connsiteX295" fmla="*/ 181487 w 351473"/>
              <a:gd name="connsiteY295" fmla="*/ 428058 h 540365"/>
              <a:gd name="connsiteX296" fmla="*/ 182881 w 351473"/>
              <a:gd name="connsiteY296" fmla="*/ 425357 h 540365"/>
              <a:gd name="connsiteX297" fmla="*/ 183578 w 351473"/>
              <a:gd name="connsiteY297" fmla="*/ 421262 h 540365"/>
              <a:gd name="connsiteX298" fmla="*/ 182184 w 351473"/>
              <a:gd name="connsiteY298" fmla="*/ 418561 h 540365"/>
              <a:gd name="connsiteX299" fmla="*/ 183578 w 351473"/>
              <a:gd name="connsiteY299" fmla="*/ 415860 h 540365"/>
              <a:gd name="connsiteX300" fmla="*/ 182881 w 351473"/>
              <a:gd name="connsiteY300" fmla="*/ 412462 h 540365"/>
              <a:gd name="connsiteX301" fmla="*/ 184275 w 351473"/>
              <a:gd name="connsiteY301" fmla="*/ 409761 h 540365"/>
              <a:gd name="connsiteX302" fmla="*/ 186366 w 351473"/>
              <a:gd name="connsiteY302" fmla="*/ 409064 h 540365"/>
              <a:gd name="connsiteX303" fmla="*/ 188457 w 351473"/>
              <a:gd name="connsiteY303" fmla="*/ 407060 h 540365"/>
              <a:gd name="connsiteX304" fmla="*/ 191245 w 351473"/>
              <a:gd name="connsiteY304" fmla="*/ 406363 h 540365"/>
              <a:gd name="connsiteX305" fmla="*/ 192640 w 351473"/>
              <a:gd name="connsiteY305" fmla="*/ 407060 h 540365"/>
              <a:gd name="connsiteX306" fmla="*/ 192640 w 351473"/>
              <a:gd name="connsiteY306" fmla="*/ 409064 h 540365"/>
              <a:gd name="connsiteX307" fmla="*/ 194033 w 351473"/>
              <a:gd name="connsiteY307" fmla="*/ 411068 h 540365"/>
              <a:gd name="connsiteX308" fmla="*/ 194731 w 351473"/>
              <a:gd name="connsiteY308" fmla="*/ 409761 h 540365"/>
              <a:gd name="connsiteX309" fmla="*/ 194731 w 351473"/>
              <a:gd name="connsiteY309" fmla="*/ 407757 h 540365"/>
              <a:gd name="connsiteX310" fmla="*/ 196124 w 351473"/>
              <a:gd name="connsiteY310" fmla="*/ 407757 h 540365"/>
              <a:gd name="connsiteX311" fmla="*/ 198215 w 351473"/>
              <a:gd name="connsiteY311" fmla="*/ 409064 h 540365"/>
              <a:gd name="connsiteX312" fmla="*/ 198215 w 351473"/>
              <a:gd name="connsiteY312" fmla="*/ 411068 h 540365"/>
              <a:gd name="connsiteX313" fmla="*/ 200307 w 351473"/>
              <a:gd name="connsiteY313" fmla="*/ 411068 h 540365"/>
              <a:gd name="connsiteX314" fmla="*/ 201701 w 351473"/>
              <a:gd name="connsiteY314" fmla="*/ 409064 h 540365"/>
              <a:gd name="connsiteX315" fmla="*/ 203095 w 351473"/>
              <a:gd name="connsiteY315" fmla="*/ 407757 h 540365"/>
              <a:gd name="connsiteX316" fmla="*/ 203095 w 351473"/>
              <a:gd name="connsiteY316" fmla="*/ 405056 h 540365"/>
              <a:gd name="connsiteX317" fmla="*/ 202398 w 351473"/>
              <a:gd name="connsiteY317" fmla="*/ 403750 h 540365"/>
              <a:gd name="connsiteX318" fmla="*/ 203792 w 351473"/>
              <a:gd name="connsiteY318" fmla="*/ 400352 h 540365"/>
              <a:gd name="connsiteX319" fmla="*/ 205883 w 351473"/>
              <a:gd name="connsiteY319" fmla="*/ 399045 h 540365"/>
              <a:gd name="connsiteX320" fmla="*/ 207277 w 351473"/>
              <a:gd name="connsiteY320" fmla="*/ 397041 h 540365"/>
              <a:gd name="connsiteX321" fmla="*/ 208671 w 351473"/>
              <a:gd name="connsiteY321" fmla="*/ 393033 h 540365"/>
              <a:gd name="connsiteX322" fmla="*/ 210762 w 351473"/>
              <a:gd name="connsiteY322" fmla="*/ 391726 h 540365"/>
              <a:gd name="connsiteX323" fmla="*/ 212853 w 351473"/>
              <a:gd name="connsiteY323" fmla="*/ 388328 h 540365"/>
              <a:gd name="connsiteX324" fmla="*/ 211459 w 351473"/>
              <a:gd name="connsiteY324" fmla="*/ 386324 h 540365"/>
              <a:gd name="connsiteX325" fmla="*/ 210065 w 351473"/>
              <a:gd name="connsiteY325" fmla="*/ 385627 h 540365"/>
              <a:gd name="connsiteX326" fmla="*/ 207974 w 351473"/>
              <a:gd name="connsiteY326" fmla="*/ 387631 h 540365"/>
              <a:gd name="connsiteX327" fmla="*/ 204489 w 351473"/>
              <a:gd name="connsiteY327" fmla="*/ 386324 h 540365"/>
              <a:gd name="connsiteX328" fmla="*/ 205883 w 351473"/>
              <a:gd name="connsiteY328" fmla="*/ 382926 h 540365"/>
              <a:gd name="connsiteX329" fmla="*/ 204489 w 351473"/>
              <a:gd name="connsiteY329" fmla="*/ 380922 h 540365"/>
              <a:gd name="connsiteX330" fmla="*/ 205883 w 351473"/>
              <a:gd name="connsiteY330" fmla="*/ 378221 h 540365"/>
              <a:gd name="connsiteX331" fmla="*/ 206580 w 351473"/>
              <a:gd name="connsiteY331" fmla="*/ 374823 h 540365"/>
              <a:gd name="connsiteX332" fmla="*/ 205883 w 351473"/>
              <a:gd name="connsiteY332" fmla="*/ 370118 h 540365"/>
              <a:gd name="connsiteX333" fmla="*/ 205883 w 351473"/>
              <a:gd name="connsiteY333" fmla="*/ 367417 h 540365"/>
              <a:gd name="connsiteX334" fmla="*/ 205883 w 351473"/>
              <a:gd name="connsiteY334" fmla="*/ 362015 h 540365"/>
              <a:gd name="connsiteX335" fmla="*/ 207277 w 351473"/>
              <a:gd name="connsiteY335" fmla="*/ 361318 h 540365"/>
              <a:gd name="connsiteX336" fmla="*/ 208671 w 351473"/>
              <a:gd name="connsiteY336" fmla="*/ 357920 h 540365"/>
              <a:gd name="connsiteX337" fmla="*/ 207277 w 351473"/>
              <a:gd name="connsiteY337" fmla="*/ 354522 h 540365"/>
              <a:gd name="connsiteX338" fmla="*/ 205883 w 351473"/>
              <a:gd name="connsiteY338" fmla="*/ 351821 h 540365"/>
              <a:gd name="connsiteX339" fmla="*/ 203792 w 351473"/>
              <a:gd name="connsiteY339" fmla="*/ 350515 h 540365"/>
              <a:gd name="connsiteX340" fmla="*/ 201701 w 351473"/>
              <a:gd name="connsiteY340" fmla="*/ 348511 h 540365"/>
              <a:gd name="connsiteX341" fmla="*/ 203095 w 351473"/>
              <a:gd name="connsiteY341" fmla="*/ 345810 h 540365"/>
              <a:gd name="connsiteX342" fmla="*/ 205186 w 351473"/>
              <a:gd name="connsiteY342" fmla="*/ 345113 h 540365"/>
              <a:gd name="connsiteX343" fmla="*/ 206580 w 351473"/>
              <a:gd name="connsiteY343" fmla="*/ 342412 h 540365"/>
              <a:gd name="connsiteX344" fmla="*/ 207974 w 351473"/>
              <a:gd name="connsiteY344" fmla="*/ 341715 h 540365"/>
              <a:gd name="connsiteX345" fmla="*/ 210065 w 351473"/>
              <a:gd name="connsiteY345" fmla="*/ 343719 h 540365"/>
              <a:gd name="connsiteX346" fmla="*/ 210762 w 351473"/>
              <a:gd name="connsiteY346" fmla="*/ 342412 h 540365"/>
              <a:gd name="connsiteX347" fmla="*/ 212156 w 351473"/>
              <a:gd name="connsiteY347" fmla="*/ 340408 h 540365"/>
              <a:gd name="connsiteX348" fmla="*/ 214247 w 351473"/>
              <a:gd name="connsiteY348" fmla="*/ 337707 h 540365"/>
              <a:gd name="connsiteX349" fmla="*/ 215641 w 351473"/>
              <a:gd name="connsiteY349" fmla="*/ 337010 h 540365"/>
              <a:gd name="connsiteX350" fmla="*/ 216338 w 351473"/>
              <a:gd name="connsiteY350" fmla="*/ 341018 h 540365"/>
              <a:gd name="connsiteX351" fmla="*/ 217035 w 351473"/>
              <a:gd name="connsiteY351" fmla="*/ 345026 h 540365"/>
              <a:gd name="connsiteX352" fmla="*/ 218429 w 351473"/>
              <a:gd name="connsiteY352" fmla="*/ 348423 h 540365"/>
              <a:gd name="connsiteX353" fmla="*/ 219126 w 351473"/>
              <a:gd name="connsiteY353" fmla="*/ 352431 h 540365"/>
              <a:gd name="connsiteX354" fmla="*/ 220520 w 351473"/>
              <a:gd name="connsiteY354" fmla="*/ 355132 h 540365"/>
              <a:gd name="connsiteX355" fmla="*/ 223308 w 351473"/>
              <a:gd name="connsiteY355" fmla="*/ 354435 h 540365"/>
              <a:gd name="connsiteX356" fmla="*/ 223308 w 351473"/>
              <a:gd name="connsiteY356" fmla="*/ 350427 h 540365"/>
              <a:gd name="connsiteX357" fmla="*/ 226096 w 351473"/>
              <a:gd name="connsiteY357" fmla="*/ 350427 h 540365"/>
              <a:gd name="connsiteX358" fmla="*/ 228187 w 351473"/>
              <a:gd name="connsiteY358" fmla="*/ 351734 h 540365"/>
              <a:gd name="connsiteX359" fmla="*/ 234374 w 351473"/>
              <a:gd name="connsiteY359" fmla="*/ 352431 h 540365"/>
              <a:gd name="connsiteX360" fmla="*/ 236465 w 351473"/>
              <a:gd name="connsiteY360" fmla="*/ 351734 h 540365"/>
              <a:gd name="connsiteX361" fmla="*/ 239253 w 351473"/>
              <a:gd name="connsiteY361" fmla="*/ 353041 h 540365"/>
              <a:gd name="connsiteX362" fmla="*/ 242738 w 351473"/>
              <a:gd name="connsiteY362" fmla="*/ 355742 h 540365"/>
              <a:gd name="connsiteX363" fmla="*/ 246223 w 351473"/>
              <a:gd name="connsiteY363" fmla="*/ 356439 h 540365"/>
              <a:gd name="connsiteX364" fmla="*/ 246920 w 351473"/>
              <a:gd name="connsiteY364" fmla="*/ 353738 h 540365"/>
              <a:gd name="connsiteX365" fmla="*/ 244829 w 351473"/>
              <a:gd name="connsiteY365" fmla="*/ 349730 h 540365"/>
              <a:gd name="connsiteX366" fmla="*/ 242041 w 351473"/>
              <a:gd name="connsiteY366" fmla="*/ 349033 h 540365"/>
              <a:gd name="connsiteX367" fmla="*/ 240647 w 351473"/>
              <a:gd name="connsiteY367" fmla="*/ 347029 h 540365"/>
              <a:gd name="connsiteX368" fmla="*/ 240647 w 351473"/>
              <a:gd name="connsiteY368" fmla="*/ 344328 h 540365"/>
              <a:gd name="connsiteX369" fmla="*/ 238556 w 351473"/>
              <a:gd name="connsiteY369" fmla="*/ 340930 h 540365"/>
              <a:gd name="connsiteX370" fmla="*/ 237162 w 351473"/>
              <a:gd name="connsiteY370" fmla="*/ 338927 h 540365"/>
              <a:gd name="connsiteX371" fmla="*/ 240647 w 351473"/>
              <a:gd name="connsiteY371" fmla="*/ 336923 h 540365"/>
              <a:gd name="connsiteX372" fmla="*/ 242041 w 351473"/>
              <a:gd name="connsiteY372" fmla="*/ 334919 h 540365"/>
              <a:gd name="connsiteX373" fmla="*/ 242041 w 351473"/>
              <a:gd name="connsiteY373" fmla="*/ 332915 h 540365"/>
              <a:gd name="connsiteX374" fmla="*/ 244132 w 351473"/>
              <a:gd name="connsiteY374" fmla="*/ 332915 h 540365"/>
              <a:gd name="connsiteX375" fmla="*/ 244829 w 351473"/>
              <a:gd name="connsiteY375" fmla="*/ 334919 h 540365"/>
              <a:gd name="connsiteX376" fmla="*/ 244829 w 351473"/>
              <a:gd name="connsiteY376" fmla="*/ 337620 h 540365"/>
              <a:gd name="connsiteX377" fmla="*/ 246223 w 351473"/>
              <a:gd name="connsiteY377" fmla="*/ 338927 h 540365"/>
              <a:gd name="connsiteX378" fmla="*/ 246920 w 351473"/>
              <a:gd name="connsiteY378" fmla="*/ 337620 h 540365"/>
              <a:gd name="connsiteX379" fmla="*/ 246920 w 351473"/>
              <a:gd name="connsiteY379" fmla="*/ 334919 h 540365"/>
              <a:gd name="connsiteX380" fmla="*/ 245526 w 351473"/>
              <a:gd name="connsiteY380" fmla="*/ 332915 h 540365"/>
              <a:gd name="connsiteX381" fmla="*/ 244132 w 351473"/>
              <a:gd name="connsiteY381" fmla="*/ 330214 h 540365"/>
              <a:gd name="connsiteX382" fmla="*/ 245526 w 351473"/>
              <a:gd name="connsiteY382" fmla="*/ 328907 h 540365"/>
              <a:gd name="connsiteX383" fmla="*/ 246920 w 351473"/>
              <a:gd name="connsiteY383" fmla="*/ 329604 h 540365"/>
              <a:gd name="connsiteX384" fmla="*/ 248314 w 351473"/>
              <a:gd name="connsiteY384" fmla="*/ 332305 h 540365"/>
              <a:gd name="connsiteX385" fmla="*/ 249011 w 351473"/>
              <a:gd name="connsiteY385" fmla="*/ 334309 h 540365"/>
              <a:gd name="connsiteX386" fmla="*/ 249708 w 351473"/>
              <a:gd name="connsiteY386" fmla="*/ 333612 h 540365"/>
              <a:gd name="connsiteX387" fmla="*/ 250405 w 351473"/>
              <a:gd name="connsiteY387" fmla="*/ 330911 h 540365"/>
              <a:gd name="connsiteX388" fmla="*/ 251799 w 351473"/>
              <a:gd name="connsiteY388" fmla="*/ 329604 h 540365"/>
              <a:gd name="connsiteX389" fmla="*/ 253193 w 351473"/>
              <a:gd name="connsiteY389" fmla="*/ 330911 h 540365"/>
              <a:gd name="connsiteX390" fmla="*/ 254587 w 351473"/>
              <a:gd name="connsiteY390" fmla="*/ 333612 h 540365"/>
              <a:gd name="connsiteX391" fmla="*/ 253193 w 351473"/>
              <a:gd name="connsiteY391" fmla="*/ 335616 h 540365"/>
              <a:gd name="connsiteX392" fmla="*/ 252496 w 351473"/>
              <a:gd name="connsiteY392" fmla="*/ 339014 h 540365"/>
              <a:gd name="connsiteX393" fmla="*/ 253193 w 351473"/>
              <a:gd name="connsiteY393" fmla="*/ 343022 h 540365"/>
              <a:gd name="connsiteX394" fmla="*/ 254587 w 351473"/>
              <a:gd name="connsiteY394" fmla="*/ 347029 h 540365"/>
              <a:gd name="connsiteX395" fmla="*/ 257375 w 351473"/>
              <a:gd name="connsiteY395" fmla="*/ 350427 h 540365"/>
              <a:gd name="connsiteX396" fmla="*/ 260164 w 351473"/>
              <a:gd name="connsiteY396" fmla="*/ 349730 h 540365"/>
              <a:gd name="connsiteX397" fmla="*/ 262952 w 351473"/>
              <a:gd name="connsiteY397" fmla="*/ 351037 h 540365"/>
              <a:gd name="connsiteX398" fmla="*/ 265043 w 351473"/>
              <a:gd name="connsiteY398" fmla="*/ 349730 h 540365"/>
              <a:gd name="connsiteX399" fmla="*/ 265739 w 351473"/>
              <a:gd name="connsiteY399" fmla="*/ 347029 h 540365"/>
              <a:gd name="connsiteX400" fmla="*/ 264346 w 351473"/>
              <a:gd name="connsiteY400" fmla="*/ 345026 h 540365"/>
              <a:gd name="connsiteX401" fmla="*/ 265739 w 351473"/>
              <a:gd name="connsiteY401" fmla="*/ 342325 h 540365"/>
              <a:gd name="connsiteX402" fmla="*/ 269922 w 351473"/>
              <a:gd name="connsiteY402" fmla="*/ 341018 h 540365"/>
              <a:gd name="connsiteX403" fmla="*/ 273407 w 351473"/>
              <a:gd name="connsiteY403" fmla="*/ 337010 h 540365"/>
              <a:gd name="connsiteX404" fmla="*/ 272710 w 351473"/>
              <a:gd name="connsiteY404" fmla="*/ 333612 h 540365"/>
              <a:gd name="connsiteX405" fmla="*/ 270619 w 351473"/>
              <a:gd name="connsiteY405" fmla="*/ 330911 h 540365"/>
              <a:gd name="connsiteX406" fmla="*/ 269225 w 351473"/>
              <a:gd name="connsiteY406" fmla="*/ 329604 h 540365"/>
              <a:gd name="connsiteX407" fmla="*/ 265043 w 351473"/>
              <a:gd name="connsiteY407" fmla="*/ 328907 h 540365"/>
              <a:gd name="connsiteX408" fmla="*/ 262952 w 351473"/>
              <a:gd name="connsiteY408" fmla="*/ 326903 h 540365"/>
              <a:gd name="connsiteX409" fmla="*/ 260860 w 351473"/>
              <a:gd name="connsiteY409" fmla="*/ 326206 h 540365"/>
              <a:gd name="connsiteX410" fmla="*/ 258769 w 351473"/>
              <a:gd name="connsiteY410" fmla="*/ 326903 h 540365"/>
              <a:gd name="connsiteX411" fmla="*/ 258072 w 351473"/>
              <a:gd name="connsiteY411" fmla="*/ 324899 h 540365"/>
              <a:gd name="connsiteX412" fmla="*/ 259466 w 351473"/>
              <a:gd name="connsiteY412" fmla="*/ 322895 h 540365"/>
              <a:gd name="connsiteX413" fmla="*/ 259466 w 351473"/>
              <a:gd name="connsiteY413" fmla="*/ 320194 h 540365"/>
              <a:gd name="connsiteX414" fmla="*/ 260860 w 351473"/>
              <a:gd name="connsiteY414" fmla="*/ 320194 h 540365"/>
              <a:gd name="connsiteX415" fmla="*/ 262255 w 351473"/>
              <a:gd name="connsiteY415" fmla="*/ 322198 h 540365"/>
              <a:gd name="connsiteX416" fmla="*/ 262952 w 351473"/>
              <a:gd name="connsiteY416" fmla="*/ 320891 h 540365"/>
              <a:gd name="connsiteX417" fmla="*/ 262952 w 351473"/>
              <a:gd name="connsiteY417" fmla="*/ 318190 h 540365"/>
              <a:gd name="connsiteX418" fmla="*/ 265043 w 351473"/>
              <a:gd name="connsiteY418" fmla="*/ 318190 h 540365"/>
              <a:gd name="connsiteX419" fmla="*/ 266437 w 351473"/>
              <a:gd name="connsiteY419" fmla="*/ 320194 h 540365"/>
              <a:gd name="connsiteX420" fmla="*/ 267831 w 351473"/>
              <a:gd name="connsiteY420" fmla="*/ 319497 h 540365"/>
              <a:gd name="connsiteX421" fmla="*/ 268528 w 351473"/>
              <a:gd name="connsiteY421" fmla="*/ 317493 h 540365"/>
              <a:gd name="connsiteX422" fmla="*/ 271316 w 351473"/>
              <a:gd name="connsiteY422" fmla="*/ 318190 h 540365"/>
              <a:gd name="connsiteX423" fmla="*/ 273407 w 351473"/>
              <a:gd name="connsiteY423" fmla="*/ 320194 h 540365"/>
              <a:gd name="connsiteX424" fmla="*/ 274801 w 351473"/>
              <a:gd name="connsiteY424" fmla="*/ 324202 h 540365"/>
              <a:gd name="connsiteX425" fmla="*/ 275498 w 351473"/>
              <a:gd name="connsiteY425" fmla="*/ 327600 h 540365"/>
              <a:gd name="connsiteX426" fmla="*/ 280377 w 351473"/>
              <a:gd name="connsiteY426" fmla="*/ 328907 h 540365"/>
              <a:gd name="connsiteX427" fmla="*/ 281074 w 351473"/>
              <a:gd name="connsiteY427" fmla="*/ 331608 h 540365"/>
              <a:gd name="connsiteX428" fmla="*/ 283165 w 351473"/>
              <a:gd name="connsiteY428" fmla="*/ 331608 h 540365"/>
              <a:gd name="connsiteX429" fmla="*/ 283862 w 351473"/>
              <a:gd name="connsiteY429" fmla="*/ 328907 h 540365"/>
              <a:gd name="connsiteX430" fmla="*/ 282468 w 351473"/>
              <a:gd name="connsiteY430" fmla="*/ 325509 h 540365"/>
              <a:gd name="connsiteX431" fmla="*/ 283165 w 351473"/>
              <a:gd name="connsiteY431" fmla="*/ 322111 h 540365"/>
              <a:gd name="connsiteX432" fmla="*/ 285256 w 351473"/>
              <a:gd name="connsiteY432" fmla="*/ 322808 h 540365"/>
              <a:gd name="connsiteX433" fmla="*/ 285953 w 351473"/>
              <a:gd name="connsiteY433" fmla="*/ 324812 h 540365"/>
              <a:gd name="connsiteX434" fmla="*/ 287347 w 351473"/>
              <a:gd name="connsiteY434" fmla="*/ 323505 h 540365"/>
              <a:gd name="connsiteX435" fmla="*/ 285953 w 351473"/>
              <a:gd name="connsiteY435" fmla="*/ 320107 h 540365"/>
              <a:gd name="connsiteX436" fmla="*/ 288044 w 351473"/>
              <a:gd name="connsiteY436" fmla="*/ 318800 h 540365"/>
              <a:gd name="connsiteX437" fmla="*/ 288741 w 351473"/>
              <a:gd name="connsiteY437" fmla="*/ 316796 h 540365"/>
              <a:gd name="connsiteX438" fmla="*/ 291529 w 351473"/>
              <a:gd name="connsiteY438" fmla="*/ 316796 h 540365"/>
              <a:gd name="connsiteX439" fmla="*/ 290832 w 351473"/>
              <a:gd name="connsiteY439" fmla="*/ 318800 h 540365"/>
              <a:gd name="connsiteX440" fmla="*/ 291529 w 351473"/>
              <a:gd name="connsiteY440" fmla="*/ 322198 h 540365"/>
              <a:gd name="connsiteX441" fmla="*/ 292923 w 351473"/>
              <a:gd name="connsiteY441" fmla="*/ 320891 h 540365"/>
              <a:gd name="connsiteX442" fmla="*/ 292923 w 351473"/>
              <a:gd name="connsiteY442" fmla="*/ 318190 h 540365"/>
              <a:gd name="connsiteX443" fmla="*/ 295015 w 351473"/>
              <a:gd name="connsiteY443" fmla="*/ 316883 h 540365"/>
              <a:gd name="connsiteX444" fmla="*/ 295015 w 351473"/>
              <a:gd name="connsiteY444" fmla="*/ 314182 h 540365"/>
              <a:gd name="connsiteX445" fmla="*/ 292923 w 351473"/>
              <a:gd name="connsiteY445" fmla="*/ 312875 h 540365"/>
              <a:gd name="connsiteX446" fmla="*/ 292923 w 351473"/>
              <a:gd name="connsiteY446" fmla="*/ 309477 h 540365"/>
              <a:gd name="connsiteX447" fmla="*/ 292227 w 351473"/>
              <a:gd name="connsiteY447" fmla="*/ 306079 h 540365"/>
              <a:gd name="connsiteX448" fmla="*/ 290832 w 351473"/>
              <a:gd name="connsiteY448" fmla="*/ 304773 h 540365"/>
              <a:gd name="connsiteX449" fmla="*/ 290136 w 351473"/>
              <a:gd name="connsiteY449" fmla="*/ 302072 h 540365"/>
              <a:gd name="connsiteX450" fmla="*/ 290832 w 351473"/>
              <a:gd name="connsiteY450" fmla="*/ 300765 h 540365"/>
              <a:gd name="connsiteX451" fmla="*/ 292923 w 351473"/>
              <a:gd name="connsiteY451" fmla="*/ 300068 h 540365"/>
              <a:gd name="connsiteX452" fmla="*/ 293620 w 351473"/>
              <a:gd name="connsiteY452" fmla="*/ 302769 h 540365"/>
              <a:gd name="connsiteX453" fmla="*/ 295015 w 351473"/>
              <a:gd name="connsiteY453" fmla="*/ 302769 h 540365"/>
              <a:gd name="connsiteX454" fmla="*/ 295711 w 351473"/>
              <a:gd name="connsiteY454" fmla="*/ 301462 h 540365"/>
              <a:gd name="connsiteX455" fmla="*/ 297106 w 351473"/>
              <a:gd name="connsiteY455" fmla="*/ 299458 h 540365"/>
              <a:gd name="connsiteX456" fmla="*/ 298499 w 351473"/>
              <a:gd name="connsiteY456" fmla="*/ 299458 h 540365"/>
              <a:gd name="connsiteX457" fmla="*/ 300590 w 351473"/>
              <a:gd name="connsiteY457" fmla="*/ 302159 h 540365"/>
              <a:gd name="connsiteX458" fmla="*/ 301288 w 351473"/>
              <a:gd name="connsiteY458" fmla="*/ 304860 h 540365"/>
              <a:gd name="connsiteX459" fmla="*/ 302682 w 351473"/>
              <a:gd name="connsiteY459" fmla="*/ 304860 h 540365"/>
              <a:gd name="connsiteX460" fmla="*/ 304773 w 351473"/>
              <a:gd name="connsiteY460" fmla="*/ 302856 h 540365"/>
              <a:gd name="connsiteX461" fmla="*/ 304076 w 351473"/>
              <a:gd name="connsiteY461" fmla="*/ 300852 h 540365"/>
              <a:gd name="connsiteX462" fmla="*/ 304076 w 351473"/>
              <a:gd name="connsiteY462" fmla="*/ 297454 h 540365"/>
              <a:gd name="connsiteX463" fmla="*/ 306864 w 351473"/>
              <a:gd name="connsiteY463" fmla="*/ 298151 h 540365"/>
              <a:gd name="connsiteX464" fmla="*/ 308955 w 351473"/>
              <a:gd name="connsiteY464" fmla="*/ 299458 h 540365"/>
              <a:gd name="connsiteX465" fmla="*/ 311046 w 351473"/>
              <a:gd name="connsiteY465" fmla="*/ 300155 h 540365"/>
              <a:gd name="connsiteX466" fmla="*/ 313137 w 351473"/>
              <a:gd name="connsiteY466" fmla="*/ 302159 h 540365"/>
              <a:gd name="connsiteX467" fmla="*/ 313834 w 351473"/>
              <a:gd name="connsiteY467" fmla="*/ 305557 h 540365"/>
              <a:gd name="connsiteX468" fmla="*/ 315228 w 351473"/>
              <a:gd name="connsiteY468" fmla="*/ 307561 h 540365"/>
              <a:gd name="connsiteX469" fmla="*/ 318016 w 351473"/>
              <a:gd name="connsiteY469" fmla="*/ 305557 h 540365"/>
              <a:gd name="connsiteX470" fmla="*/ 318016 w 351473"/>
              <a:gd name="connsiteY470" fmla="*/ 302159 h 540365"/>
              <a:gd name="connsiteX471" fmla="*/ 315228 w 351473"/>
              <a:gd name="connsiteY471" fmla="*/ 300155 h 540365"/>
              <a:gd name="connsiteX472" fmla="*/ 312440 w 351473"/>
              <a:gd name="connsiteY472" fmla="*/ 298848 h 540365"/>
              <a:gd name="connsiteX473" fmla="*/ 312440 w 351473"/>
              <a:gd name="connsiteY473" fmla="*/ 296844 h 540365"/>
              <a:gd name="connsiteX474" fmla="*/ 313834 w 351473"/>
              <a:gd name="connsiteY474" fmla="*/ 294840 h 540365"/>
              <a:gd name="connsiteX475" fmla="*/ 312440 w 351473"/>
              <a:gd name="connsiteY475" fmla="*/ 292836 h 540365"/>
              <a:gd name="connsiteX476" fmla="*/ 312440 w 351473"/>
              <a:gd name="connsiteY476" fmla="*/ 289438 h 540365"/>
              <a:gd name="connsiteX477" fmla="*/ 311046 w 351473"/>
              <a:gd name="connsiteY477" fmla="*/ 286737 h 540365"/>
              <a:gd name="connsiteX478" fmla="*/ 312440 w 351473"/>
              <a:gd name="connsiteY478" fmla="*/ 285430 h 540365"/>
              <a:gd name="connsiteX479" fmla="*/ 314531 w 351473"/>
              <a:gd name="connsiteY479" fmla="*/ 283426 h 540365"/>
              <a:gd name="connsiteX480" fmla="*/ 317319 w 351473"/>
              <a:gd name="connsiteY480" fmla="*/ 283426 h 540365"/>
              <a:gd name="connsiteX481" fmla="*/ 318016 w 351473"/>
              <a:gd name="connsiteY481" fmla="*/ 286824 h 540365"/>
              <a:gd name="connsiteX482" fmla="*/ 320804 w 351473"/>
              <a:gd name="connsiteY482" fmla="*/ 286824 h 540365"/>
              <a:gd name="connsiteX483" fmla="*/ 322198 w 351473"/>
              <a:gd name="connsiteY483" fmla="*/ 284820 h 540365"/>
              <a:gd name="connsiteX484" fmla="*/ 324289 w 351473"/>
              <a:gd name="connsiteY484" fmla="*/ 285517 h 540365"/>
              <a:gd name="connsiteX485" fmla="*/ 324987 w 351473"/>
              <a:gd name="connsiteY485" fmla="*/ 283513 h 540365"/>
              <a:gd name="connsiteX486" fmla="*/ 324987 w 351473"/>
              <a:gd name="connsiteY486" fmla="*/ 280812 h 540365"/>
              <a:gd name="connsiteX487" fmla="*/ 327078 w 351473"/>
              <a:gd name="connsiteY487" fmla="*/ 279506 h 540365"/>
              <a:gd name="connsiteX488" fmla="*/ 325683 w 351473"/>
              <a:gd name="connsiteY488" fmla="*/ 275498 h 540365"/>
              <a:gd name="connsiteX489" fmla="*/ 323592 w 351473"/>
              <a:gd name="connsiteY489" fmla="*/ 274801 h 540365"/>
              <a:gd name="connsiteX490" fmla="*/ 324289 w 351473"/>
              <a:gd name="connsiteY490" fmla="*/ 272797 h 540365"/>
              <a:gd name="connsiteX491" fmla="*/ 327078 w 351473"/>
              <a:gd name="connsiteY491" fmla="*/ 271490 h 540365"/>
              <a:gd name="connsiteX492" fmla="*/ 328471 w 351473"/>
              <a:gd name="connsiteY492" fmla="*/ 269486 h 540365"/>
              <a:gd name="connsiteX493" fmla="*/ 329169 w 351473"/>
              <a:gd name="connsiteY493" fmla="*/ 271490 h 540365"/>
              <a:gd name="connsiteX494" fmla="*/ 329169 w 351473"/>
              <a:gd name="connsiteY494" fmla="*/ 273494 h 540365"/>
              <a:gd name="connsiteX495" fmla="*/ 330562 w 351473"/>
              <a:gd name="connsiteY495" fmla="*/ 275498 h 540365"/>
              <a:gd name="connsiteX496" fmla="*/ 331957 w 351473"/>
              <a:gd name="connsiteY496" fmla="*/ 277502 h 540365"/>
              <a:gd name="connsiteX497" fmla="*/ 329866 w 351473"/>
              <a:gd name="connsiteY497" fmla="*/ 279506 h 540365"/>
              <a:gd name="connsiteX498" fmla="*/ 331260 w 351473"/>
              <a:gd name="connsiteY498" fmla="*/ 283513 h 540365"/>
              <a:gd name="connsiteX499" fmla="*/ 332654 w 351473"/>
              <a:gd name="connsiteY499" fmla="*/ 283513 h 540365"/>
              <a:gd name="connsiteX500" fmla="*/ 335442 w 351473"/>
              <a:gd name="connsiteY500" fmla="*/ 280812 h 540365"/>
              <a:gd name="connsiteX501" fmla="*/ 336139 w 351473"/>
              <a:gd name="connsiteY501" fmla="*/ 279506 h 540365"/>
              <a:gd name="connsiteX502" fmla="*/ 335442 w 351473"/>
              <a:gd name="connsiteY502" fmla="*/ 276805 h 540365"/>
              <a:gd name="connsiteX503" fmla="*/ 336836 w 351473"/>
              <a:gd name="connsiteY503" fmla="*/ 274801 h 540365"/>
              <a:gd name="connsiteX504" fmla="*/ 340321 w 351473"/>
              <a:gd name="connsiteY504" fmla="*/ 274104 h 540365"/>
              <a:gd name="connsiteX505" fmla="*/ 343109 w 351473"/>
              <a:gd name="connsiteY505" fmla="*/ 270096 h 540365"/>
              <a:gd name="connsiteX506" fmla="*/ 344503 w 351473"/>
              <a:gd name="connsiteY506" fmla="*/ 265391 h 540365"/>
              <a:gd name="connsiteX507" fmla="*/ 343806 w 351473"/>
              <a:gd name="connsiteY507" fmla="*/ 261383 h 540365"/>
              <a:gd name="connsiteX508" fmla="*/ 344503 w 351473"/>
              <a:gd name="connsiteY508" fmla="*/ 259379 h 540365"/>
              <a:gd name="connsiteX509" fmla="*/ 345897 w 351473"/>
              <a:gd name="connsiteY509" fmla="*/ 256678 h 540365"/>
              <a:gd name="connsiteX510" fmla="*/ 349382 w 351473"/>
              <a:gd name="connsiteY510" fmla="*/ 254674 h 540365"/>
              <a:gd name="connsiteX511" fmla="*/ 350776 w 351473"/>
              <a:gd name="connsiteY511" fmla="*/ 251276 h 540365"/>
              <a:gd name="connsiteX512" fmla="*/ 351473 w 351473"/>
              <a:gd name="connsiteY512" fmla="*/ 249272 h 540365"/>
              <a:gd name="connsiteX513" fmla="*/ 350776 w 351473"/>
              <a:gd name="connsiteY513" fmla="*/ 246571 h 54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</a:cxnLst>
            <a:rect l="l" t="t" r="r" b="b"/>
            <a:pathLst>
              <a:path w="351473" h="540365">
                <a:moveTo>
                  <a:pt x="350166" y="244916"/>
                </a:moveTo>
                <a:cubicBezTo>
                  <a:pt x="350166" y="244219"/>
                  <a:pt x="348772" y="243609"/>
                  <a:pt x="348772" y="243609"/>
                </a:cubicBezTo>
                <a:cubicBezTo>
                  <a:pt x="348075" y="242912"/>
                  <a:pt x="348075" y="240908"/>
                  <a:pt x="347378" y="240211"/>
                </a:cubicBezTo>
                <a:cubicBezTo>
                  <a:pt x="347378" y="239514"/>
                  <a:pt x="347378" y="237510"/>
                  <a:pt x="346681" y="236813"/>
                </a:cubicBezTo>
                <a:cubicBezTo>
                  <a:pt x="345984" y="236116"/>
                  <a:pt x="344590" y="236116"/>
                  <a:pt x="343893" y="235506"/>
                </a:cubicBezTo>
                <a:cubicBezTo>
                  <a:pt x="343196" y="234809"/>
                  <a:pt x="342499" y="234199"/>
                  <a:pt x="341802" y="234199"/>
                </a:cubicBezTo>
                <a:cubicBezTo>
                  <a:pt x="336313" y="229494"/>
                  <a:pt x="328036" y="215989"/>
                  <a:pt x="321066" y="213288"/>
                </a:cubicBezTo>
                <a:lnTo>
                  <a:pt x="317580" y="213288"/>
                </a:lnTo>
                <a:cubicBezTo>
                  <a:pt x="316883" y="213986"/>
                  <a:pt x="316883" y="215292"/>
                  <a:pt x="316187" y="215292"/>
                </a:cubicBezTo>
                <a:lnTo>
                  <a:pt x="314096" y="215292"/>
                </a:lnTo>
                <a:cubicBezTo>
                  <a:pt x="314096" y="214595"/>
                  <a:pt x="313399" y="213986"/>
                  <a:pt x="312701" y="213288"/>
                </a:cubicBezTo>
                <a:cubicBezTo>
                  <a:pt x="312004" y="213288"/>
                  <a:pt x="310610" y="213288"/>
                  <a:pt x="310610" y="213986"/>
                </a:cubicBezTo>
                <a:cubicBezTo>
                  <a:pt x="309913" y="213986"/>
                  <a:pt x="309217" y="215292"/>
                  <a:pt x="309913" y="215989"/>
                </a:cubicBezTo>
                <a:cubicBezTo>
                  <a:pt x="309913" y="216686"/>
                  <a:pt x="310610" y="217296"/>
                  <a:pt x="310610" y="217993"/>
                </a:cubicBezTo>
                <a:cubicBezTo>
                  <a:pt x="310610" y="218690"/>
                  <a:pt x="309913" y="219997"/>
                  <a:pt x="309913" y="220694"/>
                </a:cubicBezTo>
                <a:cubicBezTo>
                  <a:pt x="309913" y="221391"/>
                  <a:pt x="308519" y="222698"/>
                  <a:pt x="307822" y="223395"/>
                </a:cubicBezTo>
                <a:cubicBezTo>
                  <a:pt x="307125" y="223395"/>
                  <a:pt x="305731" y="222698"/>
                  <a:pt x="305034" y="222698"/>
                </a:cubicBezTo>
                <a:cubicBezTo>
                  <a:pt x="304337" y="222001"/>
                  <a:pt x="302246" y="221391"/>
                  <a:pt x="301549" y="220694"/>
                </a:cubicBezTo>
                <a:cubicBezTo>
                  <a:pt x="300852" y="219997"/>
                  <a:pt x="300155" y="218690"/>
                  <a:pt x="300155" y="217993"/>
                </a:cubicBezTo>
                <a:cubicBezTo>
                  <a:pt x="299458" y="216686"/>
                  <a:pt x="297367" y="215292"/>
                  <a:pt x="296670" y="214595"/>
                </a:cubicBezTo>
                <a:cubicBezTo>
                  <a:pt x="295973" y="213898"/>
                  <a:pt x="294579" y="213288"/>
                  <a:pt x="293882" y="212591"/>
                </a:cubicBezTo>
                <a:cubicBezTo>
                  <a:pt x="293185" y="211894"/>
                  <a:pt x="291094" y="211285"/>
                  <a:pt x="291094" y="210588"/>
                </a:cubicBezTo>
                <a:cubicBezTo>
                  <a:pt x="290397" y="209891"/>
                  <a:pt x="291791" y="208584"/>
                  <a:pt x="291791" y="207887"/>
                </a:cubicBezTo>
                <a:cubicBezTo>
                  <a:pt x="291791" y="207190"/>
                  <a:pt x="291094" y="205883"/>
                  <a:pt x="291094" y="205186"/>
                </a:cubicBezTo>
                <a:cubicBezTo>
                  <a:pt x="291094" y="204489"/>
                  <a:pt x="291791" y="203182"/>
                  <a:pt x="291791" y="202485"/>
                </a:cubicBezTo>
                <a:cubicBezTo>
                  <a:pt x="291791" y="201178"/>
                  <a:pt x="292488" y="199087"/>
                  <a:pt x="292488" y="197780"/>
                </a:cubicBezTo>
                <a:cubicBezTo>
                  <a:pt x="291791" y="197083"/>
                  <a:pt x="291094" y="195776"/>
                  <a:pt x="290397" y="195079"/>
                </a:cubicBezTo>
                <a:cubicBezTo>
                  <a:pt x="289003" y="194382"/>
                  <a:pt x="286215" y="194382"/>
                  <a:pt x="285605" y="193772"/>
                </a:cubicBezTo>
                <a:cubicBezTo>
                  <a:pt x="284210" y="193075"/>
                  <a:pt x="282817" y="191071"/>
                  <a:pt x="282119" y="189764"/>
                </a:cubicBezTo>
                <a:cubicBezTo>
                  <a:pt x="281423" y="189067"/>
                  <a:pt x="280726" y="187760"/>
                  <a:pt x="280726" y="187063"/>
                </a:cubicBezTo>
                <a:cubicBezTo>
                  <a:pt x="280726" y="186366"/>
                  <a:pt x="281423" y="185059"/>
                  <a:pt x="282119" y="184362"/>
                </a:cubicBezTo>
                <a:cubicBezTo>
                  <a:pt x="282817" y="184362"/>
                  <a:pt x="284210" y="184362"/>
                  <a:pt x="284908" y="183665"/>
                </a:cubicBezTo>
                <a:cubicBezTo>
                  <a:pt x="285605" y="183665"/>
                  <a:pt x="286302" y="182968"/>
                  <a:pt x="286302" y="182358"/>
                </a:cubicBezTo>
                <a:cubicBezTo>
                  <a:pt x="286302" y="181748"/>
                  <a:pt x="285605" y="181051"/>
                  <a:pt x="285605" y="181051"/>
                </a:cubicBezTo>
                <a:cubicBezTo>
                  <a:pt x="284908" y="180354"/>
                  <a:pt x="284908" y="179047"/>
                  <a:pt x="284210" y="178350"/>
                </a:cubicBezTo>
                <a:cubicBezTo>
                  <a:pt x="284210" y="177653"/>
                  <a:pt x="283514" y="176346"/>
                  <a:pt x="283514" y="176346"/>
                </a:cubicBezTo>
                <a:cubicBezTo>
                  <a:pt x="282817" y="175649"/>
                  <a:pt x="282817" y="174342"/>
                  <a:pt x="282119" y="174342"/>
                </a:cubicBezTo>
                <a:cubicBezTo>
                  <a:pt x="281423" y="173645"/>
                  <a:pt x="280028" y="173036"/>
                  <a:pt x="279331" y="173036"/>
                </a:cubicBezTo>
                <a:cubicBezTo>
                  <a:pt x="278635" y="173036"/>
                  <a:pt x="277937" y="173733"/>
                  <a:pt x="277240" y="174342"/>
                </a:cubicBezTo>
                <a:cubicBezTo>
                  <a:pt x="276544" y="174342"/>
                  <a:pt x="275847" y="175649"/>
                  <a:pt x="275149" y="176346"/>
                </a:cubicBezTo>
                <a:cubicBezTo>
                  <a:pt x="273756" y="177043"/>
                  <a:pt x="271665" y="177653"/>
                  <a:pt x="270357" y="177653"/>
                </a:cubicBezTo>
                <a:cubicBezTo>
                  <a:pt x="269660" y="177653"/>
                  <a:pt x="267569" y="175649"/>
                  <a:pt x="266175" y="175649"/>
                </a:cubicBezTo>
                <a:cubicBezTo>
                  <a:pt x="264781" y="175649"/>
                  <a:pt x="262690" y="176956"/>
                  <a:pt x="261993" y="176956"/>
                </a:cubicBezTo>
                <a:cubicBezTo>
                  <a:pt x="261296" y="176956"/>
                  <a:pt x="259902" y="176259"/>
                  <a:pt x="259205" y="175649"/>
                </a:cubicBezTo>
                <a:cubicBezTo>
                  <a:pt x="258508" y="174952"/>
                  <a:pt x="258508" y="173645"/>
                  <a:pt x="257811" y="172948"/>
                </a:cubicBezTo>
                <a:cubicBezTo>
                  <a:pt x="257811" y="172251"/>
                  <a:pt x="256417" y="171641"/>
                  <a:pt x="255720" y="171641"/>
                </a:cubicBezTo>
                <a:cubicBezTo>
                  <a:pt x="255023" y="172338"/>
                  <a:pt x="254326" y="174342"/>
                  <a:pt x="253629" y="175039"/>
                </a:cubicBezTo>
                <a:cubicBezTo>
                  <a:pt x="252235" y="175736"/>
                  <a:pt x="250144" y="175039"/>
                  <a:pt x="249447" y="174342"/>
                </a:cubicBezTo>
                <a:cubicBezTo>
                  <a:pt x="248750" y="174342"/>
                  <a:pt x="247356" y="173036"/>
                  <a:pt x="246658" y="172338"/>
                </a:cubicBezTo>
                <a:lnTo>
                  <a:pt x="246658" y="170335"/>
                </a:lnTo>
                <a:cubicBezTo>
                  <a:pt x="246658" y="169028"/>
                  <a:pt x="248053" y="167634"/>
                  <a:pt x="248053" y="166937"/>
                </a:cubicBezTo>
                <a:cubicBezTo>
                  <a:pt x="248053" y="166240"/>
                  <a:pt x="247356" y="165630"/>
                  <a:pt x="246658" y="165630"/>
                </a:cubicBezTo>
                <a:cubicBezTo>
                  <a:pt x="246658" y="164933"/>
                  <a:pt x="245962" y="164323"/>
                  <a:pt x="245265" y="164323"/>
                </a:cubicBezTo>
                <a:cubicBezTo>
                  <a:pt x="244567" y="163626"/>
                  <a:pt x="243174" y="163016"/>
                  <a:pt x="243174" y="162319"/>
                </a:cubicBezTo>
                <a:cubicBezTo>
                  <a:pt x="243174" y="161622"/>
                  <a:pt x="244567" y="160315"/>
                  <a:pt x="244567" y="159618"/>
                </a:cubicBezTo>
                <a:lnTo>
                  <a:pt x="245962" y="158311"/>
                </a:lnTo>
                <a:cubicBezTo>
                  <a:pt x="246658" y="157614"/>
                  <a:pt x="245265" y="156307"/>
                  <a:pt x="244567" y="155610"/>
                </a:cubicBezTo>
                <a:cubicBezTo>
                  <a:pt x="244567" y="154913"/>
                  <a:pt x="242476" y="154913"/>
                  <a:pt x="242476" y="154303"/>
                </a:cubicBezTo>
                <a:cubicBezTo>
                  <a:pt x="241779" y="154303"/>
                  <a:pt x="241083" y="152996"/>
                  <a:pt x="240385" y="152299"/>
                </a:cubicBezTo>
                <a:cubicBezTo>
                  <a:pt x="240385" y="151602"/>
                  <a:pt x="241083" y="150295"/>
                  <a:pt x="241779" y="149598"/>
                </a:cubicBezTo>
                <a:cubicBezTo>
                  <a:pt x="241779" y="148901"/>
                  <a:pt x="243174" y="148291"/>
                  <a:pt x="243174" y="146897"/>
                </a:cubicBezTo>
                <a:cubicBezTo>
                  <a:pt x="243174" y="146200"/>
                  <a:pt x="241779" y="144893"/>
                  <a:pt x="241083" y="144196"/>
                </a:cubicBezTo>
                <a:cubicBezTo>
                  <a:pt x="240385" y="143499"/>
                  <a:pt x="238992" y="142889"/>
                  <a:pt x="238992" y="142889"/>
                </a:cubicBezTo>
                <a:cubicBezTo>
                  <a:pt x="238294" y="141582"/>
                  <a:pt x="236900" y="138184"/>
                  <a:pt x="236900" y="138184"/>
                </a:cubicBezTo>
                <a:lnTo>
                  <a:pt x="194121" y="20126"/>
                </a:lnTo>
                <a:cubicBezTo>
                  <a:pt x="194121" y="20126"/>
                  <a:pt x="188632" y="19429"/>
                  <a:pt x="186541" y="18820"/>
                </a:cubicBezTo>
                <a:cubicBezTo>
                  <a:pt x="185843" y="18820"/>
                  <a:pt x="184450" y="18123"/>
                  <a:pt x="183752" y="17513"/>
                </a:cubicBezTo>
                <a:cubicBezTo>
                  <a:pt x="183055" y="16816"/>
                  <a:pt x="182359" y="14812"/>
                  <a:pt x="181662" y="14115"/>
                </a:cubicBezTo>
                <a:cubicBezTo>
                  <a:pt x="180964" y="14115"/>
                  <a:pt x="178873" y="13418"/>
                  <a:pt x="178176" y="13418"/>
                </a:cubicBezTo>
                <a:cubicBezTo>
                  <a:pt x="177479" y="12721"/>
                  <a:pt x="176085" y="11414"/>
                  <a:pt x="175388" y="10717"/>
                </a:cubicBezTo>
                <a:cubicBezTo>
                  <a:pt x="174691" y="10717"/>
                  <a:pt x="173297" y="10020"/>
                  <a:pt x="172600" y="10020"/>
                </a:cubicBezTo>
                <a:cubicBezTo>
                  <a:pt x="171206" y="9323"/>
                  <a:pt x="169812" y="7319"/>
                  <a:pt x="168418" y="7319"/>
                </a:cubicBezTo>
                <a:cubicBezTo>
                  <a:pt x="167721" y="6622"/>
                  <a:pt x="166327" y="7319"/>
                  <a:pt x="164933" y="7319"/>
                </a:cubicBezTo>
                <a:cubicBezTo>
                  <a:pt x="164236" y="6622"/>
                  <a:pt x="162145" y="6012"/>
                  <a:pt x="160838" y="6012"/>
                </a:cubicBezTo>
                <a:cubicBezTo>
                  <a:pt x="160141" y="5315"/>
                  <a:pt x="158050" y="4705"/>
                  <a:pt x="157353" y="4008"/>
                </a:cubicBezTo>
                <a:cubicBezTo>
                  <a:pt x="156656" y="3311"/>
                  <a:pt x="154565" y="2701"/>
                  <a:pt x="153868" y="2004"/>
                </a:cubicBezTo>
                <a:cubicBezTo>
                  <a:pt x="153171" y="1307"/>
                  <a:pt x="151777" y="697"/>
                  <a:pt x="150382" y="0"/>
                </a:cubicBezTo>
                <a:cubicBezTo>
                  <a:pt x="149686" y="0"/>
                  <a:pt x="147594" y="697"/>
                  <a:pt x="146200" y="697"/>
                </a:cubicBezTo>
                <a:cubicBezTo>
                  <a:pt x="145503" y="697"/>
                  <a:pt x="143412" y="697"/>
                  <a:pt x="142105" y="1394"/>
                </a:cubicBezTo>
                <a:cubicBezTo>
                  <a:pt x="141409" y="1394"/>
                  <a:pt x="139318" y="2091"/>
                  <a:pt x="138620" y="3398"/>
                </a:cubicBezTo>
                <a:cubicBezTo>
                  <a:pt x="137923" y="3398"/>
                  <a:pt x="137226" y="4792"/>
                  <a:pt x="137226" y="5402"/>
                </a:cubicBezTo>
                <a:cubicBezTo>
                  <a:pt x="137226" y="6012"/>
                  <a:pt x="137923" y="8103"/>
                  <a:pt x="137923" y="8800"/>
                </a:cubicBezTo>
                <a:cubicBezTo>
                  <a:pt x="138620" y="8800"/>
                  <a:pt x="139318" y="9497"/>
                  <a:pt x="139318" y="10107"/>
                </a:cubicBezTo>
                <a:cubicBezTo>
                  <a:pt x="139318" y="10717"/>
                  <a:pt x="137923" y="12111"/>
                  <a:pt x="137923" y="12111"/>
                </a:cubicBezTo>
                <a:cubicBezTo>
                  <a:pt x="137226" y="12808"/>
                  <a:pt x="135832" y="14812"/>
                  <a:pt x="134438" y="14812"/>
                </a:cubicBezTo>
                <a:cubicBezTo>
                  <a:pt x="133741" y="14812"/>
                  <a:pt x="132347" y="12808"/>
                  <a:pt x="131650" y="12808"/>
                </a:cubicBezTo>
                <a:cubicBezTo>
                  <a:pt x="130953" y="12808"/>
                  <a:pt x="128165" y="13505"/>
                  <a:pt x="127555" y="14115"/>
                </a:cubicBezTo>
                <a:cubicBezTo>
                  <a:pt x="126858" y="14115"/>
                  <a:pt x="126161" y="16119"/>
                  <a:pt x="125464" y="16816"/>
                </a:cubicBezTo>
                <a:lnTo>
                  <a:pt x="122676" y="16816"/>
                </a:lnTo>
                <a:cubicBezTo>
                  <a:pt x="121979" y="17513"/>
                  <a:pt x="121979" y="18820"/>
                  <a:pt x="121979" y="19517"/>
                </a:cubicBezTo>
                <a:cubicBezTo>
                  <a:pt x="121979" y="20214"/>
                  <a:pt x="121979" y="21521"/>
                  <a:pt x="121282" y="22915"/>
                </a:cubicBezTo>
                <a:cubicBezTo>
                  <a:pt x="121282" y="23612"/>
                  <a:pt x="119888" y="24221"/>
                  <a:pt x="119888" y="24919"/>
                </a:cubicBezTo>
                <a:cubicBezTo>
                  <a:pt x="118494" y="24919"/>
                  <a:pt x="115793" y="24919"/>
                  <a:pt x="114399" y="25616"/>
                </a:cubicBezTo>
                <a:cubicBezTo>
                  <a:pt x="113702" y="26313"/>
                  <a:pt x="111611" y="27619"/>
                  <a:pt x="110914" y="29014"/>
                </a:cubicBezTo>
                <a:cubicBezTo>
                  <a:pt x="110217" y="29711"/>
                  <a:pt x="108823" y="30320"/>
                  <a:pt x="108126" y="31017"/>
                </a:cubicBezTo>
                <a:cubicBezTo>
                  <a:pt x="107429" y="31714"/>
                  <a:pt x="106731" y="33021"/>
                  <a:pt x="106035" y="33718"/>
                </a:cubicBezTo>
                <a:cubicBezTo>
                  <a:pt x="105338" y="34415"/>
                  <a:pt x="103944" y="36419"/>
                  <a:pt x="103247" y="37116"/>
                </a:cubicBezTo>
                <a:lnTo>
                  <a:pt x="101156" y="37116"/>
                </a:lnTo>
                <a:cubicBezTo>
                  <a:pt x="99761" y="37116"/>
                  <a:pt x="99064" y="35809"/>
                  <a:pt x="97670" y="35112"/>
                </a:cubicBezTo>
                <a:cubicBezTo>
                  <a:pt x="96973" y="35112"/>
                  <a:pt x="96277" y="35809"/>
                  <a:pt x="95579" y="35809"/>
                </a:cubicBezTo>
                <a:cubicBezTo>
                  <a:pt x="94185" y="35809"/>
                  <a:pt x="91397" y="33806"/>
                  <a:pt x="90090" y="33109"/>
                </a:cubicBezTo>
                <a:cubicBezTo>
                  <a:pt x="89393" y="33109"/>
                  <a:pt x="87999" y="32411"/>
                  <a:pt x="87999" y="31802"/>
                </a:cubicBezTo>
                <a:cubicBezTo>
                  <a:pt x="86605" y="30495"/>
                  <a:pt x="85908" y="27794"/>
                  <a:pt x="85211" y="26400"/>
                </a:cubicBezTo>
                <a:cubicBezTo>
                  <a:pt x="84514" y="25093"/>
                  <a:pt x="83817" y="22392"/>
                  <a:pt x="83817" y="22392"/>
                </a:cubicBezTo>
                <a:cubicBezTo>
                  <a:pt x="83120" y="21695"/>
                  <a:pt x="83817" y="18994"/>
                  <a:pt x="83817" y="18384"/>
                </a:cubicBezTo>
                <a:cubicBezTo>
                  <a:pt x="83817" y="17774"/>
                  <a:pt x="83817" y="15683"/>
                  <a:pt x="83120" y="14986"/>
                </a:cubicBezTo>
                <a:cubicBezTo>
                  <a:pt x="83120" y="14289"/>
                  <a:pt x="81726" y="12982"/>
                  <a:pt x="81029" y="12982"/>
                </a:cubicBezTo>
                <a:cubicBezTo>
                  <a:pt x="80332" y="12982"/>
                  <a:pt x="79635" y="14986"/>
                  <a:pt x="78938" y="14986"/>
                </a:cubicBezTo>
                <a:cubicBezTo>
                  <a:pt x="78241" y="14986"/>
                  <a:pt x="77544" y="14289"/>
                  <a:pt x="76847" y="14289"/>
                </a:cubicBezTo>
                <a:cubicBezTo>
                  <a:pt x="75453" y="13592"/>
                  <a:pt x="72752" y="13592"/>
                  <a:pt x="71358" y="13592"/>
                </a:cubicBezTo>
                <a:cubicBezTo>
                  <a:pt x="70661" y="13592"/>
                  <a:pt x="67873" y="14289"/>
                  <a:pt x="66566" y="14899"/>
                </a:cubicBezTo>
                <a:cubicBezTo>
                  <a:pt x="65868" y="15596"/>
                  <a:pt x="65172" y="17600"/>
                  <a:pt x="64475" y="18297"/>
                </a:cubicBezTo>
                <a:cubicBezTo>
                  <a:pt x="64475" y="19604"/>
                  <a:pt x="62384" y="23699"/>
                  <a:pt x="62384" y="23699"/>
                </a:cubicBezTo>
                <a:lnTo>
                  <a:pt x="34764" y="117535"/>
                </a:lnTo>
                <a:cubicBezTo>
                  <a:pt x="34764" y="117535"/>
                  <a:pt x="34067" y="120933"/>
                  <a:pt x="34067" y="122240"/>
                </a:cubicBezTo>
                <a:cubicBezTo>
                  <a:pt x="34764" y="124941"/>
                  <a:pt x="35461" y="129646"/>
                  <a:pt x="36158" y="132347"/>
                </a:cubicBezTo>
                <a:cubicBezTo>
                  <a:pt x="36855" y="134351"/>
                  <a:pt x="38249" y="139056"/>
                  <a:pt x="38946" y="141147"/>
                </a:cubicBezTo>
                <a:cubicBezTo>
                  <a:pt x="38946" y="142454"/>
                  <a:pt x="39644" y="145852"/>
                  <a:pt x="39644" y="147246"/>
                </a:cubicBezTo>
                <a:cubicBezTo>
                  <a:pt x="39644" y="148640"/>
                  <a:pt x="39644" y="151254"/>
                  <a:pt x="38946" y="152648"/>
                </a:cubicBezTo>
                <a:cubicBezTo>
                  <a:pt x="38249" y="153345"/>
                  <a:pt x="37552" y="153345"/>
                  <a:pt x="36855" y="153955"/>
                </a:cubicBezTo>
                <a:cubicBezTo>
                  <a:pt x="36855" y="154652"/>
                  <a:pt x="36855" y="156656"/>
                  <a:pt x="36158" y="157353"/>
                </a:cubicBezTo>
                <a:cubicBezTo>
                  <a:pt x="36158" y="158050"/>
                  <a:pt x="35461" y="160053"/>
                  <a:pt x="34764" y="160751"/>
                </a:cubicBezTo>
                <a:cubicBezTo>
                  <a:pt x="34067" y="161448"/>
                  <a:pt x="32673" y="160751"/>
                  <a:pt x="31976" y="160751"/>
                </a:cubicBezTo>
                <a:cubicBezTo>
                  <a:pt x="31976" y="161448"/>
                  <a:pt x="31279" y="162754"/>
                  <a:pt x="31279" y="164149"/>
                </a:cubicBezTo>
                <a:lnTo>
                  <a:pt x="31279" y="165455"/>
                </a:lnTo>
                <a:cubicBezTo>
                  <a:pt x="31279" y="166152"/>
                  <a:pt x="31976" y="166762"/>
                  <a:pt x="31976" y="167459"/>
                </a:cubicBezTo>
                <a:cubicBezTo>
                  <a:pt x="32673" y="168156"/>
                  <a:pt x="32673" y="168766"/>
                  <a:pt x="31976" y="169463"/>
                </a:cubicBezTo>
                <a:cubicBezTo>
                  <a:pt x="31976" y="170160"/>
                  <a:pt x="30582" y="170770"/>
                  <a:pt x="29885" y="171467"/>
                </a:cubicBezTo>
                <a:cubicBezTo>
                  <a:pt x="29188" y="172164"/>
                  <a:pt x="28491" y="174168"/>
                  <a:pt x="28491" y="175475"/>
                </a:cubicBezTo>
                <a:cubicBezTo>
                  <a:pt x="28491" y="176172"/>
                  <a:pt x="29885" y="177479"/>
                  <a:pt x="29885" y="178873"/>
                </a:cubicBezTo>
                <a:cubicBezTo>
                  <a:pt x="29885" y="179570"/>
                  <a:pt x="28491" y="180877"/>
                  <a:pt x="28491" y="181574"/>
                </a:cubicBezTo>
                <a:cubicBezTo>
                  <a:pt x="29188" y="182271"/>
                  <a:pt x="29188" y="183578"/>
                  <a:pt x="29885" y="184275"/>
                </a:cubicBezTo>
                <a:lnTo>
                  <a:pt x="33370" y="184275"/>
                </a:lnTo>
                <a:cubicBezTo>
                  <a:pt x="34067" y="184972"/>
                  <a:pt x="35461" y="185582"/>
                  <a:pt x="36158" y="186976"/>
                </a:cubicBezTo>
                <a:cubicBezTo>
                  <a:pt x="36855" y="187673"/>
                  <a:pt x="36855" y="189677"/>
                  <a:pt x="36158" y="190374"/>
                </a:cubicBezTo>
                <a:cubicBezTo>
                  <a:pt x="36158" y="191071"/>
                  <a:pt x="34067" y="191681"/>
                  <a:pt x="33370" y="192378"/>
                </a:cubicBezTo>
                <a:cubicBezTo>
                  <a:pt x="33370" y="193685"/>
                  <a:pt x="32673" y="195079"/>
                  <a:pt x="32673" y="195776"/>
                </a:cubicBezTo>
                <a:cubicBezTo>
                  <a:pt x="33370" y="197083"/>
                  <a:pt x="36158" y="196473"/>
                  <a:pt x="36158" y="197780"/>
                </a:cubicBezTo>
                <a:cubicBezTo>
                  <a:pt x="36855" y="197780"/>
                  <a:pt x="35461" y="199087"/>
                  <a:pt x="35461" y="199784"/>
                </a:cubicBezTo>
                <a:cubicBezTo>
                  <a:pt x="34764" y="200481"/>
                  <a:pt x="32673" y="201788"/>
                  <a:pt x="32673" y="203182"/>
                </a:cubicBezTo>
                <a:cubicBezTo>
                  <a:pt x="32673" y="203879"/>
                  <a:pt x="34067" y="204489"/>
                  <a:pt x="34067" y="204489"/>
                </a:cubicBezTo>
                <a:cubicBezTo>
                  <a:pt x="34764" y="204489"/>
                  <a:pt x="36855" y="204489"/>
                  <a:pt x="37552" y="205186"/>
                </a:cubicBezTo>
                <a:cubicBezTo>
                  <a:pt x="37552" y="205883"/>
                  <a:pt x="35461" y="208584"/>
                  <a:pt x="36158" y="209193"/>
                </a:cubicBezTo>
                <a:cubicBezTo>
                  <a:pt x="36855" y="209891"/>
                  <a:pt x="38249" y="208496"/>
                  <a:pt x="38946" y="207887"/>
                </a:cubicBezTo>
                <a:cubicBezTo>
                  <a:pt x="40340" y="207887"/>
                  <a:pt x="41734" y="207887"/>
                  <a:pt x="42431" y="208584"/>
                </a:cubicBezTo>
                <a:cubicBezTo>
                  <a:pt x="43128" y="209281"/>
                  <a:pt x="41734" y="210588"/>
                  <a:pt x="41734" y="211285"/>
                </a:cubicBezTo>
                <a:cubicBezTo>
                  <a:pt x="41734" y="211982"/>
                  <a:pt x="43128" y="212591"/>
                  <a:pt x="43128" y="213288"/>
                </a:cubicBezTo>
                <a:cubicBezTo>
                  <a:pt x="43128" y="214595"/>
                  <a:pt x="42431" y="217993"/>
                  <a:pt x="41037" y="219387"/>
                </a:cubicBezTo>
                <a:cubicBezTo>
                  <a:pt x="40340" y="220084"/>
                  <a:pt x="38249" y="222088"/>
                  <a:pt x="37552" y="223395"/>
                </a:cubicBezTo>
                <a:cubicBezTo>
                  <a:pt x="36855" y="224092"/>
                  <a:pt x="36158" y="226096"/>
                  <a:pt x="35461" y="226793"/>
                </a:cubicBezTo>
                <a:cubicBezTo>
                  <a:pt x="34764" y="228100"/>
                  <a:pt x="34067" y="229494"/>
                  <a:pt x="34067" y="230801"/>
                </a:cubicBezTo>
                <a:cubicBezTo>
                  <a:pt x="34764" y="231498"/>
                  <a:pt x="35461" y="232108"/>
                  <a:pt x="36158" y="232108"/>
                </a:cubicBezTo>
                <a:cubicBezTo>
                  <a:pt x="36855" y="232805"/>
                  <a:pt x="38249" y="234112"/>
                  <a:pt x="38946" y="234809"/>
                </a:cubicBezTo>
                <a:cubicBezTo>
                  <a:pt x="38946" y="236116"/>
                  <a:pt x="38946" y="237510"/>
                  <a:pt x="38249" y="238207"/>
                </a:cubicBezTo>
                <a:cubicBezTo>
                  <a:pt x="37552" y="239514"/>
                  <a:pt x="35461" y="240908"/>
                  <a:pt x="34764" y="241605"/>
                </a:cubicBezTo>
                <a:cubicBezTo>
                  <a:pt x="33370" y="242912"/>
                  <a:pt x="30582" y="246310"/>
                  <a:pt x="29275" y="247704"/>
                </a:cubicBezTo>
                <a:cubicBezTo>
                  <a:pt x="29275" y="247704"/>
                  <a:pt x="27881" y="248401"/>
                  <a:pt x="27881" y="249011"/>
                </a:cubicBezTo>
                <a:cubicBezTo>
                  <a:pt x="27184" y="249708"/>
                  <a:pt x="26487" y="251712"/>
                  <a:pt x="25790" y="253019"/>
                </a:cubicBezTo>
                <a:cubicBezTo>
                  <a:pt x="25790" y="253716"/>
                  <a:pt x="24396" y="255023"/>
                  <a:pt x="23699" y="255720"/>
                </a:cubicBezTo>
                <a:cubicBezTo>
                  <a:pt x="23002" y="256417"/>
                  <a:pt x="22305" y="258421"/>
                  <a:pt x="21608" y="259728"/>
                </a:cubicBezTo>
                <a:cubicBezTo>
                  <a:pt x="21608" y="260425"/>
                  <a:pt x="21608" y="263126"/>
                  <a:pt x="20911" y="264432"/>
                </a:cubicBezTo>
                <a:cubicBezTo>
                  <a:pt x="20911" y="265129"/>
                  <a:pt x="20214" y="266436"/>
                  <a:pt x="20214" y="267133"/>
                </a:cubicBezTo>
                <a:cubicBezTo>
                  <a:pt x="20214" y="267830"/>
                  <a:pt x="20214" y="269834"/>
                  <a:pt x="20911" y="271141"/>
                </a:cubicBezTo>
                <a:cubicBezTo>
                  <a:pt x="20911" y="271141"/>
                  <a:pt x="22305" y="271838"/>
                  <a:pt x="22305" y="272448"/>
                </a:cubicBezTo>
                <a:cubicBezTo>
                  <a:pt x="23002" y="273145"/>
                  <a:pt x="25093" y="273145"/>
                  <a:pt x="25790" y="273755"/>
                </a:cubicBezTo>
                <a:cubicBezTo>
                  <a:pt x="27184" y="273755"/>
                  <a:pt x="29885" y="274452"/>
                  <a:pt x="31279" y="275062"/>
                </a:cubicBezTo>
                <a:cubicBezTo>
                  <a:pt x="31976" y="275759"/>
                  <a:pt x="32673" y="277763"/>
                  <a:pt x="33370" y="278460"/>
                </a:cubicBezTo>
                <a:cubicBezTo>
                  <a:pt x="33370" y="279767"/>
                  <a:pt x="33370" y="282468"/>
                  <a:pt x="31976" y="283165"/>
                </a:cubicBezTo>
                <a:cubicBezTo>
                  <a:pt x="31976" y="283862"/>
                  <a:pt x="29885" y="283862"/>
                  <a:pt x="29885" y="283862"/>
                </a:cubicBezTo>
                <a:cubicBezTo>
                  <a:pt x="29188" y="283165"/>
                  <a:pt x="28491" y="282555"/>
                  <a:pt x="27794" y="282555"/>
                </a:cubicBezTo>
                <a:cubicBezTo>
                  <a:pt x="27097" y="282555"/>
                  <a:pt x="26400" y="283252"/>
                  <a:pt x="25703" y="283252"/>
                </a:cubicBezTo>
                <a:cubicBezTo>
                  <a:pt x="24309" y="283949"/>
                  <a:pt x="22915" y="283252"/>
                  <a:pt x="22218" y="282555"/>
                </a:cubicBezTo>
                <a:cubicBezTo>
                  <a:pt x="21521" y="281858"/>
                  <a:pt x="20824" y="280551"/>
                  <a:pt x="20126" y="279854"/>
                </a:cubicBezTo>
                <a:lnTo>
                  <a:pt x="18035" y="280551"/>
                </a:lnTo>
                <a:cubicBezTo>
                  <a:pt x="17339" y="281248"/>
                  <a:pt x="15945" y="282555"/>
                  <a:pt x="15945" y="283949"/>
                </a:cubicBezTo>
                <a:cubicBezTo>
                  <a:pt x="15945" y="283949"/>
                  <a:pt x="16642" y="285256"/>
                  <a:pt x="16642" y="285953"/>
                </a:cubicBezTo>
                <a:cubicBezTo>
                  <a:pt x="16642" y="286650"/>
                  <a:pt x="18035" y="286650"/>
                  <a:pt x="18035" y="287260"/>
                </a:cubicBezTo>
                <a:cubicBezTo>
                  <a:pt x="18733" y="287957"/>
                  <a:pt x="18035" y="289961"/>
                  <a:pt x="18035" y="290658"/>
                </a:cubicBezTo>
                <a:cubicBezTo>
                  <a:pt x="18733" y="291355"/>
                  <a:pt x="20824" y="291355"/>
                  <a:pt x="21521" y="291965"/>
                </a:cubicBezTo>
                <a:cubicBezTo>
                  <a:pt x="21521" y="292662"/>
                  <a:pt x="21521" y="293969"/>
                  <a:pt x="20824" y="294666"/>
                </a:cubicBezTo>
                <a:cubicBezTo>
                  <a:pt x="20824" y="294666"/>
                  <a:pt x="19430" y="295363"/>
                  <a:pt x="19430" y="295973"/>
                </a:cubicBezTo>
                <a:cubicBezTo>
                  <a:pt x="19430" y="296583"/>
                  <a:pt x="20126" y="297977"/>
                  <a:pt x="20126" y="298674"/>
                </a:cubicBezTo>
                <a:lnTo>
                  <a:pt x="20126" y="302072"/>
                </a:lnTo>
                <a:cubicBezTo>
                  <a:pt x="20126" y="302769"/>
                  <a:pt x="18733" y="304076"/>
                  <a:pt x="18035" y="304773"/>
                </a:cubicBezTo>
                <a:cubicBezTo>
                  <a:pt x="18035" y="304773"/>
                  <a:pt x="16642" y="305470"/>
                  <a:pt x="16642" y="304773"/>
                </a:cubicBezTo>
                <a:cubicBezTo>
                  <a:pt x="15247" y="304773"/>
                  <a:pt x="15247" y="302769"/>
                  <a:pt x="14551" y="302072"/>
                </a:cubicBezTo>
                <a:cubicBezTo>
                  <a:pt x="13854" y="301375"/>
                  <a:pt x="11763" y="300765"/>
                  <a:pt x="11763" y="300068"/>
                </a:cubicBezTo>
                <a:cubicBezTo>
                  <a:pt x="11065" y="299371"/>
                  <a:pt x="11763" y="297367"/>
                  <a:pt x="11065" y="296670"/>
                </a:cubicBezTo>
                <a:cubicBezTo>
                  <a:pt x="11065" y="295973"/>
                  <a:pt x="9672" y="295363"/>
                  <a:pt x="8974" y="294666"/>
                </a:cubicBezTo>
                <a:cubicBezTo>
                  <a:pt x="8277" y="294666"/>
                  <a:pt x="6883" y="295363"/>
                  <a:pt x="6186" y="295363"/>
                </a:cubicBezTo>
                <a:cubicBezTo>
                  <a:pt x="4792" y="295363"/>
                  <a:pt x="2701" y="293359"/>
                  <a:pt x="2092" y="294056"/>
                </a:cubicBezTo>
                <a:cubicBezTo>
                  <a:pt x="2092" y="294753"/>
                  <a:pt x="2788" y="296060"/>
                  <a:pt x="2788" y="296757"/>
                </a:cubicBezTo>
                <a:cubicBezTo>
                  <a:pt x="2092" y="297454"/>
                  <a:pt x="2092" y="298761"/>
                  <a:pt x="1394" y="298761"/>
                </a:cubicBezTo>
                <a:cubicBezTo>
                  <a:pt x="932" y="299225"/>
                  <a:pt x="462" y="299458"/>
                  <a:pt x="0" y="299458"/>
                </a:cubicBezTo>
                <a:lnTo>
                  <a:pt x="1394" y="302856"/>
                </a:lnTo>
                <a:lnTo>
                  <a:pt x="24135" y="358879"/>
                </a:lnTo>
                <a:lnTo>
                  <a:pt x="66217" y="474933"/>
                </a:lnTo>
                <a:lnTo>
                  <a:pt x="72403" y="491836"/>
                </a:lnTo>
                <a:cubicBezTo>
                  <a:pt x="74495" y="492533"/>
                  <a:pt x="75191" y="493143"/>
                  <a:pt x="75191" y="493840"/>
                </a:cubicBezTo>
                <a:cubicBezTo>
                  <a:pt x="75888" y="495146"/>
                  <a:pt x="75888" y="496540"/>
                  <a:pt x="76586" y="497847"/>
                </a:cubicBezTo>
                <a:lnTo>
                  <a:pt x="76586" y="498544"/>
                </a:lnTo>
                <a:cubicBezTo>
                  <a:pt x="76586" y="499009"/>
                  <a:pt x="76821" y="499444"/>
                  <a:pt x="77282" y="499851"/>
                </a:cubicBezTo>
                <a:cubicBezTo>
                  <a:pt x="77282" y="501158"/>
                  <a:pt x="77979" y="502552"/>
                  <a:pt x="77979" y="503859"/>
                </a:cubicBezTo>
                <a:lnTo>
                  <a:pt x="77979" y="508564"/>
                </a:lnTo>
                <a:cubicBezTo>
                  <a:pt x="77979" y="509261"/>
                  <a:pt x="77979" y="511265"/>
                  <a:pt x="78677" y="511962"/>
                </a:cubicBezTo>
                <a:cubicBezTo>
                  <a:pt x="78677" y="513269"/>
                  <a:pt x="79374" y="514663"/>
                  <a:pt x="80070" y="515360"/>
                </a:cubicBezTo>
                <a:lnTo>
                  <a:pt x="80768" y="516057"/>
                </a:lnTo>
                <a:lnTo>
                  <a:pt x="82162" y="516057"/>
                </a:lnTo>
                <a:cubicBezTo>
                  <a:pt x="82859" y="516057"/>
                  <a:pt x="84253" y="516057"/>
                  <a:pt x="84949" y="516754"/>
                </a:cubicBezTo>
                <a:cubicBezTo>
                  <a:pt x="86344" y="517451"/>
                  <a:pt x="87041" y="518758"/>
                  <a:pt x="87738" y="520152"/>
                </a:cubicBezTo>
                <a:lnTo>
                  <a:pt x="88435" y="520849"/>
                </a:lnTo>
                <a:cubicBezTo>
                  <a:pt x="88435" y="521546"/>
                  <a:pt x="89829" y="522156"/>
                  <a:pt x="91223" y="522156"/>
                </a:cubicBezTo>
                <a:cubicBezTo>
                  <a:pt x="91920" y="522853"/>
                  <a:pt x="94708" y="523463"/>
                  <a:pt x="96712" y="523463"/>
                </a:cubicBezTo>
                <a:lnTo>
                  <a:pt x="98803" y="524160"/>
                </a:lnTo>
                <a:lnTo>
                  <a:pt x="100894" y="537665"/>
                </a:lnTo>
                <a:lnTo>
                  <a:pt x="106383" y="540366"/>
                </a:lnTo>
                <a:lnTo>
                  <a:pt x="113266" y="540366"/>
                </a:lnTo>
                <a:lnTo>
                  <a:pt x="113266" y="538362"/>
                </a:lnTo>
                <a:cubicBezTo>
                  <a:pt x="113963" y="537665"/>
                  <a:pt x="113266" y="534964"/>
                  <a:pt x="113963" y="534354"/>
                </a:cubicBezTo>
                <a:cubicBezTo>
                  <a:pt x="113963" y="532350"/>
                  <a:pt x="116054" y="528952"/>
                  <a:pt x="116054" y="526948"/>
                </a:cubicBezTo>
                <a:cubicBezTo>
                  <a:pt x="116054" y="526251"/>
                  <a:pt x="115357" y="524944"/>
                  <a:pt x="114660" y="523550"/>
                </a:cubicBezTo>
                <a:cubicBezTo>
                  <a:pt x="114660" y="522243"/>
                  <a:pt x="113963" y="518845"/>
                  <a:pt x="113963" y="517451"/>
                </a:cubicBezTo>
                <a:cubicBezTo>
                  <a:pt x="113963" y="516057"/>
                  <a:pt x="112569" y="512746"/>
                  <a:pt x="113266" y="511352"/>
                </a:cubicBezTo>
                <a:cubicBezTo>
                  <a:pt x="113963" y="509958"/>
                  <a:pt x="116054" y="509348"/>
                  <a:pt x="116751" y="508651"/>
                </a:cubicBezTo>
                <a:cubicBezTo>
                  <a:pt x="117448" y="507954"/>
                  <a:pt x="120237" y="507344"/>
                  <a:pt x="120846" y="506647"/>
                </a:cubicBezTo>
                <a:cubicBezTo>
                  <a:pt x="121543" y="505950"/>
                  <a:pt x="122240" y="503946"/>
                  <a:pt x="122938" y="503249"/>
                </a:cubicBezTo>
                <a:cubicBezTo>
                  <a:pt x="122938" y="502552"/>
                  <a:pt x="122240" y="500548"/>
                  <a:pt x="122240" y="499851"/>
                </a:cubicBezTo>
                <a:cubicBezTo>
                  <a:pt x="122938" y="499154"/>
                  <a:pt x="124331" y="498544"/>
                  <a:pt x="125029" y="497847"/>
                </a:cubicBezTo>
                <a:cubicBezTo>
                  <a:pt x="125726" y="497150"/>
                  <a:pt x="125726" y="495146"/>
                  <a:pt x="125726" y="493840"/>
                </a:cubicBezTo>
                <a:cubicBezTo>
                  <a:pt x="125029" y="493143"/>
                  <a:pt x="124331" y="492533"/>
                  <a:pt x="123634" y="491836"/>
                </a:cubicBezTo>
                <a:cubicBezTo>
                  <a:pt x="123634" y="490529"/>
                  <a:pt x="122938" y="489135"/>
                  <a:pt x="122240" y="487828"/>
                </a:cubicBezTo>
                <a:lnTo>
                  <a:pt x="122240" y="485824"/>
                </a:lnTo>
                <a:cubicBezTo>
                  <a:pt x="122240" y="484430"/>
                  <a:pt x="122938" y="482426"/>
                  <a:pt x="123634" y="481816"/>
                </a:cubicBezTo>
                <a:cubicBezTo>
                  <a:pt x="124331" y="481119"/>
                  <a:pt x="125726" y="481119"/>
                  <a:pt x="126422" y="480509"/>
                </a:cubicBezTo>
                <a:cubicBezTo>
                  <a:pt x="127120" y="479812"/>
                  <a:pt x="127817" y="478505"/>
                  <a:pt x="128513" y="478505"/>
                </a:cubicBezTo>
                <a:cubicBezTo>
                  <a:pt x="129210" y="477808"/>
                  <a:pt x="130605" y="478505"/>
                  <a:pt x="131301" y="478505"/>
                </a:cubicBezTo>
                <a:cubicBezTo>
                  <a:pt x="131999" y="477808"/>
                  <a:pt x="134090" y="477808"/>
                  <a:pt x="134090" y="477198"/>
                </a:cubicBezTo>
                <a:cubicBezTo>
                  <a:pt x="134787" y="476501"/>
                  <a:pt x="134090" y="475194"/>
                  <a:pt x="134090" y="474497"/>
                </a:cubicBezTo>
                <a:cubicBezTo>
                  <a:pt x="134090" y="473800"/>
                  <a:pt x="133392" y="472493"/>
                  <a:pt x="132696" y="471796"/>
                </a:cubicBezTo>
                <a:cubicBezTo>
                  <a:pt x="132696" y="471099"/>
                  <a:pt x="131301" y="469792"/>
                  <a:pt x="130605" y="469095"/>
                </a:cubicBezTo>
                <a:cubicBezTo>
                  <a:pt x="129908" y="468398"/>
                  <a:pt x="129210" y="467788"/>
                  <a:pt x="128513" y="467091"/>
                </a:cubicBezTo>
                <a:cubicBezTo>
                  <a:pt x="128513" y="466394"/>
                  <a:pt x="127120" y="465697"/>
                  <a:pt x="127120" y="465697"/>
                </a:cubicBezTo>
                <a:cubicBezTo>
                  <a:pt x="126422" y="465000"/>
                  <a:pt x="126422" y="463693"/>
                  <a:pt x="126422" y="463693"/>
                </a:cubicBezTo>
                <a:cubicBezTo>
                  <a:pt x="126422" y="462996"/>
                  <a:pt x="127817" y="461689"/>
                  <a:pt x="127817" y="460992"/>
                </a:cubicBezTo>
                <a:lnTo>
                  <a:pt x="127817" y="456985"/>
                </a:lnTo>
                <a:cubicBezTo>
                  <a:pt x="127817" y="455678"/>
                  <a:pt x="127120" y="454284"/>
                  <a:pt x="127120" y="453587"/>
                </a:cubicBezTo>
                <a:cubicBezTo>
                  <a:pt x="127817" y="452890"/>
                  <a:pt x="129210" y="452280"/>
                  <a:pt x="129908" y="451583"/>
                </a:cubicBezTo>
                <a:lnTo>
                  <a:pt x="129908" y="448185"/>
                </a:lnTo>
                <a:cubicBezTo>
                  <a:pt x="130605" y="447488"/>
                  <a:pt x="131999" y="446181"/>
                  <a:pt x="132696" y="445484"/>
                </a:cubicBezTo>
                <a:cubicBezTo>
                  <a:pt x="133392" y="444787"/>
                  <a:pt x="134787" y="444177"/>
                  <a:pt x="135484" y="443480"/>
                </a:cubicBezTo>
                <a:cubicBezTo>
                  <a:pt x="135484" y="442783"/>
                  <a:pt x="136181" y="442173"/>
                  <a:pt x="136181" y="441476"/>
                </a:cubicBezTo>
                <a:cubicBezTo>
                  <a:pt x="136878" y="440779"/>
                  <a:pt x="136878" y="439472"/>
                  <a:pt x="136878" y="438775"/>
                </a:cubicBezTo>
                <a:lnTo>
                  <a:pt x="138272" y="437468"/>
                </a:lnTo>
                <a:cubicBezTo>
                  <a:pt x="138969" y="436771"/>
                  <a:pt x="140363" y="437468"/>
                  <a:pt x="140363" y="438165"/>
                </a:cubicBezTo>
                <a:cubicBezTo>
                  <a:pt x="141060" y="438862"/>
                  <a:pt x="139666" y="440169"/>
                  <a:pt x="139666" y="440866"/>
                </a:cubicBezTo>
                <a:cubicBezTo>
                  <a:pt x="139666" y="441563"/>
                  <a:pt x="140363" y="441563"/>
                  <a:pt x="141060" y="442173"/>
                </a:cubicBezTo>
                <a:cubicBezTo>
                  <a:pt x="141060" y="442173"/>
                  <a:pt x="143151" y="442870"/>
                  <a:pt x="143151" y="443480"/>
                </a:cubicBezTo>
                <a:cubicBezTo>
                  <a:pt x="143848" y="444177"/>
                  <a:pt x="143151" y="446181"/>
                  <a:pt x="142454" y="446878"/>
                </a:cubicBezTo>
                <a:cubicBezTo>
                  <a:pt x="142454" y="447575"/>
                  <a:pt x="141060" y="447575"/>
                  <a:pt x="140363" y="447575"/>
                </a:cubicBezTo>
                <a:lnTo>
                  <a:pt x="140363" y="450276"/>
                </a:lnTo>
                <a:cubicBezTo>
                  <a:pt x="141060" y="450973"/>
                  <a:pt x="141757" y="451583"/>
                  <a:pt x="141757" y="451583"/>
                </a:cubicBezTo>
                <a:cubicBezTo>
                  <a:pt x="142454" y="452280"/>
                  <a:pt x="143848" y="452280"/>
                  <a:pt x="144545" y="451583"/>
                </a:cubicBezTo>
                <a:cubicBezTo>
                  <a:pt x="145242" y="451583"/>
                  <a:pt x="145939" y="450276"/>
                  <a:pt x="145939" y="449579"/>
                </a:cubicBezTo>
                <a:lnTo>
                  <a:pt x="145939" y="448272"/>
                </a:lnTo>
                <a:cubicBezTo>
                  <a:pt x="146636" y="446965"/>
                  <a:pt x="148030" y="445571"/>
                  <a:pt x="148727" y="444874"/>
                </a:cubicBezTo>
                <a:cubicBezTo>
                  <a:pt x="149424" y="444177"/>
                  <a:pt x="151515" y="442870"/>
                  <a:pt x="152212" y="442870"/>
                </a:cubicBezTo>
                <a:cubicBezTo>
                  <a:pt x="152909" y="442870"/>
                  <a:pt x="154303" y="443567"/>
                  <a:pt x="154303" y="444177"/>
                </a:cubicBezTo>
                <a:cubicBezTo>
                  <a:pt x="155000" y="444177"/>
                  <a:pt x="155000" y="446181"/>
                  <a:pt x="155000" y="446878"/>
                </a:cubicBezTo>
                <a:cubicBezTo>
                  <a:pt x="155697" y="447575"/>
                  <a:pt x="156394" y="449579"/>
                  <a:pt x="157091" y="450276"/>
                </a:cubicBezTo>
                <a:cubicBezTo>
                  <a:pt x="157789" y="450276"/>
                  <a:pt x="158485" y="450973"/>
                  <a:pt x="159182" y="450973"/>
                </a:cubicBezTo>
                <a:cubicBezTo>
                  <a:pt x="159880" y="450973"/>
                  <a:pt x="160577" y="448969"/>
                  <a:pt x="161273" y="448272"/>
                </a:cubicBezTo>
                <a:cubicBezTo>
                  <a:pt x="161273" y="447575"/>
                  <a:pt x="161971" y="445571"/>
                  <a:pt x="161971" y="444874"/>
                </a:cubicBezTo>
                <a:cubicBezTo>
                  <a:pt x="162668" y="444177"/>
                  <a:pt x="164062" y="443480"/>
                  <a:pt x="164062" y="442870"/>
                </a:cubicBezTo>
                <a:cubicBezTo>
                  <a:pt x="164759" y="442173"/>
                  <a:pt x="165456" y="440866"/>
                  <a:pt x="166153" y="440169"/>
                </a:cubicBezTo>
                <a:lnTo>
                  <a:pt x="166153" y="436771"/>
                </a:lnTo>
                <a:cubicBezTo>
                  <a:pt x="166153" y="436074"/>
                  <a:pt x="165456" y="435464"/>
                  <a:pt x="165456" y="434767"/>
                </a:cubicBezTo>
                <a:cubicBezTo>
                  <a:pt x="165456" y="434070"/>
                  <a:pt x="166850" y="433460"/>
                  <a:pt x="167547" y="433460"/>
                </a:cubicBezTo>
                <a:lnTo>
                  <a:pt x="168941" y="434767"/>
                </a:lnTo>
                <a:cubicBezTo>
                  <a:pt x="168941" y="435464"/>
                  <a:pt x="168941" y="436771"/>
                  <a:pt x="169638" y="437468"/>
                </a:cubicBezTo>
                <a:cubicBezTo>
                  <a:pt x="170335" y="437468"/>
                  <a:pt x="171032" y="437468"/>
                  <a:pt x="171729" y="436771"/>
                </a:cubicBezTo>
                <a:cubicBezTo>
                  <a:pt x="172426" y="436074"/>
                  <a:pt x="171729" y="434767"/>
                  <a:pt x="171729" y="434070"/>
                </a:cubicBezTo>
                <a:cubicBezTo>
                  <a:pt x="171729" y="433373"/>
                  <a:pt x="170335" y="432763"/>
                  <a:pt x="170335" y="432066"/>
                </a:cubicBezTo>
                <a:cubicBezTo>
                  <a:pt x="170335" y="431369"/>
                  <a:pt x="170335" y="430062"/>
                  <a:pt x="171032" y="430062"/>
                </a:cubicBezTo>
                <a:cubicBezTo>
                  <a:pt x="171032" y="429365"/>
                  <a:pt x="172426" y="429365"/>
                  <a:pt x="172426" y="429365"/>
                </a:cubicBezTo>
                <a:cubicBezTo>
                  <a:pt x="173123" y="429365"/>
                  <a:pt x="173820" y="430062"/>
                  <a:pt x="173820" y="430062"/>
                </a:cubicBezTo>
                <a:cubicBezTo>
                  <a:pt x="174517" y="430759"/>
                  <a:pt x="173820" y="431369"/>
                  <a:pt x="174517" y="432066"/>
                </a:cubicBezTo>
                <a:cubicBezTo>
                  <a:pt x="174517" y="432066"/>
                  <a:pt x="175911" y="432763"/>
                  <a:pt x="175911" y="432066"/>
                </a:cubicBezTo>
                <a:cubicBezTo>
                  <a:pt x="176608" y="432066"/>
                  <a:pt x="176608" y="431369"/>
                  <a:pt x="177305" y="430759"/>
                </a:cubicBezTo>
                <a:lnTo>
                  <a:pt x="177305" y="428058"/>
                </a:lnTo>
                <a:cubicBezTo>
                  <a:pt x="177305" y="428058"/>
                  <a:pt x="178002" y="426751"/>
                  <a:pt x="178002" y="426054"/>
                </a:cubicBezTo>
                <a:lnTo>
                  <a:pt x="177305" y="424747"/>
                </a:lnTo>
                <a:cubicBezTo>
                  <a:pt x="177305" y="424050"/>
                  <a:pt x="175911" y="422743"/>
                  <a:pt x="176608" y="422046"/>
                </a:cubicBezTo>
                <a:cubicBezTo>
                  <a:pt x="176608" y="421349"/>
                  <a:pt x="178002" y="422046"/>
                  <a:pt x="178699" y="422046"/>
                </a:cubicBezTo>
                <a:cubicBezTo>
                  <a:pt x="178699" y="422046"/>
                  <a:pt x="180093" y="422743"/>
                  <a:pt x="180093" y="423353"/>
                </a:cubicBezTo>
                <a:cubicBezTo>
                  <a:pt x="180093" y="423353"/>
                  <a:pt x="179396" y="424660"/>
                  <a:pt x="180093" y="425357"/>
                </a:cubicBezTo>
                <a:cubicBezTo>
                  <a:pt x="180093" y="426054"/>
                  <a:pt x="180790" y="428058"/>
                  <a:pt x="181487" y="428058"/>
                </a:cubicBezTo>
                <a:cubicBezTo>
                  <a:pt x="182184" y="428058"/>
                  <a:pt x="182881" y="426054"/>
                  <a:pt x="182881" y="425357"/>
                </a:cubicBezTo>
                <a:cubicBezTo>
                  <a:pt x="183578" y="424660"/>
                  <a:pt x="183578" y="421959"/>
                  <a:pt x="183578" y="421262"/>
                </a:cubicBezTo>
                <a:cubicBezTo>
                  <a:pt x="183578" y="420565"/>
                  <a:pt x="182184" y="419258"/>
                  <a:pt x="182184" y="418561"/>
                </a:cubicBezTo>
                <a:cubicBezTo>
                  <a:pt x="182184" y="417864"/>
                  <a:pt x="183578" y="416557"/>
                  <a:pt x="183578" y="415860"/>
                </a:cubicBezTo>
                <a:cubicBezTo>
                  <a:pt x="183578" y="415163"/>
                  <a:pt x="182881" y="413159"/>
                  <a:pt x="182881" y="412462"/>
                </a:cubicBezTo>
                <a:cubicBezTo>
                  <a:pt x="182881" y="411765"/>
                  <a:pt x="183578" y="410458"/>
                  <a:pt x="184275" y="409761"/>
                </a:cubicBezTo>
                <a:cubicBezTo>
                  <a:pt x="184275" y="409064"/>
                  <a:pt x="186366" y="409064"/>
                  <a:pt x="186366" y="409064"/>
                </a:cubicBezTo>
                <a:cubicBezTo>
                  <a:pt x="187063" y="408367"/>
                  <a:pt x="187761" y="407757"/>
                  <a:pt x="188457" y="407060"/>
                </a:cubicBezTo>
                <a:cubicBezTo>
                  <a:pt x="189154" y="407060"/>
                  <a:pt x="190548" y="406363"/>
                  <a:pt x="191245" y="406363"/>
                </a:cubicBezTo>
                <a:cubicBezTo>
                  <a:pt x="191943" y="406363"/>
                  <a:pt x="192640" y="407060"/>
                  <a:pt x="192640" y="407060"/>
                </a:cubicBezTo>
                <a:cubicBezTo>
                  <a:pt x="193336" y="407757"/>
                  <a:pt x="192640" y="408367"/>
                  <a:pt x="192640" y="409064"/>
                </a:cubicBezTo>
                <a:cubicBezTo>
                  <a:pt x="192640" y="409761"/>
                  <a:pt x="193336" y="411068"/>
                  <a:pt x="194033" y="411068"/>
                </a:cubicBezTo>
                <a:cubicBezTo>
                  <a:pt x="194731" y="411068"/>
                  <a:pt x="194731" y="410371"/>
                  <a:pt x="194731" y="409761"/>
                </a:cubicBezTo>
                <a:cubicBezTo>
                  <a:pt x="195428" y="409064"/>
                  <a:pt x="194731" y="408454"/>
                  <a:pt x="194731" y="407757"/>
                </a:cubicBezTo>
                <a:lnTo>
                  <a:pt x="196124" y="407757"/>
                </a:lnTo>
                <a:cubicBezTo>
                  <a:pt x="196822" y="407757"/>
                  <a:pt x="197519" y="408454"/>
                  <a:pt x="198215" y="409064"/>
                </a:cubicBezTo>
                <a:cubicBezTo>
                  <a:pt x="198215" y="409064"/>
                  <a:pt x="197519" y="411068"/>
                  <a:pt x="198215" y="411068"/>
                </a:cubicBezTo>
                <a:cubicBezTo>
                  <a:pt x="198215" y="411765"/>
                  <a:pt x="199610" y="411068"/>
                  <a:pt x="200307" y="411068"/>
                </a:cubicBezTo>
                <a:cubicBezTo>
                  <a:pt x="201004" y="410371"/>
                  <a:pt x="201701" y="409761"/>
                  <a:pt x="201701" y="409064"/>
                </a:cubicBezTo>
                <a:cubicBezTo>
                  <a:pt x="202398" y="409064"/>
                  <a:pt x="203095" y="407757"/>
                  <a:pt x="203095" y="407757"/>
                </a:cubicBezTo>
                <a:lnTo>
                  <a:pt x="203095" y="405056"/>
                </a:lnTo>
                <a:cubicBezTo>
                  <a:pt x="203095" y="405056"/>
                  <a:pt x="202398" y="404359"/>
                  <a:pt x="202398" y="403750"/>
                </a:cubicBezTo>
                <a:cubicBezTo>
                  <a:pt x="202398" y="403140"/>
                  <a:pt x="203095" y="401049"/>
                  <a:pt x="203792" y="400352"/>
                </a:cubicBezTo>
                <a:cubicBezTo>
                  <a:pt x="204489" y="400352"/>
                  <a:pt x="205883" y="399655"/>
                  <a:pt x="205883" y="399045"/>
                </a:cubicBezTo>
                <a:cubicBezTo>
                  <a:pt x="206580" y="398348"/>
                  <a:pt x="206580" y="397041"/>
                  <a:pt x="207277" y="397041"/>
                </a:cubicBezTo>
                <a:cubicBezTo>
                  <a:pt x="207277" y="395734"/>
                  <a:pt x="207974" y="393643"/>
                  <a:pt x="208671" y="393033"/>
                </a:cubicBezTo>
                <a:cubicBezTo>
                  <a:pt x="209368" y="392336"/>
                  <a:pt x="210065" y="391726"/>
                  <a:pt x="210762" y="391726"/>
                </a:cubicBezTo>
                <a:cubicBezTo>
                  <a:pt x="211459" y="391029"/>
                  <a:pt x="212853" y="389722"/>
                  <a:pt x="212853" y="388328"/>
                </a:cubicBezTo>
                <a:cubicBezTo>
                  <a:pt x="212853" y="387631"/>
                  <a:pt x="212156" y="387021"/>
                  <a:pt x="211459" y="386324"/>
                </a:cubicBezTo>
                <a:cubicBezTo>
                  <a:pt x="211459" y="385627"/>
                  <a:pt x="210065" y="385627"/>
                  <a:pt x="210065" y="385627"/>
                </a:cubicBezTo>
                <a:cubicBezTo>
                  <a:pt x="209368" y="385627"/>
                  <a:pt x="208671" y="387631"/>
                  <a:pt x="207974" y="387631"/>
                </a:cubicBezTo>
                <a:cubicBezTo>
                  <a:pt x="207277" y="388328"/>
                  <a:pt x="205186" y="386934"/>
                  <a:pt x="204489" y="386324"/>
                </a:cubicBezTo>
                <a:cubicBezTo>
                  <a:pt x="204489" y="385017"/>
                  <a:pt x="205883" y="383623"/>
                  <a:pt x="205883" y="382926"/>
                </a:cubicBezTo>
                <a:cubicBezTo>
                  <a:pt x="205883" y="382229"/>
                  <a:pt x="205186" y="381619"/>
                  <a:pt x="204489" y="380922"/>
                </a:cubicBezTo>
                <a:cubicBezTo>
                  <a:pt x="204489" y="380225"/>
                  <a:pt x="205883" y="378918"/>
                  <a:pt x="205883" y="378221"/>
                </a:cubicBezTo>
                <a:cubicBezTo>
                  <a:pt x="205883" y="377524"/>
                  <a:pt x="206580" y="375520"/>
                  <a:pt x="206580" y="374823"/>
                </a:cubicBezTo>
                <a:cubicBezTo>
                  <a:pt x="206580" y="373516"/>
                  <a:pt x="205883" y="371425"/>
                  <a:pt x="205883" y="370118"/>
                </a:cubicBezTo>
                <a:lnTo>
                  <a:pt x="205883" y="367417"/>
                </a:lnTo>
                <a:cubicBezTo>
                  <a:pt x="205883" y="366110"/>
                  <a:pt x="205186" y="363409"/>
                  <a:pt x="205883" y="362015"/>
                </a:cubicBezTo>
                <a:cubicBezTo>
                  <a:pt x="205883" y="361318"/>
                  <a:pt x="207277" y="361318"/>
                  <a:pt x="207277" y="361318"/>
                </a:cubicBezTo>
                <a:cubicBezTo>
                  <a:pt x="207974" y="360621"/>
                  <a:pt x="208671" y="359314"/>
                  <a:pt x="208671" y="357920"/>
                </a:cubicBezTo>
                <a:cubicBezTo>
                  <a:pt x="208671" y="357223"/>
                  <a:pt x="207974" y="355219"/>
                  <a:pt x="207277" y="354522"/>
                </a:cubicBezTo>
                <a:cubicBezTo>
                  <a:pt x="207277" y="353825"/>
                  <a:pt x="206580" y="352518"/>
                  <a:pt x="205883" y="351821"/>
                </a:cubicBezTo>
                <a:cubicBezTo>
                  <a:pt x="205186" y="351821"/>
                  <a:pt x="204489" y="351124"/>
                  <a:pt x="203792" y="350515"/>
                </a:cubicBezTo>
                <a:cubicBezTo>
                  <a:pt x="203095" y="349818"/>
                  <a:pt x="202398" y="349208"/>
                  <a:pt x="201701" y="348511"/>
                </a:cubicBezTo>
                <a:cubicBezTo>
                  <a:pt x="201701" y="347814"/>
                  <a:pt x="202398" y="346507"/>
                  <a:pt x="203095" y="345810"/>
                </a:cubicBezTo>
                <a:cubicBezTo>
                  <a:pt x="203095" y="345810"/>
                  <a:pt x="204489" y="345810"/>
                  <a:pt x="205186" y="345113"/>
                </a:cubicBezTo>
                <a:cubicBezTo>
                  <a:pt x="205883" y="344416"/>
                  <a:pt x="205883" y="343109"/>
                  <a:pt x="206580" y="342412"/>
                </a:cubicBezTo>
                <a:cubicBezTo>
                  <a:pt x="206580" y="341715"/>
                  <a:pt x="207277" y="341715"/>
                  <a:pt x="207974" y="341715"/>
                </a:cubicBezTo>
                <a:cubicBezTo>
                  <a:pt x="208671" y="341715"/>
                  <a:pt x="209368" y="343719"/>
                  <a:pt x="210065" y="343719"/>
                </a:cubicBezTo>
                <a:cubicBezTo>
                  <a:pt x="210065" y="343719"/>
                  <a:pt x="210762" y="343022"/>
                  <a:pt x="210762" y="342412"/>
                </a:cubicBezTo>
                <a:cubicBezTo>
                  <a:pt x="211459" y="342412"/>
                  <a:pt x="212156" y="341105"/>
                  <a:pt x="212156" y="340408"/>
                </a:cubicBezTo>
                <a:cubicBezTo>
                  <a:pt x="212853" y="339711"/>
                  <a:pt x="213550" y="338404"/>
                  <a:pt x="214247" y="337707"/>
                </a:cubicBezTo>
                <a:cubicBezTo>
                  <a:pt x="214944" y="337707"/>
                  <a:pt x="215641" y="337010"/>
                  <a:pt x="215641" y="337010"/>
                </a:cubicBezTo>
                <a:cubicBezTo>
                  <a:pt x="217035" y="337707"/>
                  <a:pt x="216338" y="340408"/>
                  <a:pt x="216338" y="341018"/>
                </a:cubicBezTo>
                <a:cubicBezTo>
                  <a:pt x="217035" y="342325"/>
                  <a:pt x="217035" y="344416"/>
                  <a:pt x="217035" y="345026"/>
                </a:cubicBezTo>
                <a:cubicBezTo>
                  <a:pt x="217035" y="345635"/>
                  <a:pt x="218429" y="347726"/>
                  <a:pt x="218429" y="348423"/>
                </a:cubicBezTo>
                <a:cubicBezTo>
                  <a:pt x="218429" y="349120"/>
                  <a:pt x="219126" y="351821"/>
                  <a:pt x="219126" y="352431"/>
                </a:cubicBezTo>
                <a:cubicBezTo>
                  <a:pt x="219126" y="353041"/>
                  <a:pt x="219823" y="355132"/>
                  <a:pt x="220520" y="355132"/>
                </a:cubicBezTo>
                <a:cubicBezTo>
                  <a:pt x="221217" y="355829"/>
                  <a:pt x="222612" y="355132"/>
                  <a:pt x="223308" y="354435"/>
                </a:cubicBezTo>
                <a:cubicBezTo>
                  <a:pt x="224005" y="353738"/>
                  <a:pt x="222612" y="351037"/>
                  <a:pt x="223308" y="350427"/>
                </a:cubicBezTo>
                <a:cubicBezTo>
                  <a:pt x="224005" y="350427"/>
                  <a:pt x="225399" y="349730"/>
                  <a:pt x="226096" y="350427"/>
                </a:cubicBezTo>
                <a:cubicBezTo>
                  <a:pt x="226794" y="350427"/>
                  <a:pt x="227491" y="351734"/>
                  <a:pt x="228187" y="351734"/>
                </a:cubicBezTo>
                <a:cubicBezTo>
                  <a:pt x="229582" y="352431"/>
                  <a:pt x="232370" y="352431"/>
                  <a:pt x="234374" y="352431"/>
                </a:cubicBezTo>
                <a:cubicBezTo>
                  <a:pt x="234374" y="352431"/>
                  <a:pt x="235767" y="351734"/>
                  <a:pt x="236465" y="351734"/>
                </a:cubicBezTo>
                <a:cubicBezTo>
                  <a:pt x="237162" y="351734"/>
                  <a:pt x="238556" y="352431"/>
                  <a:pt x="239253" y="353041"/>
                </a:cubicBezTo>
                <a:cubicBezTo>
                  <a:pt x="239950" y="353041"/>
                  <a:pt x="242041" y="355045"/>
                  <a:pt x="242738" y="355742"/>
                </a:cubicBezTo>
                <a:cubicBezTo>
                  <a:pt x="243435" y="355742"/>
                  <a:pt x="245526" y="356439"/>
                  <a:pt x="246223" y="356439"/>
                </a:cubicBezTo>
                <a:cubicBezTo>
                  <a:pt x="246920" y="355742"/>
                  <a:pt x="246920" y="354435"/>
                  <a:pt x="246920" y="353738"/>
                </a:cubicBezTo>
                <a:cubicBezTo>
                  <a:pt x="246223" y="353041"/>
                  <a:pt x="246223" y="350340"/>
                  <a:pt x="244829" y="349730"/>
                </a:cubicBezTo>
                <a:cubicBezTo>
                  <a:pt x="244829" y="349033"/>
                  <a:pt x="242738" y="349033"/>
                  <a:pt x="242041" y="349033"/>
                </a:cubicBezTo>
                <a:cubicBezTo>
                  <a:pt x="241344" y="348336"/>
                  <a:pt x="240647" y="347726"/>
                  <a:pt x="240647" y="347029"/>
                </a:cubicBezTo>
                <a:cubicBezTo>
                  <a:pt x="239950" y="346332"/>
                  <a:pt x="240647" y="345026"/>
                  <a:pt x="240647" y="344328"/>
                </a:cubicBezTo>
                <a:cubicBezTo>
                  <a:pt x="240647" y="343022"/>
                  <a:pt x="239253" y="341628"/>
                  <a:pt x="238556" y="340930"/>
                </a:cubicBezTo>
                <a:cubicBezTo>
                  <a:pt x="238556" y="340233"/>
                  <a:pt x="237162" y="339624"/>
                  <a:pt x="237162" y="338927"/>
                </a:cubicBezTo>
                <a:cubicBezTo>
                  <a:pt x="237859" y="337620"/>
                  <a:pt x="239950" y="337620"/>
                  <a:pt x="240647" y="336923"/>
                </a:cubicBezTo>
                <a:cubicBezTo>
                  <a:pt x="240647" y="336226"/>
                  <a:pt x="241344" y="335616"/>
                  <a:pt x="242041" y="334919"/>
                </a:cubicBezTo>
                <a:lnTo>
                  <a:pt x="242041" y="332915"/>
                </a:lnTo>
                <a:cubicBezTo>
                  <a:pt x="242738" y="332218"/>
                  <a:pt x="243435" y="332915"/>
                  <a:pt x="244132" y="332915"/>
                </a:cubicBezTo>
                <a:cubicBezTo>
                  <a:pt x="244132" y="332915"/>
                  <a:pt x="244829" y="334222"/>
                  <a:pt x="244829" y="334919"/>
                </a:cubicBezTo>
                <a:cubicBezTo>
                  <a:pt x="245526" y="335616"/>
                  <a:pt x="244829" y="336923"/>
                  <a:pt x="244829" y="337620"/>
                </a:cubicBezTo>
                <a:cubicBezTo>
                  <a:pt x="244829" y="337620"/>
                  <a:pt x="245526" y="338927"/>
                  <a:pt x="246223" y="338927"/>
                </a:cubicBezTo>
                <a:lnTo>
                  <a:pt x="246920" y="337620"/>
                </a:lnTo>
                <a:lnTo>
                  <a:pt x="246920" y="334919"/>
                </a:lnTo>
                <a:cubicBezTo>
                  <a:pt x="246223" y="334222"/>
                  <a:pt x="245526" y="333525"/>
                  <a:pt x="245526" y="332915"/>
                </a:cubicBezTo>
                <a:cubicBezTo>
                  <a:pt x="244829" y="332218"/>
                  <a:pt x="244132" y="330911"/>
                  <a:pt x="244132" y="330214"/>
                </a:cubicBezTo>
                <a:lnTo>
                  <a:pt x="245526" y="328907"/>
                </a:lnTo>
                <a:cubicBezTo>
                  <a:pt x="246223" y="328907"/>
                  <a:pt x="246920" y="329604"/>
                  <a:pt x="246920" y="329604"/>
                </a:cubicBezTo>
                <a:cubicBezTo>
                  <a:pt x="247617" y="330301"/>
                  <a:pt x="247617" y="331608"/>
                  <a:pt x="248314" y="332305"/>
                </a:cubicBezTo>
                <a:cubicBezTo>
                  <a:pt x="248314" y="333002"/>
                  <a:pt x="248314" y="334309"/>
                  <a:pt x="249011" y="334309"/>
                </a:cubicBezTo>
                <a:cubicBezTo>
                  <a:pt x="249708" y="334309"/>
                  <a:pt x="249708" y="333612"/>
                  <a:pt x="249708" y="333612"/>
                </a:cubicBezTo>
                <a:cubicBezTo>
                  <a:pt x="250405" y="332915"/>
                  <a:pt x="249708" y="331608"/>
                  <a:pt x="250405" y="330911"/>
                </a:cubicBezTo>
                <a:cubicBezTo>
                  <a:pt x="250405" y="330214"/>
                  <a:pt x="251102" y="329604"/>
                  <a:pt x="251799" y="329604"/>
                </a:cubicBezTo>
                <a:cubicBezTo>
                  <a:pt x="251799" y="329604"/>
                  <a:pt x="253193" y="330301"/>
                  <a:pt x="253193" y="330911"/>
                </a:cubicBezTo>
                <a:cubicBezTo>
                  <a:pt x="253890" y="331608"/>
                  <a:pt x="254587" y="332915"/>
                  <a:pt x="254587" y="333612"/>
                </a:cubicBezTo>
                <a:cubicBezTo>
                  <a:pt x="253890" y="334309"/>
                  <a:pt x="253193" y="335006"/>
                  <a:pt x="253193" y="335616"/>
                </a:cubicBezTo>
                <a:cubicBezTo>
                  <a:pt x="252496" y="336923"/>
                  <a:pt x="252496" y="338317"/>
                  <a:pt x="252496" y="339014"/>
                </a:cubicBezTo>
                <a:cubicBezTo>
                  <a:pt x="252496" y="340321"/>
                  <a:pt x="252496" y="341715"/>
                  <a:pt x="253193" y="343022"/>
                </a:cubicBezTo>
                <a:cubicBezTo>
                  <a:pt x="253193" y="343719"/>
                  <a:pt x="253890" y="346420"/>
                  <a:pt x="254587" y="347029"/>
                </a:cubicBezTo>
                <a:cubicBezTo>
                  <a:pt x="255285" y="348336"/>
                  <a:pt x="256678" y="350427"/>
                  <a:pt x="257375" y="350427"/>
                </a:cubicBezTo>
                <a:cubicBezTo>
                  <a:pt x="258072" y="351124"/>
                  <a:pt x="259466" y="349730"/>
                  <a:pt x="260164" y="349730"/>
                </a:cubicBezTo>
                <a:cubicBezTo>
                  <a:pt x="260860" y="349730"/>
                  <a:pt x="262255" y="351037"/>
                  <a:pt x="262952" y="351037"/>
                </a:cubicBezTo>
                <a:cubicBezTo>
                  <a:pt x="263648" y="351037"/>
                  <a:pt x="265043" y="349730"/>
                  <a:pt x="265043" y="349730"/>
                </a:cubicBezTo>
                <a:cubicBezTo>
                  <a:pt x="265739" y="349033"/>
                  <a:pt x="265739" y="347726"/>
                  <a:pt x="265739" y="347029"/>
                </a:cubicBezTo>
                <a:cubicBezTo>
                  <a:pt x="265739" y="346332"/>
                  <a:pt x="264346" y="345723"/>
                  <a:pt x="264346" y="345026"/>
                </a:cubicBezTo>
                <a:cubicBezTo>
                  <a:pt x="264346" y="344328"/>
                  <a:pt x="265043" y="343022"/>
                  <a:pt x="265739" y="342325"/>
                </a:cubicBezTo>
                <a:cubicBezTo>
                  <a:pt x="266437" y="341628"/>
                  <a:pt x="268528" y="341628"/>
                  <a:pt x="269922" y="341018"/>
                </a:cubicBezTo>
                <a:cubicBezTo>
                  <a:pt x="270619" y="340321"/>
                  <a:pt x="272710" y="338317"/>
                  <a:pt x="273407" y="337010"/>
                </a:cubicBezTo>
                <a:cubicBezTo>
                  <a:pt x="273407" y="336313"/>
                  <a:pt x="272710" y="334309"/>
                  <a:pt x="272710" y="333612"/>
                </a:cubicBezTo>
                <a:cubicBezTo>
                  <a:pt x="272710" y="332915"/>
                  <a:pt x="271316" y="331608"/>
                  <a:pt x="270619" y="330911"/>
                </a:cubicBezTo>
                <a:cubicBezTo>
                  <a:pt x="270619" y="330214"/>
                  <a:pt x="269225" y="329604"/>
                  <a:pt x="269225" y="329604"/>
                </a:cubicBezTo>
                <a:cubicBezTo>
                  <a:pt x="268528" y="328907"/>
                  <a:pt x="266437" y="328907"/>
                  <a:pt x="265043" y="328907"/>
                </a:cubicBezTo>
                <a:cubicBezTo>
                  <a:pt x="264346" y="328210"/>
                  <a:pt x="263648" y="327600"/>
                  <a:pt x="262952" y="326903"/>
                </a:cubicBezTo>
                <a:cubicBezTo>
                  <a:pt x="262255" y="326903"/>
                  <a:pt x="261557" y="326206"/>
                  <a:pt x="260860" y="326206"/>
                </a:cubicBezTo>
                <a:cubicBezTo>
                  <a:pt x="260164" y="326206"/>
                  <a:pt x="259466" y="326903"/>
                  <a:pt x="258769" y="326903"/>
                </a:cubicBezTo>
                <a:cubicBezTo>
                  <a:pt x="258072" y="326903"/>
                  <a:pt x="258072" y="325596"/>
                  <a:pt x="258072" y="324899"/>
                </a:cubicBezTo>
                <a:cubicBezTo>
                  <a:pt x="258072" y="324202"/>
                  <a:pt x="258769" y="322895"/>
                  <a:pt x="259466" y="322895"/>
                </a:cubicBezTo>
                <a:cubicBezTo>
                  <a:pt x="259466" y="322198"/>
                  <a:pt x="258769" y="320194"/>
                  <a:pt x="259466" y="320194"/>
                </a:cubicBezTo>
                <a:cubicBezTo>
                  <a:pt x="259466" y="319497"/>
                  <a:pt x="260860" y="319497"/>
                  <a:pt x="260860" y="320194"/>
                </a:cubicBezTo>
                <a:cubicBezTo>
                  <a:pt x="261557" y="320194"/>
                  <a:pt x="261557" y="322198"/>
                  <a:pt x="262255" y="322198"/>
                </a:cubicBezTo>
                <a:cubicBezTo>
                  <a:pt x="262255" y="322198"/>
                  <a:pt x="262952" y="321501"/>
                  <a:pt x="262952" y="320891"/>
                </a:cubicBezTo>
                <a:lnTo>
                  <a:pt x="262952" y="318190"/>
                </a:lnTo>
                <a:lnTo>
                  <a:pt x="265043" y="318190"/>
                </a:lnTo>
                <a:cubicBezTo>
                  <a:pt x="265739" y="318887"/>
                  <a:pt x="265739" y="320194"/>
                  <a:pt x="266437" y="320194"/>
                </a:cubicBezTo>
                <a:cubicBezTo>
                  <a:pt x="266437" y="320194"/>
                  <a:pt x="267134" y="319497"/>
                  <a:pt x="267831" y="319497"/>
                </a:cubicBezTo>
                <a:cubicBezTo>
                  <a:pt x="267831" y="318800"/>
                  <a:pt x="268528" y="317493"/>
                  <a:pt x="268528" y="317493"/>
                </a:cubicBezTo>
                <a:cubicBezTo>
                  <a:pt x="269225" y="316796"/>
                  <a:pt x="271316" y="317493"/>
                  <a:pt x="271316" y="318190"/>
                </a:cubicBezTo>
                <a:cubicBezTo>
                  <a:pt x="272013" y="318190"/>
                  <a:pt x="272710" y="319497"/>
                  <a:pt x="273407" y="320194"/>
                </a:cubicBezTo>
                <a:cubicBezTo>
                  <a:pt x="274104" y="321501"/>
                  <a:pt x="274104" y="323592"/>
                  <a:pt x="274801" y="324202"/>
                </a:cubicBezTo>
                <a:cubicBezTo>
                  <a:pt x="274801" y="325509"/>
                  <a:pt x="275498" y="326903"/>
                  <a:pt x="275498" y="327600"/>
                </a:cubicBezTo>
                <a:cubicBezTo>
                  <a:pt x="276892" y="328297"/>
                  <a:pt x="278983" y="328297"/>
                  <a:pt x="280377" y="328907"/>
                </a:cubicBezTo>
                <a:cubicBezTo>
                  <a:pt x="280377" y="329604"/>
                  <a:pt x="280377" y="330911"/>
                  <a:pt x="281074" y="331608"/>
                </a:cubicBezTo>
                <a:lnTo>
                  <a:pt x="283165" y="331608"/>
                </a:lnTo>
                <a:cubicBezTo>
                  <a:pt x="283862" y="330911"/>
                  <a:pt x="283862" y="329604"/>
                  <a:pt x="283862" y="328907"/>
                </a:cubicBezTo>
                <a:cubicBezTo>
                  <a:pt x="283165" y="328210"/>
                  <a:pt x="282468" y="326206"/>
                  <a:pt x="282468" y="325509"/>
                </a:cubicBezTo>
                <a:cubicBezTo>
                  <a:pt x="282468" y="324202"/>
                  <a:pt x="282468" y="322111"/>
                  <a:pt x="283165" y="322111"/>
                </a:cubicBezTo>
                <a:cubicBezTo>
                  <a:pt x="283862" y="321414"/>
                  <a:pt x="284559" y="322111"/>
                  <a:pt x="285256" y="322808"/>
                </a:cubicBezTo>
                <a:cubicBezTo>
                  <a:pt x="285256" y="322808"/>
                  <a:pt x="285256" y="324812"/>
                  <a:pt x="285953" y="324812"/>
                </a:cubicBezTo>
                <a:cubicBezTo>
                  <a:pt x="286650" y="324812"/>
                  <a:pt x="286650" y="323505"/>
                  <a:pt x="287347" y="323505"/>
                </a:cubicBezTo>
                <a:cubicBezTo>
                  <a:pt x="287347" y="322198"/>
                  <a:pt x="285953" y="320804"/>
                  <a:pt x="285953" y="320107"/>
                </a:cubicBezTo>
                <a:cubicBezTo>
                  <a:pt x="286650" y="319410"/>
                  <a:pt x="287347" y="319410"/>
                  <a:pt x="288044" y="318800"/>
                </a:cubicBezTo>
                <a:cubicBezTo>
                  <a:pt x="288044" y="318103"/>
                  <a:pt x="288741" y="317493"/>
                  <a:pt x="288741" y="316796"/>
                </a:cubicBezTo>
                <a:cubicBezTo>
                  <a:pt x="289438" y="316796"/>
                  <a:pt x="290832" y="316099"/>
                  <a:pt x="291529" y="316796"/>
                </a:cubicBezTo>
                <a:cubicBezTo>
                  <a:pt x="291529" y="317493"/>
                  <a:pt x="290832" y="318103"/>
                  <a:pt x="290832" y="318800"/>
                </a:cubicBezTo>
                <a:cubicBezTo>
                  <a:pt x="290832" y="320107"/>
                  <a:pt x="290832" y="322198"/>
                  <a:pt x="291529" y="322198"/>
                </a:cubicBezTo>
                <a:cubicBezTo>
                  <a:pt x="292227" y="322198"/>
                  <a:pt x="292923" y="320891"/>
                  <a:pt x="292923" y="320891"/>
                </a:cubicBezTo>
                <a:cubicBezTo>
                  <a:pt x="293620" y="320194"/>
                  <a:pt x="292923" y="318887"/>
                  <a:pt x="292923" y="318190"/>
                </a:cubicBezTo>
                <a:cubicBezTo>
                  <a:pt x="293620" y="317493"/>
                  <a:pt x="295015" y="317493"/>
                  <a:pt x="295015" y="316883"/>
                </a:cubicBezTo>
                <a:cubicBezTo>
                  <a:pt x="295711" y="316186"/>
                  <a:pt x="295015" y="314879"/>
                  <a:pt x="295015" y="314182"/>
                </a:cubicBezTo>
                <a:cubicBezTo>
                  <a:pt x="294318" y="313485"/>
                  <a:pt x="293620" y="312875"/>
                  <a:pt x="292923" y="312875"/>
                </a:cubicBezTo>
                <a:lnTo>
                  <a:pt x="292923" y="309477"/>
                </a:lnTo>
                <a:cubicBezTo>
                  <a:pt x="292923" y="308780"/>
                  <a:pt x="292923" y="306776"/>
                  <a:pt x="292227" y="306079"/>
                </a:cubicBezTo>
                <a:cubicBezTo>
                  <a:pt x="292227" y="306079"/>
                  <a:pt x="291529" y="304773"/>
                  <a:pt x="290832" y="304773"/>
                </a:cubicBezTo>
                <a:cubicBezTo>
                  <a:pt x="290832" y="304076"/>
                  <a:pt x="290136" y="302769"/>
                  <a:pt x="290136" y="302072"/>
                </a:cubicBezTo>
                <a:cubicBezTo>
                  <a:pt x="290136" y="301375"/>
                  <a:pt x="290832" y="300765"/>
                  <a:pt x="290832" y="300765"/>
                </a:cubicBezTo>
                <a:cubicBezTo>
                  <a:pt x="291529" y="300068"/>
                  <a:pt x="292923" y="300068"/>
                  <a:pt x="292923" y="300068"/>
                </a:cubicBezTo>
                <a:cubicBezTo>
                  <a:pt x="293620" y="300765"/>
                  <a:pt x="293620" y="302072"/>
                  <a:pt x="293620" y="302769"/>
                </a:cubicBezTo>
                <a:lnTo>
                  <a:pt x="295015" y="302769"/>
                </a:lnTo>
                <a:cubicBezTo>
                  <a:pt x="295711" y="302769"/>
                  <a:pt x="295711" y="301462"/>
                  <a:pt x="295711" y="301462"/>
                </a:cubicBezTo>
                <a:cubicBezTo>
                  <a:pt x="295711" y="300765"/>
                  <a:pt x="296409" y="299458"/>
                  <a:pt x="297106" y="299458"/>
                </a:cubicBezTo>
                <a:lnTo>
                  <a:pt x="298499" y="299458"/>
                </a:lnTo>
                <a:cubicBezTo>
                  <a:pt x="299197" y="300155"/>
                  <a:pt x="300590" y="301462"/>
                  <a:pt x="300590" y="302159"/>
                </a:cubicBezTo>
                <a:cubicBezTo>
                  <a:pt x="301288" y="302856"/>
                  <a:pt x="300590" y="304163"/>
                  <a:pt x="301288" y="304860"/>
                </a:cubicBezTo>
                <a:lnTo>
                  <a:pt x="302682" y="304860"/>
                </a:lnTo>
                <a:cubicBezTo>
                  <a:pt x="303379" y="304860"/>
                  <a:pt x="304076" y="303553"/>
                  <a:pt x="304773" y="302856"/>
                </a:cubicBezTo>
                <a:cubicBezTo>
                  <a:pt x="304773" y="302159"/>
                  <a:pt x="304076" y="301549"/>
                  <a:pt x="304076" y="300852"/>
                </a:cubicBezTo>
                <a:cubicBezTo>
                  <a:pt x="304076" y="300155"/>
                  <a:pt x="303379" y="298151"/>
                  <a:pt x="304076" y="297454"/>
                </a:cubicBezTo>
                <a:cubicBezTo>
                  <a:pt x="304076" y="296757"/>
                  <a:pt x="306167" y="297454"/>
                  <a:pt x="306864" y="298151"/>
                </a:cubicBezTo>
                <a:cubicBezTo>
                  <a:pt x="307561" y="298151"/>
                  <a:pt x="308258" y="299458"/>
                  <a:pt x="308955" y="299458"/>
                </a:cubicBezTo>
                <a:cubicBezTo>
                  <a:pt x="309652" y="299458"/>
                  <a:pt x="310349" y="300155"/>
                  <a:pt x="311046" y="300155"/>
                </a:cubicBezTo>
                <a:cubicBezTo>
                  <a:pt x="311743" y="300852"/>
                  <a:pt x="312440" y="301462"/>
                  <a:pt x="313137" y="302159"/>
                </a:cubicBezTo>
                <a:cubicBezTo>
                  <a:pt x="313137" y="302856"/>
                  <a:pt x="313137" y="304860"/>
                  <a:pt x="313834" y="305557"/>
                </a:cubicBezTo>
                <a:cubicBezTo>
                  <a:pt x="313834" y="305557"/>
                  <a:pt x="314531" y="307561"/>
                  <a:pt x="315228" y="307561"/>
                </a:cubicBezTo>
                <a:cubicBezTo>
                  <a:pt x="316622" y="307561"/>
                  <a:pt x="318016" y="306254"/>
                  <a:pt x="318016" y="305557"/>
                </a:cubicBezTo>
                <a:cubicBezTo>
                  <a:pt x="318713" y="304250"/>
                  <a:pt x="318016" y="302856"/>
                  <a:pt x="318016" y="302159"/>
                </a:cubicBezTo>
                <a:cubicBezTo>
                  <a:pt x="317319" y="301462"/>
                  <a:pt x="315925" y="300852"/>
                  <a:pt x="315228" y="300155"/>
                </a:cubicBezTo>
                <a:cubicBezTo>
                  <a:pt x="314531" y="299458"/>
                  <a:pt x="313137" y="299458"/>
                  <a:pt x="312440" y="298848"/>
                </a:cubicBezTo>
                <a:lnTo>
                  <a:pt x="312440" y="296844"/>
                </a:lnTo>
                <a:cubicBezTo>
                  <a:pt x="312440" y="296147"/>
                  <a:pt x="313834" y="295537"/>
                  <a:pt x="313834" y="294840"/>
                </a:cubicBezTo>
                <a:cubicBezTo>
                  <a:pt x="313834" y="294143"/>
                  <a:pt x="312440" y="293533"/>
                  <a:pt x="312440" y="292836"/>
                </a:cubicBezTo>
                <a:lnTo>
                  <a:pt x="312440" y="289438"/>
                </a:lnTo>
                <a:cubicBezTo>
                  <a:pt x="312440" y="288741"/>
                  <a:pt x="311046" y="287434"/>
                  <a:pt x="311046" y="286737"/>
                </a:cubicBezTo>
                <a:cubicBezTo>
                  <a:pt x="311046" y="286040"/>
                  <a:pt x="312440" y="285430"/>
                  <a:pt x="312440" y="285430"/>
                </a:cubicBezTo>
                <a:cubicBezTo>
                  <a:pt x="313137" y="284733"/>
                  <a:pt x="313834" y="283426"/>
                  <a:pt x="314531" y="283426"/>
                </a:cubicBezTo>
                <a:cubicBezTo>
                  <a:pt x="315228" y="282729"/>
                  <a:pt x="316622" y="283426"/>
                  <a:pt x="317319" y="283426"/>
                </a:cubicBezTo>
                <a:cubicBezTo>
                  <a:pt x="318016" y="284123"/>
                  <a:pt x="318016" y="286127"/>
                  <a:pt x="318016" y="286824"/>
                </a:cubicBezTo>
                <a:lnTo>
                  <a:pt x="320804" y="286824"/>
                </a:lnTo>
                <a:cubicBezTo>
                  <a:pt x="321501" y="286824"/>
                  <a:pt x="321501" y="284820"/>
                  <a:pt x="322198" y="284820"/>
                </a:cubicBezTo>
                <a:cubicBezTo>
                  <a:pt x="322198" y="284123"/>
                  <a:pt x="323592" y="285517"/>
                  <a:pt x="324289" y="285517"/>
                </a:cubicBezTo>
                <a:cubicBezTo>
                  <a:pt x="324289" y="284820"/>
                  <a:pt x="324987" y="284210"/>
                  <a:pt x="324987" y="283513"/>
                </a:cubicBezTo>
                <a:cubicBezTo>
                  <a:pt x="325683" y="282816"/>
                  <a:pt x="324289" y="281509"/>
                  <a:pt x="324987" y="280812"/>
                </a:cubicBezTo>
                <a:cubicBezTo>
                  <a:pt x="324987" y="280115"/>
                  <a:pt x="326380" y="280115"/>
                  <a:pt x="327078" y="279506"/>
                </a:cubicBezTo>
                <a:cubicBezTo>
                  <a:pt x="327078" y="278808"/>
                  <a:pt x="326380" y="276108"/>
                  <a:pt x="325683" y="275498"/>
                </a:cubicBezTo>
                <a:cubicBezTo>
                  <a:pt x="325683" y="275498"/>
                  <a:pt x="323592" y="275498"/>
                  <a:pt x="323592" y="274801"/>
                </a:cubicBezTo>
                <a:cubicBezTo>
                  <a:pt x="322895" y="274801"/>
                  <a:pt x="323592" y="272797"/>
                  <a:pt x="324289" y="272797"/>
                </a:cubicBezTo>
                <a:cubicBezTo>
                  <a:pt x="324289" y="272100"/>
                  <a:pt x="326380" y="272100"/>
                  <a:pt x="327078" y="271490"/>
                </a:cubicBezTo>
                <a:cubicBezTo>
                  <a:pt x="327774" y="271490"/>
                  <a:pt x="327774" y="269486"/>
                  <a:pt x="328471" y="269486"/>
                </a:cubicBezTo>
                <a:cubicBezTo>
                  <a:pt x="329169" y="269486"/>
                  <a:pt x="329169" y="270793"/>
                  <a:pt x="329169" y="271490"/>
                </a:cubicBezTo>
                <a:lnTo>
                  <a:pt x="329169" y="273494"/>
                </a:lnTo>
                <a:cubicBezTo>
                  <a:pt x="329169" y="274191"/>
                  <a:pt x="330562" y="274801"/>
                  <a:pt x="330562" y="275498"/>
                </a:cubicBezTo>
                <a:cubicBezTo>
                  <a:pt x="331260" y="275498"/>
                  <a:pt x="331957" y="276805"/>
                  <a:pt x="331957" y="277502"/>
                </a:cubicBezTo>
                <a:cubicBezTo>
                  <a:pt x="331957" y="278199"/>
                  <a:pt x="329866" y="278808"/>
                  <a:pt x="329866" y="279506"/>
                </a:cubicBezTo>
                <a:cubicBezTo>
                  <a:pt x="329866" y="280812"/>
                  <a:pt x="330562" y="282903"/>
                  <a:pt x="331260" y="283513"/>
                </a:cubicBezTo>
                <a:lnTo>
                  <a:pt x="332654" y="283513"/>
                </a:lnTo>
                <a:cubicBezTo>
                  <a:pt x="333351" y="282816"/>
                  <a:pt x="334745" y="281509"/>
                  <a:pt x="335442" y="280812"/>
                </a:cubicBezTo>
                <a:cubicBezTo>
                  <a:pt x="335442" y="280812"/>
                  <a:pt x="336139" y="280115"/>
                  <a:pt x="336139" y="279506"/>
                </a:cubicBezTo>
                <a:cubicBezTo>
                  <a:pt x="336139" y="278896"/>
                  <a:pt x="335442" y="277502"/>
                  <a:pt x="335442" y="276805"/>
                </a:cubicBezTo>
                <a:cubicBezTo>
                  <a:pt x="335442" y="276108"/>
                  <a:pt x="336139" y="275498"/>
                  <a:pt x="336836" y="274801"/>
                </a:cubicBezTo>
                <a:cubicBezTo>
                  <a:pt x="337533" y="274801"/>
                  <a:pt x="339624" y="274104"/>
                  <a:pt x="340321" y="274104"/>
                </a:cubicBezTo>
                <a:cubicBezTo>
                  <a:pt x="341018" y="273407"/>
                  <a:pt x="342412" y="270706"/>
                  <a:pt x="343109" y="270096"/>
                </a:cubicBezTo>
                <a:cubicBezTo>
                  <a:pt x="343806" y="268789"/>
                  <a:pt x="344503" y="265391"/>
                  <a:pt x="344503" y="265391"/>
                </a:cubicBezTo>
                <a:cubicBezTo>
                  <a:pt x="344503" y="265391"/>
                  <a:pt x="343806" y="261993"/>
                  <a:pt x="343806" y="261383"/>
                </a:cubicBezTo>
                <a:cubicBezTo>
                  <a:pt x="343806" y="260773"/>
                  <a:pt x="344503" y="259379"/>
                  <a:pt x="344503" y="259379"/>
                </a:cubicBezTo>
                <a:lnTo>
                  <a:pt x="345897" y="256678"/>
                </a:lnTo>
                <a:cubicBezTo>
                  <a:pt x="346594" y="255981"/>
                  <a:pt x="348685" y="255371"/>
                  <a:pt x="349382" y="254674"/>
                </a:cubicBezTo>
                <a:cubicBezTo>
                  <a:pt x="350079" y="253977"/>
                  <a:pt x="350776" y="251973"/>
                  <a:pt x="350776" y="251276"/>
                </a:cubicBezTo>
                <a:cubicBezTo>
                  <a:pt x="350776" y="250579"/>
                  <a:pt x="351473" y="249969"/>
                  <a:pt x="351473" y="249272"/>
                </a:cubicBezTo>
                <a:cubicBezTo>
                  <a:pt x="351473" y="248575"/>
                  <a:pt x="351473" y="247268"/>
                  <a:pt x="350776" y="246571"/>
                </a:cubicBez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140" name="Graphic 6">
            <a:extLst>
              <a:ext uri="{FF2B5EF4-FFF2-40B4-BE49-F238E27FC236}">
                <a16:creationId xmlns:a16="http://schemas.microsoft.com/office/drawing/2014/main" id="{79AA1888-E903-A400-DF1C-7F039304D885}"/>
              </a:ext>
            </a:extLst>
          </p:cNvPr>
          <p:cNvGrpSpPr/>
          <p:nvPr/>
        </p:nvGrpSpPr>
        <p:grpSpPr>
          <a:xfrm>
            <a:off x="5297245" y="1642037"/>
            <a:ext cx="1751709" cy="1406171"/>
            <a:chOff x="4462586" y="1527014"/>
            <a:chExt cx="1168120" cy="985723"/>
          </a:xfrm>
          <a:solidFill>
            <a:srgbClr val="C4D746"/>
          </a:solidFill>
        </p:grpSpPr>
        <p:sp>
          <p:nvSpPr>
            <p:cNvPr id="141" name="Freeform: Shape 31">
              <a:extLst>
                <a:ext uri="{FF2B5EF4-FFF2-40B4-BE49-F238E27FC236}">
                  <a16:creationId xmlns:a16="http://schemas.microsoft.com/office/drawing/2014/main" id="{EE8818C7-DDB7-6B59-8902-46579BB13003}"/>
                </a:ext>
              </a:extLst>
            </p:cNvPr>
            <p:cNvSpPr/>
            <p:nvPr/>
          </p:nvSpPr>
          <p:spPr>
            <a:xfrm>
              <a:off x="4462586" y="2004909"/>
              <a:ext cx="296348" cy="507828"/>
            </a:xfrm>
            <a:custGeom>
              <a:avLst/>
              <a:gdLst>
                <a:gd name="connsiteX0" fmla="*/ 294230 w 296348"/>
                <a:gd name="connsiteY0" fmla="*/ 336400 h 507828"/>
                <a:gd name="connsiteX1" fmla="*/ 290745 w 296348"/>
                <a:gd name="connsiteY1" fmla="*/ 335093 h 507828"/>
                <a:gd name="connsiteX2" fmla="*/ 287957 w 296348"/>
                <a:gd name="connsiteY2" fmla="*/ 335790 h 507828"/>
                <a:gd name="connsiteX3" fmla="*/ 285169 w 296348"/>
                <a:gd name="connsiteY3" fmla="*/ 335790 h 507828"/>
                <a:gd name="connsiteX4" fmla="*/ 283775 w 296348"/>
                <a:gd name="connsiteY4" fmla="*/ 333089 h 507828"/>
                <a:gd name="connsiteX5" fmla="*/ 285169 w 296348"/>
                <a:gd name="connsiteY5" fmla="*/ 330388 h 507828"/>
                <a:gd name="connsiteX6" fmla="*/ 287260 w 296348"/>
                <a:gd name="connsiteY6" fmla="*/ 329081 h 507828"/>
                <a:gd name="connsiteX7" fmla="*/ 286563 w 296348"/>
                <a:gd name="connsiteY7" fmla="*/ 325073 h 507828"/>
                <a:gd name="connsiteX8" fmla="*/ 284472 w 296348"/>
                <a:gd name="connsiteY8" fmla="*/ 322372 h 507828"/>
                <a:gd name="connsiteX9" fmla="*/ 280987 w 296348"/>
                <a:gd name="connsiteY9" fmla="*/ 321065 h 507828"/>
                <a:gd name="connsiteX10" fmla="*/ 280290 w 296348"/>
                <a:gd name="connsiteY10" fmla="*/ 318364 h 507828"/>
                <a:gd name="connsiteX11" fmla="*/ 280987 w 296348"/>
                <a:gd name="connsiteY11" fmla="*/ 315663 h 507828"/>
                <a:gd name="connsiteX12" fmla="*/ 284472 w 296348"/>
                <a:gd name="connsiteY12" fmla="*/ 313660 h 507828"/>
                <a:gd name="connsiteX13" fmla="*/ 285866 w 296348"/>
                <a:gd name="connsiteY13" fmla="*/ 311656 h 507828"/>
                <a:gd name="connsiteX14" fmla="*/ 236813 w 296348"/>
                <a:gd name="connsiteY14" fmla="*/ 8800 h 507828"/>
                <a:gd name="connsiteX15" fmla="*/ 235419 w 296348"/>
                <a:gd name="connsiteY15" fmla="*/ 0 h 507828"/>
                <a:gd name="connsiteX16" fmla="*/ 125638 w 296348"/>
                <a:gd name="connsiteY16" fmla="*/ 17513 h 507828"/>
                <a:gd name="connsiteX17" fmla="*/ 84165 w 296348"/>
                <a:gd name="connsiteY17" fmla="*/ 23612 h 507828"/>
                <a:gd name="connsiteX18" fmla="*/ 57243 w 296348"/>
                <a:gd name="connsiteY18" fmla="*/ 26313 h 507828"/>
                <a:gd name="connsiteX19" fmla="*/ 52451 w 296348"/>
                <a:gd name="connsiteY19" fmla="*/ 31017 h 507828"/>
                <a:gd name="connsiteX20" fmla="*/ 43477 w 296348"/>
                <a:gd name="connsiteY20" fmla="*/ 37116 h 507828"/>
                <a:gd name="connsiteX21" fmla="*/ 34502 w 296348"/>
                <a:gd name="connsiteY21" fmla="*/ 41124 h 507828"/>
                <a:gd name="connsiteX22" fmla="*/ 24134 w 296348"/>
                <a:gd name="connsiteY22" fmla="*/ 47223 h 507828"/>
                <a:gd name="connsiteX23" fmla="*/ 10978 w 296348"/>
                <a:gd name="connsiteY23" fmla="*/ 47920 h 507828"/>
                <a:gd name="connsiteX24" fmla="*/ 5489 w 296348"/>
                <a:gd name="connsiteY24" fmla="*/ 45916 h 507828"/>
                <a:gd name="connsiteX25" fmla="*/ 0 w 296348"/>
                <a:gd name="connsiteY25" fmla="*/ 42518 h 507828"/>
                <a:gd name="connsiteX26" fmla="*/ 35897 w 296348"/>
                <a:gd name="connsiteY26" fmla="*/ 314444 h 507828"/>
                <a:gd name="connsiteX27" fmla="*/ 35897 w 296348"/>
                <a:gd name="connsiteY27" fmla="*/ 315141 h 507828"/>
                <a:gd name="connsiteX28" fmla="*/ 35200 w 296348"/>
                <a:gd name="connsiteY28" fmla="*/ 319846 h 507828"/>
                <a:gd name="connsiteX29" fmla="*/ 32412 w 296348"/>
                <a:gd name="connsiteY29" fmla="*/ 321850 h 507828"/>
                <a:gd name="connsiteX30" fmla="*/ 31715 w 296348"/>
                <a:gd name="connsiteY30" fmla="*/ 322547 h 507828"/>
                <a:gd name="connsiteX31" fmla="*/ 30321 w 296348"/>
                <a:gd name="connsiteY31" fmla="*/ 323853 h 507828"/>
                <a:gd name="connsiteX32" fmla="*/ 30321 w 296348"/>
                <a:gd name="connsiteY32" fmla="*/ 326554 h 507828"/>
                <a:gd name="connsiteX33" fmla="*/ 31017 w 296348"/>
                <a:gd name="connsiteY33" fmla="*/ 328558 h 507828"/>
                <a:gd name="connsiteX34" fmla="*/ 31715 w 296348"/>
                <a:gd name="connsiteY34" fmla="*/ 329255 h 507828"/>
                <a:gd name="connsiteX35" fmla="*/ 33806 w 296348"/>
                <a:gd name="connsiteY35" fmla="*/ 331956 h 507828"/>
                <a:gd name="connsiteX36" fmla="*/ 33806 w 296348"/>
                <a:gd name="connsiteY36" fmla="*/ 337358 h 507828"/>
                <a:gd name="connsiteX37" fmla="*/ 31017 w 296348"/>
                <a:gd name="connsiteY37" fmla="*/ 340756 h 507828"/>
                <a:gd name="connsiteX38" fmla="*/ 30321 w 296348"/>
                <a:gd name="connsiteY38" fmla="*/ 341453 h 507828"/>
                <a:gd name="connsiteX39" fmla="*/ 29623 w 296348"/>
                <a:gd name="connsiteY39" fmla="*/ 342150 h 507828"/>
                <a:gd name="connsiteX40" fmla="*/ 28926 w 296348"/>
                <a:gd name="connsiteY40" fmla="*/ 343457 h 507828"/>
                <a:gd name="connsiteX41" fmla="*/ 29623 w 296348"/>
                <a:gd name="connsiteY41" fmla="*/ 344764 h 507828"/>
                <a:gd name="connsiteX42" fmla="*/ 31017 w 296348"/>
                <a:gd name="connsiteY42" fmla="*/ 346071 h 507828"/>
                <a:gd name="connsiteX43" fmla="*/ 32412 w 296348"/>
                <a:gd name="connsiteY43" fmla="*/ 347465 h 507828"/>
                <a:gd name="connsiteX44" fmla="*/ 33108 w 296348"/>
                <a:gd name="connsiteY44" fmla="*/ 347465 h 507828"/>
                <a:gd name="connsiteX45" fmla="*/ 35897 w 296348"/>
                <a:gd name="connsiteY45" fmla="*/ 350166 h 507828"/>
                <a:gd name="connsiteX46" fmla="*/ 37291 w 296348"/>
                <a:gd name="connsiteY46" fmla="*/ 355568 h 507828"/>
                <a:gd name="connsiteX47" fmla="*/ 37291 w 296348"/>
                <a:gd name="connsiteY47" fmla="*/ 357572 h 507828"/>
                <a:gd name="connsiteX48" fmla="*/ 37988 w 296348"/>
                <a:gd name="connsiteY48" fmla="*/ 358269 h 507828"/>
                <a:gd name="connsiteX49" fmla="*/ 42780 w 296348"/>
                <a:gd name="connsiteY49" fmla="*/ 360970 h 507828"/>
                <a:gd name="connsiteX50" fmla="*/ 44174 w 296348"/>
                <a:gd name="connsiteY50" fmla="*/ 367679 h 507828"/>
                <a:gd name="connsiteX51" fmla="*/ 43477 w 296348"/>
                <a:gd name="connsiteY51" fmla="*/ 371687 h 507828"/>
                <a:gd name="connsiteX52" fmla="*/ 42083 w 296348"/>
                <a:gd name="connsiteY52" fmla="*/ 373690 h 507828"/>
                <a:gd name="connsiteX53" fmla="*/ 42083 w 296348"/>
                <a:gd name="connsiteY53" fmla="*/ 375085 h 507828"/>
                <a:gd name="connsiteX54" fmla="*/ 44174 w 296348"/>
                <a:gd name="connsiteY54" fmla="*/ 377088 h 507828"/>
                <a:gd name="connsiteX55" fmla="*/ 45568 w 296348"/>
                <a:gd name="connsiteY55" fmla="*/ 379092 h 507828"/>
                <a:gd name="connsiteX56" fmla="*/ 45568 w 296348"/>
                <a:gd name="connsiteY56" fmla="*/ 379789 h 507828"/>
                <a:gd name="connsiteX57" fmla="*/ 46265 w 296348"/>
                <a:gd name="connsiteY57" fmla="*/ 380486 h 507828"/>
                <a:gd name="connsiteX58" fmla="*/ 47659 w 296348"/>
                <a:gd name="connsiteY58" fmla="*/ 382490 h 507828"/>
                <a:gd name="connsiteX59" fmla="*/ 49053 w 296348"/>
                <a:gd name="connsiteY59" fmla="*/ 389199 h 507828"/>
                <a:gd name="connsiteX60" fmla="*/ 47659 w 296348"/>
                <a:gd name="connsiteY60" fmla="*/ 396605 h 507828"/>
                <a:gd name="connsiteX61" fmla="*/ 44174 w 296348"/>
                <a:gd name="connsiteY61" fmla="*/ 400003 h 507828"/>
                <a:gd name="connsiteX62" fmla="*/ 41386 w 296348"/>
                <a:gd name="connsiteY62" fmla="*/ 402007 h 507828"/>
                <a:gd name="connsiteX63" fmla="*/ 39992 w 296348"/>
                <a:gd name="connsiteY63" fmla="*/ 402007 h 507828"/>
                <a:gd name="connsiteX64" fmla="*/ 39992 w 296348"/>
                <a:gd name="connsiteY64" fmla="*/ 402704 h 507828"/>
                <a:gd name="connsiteX65" fmla="*/ 39295 w 296348"/>
                <a:gd name="connsiteY65" fmla="*/ 403401 h 507828"/>
                <a:gd name="connsiteX66" fmla="*/ 39295 w 296348"/>
                <a:gd name="connsiteY66" fmla="*/ 406799 h 507828"/>
                <a:gd name="connsiteX67" fmla="*/ 38597 w 296348"/>
                <a:gd name="connsiteY67" fmla="*/ 410807 h 507828"/>
                <a:gd name="connsiteX68" fmla="*/ 37901 w 296348"/>
                <a:gd name="connsiteY68" fmla="*/ 411504 h 507828"/>
                <a:gd name="connsiteX69" fmla="*/ 37901 w 296348"/>
                <a:gd name="connsiteY69" fmla="*/ 413508 h 507828"/>
                <a:gd name="connsiteX70" fmla="*/ 37203 w 296348"/>
                <a:gd name="connsiteY70" fmla="*/ 415512 h 507828"/>
                <a:gd name="connsiteX71" fmla="*/ 37901 w 296348"/>
                <a:gd name="connsiteY71" fmla="*/ 416819 h 507828"/>
                <a:gd name="connsiteX72" fmla="*/ 37203 w 296348"/>
                <a:gd name="connsiteY72" fmla="*/ 421524 h 507828"/>
                <a:gd name="connsiteX73" fmla="*/ 35112 w 296348"/>
                <a:gd name="connsiteY73" fmla="*/ 422830 h 507828"/>
                <a:gd name="connsiteX74" fmla="*/ 33021 w 296348"/>
                <a:gd name="connsiteY74" fmla="*/ 424834 h 507828"/>
                <a:gd name="connsiteX75" fmla="*/ 31627 w 296348"/>
                <a:gd name="connsiteY75" fmla="*/ 425531 h 507828"/>
                <a:gd name="connsiteX76" fmla="*/ 31627 w 296348"/>
                <a:gd name="connsiteY76" fmla="*/ 426228 h 507828"/>
                <a:gd name="connsiteX77" fmla="*/ 31627 w 296348"/>
                <a:gd name="connsiteY77" fmla="*/ 430933 h 507828"/>
                <a:gd name="connsiteX78" fmla="*/ 29536 w 296348"/>
                <a:gd name="connsiteY78" fmla="*/ 434941 h 507828"/>
                <a:gd name="connsiteX79" fmla="*/ 29536 w 296348"/>
                <a:gd name="connsiteY79" fmla="*/ 435638 h 507828"/>
                <a:gd name="connsiteX80" fmla="*/ 26748 w 296348"/>
                <a:gd name="connsiteY80" fmla="*/ 439646 h 507828"/>
                <a:gd name="connsiteX81" fmla="*/ 25354 w 296348"/>
                <a:gd name="connsiteY81" fmla="*/ 441040 h 507828"/>
                <a:gd name="connsiteX82" fmla="*/ 25354 w 296348"/>
                <a:gd name="connsiteY82" fmla="*/ 442347 h 507828"/>
                <a:gd name="connsiteX83" fmla="*/ 23960 w 296348"/>
                <a:gd name="connsiteY83" fmla="*/ 447052 h 507828"/>
                <a:gd name="connsiteX84" fmla="*/ 19081 w 296348"/>
                <a:gd name="connsiteY84" fmla="*/ 450450 h 507828"/>
                <a:gd name="connsiteX85" fmla="*/ 18384 w 296348"/>
                <a:gd name="connsiteY85" fmla="*/ 450450 h 507828"/>
                <a:gd name="connsiteX86" fmla="*/ 14899 w 296348"/>
                <a:gd name="connsiteY86" fmla="*/ 452454 h 507828"/>
                <a:gd name="connsiteX87" fmla="*/ 12808 w 296348"/>
                <a:gd name="connsiteY87" fmla="*/ 456462 h 507828"/>
                <a:gd name="connsiteX88" fmla="*/ 13505 w 296348"/>
                <a:gd name="connsiteY88" fmla="*/ 457159 h 507828"/>
                <a:gd name="connsiteX89" fmla="*/ 16990 w 296348"/>
                <a:gd name="connsiteY89" fmla="*/ 459860 h 507828"/>
                <a:gd name="connsiteX90" fmla="*/ 18384 w 296348"/>
                <a:gd name="connsiteY90" fmla="*/ 464565 h 507828"/>
                <a:gd name="connsiteX91" fmla="*/ 15596 w 296348"/>
                <a:gd name="connsiteY91" fmla="*/ 469967 h 507828"/>
                <a:gd name="connsiteX92" fmla="*/ 12808 w 296348"/>
                <a:gd name="connsiteY92" fmla="*/ 471273 h 507828"/>
                <a:gd name="connsiteX93" fmla="*/ 13505 w 296348"/>
                <a:gd name="connsiteY93" fmla="*/ 472580 h 507828"/>
                <a:gd name="connsiteX94" fmla="*/ 12111 w 296348"/>
                <a:gd name="connsiteY94" fmla="*/ 477285 h 507828"/>
                <a:gd name="connsiteX95" fmla="*/ 10717 w 296348"/>
                <a:gd name="connsiteY95" fmla="*/ 479289 h 507828"/>
                <a:gd name="connsiteX96" fmla="*/ 12808 w 296348"/>
                <a:gd name="connsiteY96" fmla="*/ 481990 h 507828"/>
                <a:gd name="connsiteX97" fmla="*/ 11414 w 296348"/>
                <a:gd name="connsiteY97" fmla="*/ 490093 h 507828"/>
                <a:gd name="connsiteX98" fmla="*/ 10717 w 296348"/>
                <a:gd name="connsiteY98" fmla="*/ 490790 h 507828"/>
                <a:gd name="connsiteX99" fmla="*/ 12111 w 296348"/>
                <a:gd name="connsiteY99" fmla="*/ 494798 h 507828"/>
                <a:gd name="connsiteX100" fmla="*/ 10717 w 296348"/>
                <a:gd name="connsiteY100" fmla="*/ 497499 h 507828"/>
                <a:gd name="connsiteX101" fmla="*/ 10717 w 296348"/>
                <a:gd name="connsiteY101" fmla="*/ 498806 h 507828"/>
                <a:gd name="connsiteX102" fmla="*/ 12111 w 296348"/>
                <a:gd name="connsiteY102" fmla="*/ 500810 h 507828"/>
                <a:gd name="connsiteX103" fmla="*/ 12111 w 296348"/>
                <a:gd name="connsiteY103" fmla="*/ 503511 h 507828"/>
                <a:gd name="connsiteX104" fmla="*/ 13505 w 296348"/>
                <a:gd name="connsiteY104" fmla="*/ 504818 h 507828"/>
                <a:gd name="connsiteX105" fmla="*/ 14899 w 296348"/>
                <a:gd name="connsiteY105" fmla="*/ 504818 h 507828"/>
                <a:gd name="connsiteX106" fmla="*/ 15596 w 296348"/>
                <a:gd name="connsiteY106" fmla="*/ 507519 h 507828"/>
                <a:gd name="connsiteX107" fmla="*/ 17687 w 296348"/>
                <a:gd name="connsiteY107" fmla="*/ 507519 h 507828"/>
                <a:gd name="connsiteX108" fmla="*/ 19081 w 296348"/>
                <a:gd name="connsiteY108" fmla="*/ 505515 h 507828"/>
                <a:gd name="connsiteX109" fmla="*/ 21172 w 296348"/>
                <a:gd name="connsiteY109" fmla="*/ 504208 h 507828"/>
                <a:gd name="connsiteX110" fmla="*/ 21869 w 296348"/>
                <a:gd name="connsiteY110" fmla="*/ 501507 h 507828"/>
                <a:gd name="connsiteX111" fmla="*/ 21172 w 296348"/>
                <a:gd name="connsiteY111" fmla="*/ 498806 h 507828"/>
                <a:gd name="connsiteX112" fmla="*/ 19081 w 296348"/>
                <a:gd name="connsiteY112" fmla="*/ 498109 h 507828"/>
                <a:gd name="connsiteX113" fmla="*/ 17687 w 296348"/>
                <a:gd name="connsiteY113" fmla="*/ 496105 h 507828"/>
                <a:gd name="connsiteX114" fmla="*/ 17687 w 296348"/>
                <a:gd name="connsiteY114" fmla="*/ 493404 h 507828"/>
                <a:gd name="connsiteX115" fmla="*/ 21172 w 296348"/>
                <a:gd name="connsiteY115" fmla="*/ 489396 h 507828"/>
                <a:gd name="connsiteX116" fmla="*/ 23960 w 296348"/>
                <a:gd name="connsiteY116" fmla="*/ 489396 h 507828"/>
                <a:gd name="connsiteX117" fmla="*/ 25354 w 296348"/>
                <a:gd name="connsiteY117" fmla="*/ 492097 h 507828"/>
                <a:gd name="connsiteX118" fmla="*/ 26748 w 296348"/>
                <a:gd name="connsiteY118" fmla="*/ 494101 h 507828"/>
                <a:gd name="connsiteX119" fmla="*/ 30930 w 296348"/>
                <a:gd name="connsiteY119" fmla="*/ 494101 h 507828"/>
                <a:gd name="connsiteX120" fmla="*/ 35025 w 296348"/>
                <a:gd name="connsiteY120" fmla="*/ 490703 h 507828"/>
                <a:gd name="connsiteX121" fmla="*/ 37813 w 296348"/>
                <a:gd name="connsiteY121" fmla="*/ 490703 h 507828"/>
                <a:gd name="connsiteX122" fmla="*/ 40602 w 296348"/>
                <a:gd name="connsiteY122" fmla="*/ 489396 h 507828"/>
                <a:gd name="connsiteX123" fmla="*/ 43390 w 296348"/>
                <a:gd name="connsiteY123" fmla="*/ 490703 h 507828"/>
                <a:gd name="connsiteX124" fmla="*/ 43390 w 296348"/>
                <a:gd name="connsiteY124" fmla="*/ 492707 h 507828"/>
                <a:gd name="connsiteX125" fmla="*/ 41996 w 296348"/>
                <a:gd name="connsiteY125" fmla="*/ 495408 h 507828"/>
                <a:gd name="connsiteX126" fmla="*/ 44087 w 296348"/>
                <a:gd name="connsiteY126" fmla="*/ 498806 h 507828"/>
                <a:gd name="connsiteX127" fmla="*/ 46178 w 296348"/>
                <a:gd name="connsiteY127" fmla="*/ 498806 h 507828"/>
                <a:gd name="connsiteX128" fmla="*/ 48966 w 296348"/>
                <a:gd name="connsiteY128" fmla="*/ 497499 h 507828"/>
                <a:gd name="connsiteX129" fmla="*/ 50360 w 296348"/>
                <a:gd name="connsiteY129" fmla="*/ 494798 h 507828"/>
                <a:gd name="connsiteX130" fmla="*/ 51057 w 296348"/>
                <a:gd name="connsiteY130" fmla="*/ 491400 h 507828"/>
                <a:gd name="connsiteX131" fmla="*/ 48966 w 296348"/>
                <a:gd name="connsiteY131" fmla="*/ 490093 h 507828"/>
                <a:gd name="connsiteX132" fmla="*/ 46178 w 296348"/>
                <a:gd name="connsiteY132" fmla="*/ 486695 h 507828"/>
                <a:gd name="connsiteX133" fmla="*/ 47572 w 296348"/>
                <a:gd name="connsiteY133" fmla="*/ 484691 h 507828"/>
                <a:gd name="connsiteX134" fmla="*/ 47572 w 296348"/>
                <a:gd name="connsiteY134" fmla="*/ 481293 h 507828"/>
                <a:gd name="connsiteX135" fmla="*/ 49663 w 296348"/>
                <a:gd name="connsiteY135" fmla="*/ 479289 h 507828"/>
                <a:gd name="connsiteX136" fmla="*/ 50360 w 296348"/>
                <a:gd name="connsiteY136" fmla="*/ 480596 h 507828"/>
                <a:gd name="connsiteX137" fmla="*/ 51754 w 296348"/>
                <a:gd name="connsiteY137" fmla="*/ 481903 h 507828"/>
                <a:gd name="connsiteX138" fmla="*/ 52451 w 296348"/>
                <a:gd name="connsiteY138" fmla="*/ 484604 h 507828"/>
                <a:gd name="connsiteX139" fmla="*/ 55239 w 296348"/>
                <a:gd name="connsiteY139" fmla="*/ 485911 h 507828"/>
                <a:gd name="connsiteX140" fmla="*/ 58027 w 296348"/>
                <a:gd name="connsiteY140" fmla="*/ 487915 h 507828"/>
                <a:gd name="connsiteX141" fmla="*/ 60118 w 296348"/>
                <a:gd name="connsiteY141" fmla="*/ 485911 h 507828"/>
                <a:gd name="connsiteX142" fmla="*/ 61512 w 296348"/>
                <a:gd name="connsiteY142" fmla="*/ 483907 h 507828"/>
                <a:gd name="connsiteX143" fmla="*/ 67001 w 296348"/>
                <a:gd name="connsiteY143" fmla="*/ 481903 h 507828"/>
                <a:gd name="connsiteX144" fmla="*/ 71183 w 296348"/>
                <a:gd name="connsiteY144" fmla="*/ 482600 h 507828"/>
                <a:gd name="connsiteX145" fmla="*/ 73971 w 296348"/>
                <a:gd name="connsiteY145" fmla="*/ 484604 h 507828"/>
                <a:gd name="connsiteX146" fmla="*/ 77457 w 296348"/>
                <a:gd name="connsiteY146" fmla="*/ 485301 h 507828"/>
                <a:gd name="connsiteX147" fmla="*/ 80942 w 296348"/>
                <a:gd name="connsiteY147" fmla="*/ 487305 h 507828"/>
                <a:gd name="connsiteX148" fmla="*/ 83033 w 296348"/>
                <a:gd name="connsiteY148" fmla="*/ 490006 h 507828"/>
                <a:gd name="connsiteX149" fmla="*/ 86518 w 296348"/>
                <a:gd name="connsiteY149" fmla="*/ 490703 h 507828"/>
                <a:gd name="connsiteX150" fmla="*/ 90003 w 296348"/>
                <a:gd name="connsiteY150" fmla="*/ 490006 h 507828"/>
                <a:gd name="connsiteX151" fmla="*/ 92791 w 296348"/>
                <a:gd name="connsiteY151" fmla="*/ 491313 h 507828"/>
                <a:gd name="connsiteX152" fmla="*/ 94185 w 296348"/>
                <a:gd name="connsiteY152" fmla="*/ 494711 h 507828"/>
                <a:gd name="connsiteX153" fmla="*/ 98367 w 296348"/>
                <a:gd name="connsiteY153" fmla="*/ 497412 h 507828"/>
                <a:gd name="connsiteX154" fmla="*/ 101852 w 296348"/>
                <a:gd name="connsiteY154" fmla="*/ 493404 h 507828"/>
                <a:gd name="connsiteX155" fmla="*/ 101852 w 296348"/>
                <a:gd name="connsiteY155" fmla="*/ 488002 h 507828"/>
                <a:gd name="connsiteX156" fmla="*/ 101852 w 296348"/>
                <a:gd name="connsiteY156" fmla="*/ 482600 h 507828"/>
                <a:gd name="connsiteX157" fmla="*/ 105337 w 296348"/>
                <a:gd name="connsiteY157" fmla="*/ 478592 h 507828"/>
                <a:gd name="connsiteX158" fmla="*/ 107428 w 296348"/>
                <a:gd name="connsiteY158" fmla="*/ 477285 h 507828"/>
                <a:gd name="connsiteX159" fmla="*/ 111611 w 296348"/>
                <a:gd name="connsiteY159" fmla="*/ 477285 h 507828"/>
                <a:gd name="connsiteX160" fmla="*/ 113702 w 296348"/>
                <a:gd name="connsiteY160" fmla="*/ 475281 h 507828"/>
                <a:gd name="connsiteX161" fmla="*/ 116490 w 296348"/>
                <a:gd name="connsiteY161" fmla="*/ 471273 h 507828"/>
                <a:gd name="connsiteX162" fmla="*/ 118581 w 296348"/>
                <a:gd name="connsiteY162" fmla="*/ 469270 h 507828"/>
                <a:gd name="connsiteX163" fmla="*/ 121369 w 296348"/>
                <a:gd name="connsiteY163" fmla="*/ 467963 h 507828"/>
                <a:gd name="connsiteX164" fmla="*/ 124854 w 296348"/>
                <a:gd name="connsiteY164" fmla="*/ 469270 h 507828"/>
                <a:gd name="connsiteX165" fmla="*/ 126248 w 296348"/>
                <a:gd name="connsiteY165" fmla="*/ 472668 h 507828"/>
                <a:gd name="connsiteX166" fmla="*/ 128339 w 296348"/>
                <a:gd name="connsiteY166" fmla="*/ 476675 h 507828"/>
                <a:gd name="connsiteX167" fmla="*/ 131127 w 296348"/>
                <a:gd name="connsiteY167" fmla="*/ 479376 h 507828"/>
                <a:gd name="connsiteX168" fmla="*/ 133915 w 296348"/>
                <a:gd name="connsiteY168" fmla="*/ 478069 h 507828"/>
                <a:gd name="connsiteX169" fmla="*/ 134612 w 296348"/>
                <a:gd name="connsiteY169" fmla="*/ 476763 h 507828"/>
                <a:gd name="connsiteX170" fmla="*/ 137400 w 296348"/>
                <a:gd name="connsiteY170" fmla="*/ 475368 h 507828"/>
                <a:gd name="connsiteX171" fmla="*/ 139491 w 296348"/>
                <a:gd name="connsiteY171" fmla="*/ 477372 h 507828"/>
                <a:gd name="connsiteX172" fmla="*/ 138794 w 296348"/>
                <a:gd name="connsiteY172" fmla="*/ 479376 h 507828"/>
                <a:gd name="connsiteX173" fmla="*/ 138097 w 296348"/>
                <a:gd name="connsiteY173" fmla="*/ 482077 h 507828"/>
                <a:gd name="connsiteX174" fmla="*/ 140188 w 296348"/>
                <a:gd name="connsiteY174" fmla="*/ 484081 h 507828"/>
                <a:gd name="connsiteX175" fmla="*/ 142977 w 296348"/>
                <a:gd name="connsiteY175" fmla="*/ 482774 h 507828"/>
                <a:gd name="connsiteX176" fmla="*/ 144371 w 296348"/>
                <a:gd name="connsiteY176" fmla="*/ 479376 h 507828"/>
                <a:gd name="connsiteX177" fmla="*/ 143673 w 296348"/>
                <a:gd name="connsiteY177" fmla="*/ 476675 h 507828"/>
                <a:gd name="connsiteX178" fmla="*/ 144371 w 296348"/>
                <a:gd name="connsiteY178" fmla="*/ 473974 h 507828"/>
                <a:gd name="connsiteX179" fmla="*/ 146462 w 296348"/>
                <a:gd name="connsiteY179" fmla="*/ 473277 h 507828"/>
                <a:gd name="connsiteX180" fmla="*/ 149947 w 296348"/>
                <a:gd name="connsiteY180" fmla="*/ 473974 h 507828"/>
                <a:gd name="connsiteX181" fmla="*/ 151341 w 296348"/>
                <a:gd name="connsiteY181" fmla="*/ 473277 h 507828"/>
                <a:gd name="connsiteX182" fmla="*/ 151341 w 296348"/>
                <a:gd name="connsiteY182" fmla="*/ 469879 h 507828"/>
                <a:gd name="connsiteX183" fmla="*/ 149250 w 296348"/>
                <a:gd name="connsiteY183" fmla="*/ 467178 h 507828"/>
                <a:gd name="connsiteX184" fmla="*/ 147856 w 296348"/>
                <a:gd name="connsiteY184" fmla="*/ 462474 h 507828"/>
                <a:gd name="connsiteX185" fmla="*/ 148553 w 296348"/>
                <a:gd name="connsiteY185" fmla="*/ 458466 h 507828"/>
                <a:gd name="connsiteX186" fmla="*/ 152038 w 296348"/>
                <a:gd name="connsiteY186" fmla="*/ 458466 h 507828"/>
                <a:gd name="connsiteX187" fmla="*/ 155523 w 296348"/>
                <a:gd name="connsiteY187" fmla="*/ 456462 h 507828"/>
                <a:gd name="connsiteX188" fmla="*/ 156220 w 296348"/>
                <a:gd name="connsiteY188" fmla="*/ 453761 h 507828"/>
                <a:gd name="connsiteX189" fmla="*/ 154129 w 296348"/>
                <a:gd name="connsiteY189" fmla="*/ 452454 h 507828"/>
                <a:gd name="connsiteX190" fmla="*/ 152735 w 296348"/>
                <a:gd name="connsiteY190" fmla="*/ 451147 h 507828"/>
                <a:gd name="connsiteX191" fmla="*/ 152038 w 296348"/>
                <a:gd name="connsiteY191" fmla="*/ 449753 h 507828"/>
                <a:gd name="connsiteX192" fmla="*/ 154129 w 296348"/>
                <a:gd name="connsiteY192" fmla="*/ 447749 h 507828"/>
                <a:gd name="connsiteX193" fmla="*/ 156220 w 296348"/>
                <a:gd name="connsiteY193" fmla="*/ 448446 h 507828"/>
                <a:gd name="connsiteX194" fmla="*/ 158311 w 296348"/>
                <a:gd name="connsiteY194" fmla="*/ 450450 h 507828"/>
                <a:gd name="connsiteX195" fmla="*/ 160402 w 296348"/>
                <a:gd name="connsiteY195" fmla="*/ 449143 h 507828"/>
                <a:gd name="connsiteX196" fmla="*/ 160402 w 296348"/>
                <a:gd name="connsiteY196" fmla="*/ 447139 h 507828"/>
                <a:gd name="connsiteX197" fmla="*/ 161796 w 296348"/>
                <a:gd name="connsiteY197" fmla="*/ 446442 h 507828"/>
                <a:gd name="connsiteX198" fmla="*/ 164584 w 296348"/>
                <a:gd name="connsiteY198" fmla="*/ 447139 h 507828"/>
                <a:gd name="connsiteX199" fmla="*/ 165281 w 296348"/>
                <a:gd name="connsiteY199" fmla="*/ 445832 h 507828"/>
                <a:gd name="connsiteX200" fmla="*/ 164584 w 296348"/>
                <a:gd name="connsiteY200" fmla="*/ 443131 h 507828"/>
                <a:gd name="connsiteX201" fmla="*/ 166675 w 296348"/>
                <a:gd name="connsiteY201" fmla="*/ 441737 h 507828"/>
                <a:gd name="connsiteX202" fmla="*/ 168766 w 296348"/>
                <a:gd name="connsiteY202" fmla="*/ 443131 h 507828"/>
                <a:gd name="connsiteX203" fmla="*/ 170857 w 296348"/>
                <a:gd name="connsiteY203" fmla="*/ 444438 h 507828"/>
                <a:gd name="connsiteX204" fmla="*/ 169463 w 296348"/>
                <a:gd name="connsiteY204" fmla="*/ 447139 h 507828"/>
                <a:gd name="connsiteX205" fmla="*/ 170857 w 296348"/>
                <a:gd name="connsiteY205" fmla="*/ 451147 h 507828"/>
                <a:gd name="connsiteX206" fmla="*/ 173645 w 296348"/>
                <a:gd name="connsiteY206" fmla="*/ 455155 h 507828"/>
                <a:gd name="connsiteX207" fmla="*/ 176434 w 296348"/>
                <a:gd name="connsiteY207" fmla="*/ 455852 h 507828"/>
                <a:gd name="connsiteX208" fmla="*/ 179222 w 296348"/>
                <a:gd name="connsiteY208" fmla="*/ 457246 h 507828"/>
                <a:gd name="connsiteX209" fmla="*/ 182010 w 296348"/>
                <a:gd name="connsiteY209" fmla="*/ 458553 h 507828"/>
                <a:gd name="connsiteX210" fmla="*/ 184798 w 296348"/>
                <a:gd name="connsiteY210" fmla="*/ 457246 h 507828"/>
                <a:gd name="connsiteX211" fmla="*/ 188980 w 296348"/>
                <a:gd name="connsiteY211" fmla="*/ 457246 h 507828"/>
                <a:gd name="connsiteX212" fmla="*/ 191071 w 296348"/>
                <a:gd name="connsiteY212" fmla="*/ 457943 h 507828"/>
                <a:gd name="connsiteX213" fmla="*/ 191768 w 296348"/>
                <a:gd name="connsiteY213" fmla="*/ 459947 h 507828"/>
                <a:gd name="connsiteX214" fmla="*/ 194556 w 296348"/>
                <a:gd name="connsiteY214" fmla="*/ 462648 h 507828"/>
                <a:gd name="connsiteX215" fmla="*/ 196647 w 296348"/>
                <a:gd name="connsiteY215" fmla="*/ 459947 h 507828"/>
                <a:gd name="connsiteX216" fmla="*/ 196647 w 296348"/>
                <a:gd name="connsiteY216" fmla="*/ 456549 h 507828"/>
                <a:gd name="connsiteX217" fmla="*/ 200132 w 296348"/>
                <a:gd name="connsiteY217" fmla="*/ 455852 h 507828"/>
                <a:gd name="connsiteX218" fmla="*/ 202920 w 296348"/>
                <a:gd name="connsiteY218" fmla="*/ 455155 h 507828"/>
                <a:gd name="connsiteX219" fmla="*/ 204314 w 296348"/>
                <a:gd name="connsiteY219" fmla="*/ 453151 h 507828"/>
                <a:gd name="connsiteX220" fmla="*/ 205708 w 296348"/>
                <a:gd name="connsiteY220" fmla="*/ 447749 h 507828"/>
                <a:gd name="connsiteX221" fmla="*/ 205011 w 296348"/>
                <a:gd name="connsiteY221" fmla="*/ 442347 h 507828"/>
                <a:gd name="connsiteX222" fmla="*/ 204314 w 296348"/>
                <a:gd name="connsiteY222" fmla="*/ 437642 h 507828"/>
                <a:gd name="connsiteX223" fmla="*/ 205708 w 296348"/>
                <a:gd name="connsiteY223" fmla="*/ 431630 h 507828"/>
                <a:gd name="connsiteX224" fmla="*/ 208496 w 296348"/>
                <a:gd name="connsiteY224" fmla="*/ 428929 h 507828"/>
                <a:gd name="connsiteX225" fmla="*/ 209891 w 296348"/>
                <a:gd name="connsiteY225" fmla="*/ 426925 h 507828"/>
                <a:gd name="connsiteX226" fmla="*/ 209194 w 296348"/>
                <a:gd name="connsiteY226" fmla="*/ 422918 h 507828"/>
                <a:gd name="connsiteX227" fmla="*/ 210588 w 296348"/>
                <a:gd name="connsiteY227" fmla="*/ 421611 h 507828"/>
                <a:gd name="connsiteX228" fmla="*/ 212679 w 296348"/>
                <a:gd name="connsiteY228" fmla="*/ 421611 h 507828"/>
                <a:gd name="connsiteX229" fmla="*/ 214073 w 296348"/>
                <a:gd name="connsiteY229" fmla="*/ 420304 h 507828"/>
                <a:gd name="connsiteX230" fmla="*/ 216164 w 296348"/>
                <a:gd name="connsiteY230" fmla="*/ 423005 h 507828"/>
                <a:gd name="connsiteX231" fmla="*/ 218255 w 296348"/>
                <a:gd name="connsiteY231" fmla="*/ 423005 h 507828"/>
                <a:gd name="connsiteX232" fmla="*/ 222437 w 296348"/>
                <a:gd name="connsiteY232" fmla="*/ 418997 h 507828"/>
                <a:gd name="connsiteX233" fmla="*/ 223134 w 296348"/>
                <a:gd name="connsiteY233" fmla="*/ 415599 h 507828"/>
                <a:gd name="connsiteX234" fmla="*/ 224528 w 296348"/>
                <a:gd name="connsiteY234" fmla="*/ 412898 h 507828"/>
                <a:gd name="connsiteX235" fmla="*/ 225922 w 296348"/>
                <a:gd name="connsiteY235" fmla="*/ 409500 h 507828"/>
                <a:gd name="connsiteX236" fmla="*/ 225922 w 296348"/>
                <a:gd name="connsiteY236" fmla="*/ 406799 h 507828"/>
                <a:gd name="connsiteX237" fmla="*/ 226619 w 296348"/>
                <a:gd name="connsiteY237" fmla="*/ 400090 h 507828"/>
                <a:gd name="connsiteX238" fmla="*/ 229407 w 296348"/>
                <a:gd name="connsiteY238" fmla="*/ 398086 h 507828"/>
                <a:gd name="connsiteX239" fmla="*/ 233502 w 296348"/>
                <a:gd name="connsiteY239" fmla="*/ 397389 h 507828"/>
                <a:gd name="connsiteX240" fmla="*/ 236987 w 296348"/>
                <a:gd name="connsiteY240" fmla="*/ 395385 h 507828"/>
                <a:gd name="connsiteX241" fmla="*/ 238381 w 296348"/>
                <a:gd name="connsiteY241" fmla="*/ 391377 h 507828"/>
                <a:gd name="connsiteX242" fmla="*/ 240472 w 296348"/>
                <a:gd name="connsiteY242" fmla="*/ 389373 h 507828"/>
                <a:gd name="connsiteX243" fmla="*/ 242563 w 296348"/>
                <a:gd name="connsiteY243" fmla="*/ 387369 h 507828"/>
                <a:gd name="connsiteX244" fmla="*/ 243261 w 296348"/>
                <a:gd name="connsiteY244" fmla="*/ 384669 h 507828"/>
                <a:gd name="connsiteX245" fmla="*/ 241169 w 296348"/>
                <a:gd name="connsiteY245" fmla="*/ 379964 h 507828"/>
                <a:gd name="connsiteX246" fmla="*/ 239775 w 296348"/>
                <a:gd name="connsiteY246" fmla="*/ 377263 h 507828"/>
                <a:gd name="connsiteX247" fmla="*/ 238381 w 296348"/>
                <a:gd name="connsiteY247" fmla="*/ 371861 h 507828"/>
                <a:gd name="connsiteX248" fmla="*/ 236987 w 296348"/>
                <a:gd name="connsiteY248" fmla="*/ 369857 h 507828"/>
                <a:gd name="connsiteX249" fmla="*/ 235593 w 296348"/>
                <a:gd name="connsiteY249" fmla="*/ 366459 h 507828"/>
                <a:gd name="connsiteX250" fmla="*/ 238381 w 296348"/>
                <a:gd name="connsiteY250" fmla="*/ 363061 h 507828"/>
                <a:gd name="connsiteX251" fmla="*/ 241867 w 296348"/>
                <a:gd name="connsiteY251" fmla="*/ 363061 h 507828"/>
                <a:gd name="connsiteX252" fmla="*/ 246048 w 296348"/>
                <a:gd name="connsiteY252" fmla="*/ 361754 h 507828"/>
                <a:gd name="connsiteX253" fmla="*/ 248140 w 296348"/>
                <a:gd name="connsiteY253" fmla="*/ 361057 h 507828"/>
                <a:gd name="connsiteX254" fmla="*/ 250928 w 296348"/>
                <a:gd name="connsiteY254" fmla="*/ 359750 h 507828"/>
                <a:gd name="connsiteX255" fmla="*/ 255720 w 296348"/>
                <a:gd name="connsiteY255" fmla="*/ 360447 h 507828"/>
                <a:gd name="connsiteX256" fmla="*/ 257114 w 296348"/>
                <a:gd name="connsiteY256" fmla="*/ 363845 h 507828"/>
                <a:gd name="connsiteX257" fmla="*/ 261296 w 296348"/>
                <a:gd name="connsiteY257" fmla="*/ 365152 h 507828"/>
                <a:gd name="connsiteX258" fmla="*/ 264084 w 296348"/>
                <a:gd name="connsiteY258" fmla="*/ 364455 h 507828"/>
                <a:gd name="connsiteX259" fmla="*/ 267569 w 296348"/>
                <a:gd name="connsiteY259" fmla="*/ 361754 h 507828"/>
                <a:gd name="connsiteX260" fmla="*/ 271054 w 296348"/>
                <a:gd name="connsiteY260" fmla="*/ 357049 h 507828"/>
                <a:gd name="connsiteX261" fmla="*/ 274539 w 296348"/>
                <a:gd name="connsiteY261" fmla="*/ 353651 h 507828"/>
                <a:gd name="connsiteX262" fmla="*/ 278024 w 296348"/>
                <a:gd name="connsiteY262" fmla="*/ 351647 h 507828"/>
                <a:gd name="connsiteX263" fmla="*/ 282816 w 296348"/>
                <a:gd name="connsiteY263" fmla="*/ 351647 h 507828"/>
                <a:gd name="connsiteX264" fmla="*/ 285605 w 296348"/>
                <a:gd name="connsiteY264" fmla="*/ 348946 h 507828"/>
                <a:gd name="connsiteX265" fmla="*/ 289787 w 296348"/>
                <a:gd name="connsiteY265" fmla="*/ 348946 h 507828"/>
                <a:gd name="connsiteX266" fmla="*/ 292575 w 296348"/>
                <a:gd name="connsiteY266" fmla="*/ 349643 h 507828"/>
                <a:gd name="connsiteX267" fmla="*/ 293969 w 296348"/>
                <a:gd name="connsiteY267" fmla="*/ 348249 h 507828"/>
                <a:gd name="connsiteX268" fmla="*/ 293272 w 296348"/>
                <a:gd name="connsiteY268" fmla="*/ 345548 h 507828"/>
                <a:gd name="connsiteX269" fmla="*/ 291878 w 296348"/>
                <a:gd name="connsiteY269" fmla="*/ 343544 h 507828"/>
                <a:gd name="connsiteX270" fmla="*/ 291878 w 296348"/>
                <a:gd name="connsiteY270" fmla="*/ 342237 h 507828"/>
                <a:gd name="connsiteX271" fmla="*/ 295363 w 296348"/>
                <a:gd name="connsiteY271" fmla="*/ 340234 h 507828"/>
                <a:gd name="connsiteX272" fmla="*/ 296060 w 296348"/>
                <a:gd name="connsiteY272" fmla="*/ 336836 h 507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</a:cxnLst>
              <a:rect l="l" t="t" r="r" b="b"/>
              <a:pathLst>
                <a:path w="296348" h="507828">
                  <a:moveTo>
                    <a:pt x="294230" y="336400"/>
                  </a:moveTo>
                  <a:cubicBezTo>
                    <a:pt x="293533" y="335703"/>
                    <a:pt x="291442" y="335093"/>
                    <a:pt x="290745" y="335093"/>
                  </a:cubicBezTo>
                  <a:cubicBezTo>
                    <a:pt x="290048" y="335093"/>
                    <a:pt x="288654" y="335790"/>
                    <a:pt x="287957" y="335790"/>
                  </a:cubicBezTo>
                  <a:cubicBezTo>
                    <a:pt x="287260" y="336487"/>
                    <a:pt x="285866" y="336487"/>
                    <a:pt x="285169" y="335790"/>
                  </a:cubicBezTo>
                  <a:cubicBezTo>
                    <a:pt x="284472" y="335790"/>
                    <a:pt x="283775" y="333786"/>
                    <a:pt x="283775" y="333089"/>
                  </a:cubicBezTo>
                  <a:cubicBezTo>
                    <a:pt x="283775" y="332392"/>
                    <a:pt x="285169" y="331085"/>
                    <a:pt x="285169" y="330388"/>
                  </a:cubicBezTo>
                  <a:cubicBezTo>
                    <a:pt x="285866" y="329691"/>
                    <a:pt x="287260" y="329691"/>
                    <a:pt x="287260" y="329081"/>
                  </a:cubicBezTo>
                  <a:cubicBezTo>
                    <a:pt x="287957" y="327774"/>
                    <a:pt x="287260" y="325683"/>
                    <a:pt x="286563" y="325073"/>
                  </a:cubicBezTo>
                  <a:cubicBezTo>
                    <a:pt x="285866" y="324376"/>
                    <a:pt x="285169" y="322372"/>
                    <a:pt x="284472" y="322372"/>
                  </a:cubicBezTo>
                  <a:cubicBezTo>
                    <a:pt x="283775" y="321675"/>
                    <a:pt x="281684" y="321675"/>
                    <a:pt x="280987" y="321065"/>
                  </a:cubicBezTo>
                  <a:cubicBezTo>
                    <a:pt x="280987" y="320368"/>
                    <a:pt x="280290" y="319061"/>
                    <a:pt x="280290" y="318364"/>
                  </a:cubicBezTo>
                  <a:cubicBezTo>
                    <a:pt x="280290" y="317667"/>
                    <a:pt x="280987" y="316360"/>
                    <a:pt x="280987" y="315663"/>
                  </a:cubicBezTo>
                  <a:cubicBezTo>
                    <a:pt x="281684" y="314966"/>
                    <a:pt x="283775" y="314357"/>
                    <a:pt x="284472" y="313660"/>
                  </a:cubicBezTo>
                  <a:cubicBezTo>
                    <a:pt x="284472" y="312963"/>
                    <a:pt x="285169" y="312265"/>
                    <a:pt x="285866" y="311656"/>
                  </a:cubicBezTo>
                  <a:lnTo>
                    <a:pt x="236813" y="8800"/>
                  </a:lnTo>
                  <a:lnTo>
                    <a:pt x="235419" y="0"/>
                  </a:lnTo>
                  <a:cubicBezTo>
                    <a:pt x="235419" y="0"/>
                    <a:pt x="153258" y="13505"/>
                    <a:pt x="125638" y="17513"/>
                  </a:cubicBezTo>
                  <a:cubicBezTo>
                    <a:pt x="115270" y="19517"/>
                    <a:pt x="94534" y="22218"/>
                    <a:pt x="84165" y="23612"/>
                  </a:cubicBezTo>
                  <a:cubicBezTo>
                    <a:pt x="78676" y="24309"/>
                    <a:pt x="63429" y="25615"/>
                    <a:pt x="57243" y="26313"/>
                  </a:cubicBezTo>
                  <a:cubicBezTo>
                    <a:pt x="55849" y="28316"/>
                    <a:pt x="53758" y="29710"/>
                    <a:pt x="52451" y="31017"/>
                  </a:cubicBezTo>
                  <a:cubicBezTo>
                    <a:pt x="50360" y="32324"/>
                    <a:pt x="45568" y="35722"/>
                    <a:pt x="43477" y="37116"/>
                  </a:cubicBezTo>
                  <a:cubicBezTo>
                    <a:pt x="40689" y="38423"/>
                    <a:pt x="36594" y="40514"/>
                    <a:pt x="34502" y="41124"/>
                  </a:cubicBezTo>
                  <a:cubicBezTo>
                    <a:pt x="31715" y="42431"/>
                    <a:pt x="26922" y="46526"/>
                    <a:pt x="24134" y="47223"/>
                  </a:cubicBezTo>
                  <a:cubicBezTo>
                    <a:pt x="21346" y="47920"/>
                    <a:pt x="14463" y="47920"/>
                    <a:pt x="10978" y="47920"/>
                  </a:cubicBezTo>
                  <a:cubicBezTo>
                    <a:pt x="9584" y="47223"/>
                    <a:pt x="6796" y="46613"/>
                    <a:pt x="5489" y="45916"/>
                  </a:cubicBezTo>
                  <a:cubicBezTo>
                    <a:pt x="4095" y="45219"/>
                    <a:pt x="1307" y="43215"/>
                    <a:pt x="0" y="42518"/>
                  </a:cubicBezTo>
                  <a:lnTo>
                    <a:pt x="35897" y="314444"/>
                  </a:lnTo>
                  <a:lnTo>
                    <a:pt x="35897" y="315141"/>
                  </a:lnTo>
                  <a:cubicBezTo>
                    <a:pt x="35897" y="318539"/>
                    <a:pt x="35200" y="319846"/>
                    <a:pt x="35200" y="319846"/>
                  </a:cubicBezTo>
                  <a:cubicBezTo>
                    <a:pt x="34502" y="321153"/>
                    <a:pt x="33108" y="321850"/>
                    <a:pt x="32412" y="321850"/>
                  </a:cubicBezTo>
                  <a:cubicBezTo>
                    <a:pt x="32412" y="321850"/>
                    <a:pt x="32412" y="322547"/>
                    <a:pt x="31715" y="322547"/>
                  </a:cubicBezTo>
                  <a:cubicBezTo>
                    <a:pt x="31715" y="322547"/>
                    <a:pt x="31017" y="323853"/>
                    <a:pt x="30321" y="323853"/>
                  </a:cubicBezTo>
                  <a:lnTo>
                    <a:pt x="30321" y="326554"/>
                  </a:lnTo>
                  <a:cubicBezTo>
                    <a:pt x="30321" y="327251"/>
                    <a:pt x="31017" y="327861"/>
                    <a:pt x="31017" y="328558"/>
                  </a:cubicBezTo>
                  <a:lnTo>
                    <a:pt x="31715" y="329255"/>
                  </a:lnTo>
                  <a:cubicBezTo>
                    <a:pt x="32412" y="329952"/>
                    <a:pt x="33108" y="330562"/>
                    <a:pt x="33806" y="331956"/>
                  </a:cubicBezTo>
                  <a:cubicBezTo>
                    <a:pt x="34502" y="333263"/>
                    <a:pt x="34502" y="335964"/>
                    <a:pt x="33806" y="337358"/>
                  </a:cubicBezTo>
                  <a:cubicBezTo>
                    <a:pt x="33108" y="338665"/>
                    <a:pt x="32412" y="340059"/>
                    <a:pt x="31017" y="340756"/>
                  </a:cubicBezTo>
                  <a:lnTo>
                    <a:pt x="30321" y="341453"/>
                  </a:lnTo>
                  <a:lnTo>
                    <a:pt x="29623" y="342150"/>
                  </a:lnTo>
                  <a:cubicBezTo>
                    <a:pt x="29623" y="342847"/>
                    <a:pt x="28926" y="342847"/>
                    <a:pt x="28926" y="343457"/>
                  </a:cubicBezTo>
                  <a:cubicBezTo>
                    <a:pt x="28926" y="344067"/>
                    <a:pt x="28926" y="344764"/>
                    <a:pt x="29623" y="344764"/>
                  </a:cubicBezTo>
                  <a:cubicBezTo>
                    <a:pt x="29623" y="345461"/>
                    <a:pt x="30321" y="346071"/>
                    <a:pt x="31017" y="346071"/>
                  </a:cubicBezTo>
                  <a:lnTo>
                    <a:pt x="32412" y="347465"/>
                  </a:lnTo>
                  <a:lnTo>
                    <a:pt x="33108" y="347465"/>
                  </a:lnTo>
                  <a:cubicBezTo>
                    <a:pt x="33806" y="348772"/>
                    <a:pt x="35200" y="349469"/>
                    <a:pt x="35897" y="350166"/>
                  </a:cubicBezTo>
                  <a:cubicBezTo>
                    <a:pt x="37291" y="352170"/>
                    <a:pt x="37291" y="354174"/>
                    <a:pt x="37291" y="355568"/>
                  </a:cubicBezTo>
                  <a:lnTo>
                    <a:pt x="37291" y="357572"/>
                  </a:lnTo>
                  <a:cubicBezTo>
                    <a:pt x="37291" y="358269"/>
                    <a:pt x="37988" y="358269"/>
                    <a:pt x="37988" y="358269"/>
                  </a:cubicBezTo>
                  <a:cubicBezTo>
                    <a:pt x="38685" y="358269"/>
                    <a:pt x="41473" y="358966"/>
                    <a:pt x="42780" y="360970"/>
                  </a:cubicBezTo>
                  <a:cubicBezTo>
                    <a:pt x="44174" y="362974"/>
                    <a:pt x="44174" y="366372"/>
                    <a:pt x="44174" y="367679"/>
                  </a:cubicBezTo>
                  <a:cubicBezTo>
                    <a:pt x="44174" y="368986"/>
                    <a:pt x="43477" y="371077"/>
                    <a:pt x="43477" y="371687"/>
                  </a:cubicBezTo>
                  <a:cubicBezTo>
                    <a:pt x="42780" y="372384"/>
                    <a:pt x="42780" y="372993"/>
                    <a:pt x="42083" y="373690"/>
                  </a:cubicBezTo>
                  <a:lnTo>
                    <a:pt x="42083" y="375085"/>
                  </a:lnTo>
                  <a:cubicBezTo>
                    <a:pt x="42780" y="375782"/>
                    <a:pt x="43477" y="375782"/>
                    <a:pt x="44174" y="377088"/>
                  </a:cubicBezTo>
                  <a:cubicBezTo>
                    <a:pt x="44871" y="377785"/>
                    <a:pt x="45568" y="378395"/>
                    <a:pt x="45568" y="379092"/>
                  </a:cubicBezTo>
                  <a:lnTo>
                    <a:pt x="45568" y="379789"/>
                  </a:lnTo>
                  <a:lnTo>
                    <a:pt x="46265" y="380486"/>
                  </a:lnTo>
                  <a:cubicBezTo>
                    <a:pt x="46962" y="381183"/>
                    <a:pt x="46962" y="381793"/>
                    <a:pt x="47659" y="382490"/>
                  </a:cubicBezTo>
                  <a:cubicBezTo>
                    <a:pt x="48356" y="383797"/>
                    <a:pt x="49053" y="387195"/>
                    <a:pt x="49053" y="389199"/>
                  </a:cubicBezTo>
                  <a:cubicBezTo>
                    <a:pt x="49053" y="391203"/>
                    <a:pt x="48356" y="394601"/>
                    <a:pt x="47659" y="396605"/>
                  </a:cubicBezTo>
                  <a:cubicBezTo>
                    <a:pt x="46962" y="397912"/>
                    <a:pt x="44871" y="399306"/>
                    <a:pt x="44174" y="400003"/>
                  </a:cubicBezTo>
                  <a:cubicBezTo>
                    <a:pt x="43477" y="400700"/>
                    <a:pt x="42780" y="401397"/>
                    <a:pt x="41386" y="402007"/>
                  </a:cubicBezTo>
                  <a:lnTo>
                    <a:pt x="39992" y="402007"/>
                  </a:lnTo>
                  <a:lnTo>
                    <a:pt x="39992" y="402704"/>
                  </a:lnTo>
                  <a:cubicBezTo>
                    <a:pt x="39530" y="402704"/>
                    <a:pt x="39295" y="402939"/>
                    <a:pt x="39295" y="403401"/>
                  </a:cubicBezTo>
                  <a:lnTo>
                    <a:pt x="39295" y="406799"/>
                  </a:lnTo>
                  <a:cubicBezTo>
                    <a:pt x="38597" y="408106"/>
                    <a:pt x="38597" y="409500"/>
                    <a:pt x="38597" y="410807"/>
                  </a:cubicBezTo>
                  <a:lnTo>
                    <a:pt x="37901" y="411504"/>
                  </a:lnTo>
                  <a:lnTo>
                    <a:pt x="37901" y="413508"/>
                  </a:lnTo>
                  <a:cubicBezTo>
                    <a:pt x="37901" y="414205"/>
                    <a:pt x="37901" y="414815"/>
                    <a:pt x="37203" y="415512"/>
                  </a:cubicBezTo>
                  <a:cubicBezTo>
                    <a:pt x="37901" y="415512"/>
                    <a:pt x="37901" y="416209"/>
                    <a:pt x="37901" y="416819"/>
                  </a:cubicBezTo>
                  <a:cubicBezTo>
                    <a:pt x="37901" y="417429"/>
                    <a:pt x="38597" y="419520"/>
                    <a:pt x="37203" y="421524"/>
                  </a:cubicBezTo>
                  <a:cubicBezTo>
                    <a:pt x="36507" y="422221"/>
                    <a:pt x="35809" y="422830"/>
                    <a:pt x="35112" y="422830"/>
                  </a:cubicBezTo>
                  <a:cubicBezTo>
                    <a:pt x="34416" y="423528"/>
                    <a:pt x="34416" y="424137"/>
                    <a:pt x="33021" y="424834"/>
                  </a:cubicBezTo>
                  <a:cubicBezTo>
                    <a:pt x="32560" y="425296"/>
                    <a:pt x="32089" y="425531"/>
                    <a:pt x="31627" y="425531"/>
                  </a:cubicBezTo>
                  <a:lnTo>
                    <a:pt x="31627" y="426228"/>
                  </a:lnTo>
                  <a:cubicBezTo>
                    <a:pt x="32324" y="427535"/>
                    <a:pt x="31627" y="430236"/>
                    <a:pt x="31627" y="430933"/>
                  </a:cubicBezTo>
                  <a:cubicBezTo>
                    <a:pt x="30930" y="432240"/>
                    <a:pt x="30930" y="433634"/>
                    <a:pt x="29536" y="434941"/>
                  </a:cubicBezTo>
                  <a:lnTo>
                    <a:pt x="29536" y="435638"/>
                  </a:lnTo>
                  <a:cubicBezTo>
                    <a:pt x="28839" y="437642"/>
                    <a:pt x="28142" y="439036"/>
                    <a:pt x="26748" y="439646"/>
                  </a:cubicBezTo>
                  <a:cubicBezTo>
                    <a:pt x="26051" y="440343"/>
                    <a:pt x="25354" y="440343"/>
                    <a:pt x="25354" y="441040"/>
                  </a:cubicBezTo>
                  <a:lnTo>
                    <a:pt x="25354" y="442347"/>
                  </a:lnTo>
                  <a:cubicBezTo>
                    <a:pt x="25354" y="443044"/>
                    <a:pt x="24657" y="445745"/>
                    <a:pt x="23960" y="447052"/>
                  </a:cubicBezTo>
                  <a:cubicBezTo>
                    <a:pt x="23960" y="447749"/>
                    <a:pt x="21869" y="450450"/>
                    <a:pt x="19081" y="450450"/>
                  </a:cubicBezTo>
                  <a:lnTo>
                    <a:pt x="18384" y="450450"/>
                  </a:lnTo>
                  <a:cubicBezTo>
                    <a:pt x="17687" y="451147"/>
                    <a:pt x="16990" y="452454"/>
                    <a:pt x="14899" y="452454"/>
                  </a:cubicBezTo>
                  <a:cubicBezTo>
                    <a:pt x="14202" y="454458"/>
                    <a:pt x="13505" y="455852"/>
                    <a:pt x="12808" y="456462"/>
                  </a:cubicBezTo>
                  <a:cubicBezTo>
                    <a:pt x="12808" y="456462"/>
                    <a:pt x="12808" y="457159"/>
                    <a:pt x="13505" y="457159"/>
                  </a:cubicBezTo>
                  <a:cubicBezTo>
                    <a:pt x="14202" y="457856"/>
                    <a:pt x="16293" y="459163"/>
                    <a:pt x="16990" y="459860"/>
                  </a:cubicBezTo>
                  <a:cubicBezTo>
                    <a:pt x="16990" y="460557"/>
                    <a:pt x="18384" y="462561"/>
                    <a:pt x="18384" y="464565"/>
                  </a:cubicBezTo>
                  <a:cubicBezTo>
                    <a:pt x="18384" y="466569"/>
                    <a:pt x="16990" y="468572"/>
                    <a:pt x="15596" y="469967"/>
                  </a:cubicBezTo>
                  <a:cubicBezTo>
                    <a:pt x="14899" y="470664"/>
                    <a:pt x="13505" y="471273"/>
                    <a:pt x="12808" y="471273"/>
                  </a:cubicBezTo>
                  <a:cubicBezTo>
                    <a:pt x="12808" y="471735"/>
                    <a:pt x="13043" y="472171"/>
                    <a:pt x="13505" y="472580"/>
                  </a:cubicBezTo>
                  <a:cubicBezTo>
                    <a:pt x="13505" y="473887"/>
                    <a:pt x="13505" y="475978"/>
                    <a:pt x="12111" y="477285"/>
                  </a:cubicBezTo>
                  <a:cubicBezTo>
                    <a:pt x="12111" y="477982"/>
                    <a:pt x="11414" y="478592"/>
                    <a:pt x="10717" y="479289"/>
                  </a:cubicBezTo>
                  <a:cubicBezTo>
                    <a:pt x="11414" y="479986"/>
                    <a:pt x="12808" y="480596"/>
                    <a:pt x="12808" y="481990"/>
                  </a:cubicBezTo>
                  <a:cubicBezTo>
                    <a:pt x="13505" y="482687"/>
                    <a:pt x="14202" y="484691"/>
                    <a:pt x="11414" y="490093"/>
                  </a:cubicBezTo>
                  <a:cubicBezTo>
                    <a:pt x="11414" y="490093"/>
                    <a:pt x="11414" y="490790"/>
                    <a:pt x="10717" y="490790"/>
                  </a:cubicBezTo>
                  <a:cubicBezTo>
                    <a:pt x="11414" y="492097"/>
                    <a:pt x="12111" y="493491"/>
                    <a:pt x="12111" y="494798"/>
                  </a:cubicBezTo>
                  <a:cubicBezTo>
                    <a:pt x="12111" y="495495"/>
                    <a:pt x="11414" y="496802"/>
                    <a:pt x="10717" y="497499"/>
                  </a:cubicBezTo>
                  <a:lnTo>
                    <a:pt x="10717" y="498806"/>
                  </a:lnTo>
                  <a:cubicBezTo>
                    <a:pt x="11414" y="499503"/>
                    <a:pt x="11414" y="500113"/>
                    <a:pt x="12111" y="500810"/>
                  </a:cubicBezTo>
                  <a:lnTo>
                    <a:pt x="12111" y="503511"/>
                  </a:lnTo>
                  <a:cubicBezTo>
                    <a:pt x="12808" y="503511"/>
                    <a:pt x="12808" y="504208"/>
                    <a:pt x="13505" y="504818"/>
                  </a:cubicBezTo>
                  <a:lnTo>
                    <a:pt x="14899" y="504818"/>
                  </a:lnTo>
                  <a:cubicBezTo>
                    <a:pt x="14899" y="505515"/>
                    <a:pt x="14899" y="506822"/>
                    <a:pt x="15596" y="507519"/>
                  </a:cubicBezTo>
                  <a:cubicBezTo>
                    <a:pt x="15596" y="508216"/>
                    <a:pt x="17687" y="507519"/>
                    <a:pt x="17687" y="507519"/>
                  </a:cubicBezTo>
                  <a:cubicBezTo>
                    <a:pt x="18384" y="506822"/>
                    <a:pt x="18384" y="505515"/>
                    <a:pt x="19081" y="505515"/>
                  </a:cubicBezTo>
                  <a:cubicBezTo>
                    <a:pt x="19778" y="504818"/>
                    <a:pt x="20475" y="504818"/>
                    <a:pt x="21172" y="504208"/>
                  </a:cubicBezTo>
                  <a:cubicBezTo>
                    <a:pt x="21869" y="504208"/>
                    <a:pt x="21869" y="502204"/>
                    <a:pt x="21869" y="501507"/>
                  </a:cubicBezTo>
                  <a:cubicBezTo>
                    <a:pt x="21869" y="500810"/>
                    <a:pt x="21869" y="499503"/>
                    <a:pt x="21172" y="498806"/>
                  </a:cubicBezTo>
                  <a:cubicBezTo>
                    <a:pt x="21172" y="498806"/>
                    <a:pt x="19778" y="498109"/>
                    <a:pt x="19081" y="498109"/>
                  </a:cubicBezTo>
                  <a:cubicBezTo>
                    <a:pt x="19081" y="497412"/>
                    <a:pt x="17687" y="496802"/>
                    <a:pt x="17687" y="496105"/>
                  </a:cubicBezTo>
                  <a:cubicBezTo>
                    <a:pt x="16990" y="495408"/>
                    <a:pt x="17687" y="494101"/>
                    <a:pt x="17687" y="493404"/>
                  </a:cubicBezTo>
                  <a:cubicBezTo>
                    <a:pt x="18384" y="492097"/>
                    <a:pt x="20475" y="489396"/>
                    <a:pt x="21172" y="489396"/>
                  </a:cubicBezTo>
                  <a:cubicBezTo>
                    <a:pt x="21869" y="488699"/>
                    <a:pt x="23263" y="489396"/>
                    <a:pt x="23960" y="489396"/>
                  </a:cubicBezTo>
                  <a:cubicBezTo>
                    <a:pt x="24657" y="490093"/>
                    <a:pt x="24657" y="491400"/>
                    <a:pt x="25354" y="492097"/>
                  </a:cubicBezTo>
                  <a:cubicBezTo>
                    <a:pt x="26051" y="492794"/>
                    <a:pt x="26748" y="494101"/>
                    <a:pt x="26748" y="494101"/>
                  </a:cubicBezTo>
                  <a:cubicBezTo>
                    <a:pt x="28142" y="494798"/>
                    <a:pt x="30233" y="494101"/>
                    <a:pt x="30930" y="494101"/>
                  </a:cubicBezTo>
                  <a:cubicBezTo>
                    <a:pt x="32324" y="493404"/>
                    <a:pt x="33718" y="491400"/>
                    <a:pt x="35025" y="490703"/>
                  </a:cubicBezTo>
                  <a:lnTo>
                    <a:pt x="37813" y="490703"/>
                  </a:lnTo>
                  <a:cubicBezTo>
                    <a:pt x="38511" y="490703"/>
                    <a:pt x="39904" y="489396"/>
                    <a:pt x="40602" y="489396"/>
                  </a:cubicBezTo>
                  <a:cubicBezTo>
                    <a:pt x="41298" y="489396"/>
                    <a:pt x="43390" y="490093"/>
                    <a:pt x="43390" y="490703"/>
                  </a:cubicBezTo>
                  <a:cubicBezTo>
                    <a:pt x="44087" y="490703"/>
                    <a:pt x="43390" y="492010"/>
                    <a:pt x="43390" y="492707"/>
                  </a:cubicBezTo>
                  <a:cubicBezTo>
                    <a:pt x="43390" y="493404"/>
                    <a:pt x="41996" y="494014"/>
                    <a:pt x="41996" y="495408"/>
                  </a:cubicBezTo>
                  <a:cubicBezTo>
                    <a:pt x="41996" y="496105"/>
                    <a:pt x="42693" y="498109"/>
                    <a:pt x="44087" y="498806"/>
                  </a:cubicBezTo>
                  <a:lnTo>
                    <a:pt x="46178" y="498806"/>
                  </a:lnTo>
                  <a:cubicBezTo>
                    <a:pt x="46875" y="498806"/>
                    <a:pt x="48269" y="497499"/>
                    <a:pt x="48966" y="497499"/>
                  </a:cubicBezTo>
                  <a:cubicBezTo>
                    <a:pt x="49663" y="496802"/>
                    <a:pt x="49663" y="495495"/>
                    <a:pt x="50360" y="494798"/>
                  </a:cubicBezTo>
                  <a:cubicBezTo>
                    <a:pt x="50360" y="494101"/>
                    <a:pt x="51057" y="492097"/>
                    <a:pt x="51057" y="491400"/>
                  </a:cubicBezTo>
                  <a:cubicBezTo>
                    <a:pt x="50360" y="490703"/>
                    <a:pt x="48966" y="490703"/>
                    <a:pt x="48966" y="490093"/>
                  </a:cubicBezTo>
                  <a:cubicBezTo>
                    <a:pt x="48269" y="489396"/>
                    <a:pt x="46178" y="487392"/>
                    <a:pt x="46178" y="486695"/>
                  </a:cubicBezTo>
                  <a:cubicBezTo>
                    <a:pt x="46178" y="485998"/>
                    <a:pt x="47572" y="485301"/>
                    <a:pt x="47572" y="484691"/>
                  </a:cubicBezTo>
                  <a:cubicBezTo>
                    <a:pt x="47572" y="484081"/>
                    <a:pt x="46875" y="481990"/>
                    <a:pt x="47572" y="481293"/>
                  </a:cubicBezTo>
                  <a:cubicBezTo>
                    <a:pt x="47572" y="480596"/>
                    <a:pt x="48966" y="479289"/>
                    <a:pt x="49663" y="479289"/>
                  </a:cubicBezTo>
                  <a:cubicBezTo>
                    <a:pt x="49663" y="479289"/>
                    <a:pt x="50360" y="479986"/>
                    <a:pt x="50360" y="480596"/>
                  </a:cubicBezTo>
                  <a:cubicBezTo>
                    <a:pt x="51057" y="480596"/>
                    <a:pt x="51754" y="481903"/>
                    <a:pt x="51754" y="481903"/>
                  </a:cubicBezTo>
                  <a:cubicBezTo>
                    <a:pt x="51754" y="482600"/>
                    <a:pt x="51754" y="484604"/>
                    <a:pt x="52451" y="484604"/>
                  </a:cubicBezTo>
                  <a:cubicBezTo>
                    <a:pt x="53148" y="485301"/>
                    <a:pt x="54542" y="485911"/>
                    <a:pt x="55239" y="485911"/>
                  </a:cubicBezTo>
                  <a:cubicBezTo>
                    <a:pt x="55936" y="486608"/>
                    <a:pt x="57330" y="487915"/>
                    <a:pt x="58027" y="487915"/>
                  </a:cubicBezTo>
                  <a:cubicBezTo>
                    <a:pt x="58724" y="487915"/>
                    <a:pt x="59421" y="486608"/>
                    <a:pt x="60118" y="485911"/>
                  </a:cubicBezTo>
                  <a:cubicBezTo>
                    <a:pt x="60118" y="485214"/>
                    <a:pt x="60815" y="483907"/>
                    <a:pt x="61512" y="483907"/>
                  </a:cubicBezTo>
                  <a:cubicBezTo>
                    <a:pt x="62906" y="482600"/>
                    <a:pt x="65607" y="481903"/>
                    <a:pt x="67001" y="481903"/>
                  </a:cubicBezTo>
                  <a:cubicBezTo>
                    <a:pt x="67698" y="481903"/>
                    <a:pt x="70486" y="481903"/>
                    <a:pt x="71183" y="482600"/>
                  </a:cubicBezTo>
                  <a:cubicBezTo>
                    <a:pt x="71880" y="483297"/>
                    <a:pt x="73274" y="484604"/>
                    <a:pt x="73971" y="484604"/>
                  </a:cubicBezTo>
                  <a:cubicBezTo>
                    <a:pt x="74668" y="485301"/>
                    <a:pt x="76759" y="485301"/>
                    <a:pt x="77457" y="485301"/>
                  </a:cubicBezTo>
                  <a:cubicBezTo>
                    <a:pt x="78154" y="485998"/>
                    <a:pt x="80245" y="486695"/>
                    <a:pt x="80942" y="487305"/>
                  </a:cubicBezTo>
                  <a:cubicBezTo>
                    <a:pt x="81639" y="488002"/>
                    <a:pt x="82336" y="489309"/>
                    <a:pt x="83033" y="490006"/>
                  </a:cubicBezTo>
                  <a:cubicBezTo>
                    <a:pt x="83730" y="490006"/>
                    <a:pt x="85124" y="490703"/>
                    <a:pt x="86518" y="490703"/>
                  </a:cubicBezTo>
                  <a:cubicBezTo>
                    <a:pt x="87215" y="490703"/>
                    <a:pt x="88609" y="490006"/>
                    <a:pt x="90003" y="490006"/>
                  </a:cubicBezTo>
                  <a:cubicBezTo>
                    <a:pt x="90700" y="490006"/>
                    <a:pt x="92094" y="490703"/>
                    <a:pt x="92791" y="491313"/>
                  </a:cubicBezTo>
                  <a:cubicBezTo>
                    <a:pt x="93488" y="492010"/>
                    <a:pt x="93488" y="494014"/>
                    <a:pt x="94185" y="494711"/>
                  </a:cubicBezTo>
                  <a:cubicBezTo>
                    <a:pt x="94882" y="495408"/>
                    <a:pt x="96973" y="497412"/>
                    <a:pt x="98367" y="497412"/>
                  </a:cubicBezTo>
                  <a:cubicBezTo>
                    <a:pt x="99761" y="497412"/>
                    <a:pt x="101155" y="494711"/>
                    <a:pt x="101852" y="493404"/>
                  </a:cubicBezTo>
                  <a:cubicBezTo>
                    <a:pt x="102549" y="492097"/>
                    <a:pt x="101852" y="489396"/>
                    <a:pt x="101852" y="488002"/>
                  </a:cubicBezTo>
                  <a:cubicBezTo>
                    <a:pt x="101852" y="486608"/>
                    <a:pt x="101155" y="483994"/>
                    <a:pt x="101852" y="482600"/>
                  </a:cubicBezTo>
                  <a:cubicBezTo>
                    <a:pt x="102549" y="481293"/>
                    <a:pt x="104640" y="479202"/>
                    <a:pt x="105337" y="478592"/>
                  </a:cubicBezTo>
                  <a:cubicBezTo>
                    <a:pt x="106034" y="478592"/>
                    <a:pt x="106731" y="477895"/>
                    <a:pt x="107428" y="477285"/>
                  </a:cubicBezTo>
                  <a:lnTo>
                    <a:pt x="111611" y="477285"/>
                  </a:lnTo>
                  <a:lnTo>
                    <a:pt x="113702" y="475281"/>
                  </a:lnTo>
                  <a:cubicBezTo>
                    <a:pt x="114399" y="474584"/>
                    <a:pt x="115793" y="472580"/>
                    <a:pt x="116490" y="471273"/>
                  </a:cubicBezTo>
                  <a:cubicBezTo>
                    <a:pt x="117187" y="470576"/>
                    <a:pt x="117884" y="469270"/>
                    <a:pt x="118581" y="469270"/>
                  </a:cubicBezTo>
                  <a:cubicBezTo>
                    <a:pt x="119278" y="468572"/>
                    <a:pt x="120672" y="467963"/>
                    <a:pt x="121369" y="467963"/>
                  </a:cubicBezTo>
                  <a:cubicBezTo>
                    <a:pt x="122763" y="467963"/>
                    <a:pt x="124157" y="468660"/>
                    <a:pt x="124854" y="469270"/>
                  </a:cubicBezTo>
                  <a:cubicBezTo>
                    <a:pt x="125551" y="469967"/>
                    <a:pt x="125551" y="471970"/>
                    <a:pt x="126248" y="472668"/>
                  </a:cubicBezTo>
                  <a:cubicBezTo>
                    <a:pt x="126945" y="473974"/>
                    <a:pt x="127642" y="476065"/>
                    <a:pt x="128339" y="476675"/>
                  </a:cubicBezTo>
                  <a:cubicBezTo>
                    <a:pt x="129036" y="477372"/>
                    <a:pt x="130430" y="479376"/>
                    <a:pt x="131127" y="479376"/>
                  </a:cubicBezTo>
                  <a:cubicBezTo>
                    <a:pt x="131824" y="479376"/>
                    <a:pt x="133218" y="478679"/>
                    <a:pt x="133915" y="478069"/>
                  </a:cubicBezTo>
                  <a:cubicBezTo>
                    <a:pt x="133915" y="477372"/>
                    <a:pt x="134612" y="476763"/>
                    <a:pt x="134612" y="476763"/>
                  </a:cubicBezTo>
                  <a:cubicBezTo>
                    <a:pt x="135309" y="476065"/>
                    <a:pt x="136703" y="475368"/>
                    <a:pt x="137400" y="475368"/>
                  </a:cubicBezTo>
                  <a:cubicBezTo>
                    <a:pt x="138097" y="475368"/>
                    <a:pt x="139491" y="476763"/>
                    <a:pt x="139491" y="477372"/>
                  </a:cubicBezTo>
                  <a:cubicBezTo>
                    <a:pt x="139491" y="477982"/>
                    <a:pt x="138794" y="478679"/>
                    <a:pt x="138794" y="479376"/>
                  </a:cubicBezTo>
                  <a:cubicBezTo>
                    <a:pt x="138794" y="480073"/>
                    <a:pt x="138097" y="481380"/>
                    <a:pt x="138097" y="482077"/>
                  </a:cubicBezTo>
                  <a:cubicBezTo>
                    <a:pt x="138097" y="482774"/>
                    <a:pt x="139491" y="484081"/>
                    <a:pt x="140188" y="484081"/>
                  </a:cubicBezTo>
                  <a:cubicBezTo>
                    <a:pt x="140886" y="484081"/>
                    <a:pt x="142279" y="483384"/>
                    <a:pt x="142977" y="482774"/>
                  </a:cubicBezTo>
                  <a:cubicBezTo>
                    <a:pt x="143673" y="482077"/>
                    <a:pt x="144371" y="480073"/>
                    <a:pt x="144371" y="479376"/>
                  </a:cubicBezTo>
                  <a:cubicBezTo>
                    <a:pt x="144371" y="478679"/>
                    <a:pt x="143673" y="477372"/>
                    <a:pt x="143673" y="476675"/>
                  </a:cubicBezTo>
                  <a:cubicBezTo>
                    <a:pt x="143673" y="475978"/>
                    <a:pt x="143673" y="474671"/>
                    <a:pt x="144371" y="473974"/>
                  </a:cubicBezTo>
                  <a:cubicBezTo>
                    <a:pt x="144371" y="473277"/>
                    <a:pt x="145765" y="473277"/>
                    <a:pt x="146462" y="473277"/>
                  </a:cubicBezTo>
                  <a:cubicBezTo>
                    <a:pt x="147159" y="473277"/>
                    <a:pt x="149250" y="473974"/>
                    <a:pt x="149947" y="473974"/>
                  </a:cubicBezTo>
                  <a:cubicBezTo>
                    <a:pt x="150644" y="473974"/>
                    <a:pt x="151341" y="473277"/>
                    <a:pt x="151341" y="473277"/>
                  </a:cubicBezTo>
                  <a:cubicBezTo>
                    <a:pt x="152038" y="472580"/>
                    <a:pt x="151341" y="470576"/>
                    <a:pt x="151341" y="469879"/>
                  </a:cubicBezTo>
                  <a:cubicBezTo>
                    <a:pt x="150644" y="469182"/>
                    <a:pt x="149947" y="467875"/>
                    <a:pt x="149250" y="467178"/>
                  </a:cubicBezTo>
                  <a:cubicBezTo>
                    <a:pt x="148553" y="465784"/>
                    <a:pt x="148553" y="463780"/>
                    <a:pt x="147856" y="462474"/>
                  </a:cubicBezTo>
                  <a:cubicBezTo>
                    <a:pt x="147856" y="461777"/>
                    <a:pt x="147856" y="459076"/>
                    <a:pt x="148553" y="458466"/>
                  </a:cubicBezTo>
                  <a:cubicBezTo>
                    <a:pt x="149250" y="457769"/>
                    <a:pt x="151341" y="458466"/>
                    <a:pt x="152038" y="458466"/>
                  </a:cubicBezTo>
                  <a:cubicBezTo>
                    <a:pt x="152735" y="457769"/>
                    <a:pt x="154826" y="457769"/>
                    <a:pt x="155523" y="456462"/>
                  </a:cubicBezTo>
                  <a:cubicBezTo>
                    <a:pt x="156220" y="456462"/>
                    <a:pt x="156220" y="454458"/>
                    <a:pt x="156220" y="453761"/>
                  </a:cubicBezTo>
                  <a:cubicBezTo>
                    <a:pt x="155523" y="453064"/>
                    <a:pt x="154826" y="452454"/>
                    <a:pt x="154129" y="452454"/>
                  </a:cubicBezTo>
                  <a:cubicBezTo>
                    <a:pt x="153432" y="451757"/>
                    <a:pt x="152735" y="451757"/>
                    <a:pt x="152735" y="451147"/>
                  </a:cubicBezTo>
                  <a:cubicBezTo>
                    <a:pt x="152038" y="451147"/>
                    <a:pt x="152038" y="449753"/>
                    <a:pt x="152038" y="449753"/>
                  </a:cubicBezTo>
                  <a:cubicBezTo>
                    <a:pt x="152735" y="449056"/>
                    <a:pt x="153432" y="448446"/>
                    <a:pt x="154129" y="447749"/>
                  </a:cubicBezTo>
                  <a:cubicBezTo>
                    <a:pt x="154826" y="447749"/>
                    <a:pt x="156220" y="447749"/>
                    <a:pt x="156220" y="448446"/>
                  </a:cubicBezTo>
                  <a:cubicBezTo>
                    <a:pt x="156917" y="448446"/>
                    <a:pt x="157614" y="450450"/>
                    <a:pt x="158311" y="450450"/>
                  </a:cubicBezTo>
                  <a:cubicBezTo>
                    <a:pt x="159008" y="450450"/>
                    <a:pt x="159705" y="449753"/>
                    <a:pt x="160402" y="449143"/>
                  </a:cubicBezTo>
                  <a:cubicBezTo>
                    <a:pt x="160402" y="448446"/>
                    <a:pt x="159705" y="447139"/>
                    <a:pt x="160402" y="447139"/>
                  </a:cubicBezTo>
                  <a:cubicBezTo>
                    <a:pt x="160402" y="446442"/>
                    <a:pt x="161796" y="446442"/>
                    <a:pt x="161796" y="446442"/>
                  </a:cubicBezTo>
                  <a:cubicBezTo>
                    <a:pt x="162493" y="446442"/>
                    <a:pt x="163887" y="447139"/>
                    <a:pt x="164584" y="447139"/>
                  </a:cubicBezTo>
                  <a:cubicBezTo>
                    <a:pt x="164584" y="446442"/>
                    <a:pt x="165281" y="445832"/>
                    <a:pt x="165281" y="445832"/>
                  </a:cubicBezTo>
                  <a:cubicBezTo>
                    <a:pt x="165281" y="445135"/>
                    <a:pt x="164584" y="443828"/>
                    <a:pt x="164584" y="443131"/>
                  </a:cubicBezTo>
                  <a:cubicBezTo>
                    <a:pt x="165281" y="442434"/>
                    <a:pt x="165978" y="441737"/>
                    <a:pt x="166675" y="441737"/>
                  </a:cubicBezTo>
                  <a:cubicBezTo>
                    <a:pt x="167372" y="441737"/>
                    <a:pt x="168069" y="442434"/>
                    <a:pt x="168766" y="443131"/>
                  </a:cubicBezTo>
                  <a:cubicBezTo>
                    <a:pt x="169463" y="443131"/>
                    <a:pt x="170857" y="443828"/>
                    <a:pt x="170857" y="444438"/>
                  </a:cubicBezTo>
                  <a:cubicBezTo>
                    <a:pt x="170857" y="445745"/>
                    <a:pt x="169463" y="446442"/>
                    <a:pt x="169463" y="447139"/>
                  </a:cubicBezTo>
                  <a:cubicBezTo>
                    <a:pt x="169463" y="448446"/>
                    <a:pt x="170160" y="450537"/>
                    <a:pt x="170857" y="451147"/>
                  </a:cubicBezTo>
                  <a:cubicBezTo>
                    <a:pt x="170857" y="451844"/>
                    <a:pt x="172251" y="453848"/>
                    <a:pt x="173645" y="455155"/>
                  </a:cubicBezTo>
                  <a:cubicBezTo>
                    <a:pt x="174343" y="455155"/>
                    <a:pt x="175737" y="455852"/>
                    <a:pt x="176434" y="455852"/>
                  </a:cubicBezTo>
                  <a:cubicBezTo>
                    <a:pt x="177130" y="456549"/>
                    <a:pt x="178525" y="456549"/>
                    <a:pt x="179222" y="457246"/>
                  </a:cubicBezTo>
                  <a:cubicBezTo>
                    <a:pt x="179919" y="457246"/>
                    <a:pt x="181313" y="458553"/>
                    <a:pt x="182010" y="458553"/>
                  </a:cubicBezTo>
                  <a:cubicBezTo>
                    <a:pt x="182707" y="458553"/>
                    <a:pt x="184101" y="457246"/>
                    <a:pt x="184798" y="457246"/>
                  </a:cubicBezTo>
                  <a:cubicBezTo>
                    <a:pt x="186192" y="457246"/>
                    <a:pt x="187586" y="456549"/>
                    <a:pt x="188980" y="457246"/>
                  </a:cubicBezTo>
                  <a:cubicBezTo>
                    <a:pt x="188980" y="457246"/>
                    <a:pt x="190374" y="457943"/>
                    <a:pt x="191071" y="457943"/>
                  </a:cubicBezTo>
                  <a:cubicBezTo>
                    <a:pt x="191071" y="458640"/>
                    <a:pt x="191768" y="459947"/>
                    <a:pt x="191768" y="459947"/>
                  </a:cubicBezTo>
                  <a:cubicBezTo>
                    <a:pt x="192465" y="460644"/>
                    <a:pt x="193859" y="462648"/>
                    <a:pt x="194556" y="462648"/>
                  </a:cubicBezTo>
                  <a:cubicBezTo>
                    <a:pt x="195253" y="462648"/>
                    <a:pt x="195950" y="460644"/>
                    <a:pt x="196647" y="459947"/>
                  </a:cubicBezTo>
                  <a:cubicBezTo>
                    <a:pt x="196647" y="459250"/>
                    <a:pt x="195950" y="457246"/>
                    <a:pt x="196647" y="456549"/>
                  </a:cubicBezTo>
                  <a:cubicBezTo>
                    <a:pt x="197344" y="456549"/>
                    <a:pt x="199435" y="456549"/>
                    <a:pt x="200132" y="455852"/>
                  </a:cubicBezTo>
                  <a:cubicBezTo>
                    <a:pt x="200829" y="455852"/>
                    <a:pt x="202223" y="455852"/>
                    <a:pt x="202920" y="455155"/>
                  </a:cubicBezTo>
                  <a:cubicBezTo>
                    <a:pt x="203617" y="455155"/>
                    <a:pt x="204314" y="453848"/>
                    <a:pt x="204314" y="453151"/>
                  </a:cubicBezTo>
                  <a:cubicBezTo>
                    <a:pt x="205011" y="451844"/>
                    <a:pt x="205708" y="449143"/>
                    <a:pt x="205708" y="447749"/>
                  </a:cubicBezTo>
                  <a:cubicBezTo>
                    <a:pt x="205708" y="446355"/>
                    <a:pt x="205011" y="443741"/>
                    <a:pt x="205011" y="442347"/>
                  </a:cubicBezTo>
                  <a:cubicBezTo>
                    <a:pt x="205011" y="440953"/>
                    <a:pt x="203617" y="438949"/>
                    <a:pt x="204314" y="437642"/>
                  </a:cubicBezTo>
                  <a:cubicBezTo>
                    <a:pt x="204314" y="435638"/>
                    <a:pt x="205011" y="432937"/>
                    <a:pt x="205708" y="431630"/>
                  </a:cubicBezTo>
                  <a:cubicBezTo>
                    <a:pt x="206405" y="430933"/>
                    <a:pt x="207800" y="429626"/>
                    <a:pt x="208496" y="428929"/>
                  </a:cubicBezTo>
                  <a:cubicBezTo>
                    <a:pt x="209194" y="428232"/>
                    <a:pt x="209891" y="427623"/>
                    <a:pt x="209891" y="426925"/>
                  </a:cubicBezTo>
                  <a:cubicBezTo>
                    <a:pt x="209891" y="425618"/>
                    <a:pt x="208496" y="424225"/>
                    <a:pt x="209194" y="422918"/>
                  </a:cubicBezTo>
                  <a:cubicBezTo>
                    <a:pt x="209194" y="422918"/>
                    <a:pt x="209891" y="421611"/>
                    <a:pt x="210588" y="421611"/>
                  </a:cubicBezTo>
                  <a:cubicBezTo>
                    <a:pt x="211285" y="420914"/>
                    <a:pt x="211982" y="421611"/>
                    <a:pt x="212679" y="421611"/>
                  </a:cubicBezTo>
                  <a:cubicBezTo>
                    <a:pt x="212679" y="421611"/>
                    <a:pt x="213376" y="420304"/>
                    <a:pt x="214073" y="420304"/>
                  </a:cubicBezTo>
                  <a:cubicBezTo>
                    <a:pt x="214770" y="421001"/>
                    <a:pt x="215467" y="422308"/>
                    <a:pt x="216164" y="423005"/>
                  </a:cubicBezTo>
                  <a:lnTo>
                    <a:pt x="218255" y="423005"/>
                  </a:lnTo>
                  <a:cubicBezTo>
                    <a:pt x="219649" y="422308"/>
                    <a:pt x="221740" y="420304"/>
                    <a:pt x="222437" y="418997"/>
                  </a:cubicBezTo>
                  <a:cubicBezTo>
                    <a:pt x="223134" y="418300"/>
                    <a:pt x="223134" y="416296"/>
                    <a:pt x="223134" y="415599"/>
                  </a:cubicBezTo>
                  <a:cubicBezTo>
                    <a:pt x="223831" y="414902"/>
                    <a:pt x="224528" y="413595"/>
                    <a:pt x="224528" y="412898"/>
                  </a:cubicBezTo>
                  <a:cubicBezTo>
                    <a:pt x="224528" y="412201"/>
                    <a:pt x="225225" y="410197"/>
                    <a:pt x="225922" y="409500"/>
                  </a:cubicBezTo>
                  <a:cubicBezTo>
                    <a:pt x="225922" y="408803"/>
                    <a:pt x="225225" y="407496"/>
                    <a:pt x="225922" y="406799"/>
                  </a:cubicBezTo>
                  <a:cubicBezTo>
                    <a:pt x="225922" y="404795"/>
                    <a:pt x="225922" y="401397"/>
                    <a:pt x="226619" y="400090"/>
                  </a:cubicBezTo>
                  <a:cubicBezTo>
                    <a:pt x="227316" y="399393"/>
                    <a:pt x="228710" y="398086"/>
                    <a:pt x="229407" y="398086"/>
                  </a:cubicBezTo>
                  <a:cubicBezTo>
                    <a:pt x="230801" y="397389"/>
                    <a:pt x="232892" y="398086"/>
                    <a:pt x="233502" y="397389"/>
                  </a:cubicBezTo>
                  <a:cubicBezTo>
                    <a:pt x="234199" y="397389"/>
                    <a:pt x="236290" y="396082"/>
                    <a:pt x="236987" y="395385"/>
                  </a:cubicBezTo>
                  <a:cubicBezTo>
                    <a:pt x="237684" y="394688"/>
                    <a:pt x="237684" y="391987"/>
                    <a:pt x="238381" y="391377"/>
                  </a:cubicBezTo>
                  <a:cubicBezTo>
                    <a:pt x="238381" y="390680"/>
                    <a:pt x="239775" y="389983"/>
                    <a:pt x="240472" y="389373"/>
                  </a:cubicBezTo>
                  <a:cubicBezTo>
                    <a:pt x="241169" y="388676"/>
                    <a:pt x="242563" y="388066"/>
                    <a:pt x="242563" y="387369"/>
                  </a:cubicBezTo>
                  <a:cubicBezTo>
                    <a:pt x="243261" y="386673"/>
                    <a:pt x="243261" y="385366"/>
                    <a:pt x="243261" y="384669"/>
                  </a:cubicBezTo>
                  <a:cubicBezTo>
                    <a:pt x="242563" y="383362"/>
                    <a:pt x="241169" y="381271"/>
                    <a:pt x="241169" y="379964"/>
                  </a:cubicBezTo>
                  <a:cubicBezTo>
                    <a:pt x="240472" y="379267"/>
                    <a:pt x="240472" y="377960"/>
                    <a:pt x="239775" y="377263"/>
                  </a:cubicBezTo>
                  <a:cubicBezTo>
                    <a:pt x="239775" y="375956"/>
                    <a:pt x="239078" y="373255"/>
                    <a:pt x="238381" y="371861"/>
                  </a:cubicBezTo>
                  <a:cubicBezTo>
                    <a:pt x="238381" y="371164"/>
                    <a:pt x="236987" y="370467"/>
                    <a:pt x="236987" y="369857"/>
                  </a:cubicBezTo>
                  <a:cubicBezTo>
                    <a:pt x="236290" y="369160"/>
                    <a:pt x="235593" y="367156"/>
                    <a:pt x="235593" y="366459"/>
                  </a:cubicBezTo>
                  <a:cubicBezTo>
                    <a:pt x="236290" y="365762"/>
                    <a:pt x="236987" y="363758"/>
                    <a:pt x="238381" y="363061"/>
                  </a:cubicBezTo>
                  <a:cubicBezTo>
                    <a:pt x="239078" y="362364"/>
                    <a:pt x="241169" y="363061"/>
                    <a:pt x="241867" y="363061"/>
                  </a:cubicBezTo>
                  <a:cubicBezTo>
                    <a:pt x="243261" y="363061"/>
                    <a:pt x="244654" y="361754"/>
                    <a:pt x="246048" y="361754"/>
                  </a:cubicBezTo>
                  <a:cubicBezTo>
                    <a:pt x="246048" y="361754"/>
                    <a:pt x="247443" y="361754"/>
                    <a:pt x="248140" y="361057"/>
                  </a:cubicBezTo>
                  <a:cubicBezTo>
                    <a:pt x="248837" y="361057"/>
                    <a:pt x="250231" y="359750"/>
                    <a:pt x="250928" y="359750"/>
                  </a:cubicBezTo>
                  <a:cubicBezTo>
                    <a:pt x="252322" y="359750"/>
                    <a:pt x="255023" y="359750"/>
                    <a:pt x="255720" y="360447"/>
                  </a:cubicBezTo>
                  <a:cubicBezTo>
                    <a:pt x="256417" y="361144"/>
                    <a:pt x="256417" y="363148"/>
                    <a:pt x="257114" y="363845"/>
                  </a:cubicBezTo>
                  <a:cubicBezTo>
                    <a:pt x="257811" y="364542"/>
                    <a:pt x="259902" y="365152"/>
                    <a:pt x="261296" y="365152"/>
                  </a:cubicBezTo>
                  <a:cubicBezTo>
                    <a:pt x="261993" y="365152"/>
                    <a:pt x="263387" y="364455"/>
                    <a:pt x="264084" y="364455"/>
                  </a:cubicBezTo>
                  <a:cubicBezTo>
                    <a:pt x="264781" y="363758"/>
                    <a:pt x="266872" y="362451"/>
                    <a:pt x="267569" y="361754"/>
                  </a:cubicBezTo>
                  <a:cubicBezTo>
                    <a:pt x="268266" y="361057"/>
                    <a:pt x="270357" y="358356"/>
                    <a:pt x="271054" y="357049"/>
                  </a:cubicBezTo>
                  <a:cubicBezTo>
                    <a:pt x="271751" y="356352"/>
                    <a:pt x="273842" y="354348"/>
                    <a:pt x="274539" y="353651"/>
                  </a:cubicBezTo>
                  <a:cubicBezTo>
                    <a:pt x="275236" y="352954"/>
                    <a:pt x="277327" y="351647"/>
                    <a:pt x="278024" y="351647"/>
                  </a:cubicBezTo>
                  <a:cubicBezTo>
                    <a:pt x="279419" y="350950"/>
                    <a:pt x="281509" y="351647"/>
                    <a:pt x="282816" y="351647"/>
                  </a:cubicBezTo>
                  <a:cubicBezTo>
                    <a:pt x="283514" y="350950"/>
                    <a:pt x="284210" y="349643"/>
                    <a:pt x="285605" y="348946"/>
                  </a:cubicBezTo>
                  <a:cubicBezTo>
                    <a:pt x="286301" y="348946"/>
                    <a:pt x="288393" y="348249"/>
                    <a:pt x="289787" y="348946"/>
                  </a:cubicBezTo>
                  <a:cubicBezTo>
                    <a:pt x="290484" y="348946"/>
                    <a:pt x="291878" y="349643"/>
                    <a:pt x="292575" y="349643"/>
                  </a:cubicBezTo>
                  <a:lnTo>
                    <a:pt x="293969" y="348249"/>
                  </a:lnTo>
                  <a:cubicBezTo>
                    <a:pt x="293969" y="347552"/>
                    <a:pt x="293969" y="346245"/>
                    <a:pt x="293272" y="345548"/>
                  </a:cubicBezTo>
                  <a:cubicBezTo>
                    <a:pt x="293272" y="344851"/>
                    <a:pt x="291878" y="344241"/>
                    <a:pt x="291878" y="343544"/>
                  </a:cubicBezTo>
                  <a:lnTo>
                    <a:pt x="291878" y="342237"/>
                  </a:lnTo>
                  <a:cubicBezTo>
                    <a:pt x="292575" y="341540"/>
                    <a:pt x="295363" y="340931"/>
                    <a:pt x="295363" y="340234"/>
                  </a:cubicBezTo>
                  <a:cubicBezTo>
                    <a:pt x="296060" y="339536"/>
                    <a:pt x="296757" y="337533"/>
                    <a:pt x="296060" y="336836"/>
                  </a:cubicBezTo>
                </a:path>
              </a:pathLst>
            </a:custGeom>
            <a:solidFill>
              <a:srgbClr val="001980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42" name="Freeform: Shape 32">
              <a:extLst>
                <a:ext uri="{FF2B5EF4-FFF2-40B4-BE49-F238E27FC236}">
                  <a16:creationId xmlns:a16="http://schemas.microsoft.com/office/drawing/2014/main" id="{157B6BF9-4D80-6CC1-DAFB-5C0BCE2D014F}"/>
                </a:ext>
              </a:extLst>
            </p:cNvPr>
            <p:cNvSpPr/>
            <p:nvPr/>
          </p:nvSpPr>
          <p:spPr>
            <a:xfrm>
              <a:off x="4703145" y="1911857"/>
              <a:ext cx="399703" cy="450537"/>
            </a:xfrm>
            <a:custGeom>
              <a:avLst/>
              <a:gdLst>
                <a:gd name="connsiteX0" fmla="*/ 398696 w 399703"/>
                <a:gd name="connsiteY0" fmla="*/ 197954 h 450537"/>
                <a:gd name="connsiteX1" fmla="*/ 399393 w 399703"/>
                <a:gd name="connsiteY1" fmla="*/ 194556 h 450537"/>
                <a:gd name="connsiteX2" fmla="*/ 397999 w 399703"/>
                <a:gd name="connsiteY2" fmla="*/ 191855 h 450537"/>
                <a:gd name="connsiteX3" fmla="*/ 397999 w 399703"/>
                <a:gd name="connsiteY3" fmla="*/ 188457 h 450537"/>
                <a:gd name="connsiteX4" fmla="*/ 395908 w 399703"/>
                <a:gd name="connsiteY4" fmla="*/ 185756 h 450537"/>
                <a:gd name="connsiteX5" fmla="*/ 396605 w 399703"/>
                <a:gd name="connsiteY5" fmla="*/ 181051 h 450537"/>
                <a:gd name="connsiteX6" fmla="*/ 395908 w 399703"/>
                <a:gd name="connsiteY6" fmla="*/ 174342 h 450537"/>
                <a:gd name="connsiteX7" fmla="*/ 393120 w 399703"/>
                <a:gd name="connsiteY7" fmla="*/ 173036 h 450537"/>
                <a:gd name="connsiteX8" fmla="*/ 391726 w 399703"/>
                <a:gd name="connsiteY8" fmla="*/ 169028 h 450537"/>
                <a:gd name="connsiteX9" fmla="*/ 388938 w 399703"/>
                <a:gd name="connsiteY9" fmla="*/ 167721 h 450537"/>
                <a:gd name="connsiteX10" fmla="*/ 387544 w 399703"/>
                <a:gd name="connsiteY10" fmla="*/ 165717 h 450537"/>
                <a:gd name="connsiteX11" fmla="*/ 386847 w 399703"/>
                <a:gd name="connsiteY11" fmla="*/ 163016 h 450537"/>
                <a:gd name="connsiteX12" fmla="*/ 388938 w 399703"/>
                <a:gd name="connsiteY12" fmla="*/ 161709 h 450537"/>
                <a:gd name="connsiteX13" fmla="*/ 390332 w 399703"/>
                <a:gd name="connsiteY13" fmla="*/ 159008 h 450537"/>
                <a:gd name="connsiteX14" fmla="*/ 393120 w 399703"/>
                <a:gd name="connsiteY14" fmla="*/ 158311 h 450537"/>
                <a:gd name="connsiteX15" fmla="*/ 395211 w 399703"/>
                <a:gd name="connsiteY15" fmla="*/ 158311 h 450537"/>
                <a:gd name="connsiteX16" fmla="*/ 395908 w 399703"/>
                <a:gd name="connsiteY16" fmla="*/ 157004 h 450537"/>
                <a:gd name="connsiteX17" fmla="*/ 397999 w 399703"/>
                <a:gd name="connsiteY17" fmla="*/ 156307 h 450537"/>
                <a:gd name="connsiteX18" fmla="*/ 399393 w 399703"/>
                <a:gd name="connsiteY18" fmla="*/ 155610 h 450537"/>
                <a:gd name="connsiteX19" fmla="*/ 366372 w 399703"/>
                <a:gd name="connsiteY19" fmla="*/ 0 h 450537"/>
                <a:gd name="connsiteX20" fmla="*/ 360186 w 399703"/>
                <a:gd name="connsiteY20" fmla="*/ 4008 h 450537"/>
                <a:gd name="connsiteX21" fmla="*/ 351909 w 399703"/>
                <a:gd name="connsiteY21" fmla="*/ 9410 h 450537"/>
                <a:gd name="connsiteX22" fmla="*/ 347727 w 399703"/>
                <a:gd name="connsiteY22" fmla="*/ 12808 h 450537"/>
                <a:gd name="connsiteX23" fmla="*/ 344329 w 399703"/>
                <a:gd name="connsiteY23" fmla="*/ 12808 h 450537"/>
                <a:gd name="connsiteX24" fmla="*/ 342238 w 399703"/>
                <a:gd name="connsiteY24" fmla="*/ 14115 h 450537"/>
                <a:gd name="connsiteX25" fmla="*/ 338840 w 399703"/>
                <a:gd name="connsiteY25" fmla="*/ 18123 h 450537"/>
                <a:gd name="connsiteX26" fmla="*/ 332654 w 399703"/>
                <a:gd name="connsiteY26" fmla="*/ 20824 h 450537"/>
                <a:gd name="connsiteX27" fmla="*/ 327861 w 399703"/>
                <a:gd name="connsiteY27" fmla="*/ 22130 h 450537"/>
                <a:gd name="connsiteX28" fmla="*/ 323070 w 399703"/>
                <a:gd name="connsiteY28" fmla="*/ 24831 h 450537"/>
                <a:gd name="connsiteX29" fmla="*/ 316884 w 399703"/>
                <a:gd name="connsiteY29" fmla="*/ 29536 h 450537"/>
                <a:gd name="connsiteX30" fmla="*/ 313485 w 399703"/>
                <a:gd name="connsiteY30" fmla="*/ 32934 h 450537"/>
                <a:gd name="connsiteX31" fmla="*/ 309390 w 399703"/>
                <a:gd name="connsiteY31" fmla="*/ 36332 h 450537"/>
                <a:gd name="connsiteX32" fmla="*/ 306602 w 399703"/>
                <a:gd name="connsiteY32" fmla="*/ 37639 h 450537"/>
                <a:gd name="connsiteX33" fmla="*/ 303117 w 399703"/>
                <a:gd name="connsiteY33" fmla="*/ 39643 h 450537"/>
                <a:gd name="connsiteX34" fmla="*/ 299022 w 399703"/>
                <a:gd name="connsiteY34" fmla="*/ 43041 h 450537"/>
                <a:gd name="connsiteX35" fmla="*/ 294927 w 399703"/>
                <a:gd name="connsiteY35" fmla="*/ 47746 h 450537"/>
                <a:gd name="connsiteX36" fmla="*/ 290832 w 399703"/>
                <a:gd name="connsiteY36" fmla="*/ 53148 h 450537"/>
                <a:gd name="connsiteX37" fmla="*/ 289438 w 399703"/>
                <a:gd name="connsiteY37" fmla="*/ 57156 h 450537"/>
                <a:gd name="connsiteX38" fmla="*/ 286650 w 399703"/>
                <a:gd name="connsiteY38" fmla="*/ 60554 h 450537"/>
                <a:gd name="connsiteX39" fmla="*/ 283252 w 399703"/>
                <a:gd name="connsiteY39" fmla="*/ 63952 h 450537"/>
                <a:gd name="connsiteX40" fmla="*/ 281858 w 399703"/>
                <a:gd name="connsiteY40" fmla="*/ 67960 h 450537"/>
                <a:gd name="connsiteX41" fmla="*/ 278373 w 399703"/>
                <a:gd name="connsiteY41" fmla="*/ 69963 h 450537"/>
                <a:gd name="connsiteX42" fmla="*/ 275585 w 399703"/>
                <a:gd name="connsiteY42" fmla="*/ 72664 h 450537"/>
                <a:gd name="connsiteX43" fmla="*/ 272797 w 399703"/>
                <a:gd name="connsiteY43" fmla="*/ 75365 h 450537"/>
                <a:gd name="connsiteX44" fmla="*/ 271403 w 399703"/>
                <a:gd name="connsiteY44" fmla="*/ 77369 h 450537"/>
                <a:gd name="connsiteX45" fmla="*/ 267221 w 399703"/>
                <a:gd name="connsiteY45" fmla="*/ 77369 h 450537"/>
                <a:gd name="connsiteX46" fmla="*/ 263126 w 399703"/>
                <a:gd name="connsiteY46" fmla="*/ 78066 h 450537"/>
                <a:gd name="connsiteX47" fmla="*/ 259641 w 399703"/>
                <a:gd name="connsiteY47" fmla="*/ 80070 h 450537"/>
                <a:gd name="connsiteX48" fmla="*/ 254152 w 399703"/>
                <a:gd name="connsiteY48" fmla="*/ 80767 h 450537"/>
                <a:gd name="connsiteX49" fmla="*/ 250754 w 399703"/>
                <a:gd name="connsiteY49" fmla="*/ 79460 h 450537"/>
                <a:gd name="connsiteX50" fmla="*/ 247268 w 399703"/>
                <a:gd name="connsiteY50" fmla="*/ 79460 h 450537"/>
                <a:gd name="connsiteX51" fmla="*/ 238991 w 399703"/>
                <a:gd name="connsiteY51" fmla="*/ 83468 h 450537"/>
                <a:gd name="connsiteX52" fmla="*/ 233502 w 399703"/>
                <a:gd name="connsiteY52" fmla="*/ 86866 h 450537"/>
                <a:gd name="connsiteX53" fmla="*/ 228013 w 399703"/>
                <a:gd name="connsiteY53" fmla="*/ 90874 h 450537"/>
                <a:gd name="connsiteX54" fmla="*/ 224615 w 399703"/>
                <a:gd name="connsiteY54" fmla="*/ 93575 h 450537"/>
                <a:gd name="connsiteX55" fmla="*/ 218429 w 399703"/>
                <a:gd name="connsiteY55" fmla="*/ 94272 h 450537"/>
                <a:gd name="connsiteX56" fmla="*/ 214334 w 399703"/>
                <a:gd name="connsiteY56" fmla="*/ 96276 h 450537"/>
                <a:gd name="connsiteX57" fmla="*/ 211546 w 399703"/>
                <a:gd name="connsiteY57" fmla="*/ 100284 h 450537"/>
                <a:gd name="connsiteX58" fmla="*/ 208061 w 399703"/>
                <a:gd name="connsiteY58" fmla="*/ 102288 h 450537"/>
                <a:gd name="connsiteX59" fmla="*/ 204576 w 399703"/>
                <a:gd name="connsiteY59" fmla="*/ 102288 h 450537"/>
                <a:gd name="connsiteX60" fmla="*/ 197693 w 399703"/>
                <a:gd name="connsiteY60" fmla="*/ 98890 h 450537"/>
                <a:gd name="connsiteX61" fmla="*/ 192204 w 399703"/>
                <a:gd name="connsiteY61" fmla="*/ 96189 h 450537"/>
                <a:gd name="connsiteX62" fmla="*/ 187412 w 399703"/>
                <a:gd name="connsiteY62" fmla="*/ 92181 h 450537"/>
                <a:gd name="connsiteX63" fmla="*/ 185321 w 399703"/>
                <a:gd name="connsiteY63" fmla="*/ 90177 h 450537"/>
                <a:gd name="connsiteX64" fmla="*/ 184624 w 399703"/>
                <a:gd name="connsiteY64" fmla="*/ 87476 h 450537"/>
                <a:gd name="connsiteX65" fmla="*/ 182533 w 399703"/>
                <a:gd name="connsiteY65" fmla="*/ 87476 h 450537"/>
                <a:gd name="connsiteX66" fmla="*/ 179744 w 399703"/>
                <a:gd name="connsiteY66" fmla="*/ 88783 h 450537"/>
                <a:gd name="connsiteX67" fmla="*/ 176957 w 399703"/>
                <a:gd name="connsiteY67" fmla="*/ 88783 h 450537"/>
                <a:gd name="connsiteX68" fmla="*/ 175562 w 399703"/>
                <a:gd name="connsiteY68" fmla="*/ 85385 h 450537"/>
                <a:gd name="connsiteX69" fmla="*/ 172774 w 399703"/>
                <a:gd name="connsiteY69" fmla="*/ 82684 h 450537"/>
                <a:gd name="connsiteX70" fmla="*/ 169986 w 399703"/>
                <a:gd name="connsiteY70" fmla="*/ 84688 h 450537"/>
                <a:gd name="connsiteX71" fmla="*/ 169986 w 399703"/>
                <a:gd name="connsiteY71" fmla="*/ 87389 h 450537"/>
                <a:gd name="connsiteX72" fmla="*/ 171380 w 399703"/>
                <a:gd name="connsiteY72" fmla="*/ 88696 h 450537"/>
                <a:gd name="connsiteX73" fmla="*/ 170683 w 399703"/>
                <a:gd name="connsiteY73" fmla="*/ 91397 h 450537"/>
                <a:gd name="connsiteX74" fmla="*/ 165891 w 399703"/>
                <a:gd name="connsiteY74" fmla="*/ 94795 h 450537"/>
                <a:gd name="connsiteX75" fmla="*/ 160402 w 399703"/>
                <a:gd name="connsiteY75" fmla="*/ 92791 h 450537"/>
                <a:gd name="connsiteX76" fmla="*/ 154913 w 399703"/>
                <a:gd name="connsiteY76" fmla="*/ 88783 h 450537"/>
                <a:gd name="connsiteX77" fmla="*/ 150818 w 399703"/>
                <a:gd name="connsiteY77" fmla="*/ 85385 h 450537"/>
                <a:gd name="connsiteX78" fmla="*/ 146026 w 399703"/>
                <a:gd name="connsiteY78" fmla="*/ 84688 h 450537"/>
                <a:gd name="connsiteX79" fmla="*/ 141931 w 399703"/>
                <a:gd name="connsiteY79" fmla="*/ 84688 h 450537"/>
                <a:gd name="connsiteX80" fmla="*/ 138533 w 399703"/>
                <a:gd name="connsiteY80" fmla="*/ 83991 h 450537"/>
                <a:gd name="connsiteX81" fmla="*/ 133044 w 399703"/>
                <a:gd name="connsiteY81" fmla="*/ 81290 h 450537"/>
                <a:gd name="connsiteX82" fmla="*/ 128862 w 399703"/>
                <a:gd name="connsiteY82" fmla="*/ 78589 h 450537"/>
                <a:gd name="connsiteX83" fmla="*/ 126074 w 399703"/>
                <a:gd name="connsiteY83" fmla="*/ 79896 h 450537"/>
                <a:gd name="connsiteX84" fmla="*/ 123983 w 399703"/>
                <a:gd name="connsiteY84" fmla="*/ 80593 h 450537"/>
                <a:gd name="connsiteX85" fmla="*/ 121195 w 399703"/>
                <a:gd name="connsiteY85" fmla="*/ 80593 h 450537"/>
                <a:gd name="connsiteX86" fmla="*/ 116403 w 399703"/>
                <a:gd name="connsiteY86" fmla="*/ 79286 h 450537"/>
                <a:gd name="connsiteX87" fmla="*/ 115706 w 399703"/>
                <a:gd name="connsiteY87" fmla="*/ 77282 h 450537"/>
                <a:gd name="connsiteX88" fmla="*/ 116403 w 399703"/>
                <a:gd name="connsiteY88" fmla="*/ 75278 h 450537"/>
                <a:gd name="connsiteX89" fmla="*/ 87476 w 399703"/>
                <a:gd name="connsiteY89" fmla="*/ 81987 h 450537"/>
                <a:gd name="connsiteX90" fmla="*/ 35810 w 399703"/>
                <a:gd name="connsiteY90" fmla="*/ 93401 h 450537"/>
                <a:gd name="connsiteX91" fmla="*/ 0 w 399703"/>
                <a:gd name="connsiteY91" fmla="*/ 100110 h 450537"/>
                <a:gd name="connsiteX92" fmla="*/ 48879 w 399703"/>
                <a:gd name="connsiteY92" fmla="*/ 401223 h 450537"/>
                <a:gd name="connsiteX93" fmla="*/ 49576 w 399703"/>
                <a:gd name="connsiteY93" fmla="*/ 397825 h 450537"/>
                <a:gd name="connsiteX94" fmla="*/ 52364 w 399703"/>
                <a:gd name="connsiteY94" fmla="*/ 397825 h 450537"/>
                <a:gd name="connsiteX95" fmla="*/ 54455 w 399703"/>
                <a:gd name="connsiteY95" fmla="*/ 398522 h 450537"/>
                <a:gd name="connsiteX96" fmla="*/ 56546 w 399703"/>
                <a:gd name="connsiteY96" fmla="*/ 401223 h 450537"/>
                <a:gd name="connsiteX97" fmla="*/ 58637 w 399703"/>
                <a:gd name="connsiteY97" fmla="*/ 401920 h 450537"/>
                <a:gd name="connsiteX98" fmla="*/ 62035 w 399703"/>
                <a:gd name="connsiteY98" fmla="*/ 403227 h 450537"/>
                <a:gd name="connsiteX99" fmla="*/ 63429 w 399703"/>
                <a:gd name="connsiteY99" fmla="*/ 404534 h 450537"/>
                <a:gd name="connsiteX100" fmla="*/ 66914 w 399703"/>
                <a:gd name="connsiteY100" fmla="*/ 403837 h 450537"/>
                <a:gd name="connsiteX101" fmla="*/ 69005 w 399703"/>
                <a:gd name="connsiteY101" fmla="*/ 401833 h 450537"/>
                <a:gd name="connsiteX102" fmla="*/ 70399 w 399703"/>
                <a:gd name="connsiteY102" fmla="*/ 400526 h 450537"/>
                <a:gd name="connsiteX103" fmla="*/ 73797 w 399703"/>
                <a:gd name="connsiteY103" fmla="*/ 399829 h 450537"/>
                <a:gd name="connsiteX104" fmla="*/ 75191 w 399703"/>
                <a:gd name="connsiteY104" fmla="*/ 397825 h 450537"/>
                <a:gd name="connsiteX105" fmla="*/ 78677 w 399703"/>
                <a:gd name="connsiteY105" fmla="*/ 396518 h 450537"/>
                <a:gd name="connsiteX106" fmla="*/ 80070 w 399703"/>
                <a:gd name="connsiteY106" fmla="*/ 397215 h 450537"/>
                <a:gd name="connsiteX107" fmla="*/ 81464 w 399703"/>
                <a:gd name="connsiteY107" fmla="*/ 399916 h 450537"/>
                <a:gd name="connsiteX108" fmla="*/ 81464 w 399703"/>
                <a:gd name="connsiteY108" fmla="*/ 402617 h 450537"/>
                <a:gd name="connsiteX109" fmla="*/ 84949 w 399703"/>
                <a:gd name="connsiteY109" fmla="*/ 404621 h 450537"/>
                <a:gd name="connsiteX110" fmla="*/ 89044 w 399703"/>
                <a:gd name="connsiteY110" fmla="*/ 404621 h 450537"/>
                <a:gd name="connsiteX111" fmla="*/ 92530 w 399703"/>
                <a:gd name="connsiteY111" fmla="*/ 405928 h 450537"/>
                <a:gd name="connsiteX112" fmla="*/ 95318 w 399703"/>
                <a:gd name="connsiteY112" fmla="*/ 407932 h 450537"/>
                <a:gd name="connsiteX113" fmla="*/ 96015 w 399703"/>
                <a:gd name="connsiteY113" fmla="*/ 410633 h 450537"/>
                <a:gd name="connsiteX114" fmla="*/ 98106 w 399703"/>
                <a:gd name="connsiteY114" fmla="*/ 414031 h 450537"/>
                <a:gd name="connsiteX115" fmla="*/ 101591 w 399703"/>
                <a:gd name="connsiteY115" fmla="*/ 416732 h 450537"/>
                <a:gd name="connsiteX116" fmla="*/ 103682 w 399703"/>
                <a:gd name="connsiteY116" fmla="*/ 419432 h 450537"/>
                <a:gd name="connsiteX117" fmla="*/ 104379 w 399703"/>
                <a:gd name="connsiteY117" fmla="*/ 424834 h 450537"/>
                <a:gd name="connsiteX118" fmla="*/ 105076 w 399703"/>
                <a:gd name="connsiteY118" fmla="*/ 428232 h 450537"/>
                <a:gd name="connsiteX119" fmla="*/ 109258 w 399703"/>
                <a:gd name="connsiteY119" fmla="*/ 428929 h 450537"/>
                <a:gd name="connsiteX120" fmla="*/ 114747 w 399703"/>
                <a:gd name="connsiteY120" fmla="*/ 429626 h 450537"/>
                <a:gd name="connsiteX121" fmla="*/ 117535 w 399703"/>
                <a:gd name="connsiteY121" fmla="*/ 431630 h 450537"/>
                <a:gd name="connsiteX122" fmla="*/ 122327 w 399703"/>
                <a:gd name="connsiteY122" fmla="*/ 431630 h 450537"/>
                <a:gd name="connsiteX123" fmla="*/ 126422 w 399703"/>
                <a:gd name="connsiteY123" fmla="*/ 430323 h 450537"/>
                <a:gd name="connsiteX124" fmla="*/ 129210 w 399703"/>
                <a:gd name="connsiteY124" fmla="*/ 428319 h 450537"/>
                <a:gd name="connsiteX125" fmla="*/ 132696 w 399703"/>
                <a:gd name="connsiteY125" fmla="*/ 428319 h 450537"/>
                <a:gd name="connsiteX126" fmla="*/ 135484 w 399703"/>
                <a:gd name="connsiteY126" fmla="*/ 429626 h 450537"/>
                <a:gd name="connsiteX127" fmla="*/ 139579 w 399703"/>
                <a:gd name="connsiteY127" fmla="*/ 429626 h 450537"/>
                <a:gd name="connsiteX128" fmla="*/ 141670 w 399703"/>
                <a:gd name="connsiteY128" fmla="*/ 431020 h 450537"/>
                <a:gd name="connsiteX129" fmla="*/ 143064 w 399703"/>
                <a:gd name="connsiteY129" fmla="*/ 434418 h 450537"/>
                <a:gd name="connsiteX130" fmla="*/ 145155 w 399703"/>
                <a:gd name="connsiteY130" fmla="*/ 435115 h 450537"/>
                <a:gd name="connsiteX131" fmla="*/ 148553 w 399703"/>
                <a:gd name="connsiteY131" fmla="*/ 435115 h 450537"/>
                <a:gd name="connsiteX132" fmla="*/ 149250 w 399703"/>
                <a:gd name="connsiteY132" fmla="*/ 437816 h 450537"/>
                <a:gd name="connsiteX133" fmla="*/ 149947 w 399703"/>
                <a:gd name="connsiteY133" fmla="*/ 440517 h 450537"/>
                <a:gd name="connsiteX134" fmla="*/ 153345 w 399703"/>
                <a:gd name="connsiteY134" fmla="*/ 441214 h 450537"/>
                <a:gd name="connsiteX135" fmla="*/ 158834 w 399703"/>
                <a:gd name="connsiteY135" fmla="*/ 441911 h 450537"/>
                <a:gd name="connsiteX136" fmla="*/ 162232 w 399703"/>
                <a:gd name="connsiteY136" fmla="*/ 441214 h 450537"/>
                <a:gd name="connsiteX137" fmla="*/ 162929 w 399703"/>
                <a:gd name="connsiteY137" fmla="*/ 435812 h 450537"/>
                <a:gd name="connsiteX138" fmla="*/ 166327 w 399703"/>
                <a:gd name="connsiteY138" fmla="*/ 434506 h 450537"/>
                <a:gd name="connsiteX139" fmla="*/ 169115 w 399703"/>
                <a:gd name="connsiteY139" fmla="*/ 431805 h 450537"/>
                <a:gd name="connsiteX140" fmla="*/ 173297 w 399703"/>
                <a:gd name="connsiteY140" fmla="*/ 431108 h 450537"/>
                <a:gd name="connsiteX141" fmla="*/ 176695 w 399703"/>
                <a:gd name="connsiteY141" fmla="*/ 431805 h 450537"/>
                <a:gd name="connsiteX142" fmla="*/ 180093 w 399703"/>
                <a:gd name="connsiteY142" fmla="*/ 433809 h 450537"/>
                <a:gd name="connsiteX143" fmla="*/ 184188 w 399703"/>
                <a:gd name="connsiteY143" fmla="*/ 433809 h 450537"/>
                <a:gd name="connsiteX144" fmla="*/ 188283 w 399703"/>
                <a:gd name="connsiteY144" fmla="*/ 433809 h 450537"/>
                <a:gd name="connsiteX145" fmla="*/ 191768 w 399703"/>
                <a:gd name="connsiteY145" fmla="*/ 435812 h 450537"/>
                <a:gd name="connsiteX146" fmla="*/ 193162 w 399703"/>
                <a:gd name="connsiteY146" fmla="*/ 438513 h 450537"/>
                <a:gd name="connsiteX147" fmla="*/ 196560 w 399703"/>
                <a:gd name="connsiteY147" fmla="*/ 439907 h 450537"/>
                <a:gd name="connsiteX148" fmla="*/ 198651 w 399703"/>
                <a:gd name="connsiteY148" fmla="*/ 436510 h 450537"/>
                <a:gd name="connsiteX149" fmla="*/ 200742 w 399703"/>
                <a:gd name="connsiteY149" fmla="*/ 435203 h 450537"/>
                <a:gd name="connsiteX150" fmla="*/ 204837 w 399703"/>
                <a:gd name="connsiteY150" fmla="*/ 436510 h 450537"/>
                <a:gd name="connsiteX151" fmla="*/ 209629 w 399703"/>
                <a:gd name="connsiteY151" fmla="*/ 434506 h 450537"/>
                <a:gd name="connsiteX152" fmla="*/ 210326 w 399703"/>
                <a:gd name="connsiteY152" fmla="*/ 431108 h 450537"/>
                <a:gd name="connsiteX153" fmla="*/ 210326 w 399703"/>
                <a:gd name="connsiteY153" fmla="*/ 428407 h 450537"/>
                <a:gd name="connsiteX154" fmla="*/ 213811 w 399703"/>
                <a:gd name="connsiteY154" fmla="*/ 426403 h 450537"/>
                <a:gd name="connsiteX155" fmla="*/ 215205 w 399703"/>
                <a:gd name="connsiteY155" fmla="*/ 423702 h 450537"/>
                <a:gd name="connsiteX156" fmla="*/ 215903 w 399703"/>
                <a:gd name="connsiteY156" fmla="*/ 420304 h 450537"/>
                <a:gd name="connsiteX157" fmla="*/ 219997 w 399703"/>
                <a:gd name="connsiteY157" fmla="*/ 419607 h 450537"/>
                <a:gd name="connsiteX158" fmla="*/ 222786 w 399703"/>
                <a:gd name="connsiteY158" fmla="*/ 418300 h 450537"/>
                <a:gd name="connsiteX159" fmla="*/ 226184 w 399703"/>
                <a:gd name="connsiteY159" fmla="*/ 415599 h 450537"/>
                <a:gd name="connsiteX160" fmla="*/ 229669 w 399703"/>
                <a:gd name="connsiteY160" fmla="*/ 414902 h 450537"/>
                <a:gd name="connsiteX161" fmla="*/ 232457 w 399703"/>
                <a:gd name="connsiteY161" fmla="*/ 416209 h 450537"/>
                <a:gd name="connsiteX162" fmla="*/ 233154 w 399703"/>
                <a:gd name="connsiteY162" fmla="*/ 420217 h 450537"/>
                <a:gd name="connsiteX163" fmla="*/ 232457 w 399703"/>
                <a:gd name="connsiteY163" fmla="*/ 423615 h 450537"/>
                <a:gd name="connsiteX164" fmla="*/ 234548 w 399703"/>
                <a:gd name="connsiteY164" fmla="*/ 425619 h 450537"/>
                <a:gd name="connsiteX165" fmla="*/ 235245 w 399703"/>
                <a:gd name="connsiteY165" fmla="*/ 429017 h 450537"/>
                <a:gd name="connsiteX166" fmla="*/ 236639 w 399703"/>
                <a:gd name="connsiteY166" fmla="*/ 433024 h 450537"/>
                <a:gd name="connsiteX167" fmla="*/ 242128 w 399703"/>
                <a:gd name="connsiteY167" fmla="*/ 436422 h 450537"/>
                <a:gd name="connsiteX168" fmla="*/ 246223 w 399703"/>
                <a:gd name="connsiteY168" fmla="*/ 434418 h 450537"/>
                <a:gd name="connsiteX169" fmla="*/ 250405 w 399703"/>
                <a:gd name="connsiteY169" fmla="*/ 435725 h 450537"/>
                <a:gd name="connsiteX170" fmla="*/ 253193 w 399703"/>
                <a:gd name="connsiteY170" fmla="*/ 438426 h 450537"/>
                <a:gd name="connsiteX171" fmla="*/ 257288 w 399703"/>
                <a:gd name="connsiteY171" fmla="*/ 440430 h 450537"/>
                <a:gd name="connsiteX172" fmla="*/ 261383 w 399703"/>
                <a:gd name="connsiteY172" fmla="*/ 442434 h 450537"/>
                <a:gd name="connsiteX173" fmla="*/ 262080 w 399703"/>
                <a:gd name="connsiteY173" fmla="*/ 445135 h 450537"/>
                <a:gd name="connsiteX174" fmla="*/ 264171 w 399703"/>
                <a:gd name="connsiteY174" fmla="*/ 449840 h 450537"/>
                <a:gd name="connsiteX175" fmla="*/ 264868 w 399703"/>
                <a:gd name="connsiteY175" fmla="*/ 449840 h 450537"/>
                <a:gd name="connsiteX176" fmla="*/ 267656 w 399703"/>
                <a:gd name="connsiteY176" fmla="*/ 450537 h 450537"/>
                <a:gd name="connsiteX177" fmla="*/ 271142 w 399703"/>
                <a:gd name="connsiteY177" fmla="*/ 448533 h 450537"/>
                <a:gd name="connsiteX178" fmla="*/ 274539 w 399703"/>
                <a:gd name="connsiteY178" fmla="*/ 446529 h 450537"/>
                <a:gd name="connsiteX179" fmla="*/ 278634 w 399703"/>
                <a:gd name="connsiteY179" fmla="*/ 445832 h 450537"/>
                <a:gd name="connsiteX180" fmla="*/ 280725 w 399703"/>
                <a:gd name="connsiteY180" fmla="*/ 443828 h 450537"/>
                <a:gd name="connsiteX181" fmla="*/ 285518 w 399703"/>
                <a:gd name="connsiteY181" fmla="*/ 443131 h 450537"/>
                <a:gd name="connsiteX182" fmla="*/ 288306 w 399703"/>
                <a:gd name="connsiteY182" fmla="*/ 440430 h 450537"/>
                <a:gd name="connsiteX183" fmla="*/ 289003 w 399703"/>
                <a:gd name="connsiteY183" fmla="*/ 436422 h 450537"/>
                <a:gd name="connsiteX184" fmla="*/ 289003 w 399703"/>
                <a:gd name="connsiteY184" fmla="*/ 432415 h 450537"/>
                <a:gd name="connsiteX185" fmla="*/ 287609 w 399703"/>
                <a:gd name="connsiteY185" fmla="*/ 427013 h 450537"/>
                <a:gd name="connsiteX186" fmla="*/ 288306 w 399703"/>
                <a:gd name="connsiteY186" fmla="*/ 423005 h 450537"/>
                <a:gd name="connsiteX187" fmla="*/ 291094 w 399703"/>
                <a:gd name="connsiteY187" fmla="*/ 421698 h 450537"/>
                <a:gd name="connsiteX188" fmla="*/ 295886 w 399703"/>
                <a:gd name="connsiteY188" fmla="*/ 422395 h 450537"/>
                <a:gd name="connsiteX189" fmla="*/ 297280 w 399703"/>
                <a:gd name="connsiteY189" fmla="*/ 421001 h 450537"/>
                <a:gd name="connsiteX190" fmla="*/ 297977 w 399703"/>
                <a:gd name="connsiteY190" fmla="*/ 416296 h 450537"/>
                <a:gd name="connsiteX191" fmla="*/ 295886 w 399703"/>
                <a:gd name="connsiteY191" fmla="*/ 413595 h 450537"/>
                <a:gd name="connsiteX192" fmla="*/ 295886 w 399703"/>
                <a:gd name="connsiteY192" fmla="*/ 409587 h 450537"/>
                <a:gd name="connsiteX193" fmla="*/ 294492 w 399703"/>
                <a:gd name="connsiteY193" fmla="*/ 405579 h 450537"/>
                <a:gd name="connsiteX194" fmla="*/ 292401 w 399703"/>
                <a:gd name="connsiteY194" fmla="*/ 402878 h 450537"/>
                <a:gd name="connsiteX195" fmla="*/ 290309 w 399703"/>
                <a:gd name="connsiteY195" fmla="*/ 400874 h 450537"/>
                <a:gd name="connsiteX196" fmla="*/ 290309 w 399703"/>
                <a:gd name="connsiteY196" fmla="*/ 398870 h 450537"/>
                <a:gd name="connsiteX197" fmla="*/ 293795 w 399703"/>
                <a:gd name="connsiteY197" fmla="*/ 395472 h 450537"/>
                <a:gd name="connsiteX198" fmla="*/ 295886 w 399703"/>
                <a:gd name="connsiteY198" fmla="*/ 392074 h 450537"/>
                <a:gd name="connsiteX199" fmla="*/ 294492 w 399703"/>
                <a:gd name="connsiteY199" fmla="*/ 388676 h 450537"/>
                <a:gd name="connsiteX200" fmla="*/ 294492 w 399703"/>
                <a:gd name="connsiteY200" fmla="*/ 385278 h 450537"/>
                <a:gd name="connsiteX201" fmla="*/ 295886 w 399703"/>
                <a:gd name="connsiteY201" fmla="*/ 382577 h 450537"/>
                <a:gd name="connsiteX202" fmla="*/ 297280 w 399703"/>
                <a:gd name="connsiteY202" fmla="*/ 377873 h 450537"/>
                <a:gd name="connsiteX203" fmla="*/ 297280 w 399703"/>
                <a:gd name="connsiteY203" fmla="*/ 375172 h 450537"/>
                <a:gd name="connsiteX204" fmla="*/ 300068 w 399703"/>
                <a:gd name="connsiteY204" fmla="*/ 373865 h 450537"/>
                <a:gd name="connsiteX205" fmla="*/ 300765 w 399703"/>
                <a:gd name="connsiteY205" fmla="*/ 370467 h 450537"/>
                <a:gd name="connsiteX206" fmla="*/ 302856 w 399703"/>
                <a:gd name="connsiteY206" fmla="*/ 369160 h 450537"/>
                <a:gd name="connsiteX207" fmla="*/ 305644 w 399703"/>
                <a:gd name="connsiteY207" fmla="*/ 369160 h 450537"/>
                <a:gd name="connsiteX208" fmla="*/ 306341 w 399703"/>
                <a:gd name="connsiteY208" fmla="*/ 371164 h 450537"/>
                <a:gd name="connsiteX209" fmla="*/ 308432 w 399703"/>
                <a:gd name="connsiteY209" fmla="*/ 371861 h 450537"/>
                <a:gd name="connsiteX210" fmla="*/ 310523 w 399703"/>
                <a:gd name="connsiteY210" fmla="*/ 371164 h 450537"/>
                <a:gd name="connsiteX211" fmla="*/ 313921 w 399703"/>
                <a:gd name="connsiteY211" fmla="*/ 373865 h 450537"/>
                <a:gd name="connsiteX212" fmla="*/ 314618 w 399703"/>
                <a:gd name="connsiteY212" fmla="*/ 376566 h 450537"/>
                <a:gd name="connsiteX213" fmla="*/ 315315 w 399703"/>
                <a:gd name="connsiteY213" fmla="*/ 377960 h 450537"/>
                <a:gd name="connsiteX214" fmla="*/ 315315 w 399703"/>
                <a:gd name="connsiteY214" fmla="*/ 380661 h 450537"/>
                <a:gd name="connsiteX215" fmla="*/ 316012 w 399703"/>
                <a:gd name="connsiteY215" fmla="*/ 384669 h 450537"/>
                <a:gd name="connsiteX216" fmla="*/ 318103 w 399703"/>
                <a:gd name="connsiteY216" fmla="*/ 384669 h 450537"/>
                <a:gd name="connsiteX217" fmla="*/ 320891 w 399703"/>
                <a:gd name="connsiteY217" fmla="*/ 381271 h 450537"/>
                <a:gd name="connsiteX218" fmla="*/ 321588 w 399703"/>
                <a:gd name="connsiteY218" fmla="*/ 377263 h 450537"/>
                <a:gd name="connsiteX219" fmla="*/ 322982 w 399703"/>
                <a:gd name="connsiteY219" fmla="*/ 374562 h 450537"/>
                <a:gd name="connsiteX220" fmla="*/ 326380 w 399703"/>
                <a:gd name="connsiteY220" fmla="*/ 376566 h 450537"/>
                <a:gd name="connsiteX221" fmla="*/ 329169 w 399703"/>
                <a:gd name="connsiteY221" fmla="*/ 375869 h 450537"/>
                <a:gd name="connsiteX222" fmla="*/ 329866 w 399703"/>
                <a:gd name="connsiteY222" fmla="*/ 373168 h 450537"/>
                <a:gd name="connsiteX223" fmla="*/ 326380 w 399703"/>
                <a:gd name="connsiteY223" fmla="*/ 371164 h 450537"/>
                <a:gd name="connsiteX224" fmla="*/ 325683 w 399703"/>
                <a:gd name="connsiteY224" fmla="*/ 366459 h 450537"/>
                <a:gd name="connsiteX225" fmla="*/ 324289 w 399703"/>
                <a:gd name="connsiteY225" fmla="*/ 364455 h 450537"/>
                <a:gd name="connsiteX226" fmla="*/ 321501 w 399703"/>
                <a:gd name="connsiteY226" fmla="*/ 363148 h 450537"/>
                <a:gd name="connsiteX227" fmla="*/ 320804 w 399703"/>
                <a:gd name="connsiteY227" fmla="*/ 360447 h 450537"/>
                <a:gd name="connsiteX228" fmla="*/ 322895 w 399703"/>
                <a:gd name="connsiteY228" fmla="*/ 358443 h 450537"/>
                <a:gd name="connsiteX229" fmla="*/ 325683 w 399703"/>
                <a:gd name="connsiteY229" fmla="*/ 358443 h 450537"/>
                <a:gd name="connsiteX230" fmla="*/ 327077 w 399703"/>
                <a:gd name="connsiteY230" fmla="*/ 355742 h 450537"/>
                <a:gd name="connsiteX231" fmla="*/ 327077 w 399703"/>
                <a:gd name="connsiteY231" fmla="*/ 351734 h 450537"/>
                <a:gd name="connsiteX232" fmla="*/ 324289 w 399703"/>
                <a:gd name="connsiteY232" fmla="*/ 349033 h 450537"/>
                <a:gd name="connsiteX233" fmla="*/ 324986 w 399703"/>
                <a:gd name="connsiteY233" fmla="*/ 345025 h 450537"/>
                <a:gd name="connsiteX234" fmla="*/ 327775 w 399703"/>
                <a:gd name="connsiteY234" fmla="*/ 342325 h 450537"/>
                <a:gd name="connsiteX235" fmla="*/ 328471 w 399703"/>
                <a:gd name="connsiteY235" fmla="*/ 340321 h 450537"/>
                <a:gd name="connsiteX236" fmla="*/ 327775 w 399703"/>
                <a:gd name="connsiteY236" fmla="*/ 336923 h 450537"/>
                <a:gd name="connsiteX237" fmla="*/ 329169 w 399703"/>
                <a:gd name="connsiteY237" fmla="*/ 334222 h 450537"/>
                <a:gd name="connsiteX238" fmla="*/ 333351 w 399703"/>
                <a:gd name="connsiteY238" fmla="*/ 334919 h 450537"/>
                <a:gd name="connsiteX239" fmla="*/ 336749 w 399703"/>
                <a:gd name="connsiteY239" fmla="*/ 333612 h 450537"/>
                <a:gd name="connsiteX240" fmla="*/ 338143 w 399703"/>
                <a:gd name="connsiteY240" fmla="*/ 330911 h 450537"/>
                <a:gd name="connsiteX241" fmla="*/ 338143 w 399703"/>
                <a:gd name="connsiteY241" fmla="*/ 326206 h 450537"/>
                <a:gd name="connsiteX242" fmla="*/ 339537 w 399703"/>
                <a:gd name="connsiteY242" fmla="*/ 322808 h 450537"/>
                <a:gd name="connsiteX243" fmla="*/ 341628 w 399703"/>
                <a:gd name="connsiteY243" fmla="*/ 320804 h 450537"/>
                <a:gd name="connsiteX244" fmla="*/ 344416 w 399703"/>
                <a:gd name="connsiteY244" fmla="*/ 317406 h 450537"/>
                <a:gd name="connsiteX245" fmla="*/ 345113 w 399703"/>
                <a:gd name="connsiteY245" fmla="*/ 314705 h 450537"/>
                <a:gd name="connsiteX246" fmla="*/ 348511 w 399703"/>
                <a:gd name="connsiteY246" fmla="*/ 314705 h 450537"/>
                <a:gd name="connsiteX247" fmla="*/ 350602 w 399703"/>
                <a:gd name="connsiteY247" fmla="*/ 316012 h 450537"/>
                <a:gd name="connsiteX248" fmla="*/ 351299 w 399703"/>
                <a:gd name="connsiteY248" fmla="*/ 320020 h 450537"/>
                <a:gd name="connsiteX249" fmla="*/ 354697 w 399703"/>
                <a:gd name="connsiteY249" fmla="*/ 322024 h 450537"/>
                <a:gd name="connsiteX250" fmla="*/ 357485 w 399703"/>
                <a:gd name="connsiteY250" fmla="*/ 320020 h 450537"/>
                <a:gd name="connsiteX251" fmla="*/ 359576 w 399703"/>
                <a:gd name="connsiteY251" fmla="*/ 316012 h 450537"/>
                <a:gd name="connsiteX252" fmla="*/ 363671 w 399703"/>
                <a:gd name="connsiteY252" fmla="*/ 313311 h 450537"/>
                <a:gd name="connsiteX253" fmla="*/ 367069 w 399703"/>
                <a:gd name="connsiteY253" fmla="*/ 313311 h 450537"/>
                <a:gd name="connsiteX254" fmla="*/ 368463 w 399703"/>
                <a:gd name="connsiteY254" fmla="*/ 309913 h 450537"/>
                <a:gd name="connsiteX255" fmla="*/ 369857 w 399703"/>
                <a:gd name="connsiteY255" fmla="*/ 306515 h 450537"/>
                <a:gd name="connsiteX256" fmla="*/ 373255 w 399703"/>
                <a:gd name="connsiteY256" fmla="*/ 305208 h 450537"/>
                <a:gd name="connsiteX257" fmla="*/ 375346 w 399703"/>
                <a:gd name="connsiteY257" fmla="*/ 301810 h 450537"/>
                <a:gd name="connsiteX258" fmla="*/ 377437 w 399703"/>
                <a:gd name="connsiteY258" fmla="*/ 296408 h 450537"/>
                <a:gd name="connsiteX259" fmla="*/ 380225 w 399703"/>
                <a:gd name="connsiteY259" fmla="*/ 292400 h 450537"/>
                <a:gd name="connsiteX260" fmla="*/ 385017 w 399703"/>
                <a:gd name="connsiteY260" fmla="*/ 285692 h 450537"/>
                <a:gd name="connsiteX261" fmla="*/ 388415 w 399703"/>
                <a:gd name="connsiteY261" fmla="*/ 281684 h 450537"/>
                <a:gd name="connsiteX262" fmla="*/ 391900 w 399703"/>
                <a:gd name="connsiteY262" fmla="*/ 280377 h 450537"/>
                <a:gd name="connsiteX263" fmla="*/ 393294 w 399703"/>
                <a:gd name="connsiteY263" fmla="*/ 277676 h 450537"/>
                <a:gd name="connsiteX264" fmla="*/ 391900 w 399703"/>
                <a:gd name="connsiteY264" fmla="*/ 273668 h 450537"/>
                <a:gd name="connsiteX265" fmla="*/ 394689 w 399703"/>
                <a:gd name="connsiteY265" fmla="*/ 271664 h 450537"/>
                <a:gd name="connsiteX266" fmla="*/ 393294 w 399703"/>
                <a:gd name="connsiteY266" fmla="*/ 266959 h 450537"/>
                <a:gd name="connsiteX267" fmla="*/ 390506 w 399703"/>
                <a:gd name="connsiteY267" fmla="*/ 264955 h 450537"/>
                <a:gd name="connsiteX268" fmla="*/ 390506 w 399703"/>
                <a:gd name="connsiteY268" fmla="*/ 261557 h 450537"/>
                <a:gd name="connsiteX269" fmla="*/ 393904 w 399703"/>
                <a:gd name="connsiteY269" fmla="*/ 258159 h 450537"/>
                <a:gd name="connsiteX270" fmla="*/ 391813 w 399703"/>
                <a:gd name="connsiteY270" fmla="*/ 253454 h 450537"/>
                <a:gd name="connsiteX271" fmla="*/ 393207 w 399703"/>
                <a:gd name="connsiteY271" fmla="*/ 250753 h 450537"/>
                <a:gd name="connsiteX272" fmla="*/ 393904 w 399703"/>
                <a:gd name="connsiteY272" fmla="*/ 248052 h 450537"/>
                <a:gd name="connsiteX273" fmla="*/ 391116 w 399703"/>
                <a:gd name="connsiteY273" fmla="*/ 246048 h 450537"/>
                <a:gd name="connsiteX274" fmla="*/ 391813 w 399703"/>
                <a:gd name="connsiteY274" fmla="*/ 244045 h 450537"/>
                <a:gd name="connsiteX275" fmla="*/ 395908 w 399703"/>
                <a:gd name="connsiteY275" fmla="*/ 244045 h 450537"/>
                <a:gd name="connsiteX276" fmla="*/ 396605 w 399703"/>
                <a:gd name="connsiteY276" fmla="*/ 242738 h 450537"/>
                <a:gd name="connsiteX277" fmla="*/ 394514 w 399703"/>
                <a:gd name="connsiteY277" fmla="*/ 238033 h 450537"/>
                <a:gd name="connsiteX278" fmla="*/ 395908 w 399703"/>
                <a:gd name="connsiteY278" fmla="*/ 234635 h 450537"/>
                <a:gd name="connsiteX279" fmla="*/ 395211 w 399703"/>
                <a:gd name="connsiteY279" fmla="*/ 231237 h 450537"/>
                <a:gd name="connsiteX280" fmla="*/ 393120 w 399703"/>
                <a:gd name="connsiteY280" fmla="*/ 224528 h 450537"/>
                <a:gd name="connsiteX281" fmla="*/ 395908 w 399703"/>
                <a:gd name="connsiteY281" fmla="*/ 222524 h 450537"/>
                <a:gd name="connsiteX282" fmla="*/ 395211 w 399703"/>
                <a:gd name="connsiteY282" fmla="*/ 218516 h 450537"/>
                <a:gd name="connsiteX283" fmla="*/ 395211 w 399703"/>
                <a:gd name="connsiteY283" fmla="*/ 214508 h 450537"/>
                <a:gd name="connsiteX284" fmla="*/ 397302 w 399703"/>
                <a:gd name="connsiteY284" fmla="*/ 210500 h 450537"/>
                <a:gd name="connsiteX285" fmla="*/ 397302 w 399703"/>
                <a:gd name="connsiteY285" fmla="*/ 206493 h 450537"/>
                <a:gd name="connsiteX286" fmla="*/ 397999 w 399703"/>
                <a:gd name="connsiteY286" fmla="*/ 203095 h 450537"/>
                <a:gd name="connsiteX287" fmla="*/ 399393 w 399703"/>
                <a:gd name="connsiteY287" fmla="*/ 201788 h 450537"/>
                <a:gd name="connsiteX288" fmla="*/ 399393 w 399703"/>
                <a:gd name="connsiteY288" fmla="*/ 198390 h 450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</a:cxnLst>
              <a:rect l="l" t="t" r="r" b="b"/>
              <a:pathLst>
                <a:path w="399703" h="450537">
                  <a:moveTo>
                    <a:pt x="398696" y="197954"/>
                  </a:moveTo>
                  <a:cubicBezTo>
                    <a:pt x="398696" y="197257"/>
                    <a:pt x="399393" y="195253"/>
                    <a:pt x="399393" y="194556"/>
                  </a:cubicBezTo>
                  <a:cubicBezTo>
                    <a:pt x="399393" y="193859"/>
                    <a:pt x="397999" y="192552"/>
                    <a:pt x="397999" y="191855"/>
                  </a:cubicBezTo>
                  <a:cubicBezTo>
                    <a:pt x="397302" y="191158"/>
                    <a:pt x="397999" y="189154"/>
                    <a:pt x="397999" y="188457"/>
                  </a:cubicBezTo>
                  <a:cubicBezTo>
                    <a:pt x="397302" y="187760"/>
                    <a:pt x="395908" y="187063"/>
                    <a:pt x="395908" y="185756"/>
                  </a:cubicBezTo>
                  <a:cubicBezTo>
                    <a:pt x="395211" y="185059"/>
                    <a:pt x="396605" y="182358"/>
                    <a:pt x="396605" y="181051"/>
                  </a:cubicBezTo>
                  <a:cubicBezTo>
                    <a:pt x="396605" y="179744"/>
                    <a:pt x="396605" y="176346"/>
                    <a:pt x="395908" y="174342"/>
                  </a:cubicBezTo>
                  <a:cubicBezTo>
                    <a:pt x="395908" y="174342"/>
                    <a:pt x="393817" y="173645"/>
                    <a:pt x="393120" y="173036"/>
                  </a:cubicBezTo>
                  <a:cubicBezTo>
                    <a:pt x="392423" y="172338"/>
                    <a:pt x="392423" y="169638"/>
                    <a:pt x="391726" y="169028"/>
                  </a:cubicBezTo>
                  <a:cubicBezTo>
                    <a:pt x="391029" y="168331"/>
                    <a:pt x="389635" y="168331"/>
                    <a:pt x="388938" y="167721"/>
                  </a:cubicBezTo>
                  <a:cubicBezTo>
                    <a:pt x="388241" y="167024"/>
                    <a:pt x="387544" y="166414"/>
                    <a:pt x="387544" y="165717"/>
                  </a:cubicBezTo>
                  <a:cubicBezTo>
                    <a:pt x="386847" y="165020"/>
                    <a:pt x="386847" y="163713"/>
                    <a:pt x="386847" y="163016"/>
                  </a:cubicBezTo>
                  <a:cubicBezTo>
                    <a:pt x="387544" y="163016"/>
                    <a:pt x="388938" y="162319"/>
                    <a:pt x="388938" y="161709"/>
                  </a:cubicBezTo>
                  <a:cubicBezTo>
                    <a:pt x="389635" y="161012"/>
                    <a:pt x="389635" y="159705"/>
                    <a:pt x="390332" y="159008"/>
                  </a:cubicBezTo>
                  <a:cubicBezTo>
                    <a:pt x="390332" y="159008"/>
                    <a:pt x="392423" y="158311"/>
                    <a:pt x="393120" y="158311"/>
                  </a:cubicBezTo>
                  <a:cubicBezTo>
                    <a:pt x="393817" y="158311"/>
                    <a:pt x="394514" y="159008"/>
                    <a:pt x="395211" y="158311"/>
                  </a:cubicBezTo>
                  <a:cubicBezTo>
                    <a:pt x="395908" y="158311"/>
                    <a:pt x="395211" y="157004"/>
                    <a:pt x="395908" y="157004"/>
                  </a:cubicBezTo>
                  <a:cubicBezTo>
                    <a:pt x="395908" y="156307"/>
                    <a:pt x="397302" y="156307"/>
                    <a:pt x="397999" y="156307"/>
                  </a:cubicBezTo>
                  <a:cubicBezTo>
                    <a:pt x="397999" y="156307"/>
                    <a:pt x="398696" y="156307"/>
                    <a:pt x="399393" y="155610"/>
                  </a:cubicBezTo>
                  <a:lnTo>
                    <a:pt x="366372" y="0"/>
                  </a:lnTo>
                  <a:cubicBezTo>
                    <a:pt x="364281" y="1307"/>
                    <a:pt x="362277" y="3398"/>
                    <a:pt x="360186" y="4008"/>
                  </a:cubicBezTo>
                  <a:cubicBezTo>
                    <a:pt x="358792" y="5315"/>
                    <a:pt x="354000" y="8016"/>
                    <a:pt x="351909" y="9410"/>
                  </a:cubicBezTo>
                  <a:cubicBezTo>
                    <a:pt x="351212" y="10107"/>
                    <a:pt x="349121" y="12111"/>
                    <a:pt x="347727" y="12808"/>
                  </a:cubicBezTo>
                  <a:cubicBezTo>
                    <a:pt x="347030" y="12808"/>
                    <a:pt x="344939" y="12111"/>
                    <a:pt x="344329" y="12808"/>
                  </a:cubicBezTo>
                  <a:cubicBezTo>
                    <a:pt x="343632" y="12808"/>
                    <a:pt x="342238" y="14115"/>
                    <a:pt x="342238" y="14115"/>
                  </a:cubicBezTo>
                  <a:cubicBezTo>
                    <a:pt x="340844" y="15422"/>
                    <a:pt x="339450" y="17513"/>
                    <a:pt x="338840" y="18123"/>
                  </a:cubicBezTo>
                  <a:cubicBezTo>
                    <a:pt x="337446" y="19429"/>
                    <a:pt x="334745" y="20824"/>
                    <a:pt x="332654" y="20824"/>
                  </a:cubicBezTo>
                  <a:cubicBezTo>
                    <a:pt x="331956" y="21521"/>
                    <a:pt x="328471" y="21521"/>
                    <a:pt x="327861" y="22130"/>
                  </a:cubicBezTo>
                  <a:cubicBezTo>
                    <a:pt x="326467" y="22827"/>
                    <a:pt x="324464" y="24134"/>
                    <a:pt x="323070" y="24831"/>
                  </a:cubicBezTo>
                  <a:cubicBezTo>
                    <a:pt x="321675" y="26138"/>
                    <a:pt x="318278" y="28229"/>
                    <a:pt x="316884" y="29536"/>
                  </a:cubicBezTo>
                  <a:cubicBezTo>
                    <a:pt x="316186" y="30233"/>
                    <a:pt x="314095" y="32237"/>
                    <a:pt x="313485" y="32934"/>
                  </a:cubicBezTo>
                  <a:cubicBezTo>
                    <a:pt x="312789" y="33631"/>
                    <a:pt x="310697" y="35635"/>
                    <a:pt x="309390" y="36332"/>
                  </a:cubicBezTo>
                  <a:cubicBezTo>
                    <a:pt x="308694" y="37029"/>
                    <a:pt x="307299" y="37029"/>
                    <a:pt x="306602" y="37639"/>
                  </a:cubicBezTo>
                  <a:cubicBezTo>
                    <a:pt x="305208" y="38336"/>
                    <a:pt x="303814" y="38946"/>
                    <a:pt x="303117" y="39643"/>
                  </a:cubicBezTo>
                  <a:cubicBezTo>
                    <a:pt x="301723" y="40950"/>
                    <a:pt x="299719" y="42344"/>
                    <a:pt x="299022" y="43041"/>
                  </a:cubicBezTo>
                  <a:cubicBezTo>
                    <a:pt x="297628" y="44348"/>
                    <a:pt x="295624" y="47049"/>
                    <a:pt x="294927" y="47746"/>
                  </a:cubicBezTo>
                  <a:cubicBezTo>
                    <a:pt x="293533" y="49053"/>
                    <a:pt x="291529" y="51754"/>
                    <a:pt x="290832" y="53148"/>
                  </a:cubicBezTo>
                  <a:cubicBezTo>
                    <a:pt x="290135" y="53845"/>
                    <a:pt x="290135" y="56546"/>
                    <a:pt x="289438" y="57156"/>
                  </a:cubicBezTo>
                  <a:cubicBezTo>
                    <a:pt x="288741" y="58463"/>
                    <a:pt x="287347" y="59857"/>
                    <a:pt x="286650" y="60554"/>
                  </a:cubicBezTo>
                  <a:cubicBezTo>
                    <a:pt x="285256" y="61251"/>
                    <a:pt x="283862" y="62558"/>
                    <a:pt x="283252" y="63952"/>
                  </a:cubicBezTo>
                  <a:cubicBezTo>
                    <a:pt x="282555" y="64649"/>
                    <a:pt x="282555" y="66653"/>
                    <a:pt x="281858" y="67960"/>
                  </a:cubicBezTo>
                  <a:cubicBezTo>
                    <a:pt x="281161" y="68657"/>
                    <a:pt x="279070" y="69266"/>
                    <a:pt x="278373" y="69963"/>
                  </a:cubicBezTo>
                  <a:cubicBezTo>
                    <a:pt x="277676" y="70661"/>
                    <a:pt x="276282" y="71967"/>
                    <a:pt x="275585" y="72664"/>
                  </a:cubicBezTo>
                  <a:cubicBezTo>
                    <a:pt x="274888" y="73361"/>
                    <a:pt x="273494" y="74668"/>
                    <a:pt x="272797" y="75365"/>
                  </a:cubicBezTo>
                  <a:cubicBezTo>
                    <a:pt x="272100" y="76062"/>
                    <a:pt x="271403" y="76672"/>
                    <a:pt x="271403" y="77369"/>
                  </a:cubicBezTo>
                  <a:lnTo>
                    <a:pt x="267221" y="77369"/>
                  </a:lnTo>
                  <a:cubicBezTo>
                    <a:pt x="266524" y="78066"/>
                    <a:pt x="263736" y="77369"/>
                    <a:pt x="263126" y="78066"/>
                  </a:cubicBezTo>
                  <a:cubicBezTo>
                    <a:pt x="261732" y="78066"/>
                    <a:pt x="261035" y="79373"/>
                    <a:pt x="259641" y="80070"/>
                  </a:cubicBezTo>
                  <a:cubicBezTo>
                    <a:pt x="258943" y="80767"/>
                    <a:pt x="255546" y="80767"/>
                    <a:pt x="254152" y="80767"/>
                  </a:cubicBezTo>
                  <a:cubicBezTo>
                    <a:pt x="253455" y="80767"/>
                    <a:pt x="251363" y="79460"/>
                    <a:pt x="250754" y="79460"/>
                  </a:cubicBezTo>
                  <a:cubicBezTo>
                    <a:pt x="250144" y="79460"/>
                    <a:pt x="247966" y="78763"/>
                    <a:pt x="247268" y="79460"/>
                  </a:cubicBezTo>
                  <a:cubicBezTo>
                    <a:pt x="245177" y="79460"/>
                    <a:pt x="241082" y="82161"/>
                    <a:pt x="238991" y="83468"/>
                  </a:cubicBezTo>
                  <a:cubicBezTo>
                    <a:pt x="237597" y="84165"/>
                    <a:pt x="234896" y="86169"/>
                    <a:pt x="233502" y="86866"/>
                  </a:cubicBezTo>
                  <a:cubicBezTo>
                    <a:pt x="232108" y="87563"/>
                    <a:pt x="229407" y="90264"/>
                    <a:pt x="228013" y="90874"/>
                  </a:cubicBezTo>
                  <a:cubicBezTo>
                    <a:pt x="227316" y="91571"/>
                    <a:pt x="225922" y="92878"/>
                    <a:pt x="224615" y="93575"/>
                  </a:cubicBezTo>
                  <a:cubicBezTo>
                    <a:pt x="223221" y="94272"/>
                    <a:pt x="219823" y="93575"/>
                    <a:pt x="218429" y="94272"/>
                  </a:cubicBezTo>
                  <a:cubicBezTo>
                    <a:pt x="217732" y="94272"/>
                    <a:pt x="215641" y="95579"/>
                    <a:pt x="214334" y="96276"/>
                  </a:cubicBezTo>
                  <a:cubicBezTo>
                    <a:pt x="213637" y="96973"/>
                    <a:pt x="212243" y="99674"/>
                    <a:pt x="211546" y="100284"/>
                  </a:cubicBezTo>
                  <a:cubicBezTo>
                    <a:pt x="210849" y="100894"/>
                    <a:pt x="209455" y="102288"/>
                    <a:pt x="208061" y="102288"/>
                  </a:cubicBezTo>
                  <a:cubicBezTo>
                    <a:pt x="207364" y="102985"/>
                    <a:pt x="205273" y="102288"/>
                    <a:pt x="204576" y="102288"/>
                  </a:cubicBezTo>
                  <a:cubicBezTo>
                    <a:pt x="202485" y="101591"/>
                    <a:pt x="199087" y="99587"/>
                    <a:pt x="197693" y="98890"/>
                  </a:cubicBezTo>
                  <a:cubicBezTo>
                    <a:pt x="196299" y="98193"/>
                    <a:pt x="193598" y="96886"/>
                    <a:pt x="192204" y="96189"/>
                  </a:cubicBezTo>
                  <a:cubicBezTo>
                    <a:pt x="190810" y="95492"/>
                    <a:pt x="188022" y="93488"/>
                    <a:pt x="187412" y="92181"/>
                  </a:cubicBezTo>
                  <a:cubicBezTo>
                    <a:pt x="186715" y="91484"/>
                    <a:pt x="186018" y="90874"/>
                    <a:pt x="185321" y="90177"/>
                  </a:cubicBezTo>
                  <a:cubicBezTo>
                    <a:pt x="185321" y="89480"/>
                    <a:pt x="185321" y="87476"/>
                    <a:pt x="184624" y="87476"/>
                  </a:cubicBezTo>
                  <a:cubicBezTo>
                    <a:pt x="183927" y="86779"/>
                    <a:pt x="182533" y="87476"/>
                    <a:pt x="182533" y="87476"/>
                  </a:cubicBezTo>
                  <a:cubicBezTo>
                    <a:pt x="181139" y="87476"/>
                    <a:pt x="180442" y="88783"/>
                    <a:pt x="179744" y="88783"/>
                  </a:cubicBezTo>
                  <a:lnTo>
                    <a:pt x="176957" y="88783"/>
                  </a:lnTo>
                  <a:cubicBezTo>
                    <a:pt x="176259" y="88086"/>
                    <a:pt x="176259" y="86082"/>
                    <a:pt x="175562" y="85385"/>
                  </a:cubicBezTo>
                  <a:cubicBezTo>
                    <a:pt x="174865" y="84688"/>
                    <a:pt x="173471" y="82684"/>
                    <a:pt x="172774" y="82684"/>
                  </a:cubicBezTo>
                  <a:cubicBezTo>
                    <a:pt x="172077" y="82684"/>
                    <a:pt x="170683" y="83991"/>
                    <a:pt x="169986" y="84688"/>
                  </a:cubicBezTo>
                  <a:lnTo>
                    <a:pt x="169986" y="87389"/>
                  </a:lnTo>
                  <a:cubicBezTo>
                    <a:pt x="169986" y="87389"/>
                    <a:pt x="171380" y="88086"/>
                    <a:pt x="171380" y="88696"/>
                  </a:cubicBezTo>
                  <a:cubicBezTo>
                    <a:pt x="171380" y="89306"/>
                    <a:pt x="170683" y="90700"/>
                    <a:pt x="170683" y="91397"/>
                  </a:cubicBezTo>
                  <a:cubicBezTo>
                    <a:pt x="169986" y="92704"/>
                    <a:pt x="167198" y="94795"/>
                    <a:pt x="165891" y="94795"/>
                  </a:cubicBezTo>
                  <a:cubicBezTo>
                    <a:pt x="164497" y="95492"/>
                    <a:pt x="161796" y="93488"/>
                    <a:pt x="160402" y="92791"/>
                  </a:cubicBezTo>
                  <a:cubicBezTo>
                    <a:pt x="159008" y="92094"/>
                    <a:pt x="156307" y="90090"/>
                    <a:pt x="154913" y="88783"/>
                  </a:cubicBezTo>
                  <a:cubicBezTo>
                    <a:pt x="153519" y="88086"/>
                    <a:pt x="152125" y="86082"/>
                    <a:pt x="150818" y="85385"/>
                  </a:cubicBezTo>
                  <a:cubicBezTo>
                    <a:pt x="150121" y="84688"/>
                    <a:pt x="147333" y="84688"/>
                    <a:pt x="146026" y="84688"/>
                  </a:cubicBezTo>
                  <a:lnTo>
                    <a:pt x="141931" y="84688"/>
                  </a:lnTo>
                  <a:cubicBezTo>
                    <a:pt x="141234" y="84688"/>
                    <a:pt x="139143" y="84688"/>
                    <a:pt x="138533" y="83991"/>
                  </a:cubicBezTo>
                  <a:cubicBezTo>
                    <a:pt x="137139" y="83991"/>
                    <a:pt x="134438" y="81987"/>
                    <a:pt x="133044" y="81290"/>
                  </a:cubicBezTo>
                  <a:cubicBezTo>
                    <a:pt x="132347" y="80593"/>
                    <a:pt x="130256" y="79286"/>
                    <a:pt x="128862" y="78589"/>
                  </a:cubicBezTo>
                  <a:cubicBezTo>
                    <a:pt x="128165" y="78589"/>
                    <a:pt x="126771" y="79286"/>
                    <a:pt x="126074" y="79896"/>
                  </a:cubicBezTo>
                  <a:cubicBezTo>
                    <a:pt x="125377" y="79896"/>
                    <a:pt x="124680" y="80593"/>
                    <a:pt x="123983" y="80593"/>
                  </a:cubicBezTo>
                  <a:cubicBezTo>
                    <a:pt x="123286" y="81290"/>
                    <a:pt x="121892" y="81290"/>
                    <a:pt x="121195" y="80593"/>
                  </a:cubicBezTo>
                  <a:cubicBezTo>
                    <a:pt x="119801" y="80593"/>
                    <a:pt x="117100" y="79896"/>
                    <a:pt x="116403" y="79286"/>
                  </a:cubicBezTo>
                  <a:cubicBezTo>
                    <a:pt x="115706" y="79286"/>
                    <a:pt x="115706" y="77979"/>
                    <a:pt x="115706" y="77282"/>
                  </a:cubicBezTo>
                  <a:cubicBezTo>
                    <a:pt x="115706" y="76585"/>
                    <a:pt x="116403" y="75975"/>
                    <a:pt x="116403" y="75278"/>
                  </a:cubicBezTo>
                  <a:cubicBezTo>
                    <a:pt x="109520" y="77282"/>
                    <a:pt x="93662" y="80680"/>
                    <a:pt x="87476" y="81987"/>
                  </a:cubicBezTo>
                  <a:cubicBezTo>
                    <a:pt x="74407" y="85385"/>
                    <a:pt x="48879" y="90787"/>
                    <a:pt x="35810" y="93401"/>
                  </a:cubicBezTo>
                  <a:cubicBezTo>
                    <a:pt x="28230" y="94708"/>
                    <a:pt x="9671" y="98106"/>
                    <a:pt x="0" y="100110"/>
                  </a:cubicBezTo>
                  <a:lnTo>
                    <a:pt x="48879" y="401223"/>
                  </a:lnTo>
                  <a:cubicBezTo>
                    <a:pt x="48879" y="400526"/>
                    <a:pt x="48879" y="398522"/>
                    <a:pt x="49576" y="397825"/>
                  </a:cubicBezTo>
                  <a:cubicBezTo>
                    <a:pt x="49576" y="397128"/>
                    <a:pt x="51667" y="397128"/>
                    <a:pt x="52364" y="397825"/>
                  </a:cubicBezTo>
                  <a:cubicBezTo>
                    <a:pt x="53061" y="397825"/>
                    <a:pt x="54455" y="398522"/>
                    <a:pt x="54455" y="398522"/>
                  </a:cubicBezTo>
                  <a:cubicBezTo>
                    <a:pt x="55152" y="399219"/>
                    <a:pt x="55849" y="400526"/>
                    <a:pt x="56546" y="401223"/>
                  </a:cubicBezTo>
                  <a:cubicBezTo>
                    <a:pt x="56546" y="401920"/>
                    <a:pt x="57940" y="401223"/>
                    <a:pt x="58637" y="401920"/>
                  </a:cubicBezTo>
                  <a:cubicBezTo>
                    <a:pt x="59334" y="401920"/>
                    <a:pt x="60728" y="402617"/>
                    <a:pt x="62035" y="403227"/>
                  </a:cubicBezTo>
                  <a:cubicBezTo>
                    <a:pt x="62035" y="403227"/>
                    <a:pt x="62732" y="404534"/>
                    <a:pt x="63429" y="404534"/>
                  </a:cubicBezTo>
                  <a:cubicBezTo>
                    <a:pt x="64126" y="404534"/>
                    <a:pt x="66217" y="404534"/>
                    <a:pt x="66914" y="403837"/>
                  </a:cubicBezTo>
                  <a:cubicBezTo>
                    <a:pt x="67611" y="403837"/>
                    <a:pt x="68308" y="401833"/>
                    <a:pt x="69005" y="401833"/>
                  </a:cubicBezTo>
                  <a:cubicBezTo>
                    <a:pt x="69005" y="401136"/>
                    <a:pt x="69702" y="400526"/>
                    <a:pt x="70399" y="400526"/>
                  </a:cubicBezTo>
                  <a:cubicBezTo>
                    <a:pt x="71096" y="399829"/>
                    <a:pt x="73187" y="400526"/>
                    <a:pt x="73797" y="399829"/>
                  </a:cubicBezTo>
                  <a:cubicBezTo>
                    <a:pt x="74494" y="399829"/>
                    <a:pt x="74494" y="398522"/>
                    <a:pt x="75191" y="397825"/>
                  </a:cubicBezTo>
                  <a:cubicBezTo>
                    <a:pt x="75888" y="397128"/>
                    <a:pt x="77979" y="396518"/>
                    <a:pt x="78677" y="396518"/>
                  </a:cubicBezTo>
                  <a:cubicBezTo>
                    <a:pt x="78677" y="396518"/>
                    <a:pt x="79373" y="396518"/>
                    <a:pt x="80070" y="397215"/>
                  </a:cubicBezTo>
                  <a:cubicBezTo>
                    <a:pt x="80768" y="397215"/>
                    <a:pt x="80768" y="399219"/>
                    <a:pt x="81464" y="399916"/>
                  </a:cubicBezTo>
                  <a:lnTo>
                    <a:pt x="81464" y="402617"/>
                  </a:lnTo>
                  <a:cubicBezTo>
                    <a:pt x="82162" y="403314"/>
                    <a:pt x="84253" y="404621"/>
                    <a:pt x="84949" y="404621"/>
                  </a:cubicBezTo>
                  <a:cubicBezTo>
                    <a:pt x="86344" y="405318"/>
                    <a:pt x="88348" y="403924"/>
                    <a:pt x="89044" y="404621"/>
                  </a:cubicBezTo>
                  <a:cubicBezTo>
                    <a:pt x="90439" y="404621"/>
                    <a:pt x="91833" y="405318"/>
                    <a:pt x="92530" y="405928"/>
                  </a:cubicBezTo>
                  <a:cubicBezTo>
                    <a:pt x="93227" y="405928"/>
                    <a:pt x="95318" y="407235"/>
                    <a:pt x="95318" y="407932"/>
                  </a:cubicBezTo>
                  <a:cubicBezTo>
                    <a:pt x="96015" y="408629"/>
                    <a:pt x="95318" y="409936"/>
                    <a:pt x="96015" y="410633"/>
                  </a:cubicBezTo>
                  <a:cubicBezTo>
                    <a:pt x="96015" y="411330"/>
                    <a:pt x="97409" y="413334"/>
                    <a:pt x="98106" y="414031"/>
                  </a:cubicBezTo>
                  <a:cubicBezTo>
                    <a:pt x="98803" y="414728"/>
                    <a:pt x="100894" y="416034"/>
                    <a:pt x="101591" y="416732"/>
                  </a:cubicBezTo>
                  <a:cubicBezTo>
                    <a:pt x="102288" y="417429"/>
                    <a:pt x="102985" y="418736"/>
                    <a:pt x="103682" y="419432"/>
                  </a:cubicBezTo>
                  <a:cubicBezTo>
                    <a:pt x="103682" y="420739"/>
                    <a:pt x="103682" y="423440"/>
                    <a:pt x="104379" y="424834"/>
                  </a:cubicBezTo>
                  <a:cubicBezTo>
                    <a:pt x="104379" y="425531"/>
                    <a:pt x="104379" y="427535"/>
                    <a:pt x="105076" y="428232"/>
                  </a:cubicBezTo>
                  <a:cubicBezTo>
                    <a:pt x="105773" y="428929"/>
                    <a:pt x="108474" y="428929"/>
                    <a:pt x="109258" y="428929"/>
                  </a:cubicBezTo>
                  <a:cubicBezTo>
                    <a:pt x="110652" y="429626"/>
                    <a:pt x="113353" y="429626"/>
                    <a:pt x="114747" y="429626"/>
                  </a:cubicBezTo>
                  <a:cubicBezTo>
                    <a:pt x="115444" y="430323"/>
                    <a:pt x="116141" y="431020"/>
                    <a:pt x="117535" y="431630"/>
                  </a:cubicBezTo>
                  <a:lnTo>
                    <a:pt x="122327" y="431630"/>
                  </a:lnTo>
                  <a:cubicBezTo>
                    <a:pt x="123721" y="431630"/>
                    <a:pt x="125725" y="430323"/>
                    <a:pt x="126422" y="430323"/>
                  </a:cubicBezTo>
                  <a:cubicBezTo>
                    <a:pt x="127120" y="429626"/>
                    <a:pt x="128513" y="428319"/>
                    <a:pt x="129210" y="428319"/>
                  </a:cubicBezTo>
                  <a:cubicBezTo>
                    <a:pt x="129907" y="427622"/>
                    <a:pt x="131999" y="428319"/>
                    <a:pt x="132696" y="428319"/>
                  </a:cubicBezTo>
                  <a:cubicBezTo>
                    <a:pt x="133393" y="428319"/>
                    <a:pt x="134787" y="429626"/>
                    <a:pt x="135484" y="429626"/>
                  </a:cubicBezTo>
                  <a:lnTo>
                    <a:pt x="139579" y="429626"/>
                  </a:lnTo>
                  <a:cubicBezTo>
                    <a:pt x="140276" y="429626"/>
                    <a:pt x="141670" y="430323"/>
                    <a:pt x="141670" y="431020"/>
                  </a:cubicBezTo>
                  <a:cubicBezTo>
                    <a:pt x="142367" y="431717"/>
                    <a:pt x="142367" y="433721"/>
                    <a:pt x="143064" y="434418"/>
                  </a:cubicBezTo>
                  <a:cubicBezTo>
                    <a:pt x="143064" y="435115"/>
                    <a:pt x="144458" y="435115"/>
                    <a:pt x="145155" y="435115"/>
                  </a:cubicBezTo>
                  <a:cubicBezTo>
                    <a:pt x="145852" y="435115"/>
                    <a:pt x="147943" y="434418"/>
                    <a:pt x="148553" y="435115"/>
                  </a:cubicBezTo>
                  <a:cubicBezTo>
                    <a:pt x="149250" y="435812"/>
                    <a:pt x="149250" y="437119"/>
                    <a:pt x="149250" y="437816"/>
                  </a:cubicBezTo>
                  <a:cubicBezTo>
                    <a:pt x="149250" y="438513"/>
                    <a:pt x="149250" y="440517"/>
                    <a:pt x="149947" y="440517"/>
                  </a:cubicBezTo>
                  <a:cubicBezTo>
                    <a:pt x="150644" y="441214"/>
                    <a:pt x="152735" y="441214"/>
                    <a:pt x="153345" y="441214"/>
                  </a:cubicBezTo>
                  <a:cubicBezTo>
                    <a:pt x="154739" y="441214"/>
                    <a:pt x="157440" y="441911"/>
                    <a:pt x="158834" y="441911"/>
                  </a:cubicBezTo>
                  <a:cubicBezTo>
                    <a:pt x="159531" y="441911"/>
                    <a:pt x="161622" y="441911"/>
                    <a:pt x="162232" y="441214"/>
                  </a:cubicBezTo>
                  <a:cubicBezTo>
                    <a:pt x="162929" y="439907"/>
                    <a:pt x="162232" y="436510"/>
                    <a:pt x="162929" y="435812"/>
                  </a:cubicBezTo>
                  <a:cubicBezTo>
                    <a:pt x="163626" y="435115"/>
                    <a:pt x="165717" y="435115"/>
                    <a:pt x="166327" y="434506"/>
                  </a:cubicBezTo>
                  <a:cubicBezTo>
                    <a:pt x="167024" y="434506"/>
                    <a:pt x="167721" y="432502"/>
                    <a:pt x="169115" y="431805"/>
                  </a:cubicBezTo>
                  <a:cubicBezTo>
                    <a:pt x="169812" y="431108"/>
                    <a:pt x="171903" y="431108"/>
                    <a:pt x="173297" y="431108"/>
                  </a:cubicBezTo>
                  <a:cubicBezTo>
                    <a:pt x="173994" y="431108"/>
                    <a:pt x="176085" y="431108"/>
                    <a:pt x="176695" y="431805"/>
                  </a:cubicBezTo>
                  <a:cubicBezTo>
                    <a:pt x="178089" y="431805"/>
                    <a:pt x="179483" y="433809"/>
                    <a:pt x="180093" y="433809"/>
                  </a:cubicBezTo>
                  <a:cubicBezTo>
                    <a:pt x="181487" y="434506"/>
                    <a:pt x="183578" y="433809"/>
                    <a:pt x="184188" y="433809"/>
                  </a:cubicBezTo>
                  <a:lnTo>
                    <a:pt x="188283" y="433809"/>
                  </a:lnTo>
                  <a:cubicBezTo>
                    <a:pt x="189677" y="434506"/>
                    <a:pt x="191071" y="435115"/>
                    <a:pt x="191768" y="435812"/>
                  </a:cubicBezTo>
                  <a:cubicBezTo>
                    <a:pt x="192465" y="435812"/>
                    <a:pt x="192465" y="437816"/>
                    <a:pt x="193162" y="438513"/>
                  </a:cubicBezTo>
                  <a:cubicBezTo>
                    <a:pt x="193859" y="439210"/>
                    <a:pt x="195950" y="439907"/>
                    <a:pt x="196560" y="439907"/>
                  </a:cubicBezTo>
                  <a:cubicBezTo>
                    <a:pt x="197954" y="439210"/>
                    <a:pt x="197954" y="437207"/>
                    <a:pt x="198651" y="436510"/>
                  </a:cubicBezTo>
                  <a:cubicBezTo>
                    <a:pt x="198651" y="435812"/>
                    <a:pt x="200045" y="435812"/>
                    <a:pt x="200742" y="435203"/>
                  </a:cubicBezTo>
                  <a:cubicBezTo>
                    <a:pt x="201439" y="435203"/>
                    <a:pt x="203530" y="436510"/>
                    <a:pt x="204837" y="436510"/>
                  </a:cubicBezTo>
                  <a:cubicBezTo>
                    <a:pt x="206231" y="435812"/>
                    <a:pt x="208932" y="435203"/>
                    <a:pt x="209629" y="434506"/>
                  </a:cubicBezTo>
                  <a:cubicBezTo>
                    <a:pt x="210326" y="433809"/>
                    <a:pt x="210326" y="431805"/>
                    <a:pt x="210326" y="431108"/>
                  </a:cubicBezTo>
                  <a:cubicBezTo>
                    <a:pt x="211023" y="430411"/>
                    <a:pt x="210326" y="429104"/>
                    <a:pt x="210326" y="428407"/>
                  </a:cubicBezTo>
                  <a:cubicBezTo>
                    <a:pt x="211023" y="427710"/>
                    <a:pt x="213114" y="427100"/>
                    <a:pt x="213811" y="426403"/>
                  </a:cubicBezTo>
                  <a:cubicBezTo>
                    <a:pt x="214509" y="425706"/>
                    <a:pt x="215205" y="424399"/>
                    <a:pt x="215205" y="423702"/>
                  </a:cubicBezTo>
                  <a:cubicBezTo>
                    <a:pt x="215205" y="423005"/>
                    <a:pt x="215903" y="421001"/>
                    <a:pt x="215903" y="420304"/>
                  </a:cubicBezTo>
                  <a:cubicBezTo>
                    <a:pt x="216600" y="419607"/>
                    <a:pt x="219300" y="420304"/>
                    <a:pt x="219997" y="419607"/>
                  </a:cubicBezTo>
                  <a:cubicBezTo>
                    <a:pt x="220695" y="419607"/>
                    <a:pt x="222089" y="418910"/>
                    <a:pt x="222786" y="418300"/>
                  </a:cubicBezTo>
                  <a:cubicBezTo>
                    <a:pt x="223483" y="418300"/>
                    <a:pt x="224877" y="416296"/>
                    <a:pt x="226184" y="415599"/>
                  </a:cubicBezTo>
                  <a:cubicBezTo>
                    <a:pt x="226881" y="415599"/>
                    <a:pt x="228972" y="414902"/>
                    <a:pt x="229669" y="414902"/>
                  </a:cubicBezTo>
                  <a:cubicBezTo>
                    <a:pt x="230366" y="414902"/>
                    <a:pt x="232457" y="415599"/>
                    <a:pt x="232457" y="416209"/>
                  </a:cubicBezTo>
                  <a:cubicBezTo>
                    <a:pt x="233154" y="416906"/>
                    <a:pt x="233154" y="418910"/>
                    <a:pt x="233154" y="420217"/>
                  </a:cubicBezTo>
                  <a:cubicBezTo>
                    <a:pt x="233154" y="420914"/>
                    <a:pt x="231760" y="422221"/>
                    <a:pt x="232457" y="423615"/>
                  </a:cubicBezTo>
                  <a:cubicBezTo>
                    <a:pt x="232457" y="424312"/>
                    <a:pt x="234548" y="424922"/>
                    <a:pt x="234548" y="425619"/>
                  </a:cubicBezTo>
                  <a:cubicBezTo>
                    <a:pt x="235245" y="426316"/>
                    <a:pt x="234548" y="427622"/>
                    <a:pt x="235245" y="429017"/>
                  </a:cubicBezTo>
                  <a:cubicBezTo>
                    <a:pt x="235245" y="429714"/>
                    <a:pt x="235942" y="432415"/>
                    <a:pt x="236639" y="433024"/>
                  </a:cubicBezTo>
                  <a:cubicBezTo>
                    <a:pt x="238033" y="434331"/>
                    <a:pt x="240037" y="436422"/>
                    <a:pt x="242128" y="436422"/>
                  </a:cubicBezTo>
                  <a:cubicBezTo>
                    <a:pt x="242825" y="436422"/>
                    <a:pt x="244916" y="435115"/>
                    <a:pt x="246223" y="434418"/>
                  </a:cubicBezTo>
                  <a:cubicBezTo>
                    <a:pt x="247617" y="434418"/>
                    <a:pt x="249708" y="435115"/>
                    <a:pt x="250405" y="435725"/>
                  </a:cubicBezTo>
                  <a:cubicBezTo>
                    <a:pt x="251102" y="435725"/>
                    <a:pt x="252496" y="437729"/>
                    <a:pt x="253193" y="438426"/>
                  </a:cubicBezTo>
                  <a:cubicBezTo>
                    <a:pt x="253890" y="439123"/>
                    <a:pt x="255981" y="439820"/>
                    <a:pt x="257288" y="440430"/>
                  </a:cubicBezTo>
                  <a:cubicBezTo>
                    <a:pt x="257985" y="441127"/>
                    <a:pt x="260686" y="441127"/>
                    <a:pt x="261383" y="442434"/>
                  </a:cubicBezTo>
                  <a:cubicBezTo>
                    <a:pt x="261383" y="443131"/>
                    <a:pt x="261383" y="444438"/>
                    <a:pt x="262080" y="445135"/>
                  </a:cubicBezTo>
                  <a:cubicBezTo>
                    <a:pt x="262080" y="446442"/>
                    <a:pt x="263474" y="448533"/>
                    <a:pt x="264171" y="449840"/>
                  </a:cubicBezTo>
                  <a:lnTo>
                    <a:pt x="264868" y="449840"/>
                  </a:lnTo>
                  <a:cubicBezTo>
                    <a:pt x="265565" y="449840"/>
                    <a:pt x="266959" y="450537"/>
                    <a:pt x="267656" y="450537"/>
                  </a:cubicBezTo>
                  <a:cubicBezTo>
                    <a:pt x="268353" y="449840"/>
                    <a:pt x="270444" y="449143"/>
                    <a:pt x="271142" y="448533"/>
                  </a:cubicBezTo>
                  <a:cubicBezTo>
                    <a:pt x="271838" y="448533"/>
                    <a:pt x="273929" y="446529"/>
                    <a:pt x="274539" y="446529"/>
                  </a:cubicBezTo>
                  <a:cubicBezTo>
                    <a:pt x="275933" y="445832"/>
                    <a:pt x="278024" y="445832"/>
                    <a:pt x="278634" y="445832"/>
                  </a:cubicBezTo>
                  <a:cubicBezTo>
                    <a:pt x="279332" y="445135"/>
                    <a:pt x="280028" y="443828"/>
                    <a:pt x="280725" y="443828"/>
                  </a:cubicBezTo>
                  <a:cubicBezTo>
                    <a:pt x="282119" y="443131"/>
                    <a:pt x="284211" y="443828"/>
                    <a:pt x="285518" y="443131"/>
                  </a:cubicBezTo>
                  <a:cubicBezTo>
                    <a:pt x="286214" y="442434"/>
                    <a:pt x="287609" y="441127"/>
                    <a:pt x="288306" y="440430"/>
                  </a:cubicBezTo>
                  <a:cubicBezTo>
                    <a:pt x="289003" y="439733"/>
                    <a:pt x="289003" y="437032"/>
                    <a:pt x="289003" y="436422"/>
                  </a:cubicBezTo>
                  <a:lnTo>
                    <a:pt x="289003" y="432415"/>
                  </a:lnTo>
                  <a:cubicBezTo>
                    <a:pt x="289003" y="431108"/>
                    <a:pt x="287609" y="428407"/>
                    <a:pt x="287609" y="427013"/>
                  </a:cubicBezTo>
                  <a:cubicBezTo>
                    <a:pt x="287609" y="426316"/>
                    <a:pt x="287609" y="424312"/>
                    <a:pt x="288306" y="423005"/>
                  </a:cubicBezTo>
                  <a:cubicBezTo>
                    <a:pt x="289003" y="423005"/>
                    <a:pt x="290397" y="422308"/>
                    <a:pt x="291094" y="421698"/>
                  </a:cubicBezTo>
                  <a:cubicBezTo>
                    <a:pt x="292488" y="421698"/>
                    <a:pt x="294579" y="422395"/>
                    <a:pt x="295886" y="422395"/>
                  </a:cubicBezTo>
                  <a:cubicBezTo>
                    <a:pt x="295886" y="422395"/>
                    <a:pt x="297280" y="421698"/>
                    <a:pt x="297280" y="421001"/>
                  </a:cubicBezTo>
                  <a:cubicBezTo>
                    <a:pt x="297977" y="420304"/>
                    <a:pt x="298674" y="417603"/>
                    <a:pt x="297977" y="416296"/>
                  </a:cubicBezTo>
                  <a:cubicBezTo>
                    <a:pt x="297977" y="415599"/>
                    <a:pt x="295886" y="414292"/>
                    <a:pt x="295886" y="413595"/>
                  </a:cubicBezTo>
                  <a:cubicBezTo>
                    <a:pt x="295189" y="412898"/>
                    <a:pt x="295886" y="410894"/>
                    <a:pt x="295886" y="409587"/>
                  </a:cubicBezTo>
                  <a:cubicBezTo>
                    <a:pt x="295886" y="408890"/>
                    <a:pt x="295189" y="406189"/>
                    <a:pt x="294492" y="405579"/>
                  </a:cubicBezTo>
                  <a:cubicBezTo>
                    <a:pt x="293795" y="404882"/>
                    <a:pt x="293098" y="403575"/>
                    <a:pt x="292401" y="402878"/>
                  </a:cubicBezTo>
                  <a:cubicBezTo>
                    <a:pt x="291704" y="402181"/>
                    <a:pt x="290309" y="401484"/>
                    <a:pt x="290309" y="400874"/>
                  </a:cubicBezTo>
                  <a:cubicBezTo>
                    <a:pt x="289613" y="400874"/>
                    <a:pt x="289613" y="398870"/>
                    <a:pt x="290309" y="398870"/>
                  </a:cubicBezTo>
                  <a:cubicBezTo>
                    <a:pt x="290309" y="397563"/>
                    <a:pt x="293098" y="396169"/>
                    <a:pt x="293795" y="395472"/>
                  </a:cubicBezTo>
                  <a:cubicBezTo>
                    <a:pt x="294492" y="394775"/>
                    <a:pt x="295886" y="392771"/>
                    <a:pt x="295886" y="392074"/>
                  </a:cubicBezTo>
                  <a:cubicBezTo>
                    <a:pt x="295886" y="391377"/>
                    <a:pt x="294492" y="389373"/>
                    <a:pt x="294492" y="388676"/>
                  </a:cubicBezTo>
                  <a:lnTo>
                    <a:pt x="294492" y="385278"/>
                  </a:lnTo>
                  <a:cubicBezTo>
                    <a:pt x="295189" y="384581"/>
                    <a:pt x="295886" y="383275"/>
                    <a:pt x="295886" y="382577"/>
                  </a:cubicBezTo>
                  <a:cubicBezTo>
                    <a:pt x="296583" y="381271"/>
                    <a:pt x="297280" y="379180"/>
                    <a:pt x="297280" y="377873"/>
                  </a:cubicBezTo>
                  <a:lnTo>
                    <a:pt x="297280" y="375172"/>
                  </a:lnTo>
                  <a:cubicBezTo>
                    <a:pt x="297977" y="374475"/>
                    <a:pt x="299371" y="374475"/>
                    <a:pt x="300068" y="373865"/>
                  </a:cubicBezTo>
                  <a:cubicBezTo>
                    <a:pt x="300068" y="373168"/>
                    <a:pt x="300068" y="371164"/>
                    <a:pt x="300765" y="370467"/>
                  </a:cubicBezTo>
                  <a:cubicBezTo>
                    <a:pt x="301462" y="369770"/>
                    <a:pt x="302159" y="369160"/>
                    <a:pt x="302856" y="369160"/>
                  </a:cubicBezTo>
                  <a:cubicBezTo>
                    <a:pt x="303553" y="368463"/>
                    <a:pt x="304947" y="368463"/>
                    <a:pt x="305644" y="369160"/>
                  </a:cubicBezTo>
                  <a:cubicBezTo>
                    <a:pt x="306341" y="369857"/>
                    <a:pt x="305644" y="371164"/>
                    <a:pt x="306341" y="371164"/>
                  </a:cubicBezTo>
                  <a:cubicBezTo>
                    <a:pt x="306341" y="371861"/>
                    <a:pt x="307735" y="372471"/>
                    <a:pt x="308432" y="371861"/>
                  </a:cubicBezTo>
                  <a:cubicBezTo>
                    <a:pt x="309129" y="371861"/>
                    <a:pt x="309826" y="371164"/>
                    <a:pt x="310523" y="371164"/>
                  </a:cubicBezTo>
                  <a:cubicBezTo>
                    <a:pt x="311917" y="371164"/>
                    <a:pt x="313311" y="373168"/>
                    <a:pt x="313921" y="373865"/>
                  </a:cubicBezTo>
                  <a:cubicBezTo>
                    <a:pt x="313921" y="374562"/>
                    <a:pt x="313921" y="375869"/>
                    <a:pt x="314618" y="376566"/>
                  </a:cubicBezTo>
                  <a:cubicBezTo>
                    <a:pt x="314618" y="376566"/>
                    <a:pt x="315315" y="377263"/>
                    <a:pt x="315315" y="377960"/>
                  </a:cubicBezTo>
                  <a:cubicBezTo>
                    <a:pt x="316012" y="378657"/>
                    <a:pt x="315315" y="379964"/>
                    <a:pt x="315315" y="380661"/>
                  </a:cubicBezTo>
                  <a:cubicBezTo>
                    <a:pt x="315315" y="381358"/>
                    <a:pt x="314618" y="384059"/>
                    <a:pt x="316012" y="384669"/>
                  </a:cubicBezTo>
                  <a:lnTo>
                    <a:pt x="318103" y="384669"/>
                  </a:lnTo>
                  <a:cubicBezTo>
                    <a:pt x="319497" y="383972"/>
                    <a:pt x="320194" y="382665"/>
                    <a:pt x="320891" y="381271"/>
                  </a:cubicBezTo>
                  <a:cubicBezTo>
                    <a:pt x="321588" y="380574"/>
                    <a:pt x="320891" y="378570"/>
                    <a:pt x="321588" y="377263"/>
                  </a:cubicBezTo>
                  <a:cubicBezTo>
                    <a:pt x="321588" y="376566"/>
                    <a:pt x="322285" y="375259"/>
                    <a:pt x="322982" y="374562"/>
                  </a:cubicBezTo>
                  <a:cubicBezTo>
                    <a:pt x="324376" y="374562"/>
                    <a:pt x="325770" y="376566"/>
                    <a:pt x="326380" y="376566"/>
                  </a:cubicBezTo>
                  <a:cubicBezTo>
                    <a:pt x="326990" y="376566"/>
                    <a:pt x="328471" y="376566"/>
                    <a:pt x="329169" y="375869"/>
                  </a:cubicBezTo>
                  <a:cubicBezTo>
                    <a:pt x="329866" y="375869"/>
                    <a:pt x="329866" y="373865"/>
                    <a:pt x="329866" y="373168"/>
                  </a:cubicBezTo>
                  <a:cubicBezTo>
                    <a:pt x="329169" y="372471"/>
                    <a:pt x="327077" y="371861"/>
                    <a:pt x="326380" y="371164"/>
                  </a:cubicBezTo>
                  <a:cubicBezTo>
                    <a:pt x="325683" y="369857"/>
                    <a:pt x="326380" y="367766"/>
                    <a:pt x="325683" y="366459"/>
                  </a:cubicBezTo>
                  <a:cubicBezTo>
                    <a:pt x="325683" y="365762"/>
                    <a:pt x="324986" y="365152"/>
                    <a:pt x="324289" y="364455"/>
                  </a:cubicBezTo>
                  <a:cubicBezTo>
                    <a:pt x="323592" y="363758"/>
                    <a:pt x="322198" y="363758"/>
                    <a:pt x="321501" y="363148"/>
                  </a:cubicBezTo>
                  <a:cubicBezTo>
                    <a:pt x="321501" y="362451"/>
                    <a:pt x="320804" y="361144"/>
                    <a:pt x="320804" y="360447"/>
                  </a:cubicBezTo>
                  <a:cubicBezTo>
                    <a:pt x="320804" y="359750"/>
                    <a:pt x="322198" y="358443"/>
                    <a:pt x="322895" y="358443"/>
                  </a:cubicBezTo>
                  <a:lnTo>
                    <a:pt x="325683" y="358443"/>
                  </a:lnTo>
                  <a:cubicBezTo>
                    <a:pt x="326380" y="357746"/>
                    <a:pt x="326380" y="356439"/>
                    <a:pt x="327077" y="355742"/>
                  </a:cubicBezTo>
                  <a:cubicBezTo>
                    <a:pt x="327077" y="355045"/>
                    <a:pt x="327775" y="352344"/>
                    <a:pt x="327077" y="351734"/>
                  </a:cubicBezTo>
                  <a:cubicBezTo>
                    <a:pt x="327077" y="350427"/>
                    <a:pt x="324986" y="349730"/>
                    <a:pt x="324289" y="349033"/>
                  </a:cubicBezTo>
                  <a:cubicBezTo>
                    <a:pt x="324289" y="347726"/>
                    <a:pt x="324289" y="345635"/>
                    <a:pt x="324986" y="345025"/>
                  </a:cubicBezTo>
                  <a:cubicBezTo>
                    <a:pt x="325683" y="343719"/>
                    <a:pt x="327775" y="343022"/>
                    <a:pt x="327775" y="342325"/>
                  </a:cubicBezTo>
                  <a:cubicBezTo>
                    <a:pt x="328471" y="342325"/>
                    <a:pt x="328471" y="341018"/>
                    <a:pt x="328471" y="340321"/>
                  </a:cubicBezTo>
                  <a:cubicBezTo>
                    <a:pt x="328471" y="339624"/>
                    <a:pt x="327775" y="337620"/>
                    <a:pt x="327775" y="336923"/>
                  </a:cubicBezTo>
                  <a:cubicBezTo>
                    <a:pt x="327775" y="336226"/>
                    <a:pt x="328471" y="334919"/>
                    <a:pt x="329169" y="334222"/>
                  </a:cubicBezTo>
                  <a:cubicBezTo>
                    <a:pt x="330562" y="334222"/>
                    <a:pt x="332654" y="334919"/>
                    <a:pt x="333351" y="334919"/>
                  </a:cubicBezTo>
                  <a:cubicBezTo>
                    <a:pt x="334745" y="334222"/>
                    <a:pt x="336139" y="334222"/>
                    <a:pt x="336749" y="333612"/>
                  </a:cubicBezTo>
                  <a:cubicBezTo>
                    <a:pt x="337446" y="332915"/>
                    <a:pt x="338143" y="331608"/>
                    <a:pt x="338143" y="330911"/>
                  </a:cubicBezTo>
                  <a:cubicBezTo>
                    <a:pt x="338840" y="330214"/>
                    <a:pt x="337446" y="327513"/>
                    <a:pt x="338143" y="326206"/>
                  </a:cubicBezTo>
                  <a:cubicBezTo>
                    <a:pt x="338143" y="325509"/>
                    <a:pt x="338840" y="323505"/>
                    <a:pt x="339537" y="322808"/>
                  </a:cubicBezTo>
                  <a:cubicBezTo>
                    <a:pt x="340234" y="322111"/>
                    <a:pt x="340931" y="321501"/>
                    <a:pt x="341628" y="320804"/>
                  </a:cubicBezTo>
                  <a:cubicBezTo>
                    <a:pt x="342325" y="320107"/>
                    <a:pt x="343719" y="318800"/>
                    <a:pt x="344416" y="317406"/>
                  </a:cubicBezTo>
                  <a:cubicBezTo>
                    <a:pt x="344416" y="316709"/>
                    <a:pt x="344416" y="314705"/>
                    <a:pt x="345113" y="314705"/>
                  </a:cubicBezTo>
                  <a:cubicBezTo>
                    <a:pt x="345810" y="314008"/>
                    <a:pt x="347901" y="314008"/>
                    <a:pt x="348511" y="314705"/>
                  </a:cubicBezTo>
                  <a:cubicBezTo>
                    <a:pt x="349208" y="314705"/>
                    <a:pt x="349905" y="315402"/>
                    <a:pt x="350602" y="316012"/>
                  </a:cubicBezTo>
                  <a:cubicBezTo>
                    <a:pt x="351299" y="316709"/>
                    <a:pt x="350602" y="318713"/>
                    <a:pt x="351299" y="320020"/>
                  </a:cubicBezTo>
                  <a:cubicBezTo>
                    <a:pt x="351996" y="320717"/>
                    <a:pt x="353390" y="321327"/>
                    <a:pt x="354697" y="322024"/>
                  </a:cubicBezTo>
                  <a:cubicBezTo>
                    <a:pt x="355394" y="322024"/>
                    <a:pt x="356788" y="320717"/>
                    <a:pt x="357485" y="320020"/>
                  </a:cubicBezTo>
                  <a:cubicBezTo>
                    <a:pt x="358879" y="319323"/>
                    <a:pt x="358879" y="317319"/>
                    <a:pt x="359576" y="316012"/>
                  </a:cubicBezTo>
                  <a:cubicBezTo>
                    <a:pt x="360273" y="315315"/>
                    <a:pt x="362364" y="314008"/>
                    <a:pt x="363671" y="313311"/>
                  </a:cubicBezTo>
                  <a:cubicBezTo>
                    <a:pt x="364368" y="312614"/>
                    <a:pt x="366459" y="313311"/>
                    <a:pt x="367069" y="313311"/>
                  </a:cubicBezTo>
                  <a:cubicBezTo>
                    <a:pt x="367766" y="312614"/>
                    <a:pt x="368463" y="310610"/>
                    <a:pt x="368463" y="309913"/>
                  </a:cubicBezTo>
                  <a:cubicBezTo>
                    <a:pt x="369160" y="309216"/>
                    <a:pt x="369160" y="307212"/>
                    <a:pt x="369857" y="306515"/>
                  </a:cubicBezTo>
                  <a:cubicBezTo>
                    <a:pt x="370554" y="305818"/>
                    <a:pt x="372645" y="305818"/>
                    <a:pt x="373255" y="305208"/>
                  </a:cubicBezTo>
                  <a:cubicBezTo>
                    <a:pt x="373952" y="304511"/>
                    <a:pt x="375346" y="303204"/>
                    <a:pt x="375346" y="301810"/>
                  </a:cubicBezTo>
                  <a:cubicBezTo>
                    <a:pt x="376043" y="300503"/>
                    <a:pt x="376740" y="297802"/>
                    <a:pt x="377437" y="296408"/>
                  </a:cubicBezTo>
                  <a:cubicBezTo>
                    <a:pt x="378134" y="295101"/>
                    <a:pt x="379528" y="293010"/>
                    <a:pt x="380225" y="292400"/>
                  </a:cubicBezTo>
                  <a:cubicBezTo>
                    <a:pt x="381619" y="290396"/>
                    <a:pt x="383623" y="287695"/>
                    <a:pt x="385017" y="285692"/>
                  </a:cubicBezTo>
                  <a:cubicBezTo>
                    <a:pt x="385714" y="284995"/>
                    <a:pt x="387108" y="282294"/>
                    <a:pt x="388415" y="281684"/>
                  </a:cubicBezTo>
                  <a:cubicBezTo>
                    <a:pt x="389112" y="280987"/>
                    <a:pt x="391203" y="280987"/>
                    <a:pt x="391900" y="280377"/>
                  </a:cubicBezTo>
                  <a:cubicBezTo>
                    <a:pt x="392598" y="279680"/>
                    <a:pt x="393294" y="278373"/>
                    <a:pt x="393294" y="277676"/>
                  </a:cubicBezTo>
                  <a:cubicBezTo>
                    <a:pt x="393294" y="276369"/>
                    <a:pt x="391900" y="274278"/>
                    <a:pt x="391900" y="273668"/>
                  </a:cubicBezTo>
                  <a:cubicBezTo>
                    <a:pt x="392598" y="272361"/>
                    <a:pt x="394689" y="272361"/>
                    <a:pt x="394689" y="271664"/>
                  </a:cubicBezTo>
                  <a:cubicBezTo>
                    <a:pt x="395385" y="270357"/>
                    <a:pt x="393991" y="268266"/>
                    <a:pt x="393294" y="266959"/>
                  </a:cubicBezTo>
                  <a:cubicBezTo>
                    <a:pt x="393294" y="266262"/>
                    <a:pt x="391203" y="265652"/>
                    <a:pt x="390506" y="264955"/>
                  </a:cubicBezTo>
                  <a:cubicBezTo>
                    <a:pt x="389809" y="264258"/>
                    <a:pt x="390506" y="262951"/>
                    <a:pt x="390506" y="261557"/>
                  </a:cubicBezTo>
                  <a:cubicBezTo>
                    <a:pt x="391203" y="260860"/>
                    <a:pt x="393294" y="259553"/>
                    <a:pt x="393904" y="258159"/>
                  </a:cubicBezTo>
                  <a:cubicBezTo>
                    <a:pt x="393904" y="256852"/>
                    <a:pt x="391813" y="254761"/>
                    <a:pt x="391813" y="253454"/>
                  </a:cubicBezTo>
                  <a:cubicBezTo>
                    <a:pt x="391813" y="252757"/>
                    <a:pt x="393207" y="251450"/>
                    <a:pt x="393207" y="250753"/>
                  </a:cubicBezTo>
                  <a:cubicBezTo>
                    <a:pt x="393904" y="250056"/>
                    <a:pt x="393904" y="248749"/>
                    <a:pt x="393904" y="248052"/>
                  </a:cubicBezTo>
                  <a:cubicBezTo>
                    <a:pt x="393207" y="247355"/>
                    <a:pt x="391813" y="246746"/>
                    <a:pt x="391116" y="246048"/>
                  </a:cubicBezTo>
                  <a:cubicBezTo>
                    <a:pt x="391116" y="246048"/>
                    <a:pt x="391813" y="244742"/>
                    <a:pt x="391813" y="244045"/>
                  </a:cubicBezTo>
                  <a:cubicBezTo>
                    <a:pt x="392510" y="244045"/>
                    <a:pt x="394601" y="244742"/>
                    <a:pt x="395908" y="244045"/>
                  </a:cubicBezTo>
                  <a:cubicBezTo>
                    <a:pt x="395908" y="244045"/>
                    <a:pt x="396605" y="243348"/>
                    <a:pt x="396605" y="242738"/>
                  </a:cubicBezTo>
                  <a:cubicBezTo>
                    <a:pt x="396605" y="241431"/>
                    <a:pt x="394514" y="239340"/>
                    <a:pt x="394514" y="238033"/>
                  </a:cubicBezTo>
                  <a:cubicBezTo>
                    <a:pt x="394514" y="237336"/>
                    <a:pt x="395908" y="236029"/>
                    <a:pt x="395908" y="234635"/>
                  </a:cubicBezTo>
                  <a:cubicBezTo>
                    <a:pt x="395908" y="233938"/>
                    <a:pt x="395211" y="231934"/>
                    <a:pt x="395211" y="231237"/>
                  </a:cubicBezTo>
                  <a:cubicBezTo>
                    <a:pt x="394514" y="229233"/>
                    <a:pt x="392423" y="225835"/>
                    <a:pt x="393120" y="224528"/>
                  </a:cubicBezTo>
                  <a:cubicBezTo>
                    <a:pt x="393817" y="223831"/>
                    <a:pt x="395908" y="223221"/>
                    <a:pt x="395908" y="222524"/>
                  </a:cubicBezTo>
                  <a:cubicBezTo>
                    <a:pt x="396605" y="221217"/>
                    <a:pt x="395211" y="219126"/>
                    <a:pt x="395211" y="218516"/>
                  </a:cubicBezTo>
                  <a:cubicBezTo>
                    <a:pt x="394514" y="217209"/>
                    <a:pt x="395211" y="215118"/>
                    <a:pt x="395211" y="214508"/>
                  </a:cubicBezTo>
                  <a:cubicBezTo>
                    <a:pt x="395211" y="213201"/>
                    <a:pt x="396605" y="211807"/>
                    <a:pt x="397302" y="210500"/>
                  </a:cubicBezTo>
                  <a:cubicBezTo>
                    <a:pt x="397302" y="209803"/>
                    <a:pt x="396605" y="207102"/>
                    <a:pt x="397302" y="206493"/>
                  </a:cubicBezTo>
                  <a:cubicBezTo>
                    <a:pt x="397302" y="205795"/>
                    <a:pt x="397302" y="203792"/>
                    <a:pt x="397999" y="203095"/>
                  </a:cubicBezTo>
                  <a:cubicBezTo>
                    <a:pt x="398696" y="203095"/>
                    <a:pt x="399393" y="202397"/>
                    <a:pt x="399393" y="201788"/>
                  </a:cubicBezTo>
                  <a:cubicBezTo>
                    <a:pt x="400090" y="201091"/>
                    <a:pt x="399393" y="199087"/>
                    <a:pt x="399393" y="198390"/>
                  </a:cubicBezTo>
                </a:path>
              </a:pathLst>
            </a:custGeom>
            <a:solidFill>
              <a:srgbClr val="001980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43" name="Freeform: Shape 33">
              <a:extLst>
                <a:ext uri="{FF2B5EF4-FFF2-40B4-BE49-F238E27FC236}">
                  <a16:creationId xmlns:a16="http://schemas.microsoft.com/office/drawing/2014/main" id="{B0401A61-717A-5AA9-AADF-93AB7C92FA52}"/>
                </a:ext>
              </a:extLst>
            </p:cNvPr>
            <p:cNvSpPr/>
            <p:nvPr/>
          </p:nvSpPr>
          <p:spPr>
            <a:xfrm>
              <a:off x="5071521" y="1807343"/>
              <a:ext cx="559185" cy="365723"/>
            </a:xfrm>
            <a:custGeom>
              <a:avLst/>
              <a:gdLst>
                <a:gd name="connsiteX0" fmla="*/ 143586 w 559185"/>
                <a:gd name="connsiteY0" fmla="*/ 344290 h 365723"/>
                <a:gd name="connsiteX1" fmla="*/ 325770 w 559185"/>
                <a:gd name="connsiteY1" fmla="*/ 303340 h 365723"/>
                <a:gd name="connsiteX2" fmla="*/ 436858 w 559185"/>
                <a:gd name="connsiteY2" fmla="*/ 275807 h 365723"/>
                <a:gd name="connsiteX3" fmla="*/ 478941 w 559185"/>
                <a:gd name="connsiteY3" fmla="*/ 265701 h 365723"/>
                <a:gd name="connsiteX4" fmla="*/ 481032 w 559185"/>
                <a:gd name="connsiteY4" fmla="*/ 260996 h 365723"/>
                <a:gd name="connsiteX5" fmla="*/ 485824 w 559185"/>
                <a:gd name="connsiteY5" fmla="*/ 255594 h 365723"/>
                <a:gd name="connsiteX6" fmla="*/ 491313 w 559185"/>
                <a:gd name="connsiteY6" fmla="*/ 251586 h 365723"/>
                <a:gd name="connsiteX7" fmla="*/ 498196 w 559185"/>
                <a:gd name="connsiteY7" fmla="*/ 249582 h 365723"/>
                <a:gd name="connsiteX8" fmla="*/ 504382 w 559185"/>
                <a:gd name="connsiteY8" fmla="*/ 250889 h 365723"/>
                <a:gd name="connsiteX9" fmla="*/ 507867 w 559185"/>
                <a:gd name="connsiteY9" fmla="*/ 252196 h 365723"/>
                <a:gd name="connsiteX10" fmla="*/ 508564 w 559185"/>
                <a:gd name="connsiteY10" fmla="*/ 250192 h 365723"/>
                <a:gd name="connsiteX11" fmla="*/ 510655 w 559185"/>
                <a:gd name="connsiteY11" fmla="*/ 249495 h 365723"/>
                <a:gd name="connsiteX12" fmla="*/ 512746 w 559185"/>
                <a:gd name="connsiteY12" fmla="*/ 246184 h 365723"/>
                <a:gd name="connsiteX13" fmla="*/ 514837 w 559185"/>
                <a:gd name="connsiteY13" fmla="*/ 244180 h 365723"/>
                <a:gd name="connsiteX14" fmla="*/ 519630 w 559185"/>
                <a:gd name="connsiteY14" fmla="*/ 243483 h 365723"/>
                <a:gd name="connsiteX15" fmla="*/ 523812 w 559185"/>
                <a:gd name="connsiteY15" fmla="*/ 240172 h 365723"/>
                <a:gd name="connsiteX16" fmla="*/ 526600 w 559185"/>
                <a:gd name="connsiteY16" fmla="*/ 236774 h 365723"/>
                <a:gd name="connsiteX17" fmla="*/ 529388 w 559185"/>
                <a:gd name="connsiteY17" fmla="*/ 236077 h 365723"/>
                <a:gd name="connsiteX18" fmla="*/ 530084 w 559185"/>
                <a:gd name="connsiteY18" fmla="*/ 233376 h 365723"/>
                <a:gd name="connsiteX19" fmla="*/ 527993 w 559185"/>
                <a:gd name="connsiteY19" fmla="*/ 230675 h 365723"/>
                <a:gd name="connsiteX20" fmla="*/ 527993 w 559185"/>
                <a:gd name="connsiteY20" fmla="*/ 228671 h 365723"/>
                <a:gd name="connsiteX21" fmla="*/ 528691 w 559185"/>
                <a:gd name="connsiteY21" fmla="*/ 225970 h 365723"/>
                <a:gd name="connsiteX22" fmla="*/ 531479 w 559185"/>
                <a:gd name="connsiteY22" fmla="*/ 224663 h 365723"/>
                <a:gd name="connsiteX23" fmla="*/ 534267 w 559185"/>
                <a:gd name="connsiteY23" fmla="*/ 221962 h 365723"/>
                <a:gd name="connsiteX24" fmla="*/ 534964 w 559185"/>
                <a:gd name="connsiteY24" fmla="*/ 219959 h 365723"/>
                <a:gd name="connsiteX25" fmla="*/ 536358 w 559185"/>
                <a:gd name="connsiteY25" fmla="*/ 218652 h 365723"/>
                <a:gd name="connsiteX26" fmla="*/ 539843 w 559185"/>
                <a:gd name="connsiteY26" fmla="*/ 214644 h 365723"/>
                <a:gd name="connsiteX27" fmla="*/ 542631 w 559185"/>
                <a:gd name="connsiteY27" fmla="*/ 209939 h 365723"/>
                <a:gd name="connsiteX28" fmla="*/ 545419 w 559185"/>
                <a:gd name="connsiteY28" fmla="*/ 208632 h 365723"/>
                <a:gd name="connsiteX29" fmla="*/ 548904 w 559185"/>
                <a:gd name="connsiteY29" fmla="*/ 206628 h 365723"/>
                <a:gd name="connsiteX30" fmla="*/ 549601 w 559185"/>
                <a:gd name="connsiteY30" fmla="*/ 204624 h 365723"/>
                <a:gd name="connsiteX31" fmla="*/ 550995 w 559185"/>
                <a:gd name="connsiteY31" fmla="*/ 201923 h 365723"/>
                <a:gd name="connsiteX32" fmla="*/ 552389 w 559185"/>
                <a:gd name="connsiteY32" fmla="*/ 201226 h 365723"/>
                <a:gd name="connsiteX33" fmla="*/ 554481 w 559185"/>
                <a:gd name="connsiteY33" fmla="*/ 200529 h 365723"/>
                <a:gd name="connsiteX34" fmla="*/ 555874 w 559185"/>
                <a:gd name="connsiteY34" fmla="*/ 198525 h 365723"/>
                <a:gd name="connsiteX35" fmla="*/ 558663 w 559185"/>
                <a:gd name="connsiteY35" fmla="*/ 197828 h 365723"/>
                <a:gd name="connsiteX36" fmla="*/ 558663 w 559185"/>
                <a:gd name="connsiteY36" fmla="*/ 193123 h 365723"/>
                <a:gd name="connsiteX37" fmla="*/ 554481 w 559185"/>
                <a:gd name="connsiteY37" fmla="*/ 193123 h 365723"/>
                <a:gd name="connsiteX38" fmla="*/ 552389 w 559185"/>
                <a:gd name="connsiteY38" fmla="*/ 189725 h 365723"/>
                <a:gd name="connsiteX39" fmla="*/ 548904 w 559185"/>
                <a:gd name="connsiteY39" fmla="*/ 188418 h 365723"/>
                <a:gd name="connsiteX40" fmla="*/ 544722 w 559185"/>
                <a:gd name="connsiteY40" fmla="*/ 188418 h 365723"/>
                <a:gd name="connsiteX41" fmla="*/ 543328 w 559185"/>
                <a:gd name="connsiteY41" fmla="*/ 186414 h 365723"/>
                <a:gd name="connsiteX42" fmla="*/ 540540 w 559185"/>
                <a:gd name="connsiteY42" fmla="*/ 182407 h 365723"/>
                <a:gd name="connsiteX43" fmla="*/ 536358 w 559185"/>
                <a:gd name="connsiteY43" fmla="*/ 181100 h 365723"/>
                <a:gd name="connsiteX44" fmla="*/ 532873 w 559185"/>
                <a:gd name="connsiteY44" fmla="*/ 180403 h 365723"/>
                <a:gd name="connsiteX45" fmla="*/ 530782 w 559185"/>
                <a:gd name="connsiteY45" fmla="*/ 176395 h 365723"/>
                <a:gd name="connsiteX46" fmla="*/ 528691 w 559185"/>
                <a:gd name="connsiteY46" fmla="*/ 173084 h 365723"/>
                <a:gd name="connsiteX47" fmla="*/ 525903 w 559185"/>
                <a:gd name="connsiteY47" fmla="*/ 173781 h 365723"/>
                <a:gd name="connsiteX48" fmla="*/ 522417 w 559185"/>
                <a:gd name="connsiteY48" fmla="*/ 174478 h 365723"/>
                <a:gd name="connsiteX49" fmla="*/ 519630 w 559185"/>
                <a:gd name="connsiteY49" fmla="*/ 173171 h 365723"/>
                <a:gd name="connsiteX50" fmla="*/ 517538 w 559185"/>
                <a:gd name="connsiteY50" fmla="*/ 169773 h 365723"/>
                <a:gd name="connsiteX51" fmla="*/ 518235 w 559185"/>
                <a:gd name="connsiteY51" fmla="*/ 165068 h 365723"/>
                <a:gd name="connsiteX52" fmla="*/ 516144 w 559185"/>
                <a:gd name="connsiteY52" fmla="*/ 159666 h 365723"/>
                <a:gd name="connsiteX53" fmla="*/ 512049 w 559185"/>
                <a:gd name="connsiteY53" fmla="*/ 156965 h 365723"/>
                <a:gd name="connsiteX54" fmla="*/ 508564 w 559185"/>
                <a:gd name="connsiteY54" fmla="*/ 157662 h 365723"/>
                <a:gd name="connsiteX55" fmla="*/ 507170 w 559185"/>
                <a:gd name="connsiteY55" fmla="*/ 160363 h 365723"/>
                <a:gd name="connsiteX56" fmla="*/ 503685 w 559185"/>
                <a:gd name="connsiteY56" fmla="*/ 159666 h 365723"/>
                <a:gd name="connsiteX57" fmla="*/ 502988 w 559185"/>
                <a:gd name="connsiteY57" fmla="*/ 156355 h 365723"/>
                <a:gd name="connsiteX58" fmla="*/ 500897 w 559185"/>
                <a:gd name="connsiteY58" fmla="*/ 153654 h 365723"/>
                <a:gd name="connsiteX59" fmla="*/ 500200 w 559185"/>
                <a:gd name="connsiteY59" fmla="*/ 149647 h 365723"/>
                <a:gd name="connsiteX60" fmla="*/ 501594 w 559185"/>
                <a:gd name="connsiteY60" fmla="*/ 147643 h 365723"/>
                <a:gd name="connsiteX61" fmla="*/ 499503 w 559185"/>
                <a:gd name="connsiteY61" fmla="*/ 145639 h 365723"/>
                <a:gd name="connsiteX62" fmla="*/ 499503 w 559185"/>
                <a:gd name="connsiteY62" fmla="*/ 141631 h 365723"/>
                <a:gd name="connsiteX63" fmla="*/ 498109 w 559185"/>
                <a:gd name="connsiteY63" fmla="*/ 138930 h 365723"/>
                <a:gd name="connsiteX64" fmla="*/ 499503 w 559185"/>
                <a:gd name="connsiteY64" fmla="*/ 134922 h 365723"/>
                <a:gd name="connsiteX65" fmla="*/ 501594 w 559185"/>
                <a:gd name="connsiteY65" fmla="*/ 134922 h 365723"/>
                <a:gd name="connsiteX66" fmla="*/ 503685 w 559185"/>
                <a:gd name="connsiteY66" fmla="*/ 132918 h 365723"/>
                <a:gd name="connsiteX67" fmla="*/ 505079 w 559185"/>
                <a:gd name="connsiteY67" fmla="*/ 130217 h 365723"/>
                <a:gd name="connsiteX68" fmla="*/ 504382 w 559185"/>
                <a:gd name="connsiteY68" fmla="*/ 126819 h 365723"/>
                <a:gd name="connsiteX69" fmla="*/ 505079 w 559185"/>
                <a:gd name="connsiteY69" fmla="*/ 124815 h 365723"/>
                <a:gd name="connsiteX70" fmla="*/ 507170 w 559185"/>
                <a:gd name="connsiteY70" fmla="*/ 124118 h 365723"/>
                <a:gd name="connsiteX71" fmla="*/ 507170 w 559185"/>
                <a:gd name="connsiteY71" fmla="*/ 121417 h 365723"/>
                <a:gd name="connsiteX72" fmla="*/ 495408 w 559185"/>
                <a:gd name="connsiteY72" fmla="*/ 110701 h 365723"/>
                <a:gd name="connsiteX73" fmla="*/ 503685 w 559185"/>
                <a:gd name="connsiteY73" fmla="*/ 101988 h 365723"/>
                <a:gd name="connsiteX74" fmla="*/ 504382 w 559185"/>
                <a:gd name="connsiteY74" fmla="*/ 97980 h 365723"/>
                <a:gd name="connsiteX75" fmla="*/ 505776 w 559185"/>
                <a:gd name="connsiteY75" fmla="*/ 95976 h 365723"/>
                <a:gd name="connsiteX76" fmla="*/ 505776 w 559185"/>
                <a:gd name="connsiteY76" fmla="*/ 92578 h 365723"/>
                <a:gd name="connsiteX77" fmla="*/ 507170 w 559185"/>
                <a:gd name="connsiteY77" fmla="*/ 89877 h 365723"/>
                <a:gd name="connsiteX78" fmla="*/ 509958 w 559185"/>
                <a:gd name="connsiteY78" fmla="*/ 89180 h 365723"/>
                <a:gd name="connsiteX79" fmla="*/ 510655 w 559185"/>
                <a:gd name="connsiteY79" fmla="*/ 85782 h 365723"/>
                <a:gd name="connsiteX80" fmla="*/ 512049 w 559185"/>
                <a:gd name="connsiteY80" fmla="*/ 81077 h 365723"/>
                <a:gd name="connsiteX81" fmla="*/ 511352 w 559185"/>
                <a:gd name="connsiteY81" fmla="*/ 77069 h 365723"/>
                <a:gd name="connsiteX82" fmla="*/ 512049 w 559185"/>
                <a:gd name="connsiteY82" fmla="*/ 71667 h 365723"/>
                <a:gd name="connsiteX83" fmla="*/ 514837 w 559185"/>
                <a:gd name="connsiteY83" fmla="*/ 65656 h 365723"/>
                <a:gd name="connsiteX84" fmla="*/ 517625 w 559185"/>
                <a:gd name="connsiteY84" fmla="*/ 64349 h 365723"/>
                <a:gd name="connsiteX85" fmla="*/ 517625 w 559185"/>
                <a:gd name="connsiteY85" fmla="*/ 60951 h 365723"/>
                <a:gd name="connsiteX86" fmla="*/ 520413 w 559185"/>
                <a:gd name="connsiteY86" fmla="*/ 59644 h 365723"/>
                <a:gd name="connsiteX87" fmla="*/ 523202 w 559185"/>
                <a:gd name="connsiteY87" fmla="*/ 58337 h 365723"/>
                <a:gd name="connsiteX88" fmla="*/ 521808 w 559185"/>
                <a:gd name="connsiteY88" fmla="*/ 57640 h 365723"/>
                <a:gd name="connsiteX89" fmla="*/ 520413 w 559185"/>
                <a:gd name="connsiteY89" fmla="*/ 54939 h 365723"/>
                <a:gd name="connsiteX90" fmla="*/ 518322 w 559185"/>
                <a:gd name="connsiteY90" fmla="*/ 54242 h 365723"/>
                <a:gd name="connsiteX91" fmla="*/ 516928 w 559185"/>
                <a:gd name="connsiteY91" fmla="*/ 51541 h 365723"/>
                <a:gd name="connsiteX92" fmla="*/ 514837 w 559185"/>
                <a:gd name="connsiteY92" fmla="*/ 52238 h 365723"/>
                <a:gd name="connsiteX93" fmla="*/ 512746 w 559185"/>
                <a:gd name="connsiteY93" fmla="*/ 52935 h 365723"/>
                <a:gd name="connsiteX94" fmla="*/ 510655 w 559185"/>
                <a:gd name="connsiteY94" fmla="*/ 51628 h 365723"/>
                <a:gd name="connsiteX95" fmla="*/ 508564 w 559185"/>
                <a:gd name="connsiteY95" fmla="*/ 52325 h 365723"/>
                <a:gd name="connsiteX96" fmla="*/ 505776 w 559185"/>
                <a:gd name="connsiteY96" fmla="*/ 52325 h 365723"/>
                <a:gd name="connsiteX97" fmla="*/ 503685 w 559185"/>
                <a:gd name="connsiteY97" fmla="*/ 53632 h 365723"/>
                <a:gd name="connsiteX98" fmla="*/ 500897 w 559185"/>
                <a:gd name="connsiteY98" fmla="*/ 52325 h 365723"/>
                <a:gd name="connsiteX99" fmla="*/ 499503 w 559185"/>
                <a:gd name="connsiteY99" fmla="*/ 49624 h 365723"/>
                <a:gd name="connsiteX100" fmla="*/ 497412 w 559185"/>
                <a:gd name="connsiteY100" fmla="*/ 49624 h 365723"/>
                <a:gd name="connsiteX101" fmla="*/ 495321 w 559185"/>
                <a:gd name="connsiteY101" fmla="*/ 50931 h 365723"/>
                <a:gd name="connsiteX102" fmla="*/ 492532 w 559185"/>
                <a:gd name="connsiteY102" fmla="*/ 50234 h 365723"/>
                <a:gd name="connsiteX103" fmla="*/ 492532 w 559185"/>
                <a:gd name="connsiteY103" fmla="*/ 48230 h 365723"/>
                <a:gd name="connsiteX104" fmla="*/ 491139 w 559185"/>
                <a:gd name="connsiteY104" fmla="*/ 47533 h 365723"/>
                <a:gd name="connsiteX105" fmla="*/ 488350 w 559185"/>
                <a:gd name="connsiteY105" fmla="*/ 44832 h 365723"/>
                <a:gd name="connsiteX106" fmla="*/ 485562 w 559185"/>
                <a:gd name="connsiteY106" fmla="*/ 41434 h 365723"/>
                <a:gd name="connsiteX107" fmla="*/ 482774 w 559185"/>
                <a:gd name="connsiteY107" fmla="*/ 40127 h 365723"/>
                <a:gd name="connsiteX108" fmla="*/ 481380 w 559185"/>
                <a:gd name="connsiteY108" fmla="*/ 38820 h 365723"/>
                <a:gd name="connsiteX109" fmla="*/ 483471 w 559185"/>
                <a:gd name="connsiteY109" fmla="*/ 35422 h 365723"/>
                <a:gd name="connsiteX110" fmla="*/ 482774 w 559185"/>
                <a:gd name="connsiteY110" fmla="*/ 31414 h 365723"/>
                <a:gd name="connsiteX111" fmla="*/ 479986 w 559185"/>
                <a:gd name="connsiteY111" fmla="*/ 28713 h 365723"/>
                <a:gd name="connsiteX112" fmla="*/ 478592 w 559185"/>
                <a:gd name="connsiteY112" fmla="*/ 26709 h 365723"/>
                <a:gd name="connsiteX113" fmla="*/ 479289 w 559185"/>
                <a:gd name="connsiteY113" fmla="*/ 23311 h 365723"/>
                <a:gd name="connsiteX114" fmla="*/ 477198 w 559185"/>
                <a:gd name="connsiteY114" fmla="*/ 19914 h 365723"/>
                <a:gd name="connsiteX115" fmla="*/ 473713 w 559185"/>
                <a:gd name="connsiteY115" fmla="*/ 21220 h 365723"/>
                <a:gd name="connsiteX116" fmla="*/ 473016 w 559185"/>
                <a:gd name="connsiteY116" fmla="*/ 18519 h 365723"/>
                <a:gd name="connsiteX117" fmla="*/ 475107 w 559185"/>
                <a:gd name="connsiteY117" fmla="*/ 15121 h 365723"/>
                <a:gd name="connsiteX118" fmla="*/ 471622 w 559185"/>
                <a:gd name="connsiteY118" fmla="*/ 14424 h 365723"/>
                <a:gd name="connsiteX119" fmla="*/ 470228 w 559185"/>
                <a:gd name="connsiteY119" fmla="*/ 12421 h 365723"/>
                <a:gd name="connsiteX120" fmla="*/ 468137 w 559185"/>
                <a:gd name="connsiteY120" fmla="*/ 12421 h 365723"/>
                <a:gd name="connsiteX121" fmla="*/ 464652 w 559185"/>
                <a:gd name="connsiteY121" fmla="*/ 11114 h 365723"/>
                <a:gd name="connsiteX122" fmla="*/ 461864 w 559185"/>
                <a:gd name="connsiteY122" fmla="*/ 11114 h 365723"/>
                <a:gd name="connsiteX123" fmla="*/ 459773 w 559185"/>
                <a:gd name="connsiteY123" fmla="*/ 12421 h 365723"/>
                <a:gd name="connsiteX124" fmla="*/ 458379 w 559185"/>
                <a:gd name="connsiteY124" fmla="*/ 12421 h 365723"/>
                <a:gd name="connsiteX125" fmla="*/ 456288 w 559185"/>
                <a:gd name="connsiteY125" fmla="*/ 10417 h 365723"/>
                <a:gd name="connsiteX126" fmla="*/ 454893 w 559185"/>
                <a:gd name="connsiteY126" fmla="*/ 7106 h 365723"/>
                <a:gd name="connsiteX127" fmla="*/ 451408 w 559185"/>
                <a:gd name="connsiteY127" fmla="*/ 3708 h 365723"/>
                <a:gd name="connsiteX128" fmla="*/ 446616 w 559185"/>
                <a:gd name="connsiteY128" fmla="*/ 3708 h 365723"/>
                <a:gd name="connsiteX129" fmla="*/ 445222 w 559185"/>
                <a:gd name="connsiteY129" fmla="*/ 310 h 365723"/>
                <a:gd name="connsiteX130" fmla="*/ 441040 w 559185"/>
                <a:gd name="connsiteY130" fmla="*/ 310 h 365723"/>
                <a:gd name="connsiteX131" fmla="*/ 376827 w 559185"/>
                <a:gd name="connsiteY131" fmla="*/ 17125 h 365723"/>
                <a:gd name="connsiteX132" fmla="*/ 249185 w 559185"/>
                <a:gd name="connsiteY132" fmla="*/ 48056 h 365723"/>
                <a:gd name="connsiteX133" fmla="*/ 135309 w 559185"/>
                <a:gd name="connsiteY133" fmla="*/ 73584 h 365723"/>
                <a:gd name="connsiteX134" fmla="*/ 62819 w 559185"/>
                <a:gd name="connsiteY134" fmla="*/ 89006 h 365723"/>
                <a:gd name="connsiteX135" fmla="*/ 56633 w 559185"/>
                <a:gd name="connsiteY135" fmla="*/ 58163 h 365723"/>
                <a:gd name="connsiteX136" fmla="*/ 48356 w 559185"/>
                <a:gd name="connsiteY136" fmla="*/ 64174 h 365723"/>
                <a:gd name="connsiteX137" fmla="*/ 41473 w 559185"/>
                <a:gd name="connsiteY137" fmla="*/ 69576 h 365723"/>
                <a:gd name="connsiteX138" fmla="*/ 35984 w 559185"/>
                <a:gd name="connsiteY138" fmla="*/ 74978 h 365723"/>
                <a:gd name="connsiteX139" fmla="*/ 32498 w 559185"/>
                <a:gd name="connsiteY139" fmla="*/ 77679 h 365723"/>
                <a:gd name="connsiteX140" fmla="*/ 31104 w 559185"/>
                <a:gd name="connsiteY140" fmla="*/ 76982 h 365723"/>
                <a:gd name="connsiteX141" fmla="*/ 29710 w 559185"/>
                <a:gd name="connsiteY141" fmla="*/ 75675 h 365723"/>
                <a:gd name="connsiteX142" fmla="*/ 27619 w 559185"/>
                <a:gd name="connsiteY142" fmla="*/ 75675 h 365723"/>
                <a:gd name="connsiteX143" fmla="*/ 25528 w 559185"/>
                <a:gd name="connsiteY143" fmla="*/ 78376 h 365723"/>
                <a:gd name="connsiteX144" fmla="*/ 25528 w 559185"/>
                <a:gd name="connsiteY144" fmla="*/ 81774 h 365723"/>
                <a:gd name="connsiteX145" fmla="*/ 24134 w 559185"/>
                <a:gd name="connsiteY145" fmla="*/ 83778 h 365723"/>
                <a:gd name="connsiteX146" fmla="*/ 19342 w 559185"/>
                <a:gd name="connsiteY146" fmla="*/ 88483 h 365723"/>
                <a:gd name="connsiteX147" fmla="*/ 4182 w 559185"/>
                <a:gd name="connsiteY147" fmla="*/ 99897 h 365723"/>
                <a:gd name="connsiteX148" fmla="*/ 0 w 559185"/>
                <a:gd name="connsiteY148" fmla="*/ 102598 h 365723"/>
                <a:gd name="connsiteX149" fmla="*/ 34502 w 559185"/>
                <a:gd name="connsiteY149" fmla="*/ 263697 h 365723"/>
                <a:gd name="connsiteX150" fmla="*/ 31017 w 559185"/>
                <a:gd name="connsiteY150" fmla="*/ 263697 h 365723"/>
                <a:gd name="connsiteX151" fmla="*/ 52451 w 559185"/>
                <a:gd name="connsiteY151" fmla="*/ 365723 h 365723"/>
                <a:gd name="connsiteX152" fmla="*/ 143499 w 559185"/>
                <a:gd name="connsiteY152" fmla="*/ 347601 h 365723"/>
                <a:gd name="connsiteX153" fmla="*/ 142802 w 559185"/>
                <a:gd name="connsiteY153" fmla="*/ 344203 h 365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</a:cxnLst>
              <a:rect l="l" t="t" r="r" b="b"/>
              <a:pathLst>
                <a:path w="559185" h="365723">
                  <a:moveTo>
                    <a:pt x="143586" y="344290"/>
                  </a:moveTo>
                  <a:lnTo>
                    <a:pt x="325770" y="303340"/>
                  </a:lnTo>
                  <a:lnTo>
                    <a:pt x="436858" y="275807"/>
                  </a:lnTo>
                  <a:lnTo>
                    <a:pt x="478941" y="265701"/>
                  </a:lnTo>
                  <a:cubicBezTo>
                    <a:pt x="479638" y="263697"/>
                    <a:pt x="480335" y="261693"/>
                    <a:pt x="481032" y="260996"/>
                  </a:cubicBezTo>
                  <a:cubicBezTo>
                    <a:pt x="481729" y="258992"/>
                    <a:pt x="484517" y="256988"/>
                    <a:pt x="485824" y="255594"/>
                  </a:cubicBezTo>
                  <a:cubicBezTo>
                    <a:pt x="487218" y="254287"/>
                    <a:pt x="489309" y="252196"/>
                    <a:pt x="491313" y="251586"/>
                  </a:cubicBezTo>
                  <a:cubicBezTo>
                    <a:pt x="492707" y="250889"/>
                    <a:pt x="496105" y="250279"/>
                    <a:pt x="498196" y="249582"/>
                  </a:cubicBezTo>
                  <a:cubicBezTo>
                    <a:pt x="499590" y="249582"/>
                    <a:pt x="502988" y="250279"/>
                    <a:pt x="504382" y="250889"/>
                  </a:cubicBezTo>
                  <a:cubicBezTo>
                    <a:pt x="505079" y="250889"/>
                    <a:pt x="506473" y="251586"/>
                    <a:pt x="507867" y="252196"/>
                  </a:cubicBezTo>
                  <a:cubicBezTo>
                    <a:pt x="508564" y="251499"/>
                    <a:pt x="508564" y="250889"/>
                    <a:pt x="508564" y="250192"/>
                  </a:cubicBezTo>
                  <a:cubicBezTo>
                    <a:pt x="509261" y="250192"/>
                    <a:pt x="509958" y="249495"/>
                    <a:pt x="510655" y="249495"/>
                  </a:cubicBezTo>
                  <a:cubicBezTo>
                    <a:pt x="511352" y="248798"/>
                    <a:pt x="512049" y="246794"/>
                    <a:pt x="512746" y="246184"/>
                  </a:cubicBezTo>
                  <a:cubicBezTo>
                    <a:pt x="513443" y="245487"/>
                    <a:pt x="514140" y="244180"/>
                    <a:pt x="514837" y="244180"/>
                  </a:cubicBezTo>
                  <a:cubicBezTo>
                    <a:pt x="516231" y="243483"/>
                    <a:pt x="519020" y="244180"/>
                    <a:pt x="519630" y="243483"/>
                  </a:cubicBezTo>
                  <a:cubicBezTo>
                    <a:pt x="521023" y="243483"/>
                    <a:pt x="522417" y="241479"/>
                    <a:pt x="523812" y="240172"/>
                  </a:cubicBezTo>
                  <a:cubicBezTo>
                    <a:pt x="524509" y="239475"/>
                    <a:pt x="525903" y="237471"/>
                    <a:pt x="526600" y="236774"/>
                  </a:cubicBezTo>
                  <a:cubicBezTo>
                    <a:pt x="527296" y="236774"/>
                    <a:pt x="529388" y="236774"/>
                    <a:pt x="529388" y="236077"/>
                  </a:cubicBezTo>
                  <a:cubicBezTo>
                    <a:pt x="530084" y="235380"/>
                    <a:pt x="530084" y="234073"/>
                    <a:pt x="530084" y="233376"/>
                  </a:cubicBezTo>
                  <a:cubicBezTo>
                    <a:pt x="530084" y="232679"/>
                    <a:pt x="527993" y="231372"/>
                    <a:pt x="527993" y="230675"/>
                  </a:cubicBezTo>
                  <a:cubicBezTo>
                    <a:pt x="527296" y="229978"/>
                    <a:pt x="527296" y="228671"/>
                    <a:pt x="527993" y="228671"/>
                  </a:cubicBezTo>
                  <a:cubicBezTo>
                    <a:pt x="527993" y="227974"/>
                    <a:pt x="527993" y="226667"/>
                    <a:pt x="528691" y="225970"/>
                  </a:cubicBezTo>
                  <a:cubicBezTo>
                    <a:pt x="529388" y="225273"/>
                    <a:pt x="530782" y="225273"/>
                    <a:pt x="531479" y="224663"/>
                  </a:cubicBezTo>
                  <a:cubicBezTo>
                    <a:pt x="532175" y="224663"/>
                    <a:pt x="533570" y="223357"/>
                    <a:pt x="534267" y="221962"/>
                  </a:cubicBezTo>
                  <a:cubicBezTo>
                    <a:pt x="534267" y="221962"/>
                    <a:pt x="534267" y="220656"/>
                    <a:pt x="534964" y="219959"/>
                  </a:cubicBezTo>
                  <a:cubicBezTo>
                    <a:pt x="534964" y="219262"/>
                    <a:pt x="536358" y="218652"/>
                    <a:pt x="536358" y="218652"/>
                  </a:cubicBezTo>
                  <a:cubicBezTo>
                    <a:pt x="537055" y="217345"/>
                    <a:pt x="539146" y="215254"/>
                    <a:pt x="539843" y="214644"/>
                  </a:cubicBezTo>
                  <a:cubicBezTo>
                    <a:pt x="540540" y="213337"/>
                    <a:pt x="541934" y="210636"/>
                    <a:pt x="542631" y="209939"/>
                  </a:cubicBezTo>
                  <a:cubicBezTo>
                    <a:pt x="543328" y="209242"/>
                    <a:pt x="544722" y="208632"/>
                    <a:pt x="545419" y="208632"/>
                  </a:cubicBezTo>
                  <a:cubicBezTo>
                    <a:pt x="546116" y="207935"/>
                    <a:pt x="548207" y="207325"/>
                    <a:pt x="548904" y="206628"/>
                  </a:cubicBezTo>
                  <a:cubicBezTo>
                    <a:pt x="548904" y="206628"/>
                    <a:pt x="549601" y="205321"/>
                    <a:pt x="549601" y="204624"/>
                  </a:cubicBezTo>
                  <a:cubicBezTo>
                    <a:pt x="550298" y="203927"/>
                    <a:pt x="550298" y="202620"/>
                    <a:pt x="550995" y="201923"/>
                  </a:cubicBezTo>
                  <a:cubicBezTo>
                    <a:pt x="550995" y="201923"/>
                    <a:pt x="551692" y="201226"/>
                    <a:pt x="552389" y="201226"/>
                  </a:cubicBezTo>
                  <a:cubicBezTo>
                    <a:pt x="553086" y="201226"/>
                    <a:pt x="553783" y="200529"/>
                    <a:pt x="554481" y="200529"/>
                  </a:cubicBezTo>
                  <a:cubicBezTo>
                    <a:pt x="555177" y="199832"/>
                    <a:pt x="555177" y="199222"/>
                    <a:pt x="555874" y="198525"/>
                  </a:cubicBezTo>
                  <a:cubicBezTo>
                    <a:pt x="556572" y="198525"/>
                    <a:pt x="557965" y="198525"/>
                    <a:pt x="558663" y="197828"/>
                  </a:cubicBezTo>
                  <a:cubicBezTo>
                    <a:pt x="559360" y="197131"/>
                    <a:pt x="559360" y="194430"/>
                    <a:pt x="558663" y="193123"/>
                  </a:cubicBezTo>
                  <a:cubicBezTo>
                    <a:pt x="557965" y="192426"/>
                    <a:pt x="555177" y="193820"/>
                    <a:pt x="554481" y="193123"/>
                  </a:cubicBezTo>
                  <a:cubicBezTo>
                    <a:pt x="553783" y="192426"/>
                    <a:pt x="553086" y="190422"/>
                    <a:pt x="552389" y="189725"/>
                  </a:cubicBezTo>
                  <a:cubicBezTo>
                    <a:pt x="551692" y="189028"/>
                    <a:pt x="549601" y="188418"/>
                    <a:pt x="548904" y="188418"/>
                  </a:cubicBezTo>
                  <a:cubicBezTo>
                    <a:pt x="548207" y="187721"/>
                    <a:pt x="546116" y="188418"/>
                    <a:pt x="544722" y="188418"/>
                  </a:cubicBezTo>
                  <a:cubicBezTo>
                    <a:pt x="544722" y="187721"/>
                    <a:pt x="543328" y="187111"/>
                    <a:pt x="543328" y="186414"/>
                  </a:cubicBezTo>
                  <a:cubicBezTo>
                    <a:pt x="542631" y="185108"/>
                    <a:pt x="541237" y="183016"/>
                    <a:pt x="540540" y="182407"/>
                  </a:cubicBezTo>
                  <a:cubicBezTo>
                    <a:pt x="539146" y="181710"/>
                    <a:pt x="537055" y="181710"/>
                    <a:pt x="536358" y="181100"/>
                  </a:cubicBezTo>
                  <a:cubicBezTo>
                    <a:pt x="535661" y="181100"/>
                    <a:pt x="533570" y="181100"/>
                    <a:pt x="532873" y="180403"/>
                  </a:cubicBezTo>
                  <a:cubicBezTo>
                    <a:pt x="531479" y="179706"/>
                    <a:pt x="530782" y="177005"/>
                    <a:pt x="530782" y="176395"/>
                  </a:cubicBezTo>
                  <a:cubicBezTo>
                    <a:pt x="530084" y="175698"/>
                    <a:pt x="529388" y="173694"/>
                    <a:pt x="528691" y="173084"/>
                  </a:cubicBezTo>
                  <a:cubicBezTo>
                    <a:pt x="527993" y="173084"/>
                    <a:pt x="526600" y="173781"/>
                    <a:pt x="525903" y="173781"/>
                  </a:cubicBezTo>
                  <a:cubicBezTo>
                    <a:pt x="525205" y="173781"/>
                    <a:pt x="523114" y="174478"/>
                    <a:pt x="522417" y="174478"/>
                  </a:cubicBezTo>
                  <a:cubicBezTo>
                    <a:pt x="521721" y="174478"/>
                    <a:pt x="520326" y="173781"/>
                    <a:pt x="519630" y="173171"/>
                  </a:cubicBezTo>
                  <a:cubicBezTo>
                    <a:pt x="518932" y="172474"/>
                    <a:pt x="518235" y="170470"/>
                    <a:pt x="517538" y="169773"/>
                  </a:cubicBezTo>
                  <a:cubicBezTo>
                    <a:pt x="517538" y="168466"/>
                    <a:pt x="518932" y="166375"/>
                    <a:pt x="518235" y="165068"/>
                  </a:cubicBezTo>
                  <a:cubicBezTo>
                    <a:pt x="518235" y="163761"/>
                    <a:pt x="516841" y="161060"/>
                    <a:pt x="516144" y="159666"/>
                  </a:cubicBezTo>
                  <a:cubicBezTo>
                    <a:pt x="515447" y="158969"/>
                    <a:pt x="513356" y="157662"/>
                    <a:pt x="512049" y="156965"/>
                  </a:cubicBezTo>
                  <a:cubicBezTo>
                    <a:pt x="511352" y="156965"/>
                    <a:pt x="509261" y="156965"/>
                    <a:pt x="508564" y="157662"/>
                  </a:cubicBezTo>
                  <a:cubicBezTo>
                    <a:pt x="507867" y="157662"/>
                    <a:pt x="507867" y="160363"/>
                    <a:pt x="507170" y="160363"/>
                  </a:cubicBezTo>
                  <a:cubicBezTo>
                    <a:pt x="506473" y="161060"/>
                    <a:pt x="504382" y="160363"/>
                    <a:pt x="503685" y="159666"/>
                  </a:cubicBezTo>
                  <a:cubicBezTo>
                    <a:pt x="502988" y="158969"/>
                    <a:pt x="502988" y="156965"/>
                    <a:pt x="502988" y="156355"/>
                  </a:cubicBezTo>
                  <a:cubicBezTo>
                    <a:pt x="502291" y="155658"/>
                    <a:pt x="500897" y="154351"/>
                    <a:pt x="500897" y="153654"/>
                  </a:cubicBezTo>
                  <a:cubicBezTo>
                    <a:pt x="500200" y="152957"/>
                    <a:pt x="499503" y="150954"/>
                    <a:pt x="500200" y="149647"/>
                  </a:cubicBezTo>
                  <a:cubicBezTo>
                    <a:pt x="500200" y="148950"/>
                    <a:pt x="501594" y="148340"/>
                    <a:pt x="501594" y="147643"/>
                  </a:cubicBezTo>
                  <a:cubicBezTo>
                    <a:pt x="501594" y="146946"/>
                    <a:pt x="499503" y="146336"/>
                    <a:pt x="499503" y="145639"/>
                  </a:cubicBezTo>
                  <a:cubicBezTo>
                    <a:pt x="498806" y="144942"/>
                    <a:pt x="499503" y="142241"/>
                    <a:pt x="499503" y="141631"/>
                  </a:cubicBezTo>
                  <a:cubicBezTo>
                    <a:pt x="499503" y="140324"/>
                    <a:pt x="498109" y="139627"/>
                    <a:pt x="498109" y="138930"/>
                  </a:cubicBezTo>
                  <a:cubicBezTo>
                    <a:pt x="497412" y="137623"/>
                    <a:pt x="498806" y="135619"/>
                    <a:pt x="499503" y="134922"/>
                  </a:cubicBezTo>
                  <a:lnTo>
                    <a:pt x="501594" y="134922"/>
                  </a:lnTo>
                  <a:cubicBezTo>
                    <a:pt x="502291" y="134225"/>
                    <a:pt x="503685" y="133615"/>
                    <a:pt x="503685" y="132918"/>
                  </a:cubicBezTo>
                  <a:cubicBezTo>
                    <a:pt x="504382" y="132221"/>
                    <a:pt x="505079" y="130914"/>
                    <a:pt x="505079" y="130217"/>
                  </a:cubicBezTo>
                  <a:cubicBezTo>
                    <a:pt x="505079" y="128910"/>
                    <a:pt x="504382" y="127516"/>
                    <a:pt x="504382" y="126819"/>
                  </a:cubicBezTo>
                  <a:cubicBezTo>
                    <a:pt x="504382" y="126122"/>
                    <a:pt x="504382" y="125512"/>
                    <a:pt x="505079" y="124815"/>
                  </a:cubicBezTo>
                  <a:cubicBezTo>
                    <a:pt x="505079" y="124815"/>
                    <a:pt x="506473" y="124815"/>
                    <a:pt x="507170" y="124118"/>
                  </a:cubicBezTo>
                  <a:lnTo>
                    <a:pt x="507170" y="121417"/>
                  </a:lnTo>
                  <a:lnTo>
                    <a:pt x="495408" y="110701"/>
                  </a:lnTo>
                  <a:lnTo>
                    <a:pt x="503685" y="101988"/>
                  </a:lnTo>
                  <a:cubicBezTo>
                    <a:pt x="503685" y="101988"/>
                    <a:pt x="503685" y="98590"/>
                    <a:pt x="504382" y="97980"/>
                  </a:cubicBezTo>
                  <a:cubicBezTo>
                    <a:pt x="504382" y="97283"/>
                    <a:pt x="505776" y="96673"/>
                    <a:pt x="505776" y="95976"/>
                  </a:cubicBezTo>
                  <a:lnTo>
                    <a:pt x="505776" y="92578"/>
                  </a:lnTo>
                  <a:cubicBezTo>
                    <a:pt x="505776" y="91881"/>
                    <a:pt x="506473" y="90574"/>
                    <a:pt x="507170" y="89877"/>
                  </a:cubicBezTo>
                  <a:cubicBezTo>
                    <a:pt x="507867" y="89877"/>
                    <a:pt x="509261" y="89180"/>
                    <a:pt x="509958" y="89180"/>
                  </a:cubicBezTo>
                  <a:cubicBezTo>
                    <a:pt x="509958" y="88483"/>
                    <a:pt x="510655" y="86479"/>
                    <a:pt x="510655" y="85782"/>
                  </a:cubicBezTo>
                  <a:cubicBezTo>
                    <a:pt x="511352" y="84475"/>
                    <a:pt x="512049" y="82384"/>
                    <a:pt x="512049" y="81077"/>
                  </a:cubicBezTo>
                  <a:cubicBezTo>
                    <a:pt x="512049" y="80380"/>
                    <a:pt x="511352" y="78376"/>
                    <a:pt x="511352" y="77069"/>
                  </a:cubicBezTo>
                  <a:cubicBezTo>
                    <a:pt x="511352" y="75762"/>
                    <a:pt x="512049" y="73061"/>
                    <a:pt x="512049" y="71667"/>
                  </a:cubicBezTo>
                  <a:cubicBezTo>
                    <a:pt x="512746" y="70360"/>
                    <a:pt x="513443" y="66962"/>
                    <a:pt x="514837" y="65656"/>
                  </a:cubicBezTo>
                  <a:cubicBezTo>
                    <a:pt x="514837" y="64958"/>
                    <a:pt x="516928" y="64958"/>
                    <a:pt x="517625" y="64349"/>
                  </a:cubicBezTo>
                  <a:lnTo>
                    <a:pt x="517625" y="60951"/>
                  </a:lnTo>
                  <a:cubicBezTo>
                    <a:pt x="518322" y="60254"/>
                    <a:pt x="519716" y="60254"/>
                    <a:pt x="520413" y="59644"/>
                  </a:cubicBezTo>
                  <a:cubicBezTo>
                    <a:pt x="521111" y="58947"/>
                    <a:pt x="522504" y="58947"/>
                    <a:pt x="523202" y="58337"/>
                  </a:cubicBezTo>
                  <a:lnTo>
                    <a:pt x="521808" y="57640"/>
                  </a:lnTo>
                  <a:cubicBezTo>
                    <a:pt x="521808" y="57640"/>
                    <a:pt x="521111" y="55636"/>
                    <a:pt x="520413" y="54939"/>
                  </a:cubicBezTo>
                  <a:cubicBezTo>
                    <a:pt x="519716" y="54939"/>
                    <a:pt x="518322" y="54939"/>
                    <a:pt x="518322" y="54242"/>
                  </a:cubicBezTo>
                  <a:cubicBezTo>
                    <a:pt x="517625" y="53545"/>
                    <a:pt x="517625" y="52238"/>
                    <a:pt x="516928" y="51541"/>
                  </a:cubicBezTo>
                  <a:cubicBezTo>
                    <a:pt x="516231" y="51541"/>
                    <a:pt x="515534" y="51541"/>
                    <a:pt x="514837" y="52238"/>
                  </a:cubicBezTo>
                  <a:cubicBezTo>
                    <a:pt x="514140" y="52238"/>
                    <a:pt x="513443" y="52935"/>
                    <a:pt x="512746" y="52935"/>
                  </a:cubicBezTo>
                  <a:cubicBezTo>
                    <a:pt x="512049" y="52935"/>
                    <a:pt x="511352" y="51628"/>
                    <a:pt x="510655" y="51628"/>
                  </a:cubicBezTo>
                  <a:cubicBezTo>
                    <a:pt x="509958" y="51628"/>
                    <a:pt x="508564" y="52325"/>
                    <a:pt x="508564" y="52325"/>
                  </a:cubicBezTo>
                  <a:cubicBezTo>
                    <a:pt x="507867" y="53022"/>
                    <a:pt x="506473" y="52325"/>
                    <a:pt x="505776" y="52325"/>
                  </a:cubicBezTo>
                  <a:cubicBezTo>
                    <a:pt x="505079" y="52325"/>
                    <a:pt x="504382" y="53632"/>
                    <a:pt x="503685" y="53632"/>
                  </a:cubicBezTo>
                  <a:cubicBezTo>
                    <a:pt x="502988" y="53632"/>
                    <a:pt x="500897" y="52935"/>
                    <a:pt x="500897" y="52325"/>
                  </a:cubicBezTo>
                  <a:cubicBezTo>
                    <a:pt x="500200" y="51628"/>
                    <a:pt x="500200" y="50321"/>
                    <a:pt x="499503" y="49624"/>
                  </a:cubicBezTo>
                  <a:lnTo>
                    <a:pt x="497412" y="49624"/>
                  </a:lnTo>
                  <a:cubicBezTo>
                    <a:pt x="496715" y="50321"/>
                    <a:pt x="496018" y="50931"/>
                    <a:pt x="495321" y="50931"/>
                  </a:cubicBezTo>
                  <a:cubicBezTo>
                    <a:pt x="494623" y="50931"/>
                    <a:pt x="493230" y="50931"/>
                    <a:pt x="492532" y="50234"/>
                  </a:cubicBezTo>
                  <a:cubicBezTo>
                    <a:pt x="491836" y="49537"/>
                    <a:pt x="492532" y="48927"/>
                    <a:pt x="492532" y="48230"/>
                  </a:cubicBezTo>
                  <a:cubicBezTo>
                    <a:pt x="491836" y="47533"/>
                    <a:pt x="491139" y="47533"/>
                    <a:pt x="491139" y="47533"/>
                  </a:cubicBezTo>
                  <a:cubicBezTo>
                    <a:pt x="490441" y="46836"/>
                    <a:pt x="489048" y="45529"/>
                    <a:pt x="488350" y="44832"/>
                  </a:cubicBezTo>
                  <a:cubicBezTo>
                    <a:pt x="487653" y="44135"/>
                    <a:pt x="486260" y="42131"/>
                    <a:pt x="485562" y="41434"/>
                  </a:cubicBezTo>
                  <a:cubicBezTo>
                    <a:pt x="485562" y="41434"/>
                    <a:pt x="483471" y="40737"/>
                    <a:pt x="482774" y="40127"/>
                  </a:cubicBezTo>
                  <a:cubicBezTo>
                    <a:pt x="482774" y="39430"/>
                    <a:pt x="481380" y="38820"/>
                    <a:pt x="481380" y="38820"/>
                  </a:cubicBezTo>
                  <a:cubicBezTo>
                    <a:pt x="481380" y="37513"/>
                    <a:pt x="483471" y="36816"/>
                    <a:pt x="483471" y="35422"/>
                  </a:cubicBezTo>
                  <a:cubicBezTo>
                    <a:pt x="484168" y="34725"/>
                    <a:pt x="483471" y="32024"/>
                    <a:pt x="482774" y="31414"/>
                  </a:cubicBezTo>
                  <a:cubicBezTo>
                    <a:pt x="482077" y="30717"/>
                    <a:pt x="480683" y="29410"/>
                    <a:pt x="479986" y="28713"/>
                  </a:cubicBezTo>
                  <a:cubicBezTo>
                    <a:pt x="479289" y="28713"/>
                    <a:pt x="478592" y="27406"/>
                    <a:pt x="478592" y="26709"/>
                  </a:cubicBezTo>
                  <a:cubicBezTo>
                    <a:pt x="478592" y="26012"/>
                    <a:pt x="479289" y="24009"/>
                    <a:pt x="479289" y="23311"/>
                  </a:cubicBezTo>
                  <a:cubicBezTo>
                    <a:pt x="478592" y="22614"/>
                    <a:pt x="477895" y="20610"/>
                    <a:pt x="477198" y="19914"/>
                  </a:cubicBezTo>
                  <a:cubicBezTo>
                    <a:pt x="476501" y="19914"/>
                    <a:pt x="475107" y="21917"/>
                    <a:pt x="473713" y="21220"/>
                  </a:cubicBezTo>
                  <a:cubicBezTo>
                    <a:pt x="473713" y="21220"/>
                    <a:pt x="473016" y="19216"/>
                    <a:pt x="473016" y="18519"/>
                  </a:cubicBezTo>
                  <a:cubicBezTo>
                    <a:pt x="473016" y="17822"/>
                    <a:pt x="475804" y="15819"/>
                    <a:pt x="475107" y="15121"/>
                  </a:cubicBezTo>
                  <a:cubicBezTo>
                    <a:pt x="474410" y="14424"/>
                    <a:pt x="472319" y="14424"/>
                    <a:pt x="471622" y="14424"/>
                  </a:cubicBezTo>
                  <a:cubicBezTo>
                    <a:pt x="470925" y="13727"/>
                    <a:pt x="470925" y="12421"/>
                    <a:pt x="470228" y="12421"/>
                  </a:cubicBezTo>
                  <a:cubicBezTo>
                    <a:pt x="469531" y="11723"/>
                    <a:pt x="468834" y="13118"/>
                    <a:pt x="468137" y="12421"/>
                  </a:cubicBezTo>
                  <a:cubicBezTo>
                    <a:pt x="466743" y="12421"/>
                    <a:pt x="466046" y="11114"/>
                    <a:pt x="464652" y="11114"/>
                  </a:cubicBezTo>
                  <a:cubicBezTo>
                    <a:pt x="463955" y="10417"/>
                    <a:pt x="462561" y="10417"/>
                    <a:pt x="461864" y="11114"/>
                  </a:cubicBezTo>
                  <a:cubicBezTo>
                    <a:pt x="461167" y="11114"/>
                    <a:pt x="460470" y="12421"/>
                    <a:pt x="459773" y="12421"/>
                  </a:cubicBezTo>
                  <a:cubicBezTo>
                    <a:pt x="459075" y="13118"/>
                    <a:pt x="458379" y="13118"/>
                    <a:pt x="458379" y="12421"/>
                  </a:cubicBezTo>
                  <a:cubicBezTo>
                    <a:pt x="457682" y="12421"/>
                    <a:pt x="456984" y="11114"/>
                    <a:pt x="456288" y="10417"/>
                  </a:cubicBezTo>
                  <a:cubicBezTo>
                    <a:pt x="455590" y="9720"/>
                    <a:pt x="454893" y="7716"/>
                    <a:pt x="454893" y="7106"/>
                  </a:cubicBezTo>
                  <a:cubicBezTo>
                    <a:pt x="454196" y="5799"/>
                    <a:pt x="452802" y="3708"/>
                    <a:pt x="451408" y="3708"/>
                  </a:cubicBezTo>
                  <a:cubicBezTo>
                    <a:pt x="450711" y="3011"/>
                    <a:pt x="447923" y="4405"/>
                    <a:pt x="446616" y="3708"/>
                  </a:cubicBezTo>
                  <a:cubicBezTo>
                    <a:pt x="445919" y="3011"/>
                    <a:pt x="446616" y="1007"/>
                    <a:pt x="445222" y="310"/>
                  </a:cubicBezTo>
                  <a:cubicBezTo>
                    <a:pt x="444525" y="-387"/>
                    <a:pt x="441040" y="310"/>
                    <a:pt x="441040" y="310"/>
                  </a:cubicBezTo>
                  <a:lnTo>
                    <a:pt x="376827" y="17125"/>
                  </a:lnTo>
                  <a:lnTo>
                    <a:pt x="249185" y="48056"/>
                  </a:lnTo>
                  <a:lnTo>
                    <a:pt x="135309" y="73584"/>
                  </a:lnTo>
                  <a:lnTo>
                    <a:pt x="62819" y="89006"/>
                  </a:lnTo>
                  <a:lnTo>
                    <a:pt x="56633" y="58163"/>
                  </a:lnTo>
                  <a:cubicBezTo>
                    <a:pt x="53845" y="60166"/>
                    <a:pt x="50447" y="62867"/>
                    <a:pt x="48356" y="64174"/>
                  </a:cubicBezTo>
                  <a:cubicBezTo>
                    <a:pt x="46962" y="65481"/>
                    <a:pt x="43564" y="68182"/>
                    <a:pt x="41473" y="69576"/>
                  </a:cubicBezTo>
                  <a:cubicBezTo>
                    <a:pt x="40079" y="70883"/>
                    <a:pt x="37291" y="73584"/>
                    <a:pt x="35984" y="74978"/>
                  </a:cubicBezTo>
                  <a:cubicBezTo>
                    <a:pt x="35287" y="75675"/>
                    <a:pt x="33893" y="77679"/>
                    <a:pt x="32498" y="77679"/>
                  </a:cubicBezTo>
                  <a:lnTo>
                    <a:pt x="31104" y="76982"/>
                  </a:lnTo>
                  <a:cubicBezTo>
                    <a:pt x="30407" y="76285"/>
                    <a:pt x="30407" y="75675"/>
                    <a:pt x="29710" y="75675"/>
                  </a:cubicBezTo>
                  <a:cubicBezTo>
                    <a:pt x="29013" y="74978"/>
                    <a:pt x="28316" y="75675"/>
                    <a:pt x="27619" y="75675"/>
                  </a:cubicBezTo>
                  <a:cubicBezTo>
                    <a:pt x="26922" y="76372"/>
                    <a:pt x="25528" y="76982"/>
                    <a:pt x="25528" y="78376"/>
                  </a:cubicBezTo>
                  <a:cubicBezTo>
                    <a:pt x="24831" y="79073"/>
                    <a:pt x="25528" y="80380"/>
                    <a:pt x="25528" y="81774"/>
                  </a:cubicBezTo>
                  <a:cubicBezTo>
                    <a:pt x="25528" y="82471"/>
                    <a:pt x="24831" y="83778"/>
                    <a:pt x="24134" y="83778"/>
                  </a:cubicBezTo>
                  <a:cubicBezTo>
                    <a:pt x="23437" y="85085"/>
                    <a:pt x="20649" y="87089"/>
                    <a:pt x="19342" y="88483"/>
                  </a:cubicBezTo>
                  <a:cubicBezTo>
                    <a:pt x="15857" y="91184"/>
                    <a:pt x="8277" y="96499"/>
                    <a:pt x="4182" y="99897"/>
                  </a:cubicBezTo>
                  <a:cubicBezTo>
                    <a:pt x="3485" y="100594"/>
                    <a:pt x="2091" y="101204"/>
                    <a:pt x="0" y="102598"/>
                  </a:cubicBezTo>
                  <a:lnTo>
                    <a:pt x="34502" y="263697"/>
                  </a:lnTo>
                  <a:lnTo>
                    <a:pt x="31017" y="263697"/>
                  </a:lnTo>
                  <a:lnTo>
                    <a:pt x="52451" y="365723"/>
                  </a:lnTo>
                  <a:lnTo>
                    <a:pt x="143499" y="347601"/>
                  </a:lnTo>
                  <a:lnTo>
                    <a:pt x="142802" y="344203"/>
                  </a:lnTo>
                  <a:close/>
                </a:path>
              </a:pathLst>
            </a:custGeom>
            <a:solidFill>
              <a:srgbClr val="001980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44" name="Freeform: Shape 34">
              <a:extLst>
                <a:ext uri="{FF2B5EF4-FFF2-40B4-BE49-F238E27FC236}">
                  <a16:creationId xmlns:a16="http://schemas.microsoft.com/office/drawing/2014/main" id="{DF67F726-F5B2-B781-A5DA-A0694B6BCC98}"/>
                </a:ext>
              </a:extLst>
            </p:cNvPr>
            <p:cNvSpPr/>
            <p:nvPr/>
          </p:nvSpPr>
          <p:spPr>
            <a:xfrm>
              <a:off x="4968100" y="2088203"/>
              <a:ext cx="412723" cy="394688"/>
            </a:xfrm>
            <a:custGeom>
              <a:avLst/>
              <a:gdLst>
                <a:gd name="connsiteX0" fmla="*/ 412550 w 412723"/>
                <a:gd name="connsiteY0" fmla="*/ 78328 h 394688"/>
                <a:gd name="connsiteX1" fmla="*/ 410459 w 412723"/>
                <a:gd name="connsiteY1" fmla="*/ 75627 h 394688"/>
                <a:gd name="connsiteX2" fmla="*/ 410459 w 412723"/>
                <a:gd name="connsiteY2" fmla="*/ 69528 h 394688"/>
                <a:gd name="connsiteX3" fmla="*/ 407670 w 412723"/>
                <a:gd name="connsiteY3" fmla="*/ 68831 h 394688"/>
                <a:gd name="connsiteX4" fmla="*/ 404185 w 412723"/>
                <a:gd name="connsiteY4" fmla="*/ 64823 h 394688"/>
                <a:gd name="connsiteX5" fmla="*/ 404185 w 412723"/>
                <a:gd name="connsiteY5" fmla="*/ 62122 h 394688"/>
                <a:gd name="connsiteX6" fmla="*/ 398696 w 412723"/>
                <a:gd name="connsiteY6" fmla="*/ 59421 h 394688"/>
                <a:gd name="connsiteX7" fmla="*/ 397302 w 412723"/>
                <a:gd name="connsiteY7" fmla="*/ 58724 h 394688"/>
                <a:gd name="connsiteX8" fmla="*/ 393817 w 412723"/>
                <a:gd name="connsiteY8" fmla="*/ 54716 h 394688"/>
                <a:gd name="connsiteX9" fmla="*/ 394514 w 412723"/>
                <a:gd name="connsiteY9" fmla="*/ 51318 h 394688"/>
                <a:gd name="connsiteX10" fmla="*/ 393120 w 412723"/>
                <a:gd name="connsiteY10" fmla="*/ 51318 h 394688"/>
                <a:gd name="connsiteX11" fmla="*/ 390332 w 412723"/>
                <a:gd name="connsiteY11" fmla="*/ 52625 h 394688"/>
                <a:gd name="connsiteX12" fmla="*/ 388241 w 412723"/>
                <a:gd name="connsiteY12" fmla="*/ 52625 h 394688"/>
                <a:gd name="connsiteX13" fmla="*/ 386847 w 412723"/>
                <a:gd name="connsiteY13" fmla="*/ 53322 h 394688"/>
                <a:gd name="connsiteX14" fmla="*/ 385453 w 412723"/>
                <a:gd name="connsiteY14" fmla="*/ 53322 h 394688"/>
                <a:gd name="connsiteX15" fmla="*/ 379964 w 412723"/>
                <a:gd name="connsiteY15" fmla="*/ 52015 h 394688"/>
                <a:gd name="connsiteX16" fmla="*/ 377873 w 412723"/>
                <a:gd name="connsiteY16" fmla="*/ 50011 h 394688"/>
                <a:gd name="connsiteX17" fmla="*/ 377176 w 412723"/>
                <a:gd name="connsiteY17" fmla="*/ 49314 h 394688"/>
                <a:gd name="connsiteX18" fmla="*/ 377176 w 412723"/>
                <a:gd name="connsiteY18" fmla="*/ 48617 h 394688"/>
                <a:gd name="connsiteX19" fmla="*/ 375782 w 412723"/>
                <a:gd name="connsiteY19" fmla="*/ 47310 h 394688"/>
                <a:gd name="connsiteX20" fmla="*/ 373691 w 412723"/>
                <a:gd name="connsiteY20" fmla="*/ 47310 h 394688"/>
                <a:gd name="connsiteX21" fmla="*/ 372994 w 412723"/>
                <a:gd name="connsiteY21" fmla="*/ 46613 h 394688"/>
                <a:gd name="connsiteX22" fmla="*/ 370903 w 412723"/>
                <a:gd name="connsiteY22" fmla="*/ 46613 h 394688"/>
                <a:gd name="connsiteX23" fmla="*/ 368114 w 412723"/>
                <a:gd name="connsiteY23" fmla="*/ 45916 h 394688"/>
                <a:gd name="connsiteX24" fmla="*/ 367418 w 412723"/>
                <a:gd name="connsiteY24" fmla="*/ 46613 h 394688"/>
                <a:gd name="connsiteX25" fmla="*/ 366720 w 412723"/>
                <a:gd name="connsiteY25" fmla="*/ 47310 h 394688"/>
                <a:gd name="connsiteX26" fmla="*/ 366023 w 412723"/>
                <a:gd name="connsiteY26" fmla="*/ 48007 h 394688"/>
                <a:gd name="connsiteX27" fmla="*/ 366023 w 412723"/>
                <a:gd name="connsiteY27" fmla="*/ 50011 h 394688"/>
                <a:gd name="connsiteX28" fmla="*/ 365327 w 412723"/>
                <a:gd name="connsiteY28" fmla="*/ 50708 h 394688"/>
                <a:gd name="connsiteX29" fmla="*/ 364629 w 412723"/>
                <a:gd name="connsiteY29" fmla="*/ 54106 h 394688"/>
                <a:gd name="connsiteX30" fmla="*/ 360534 w 412723"/>
                <a:gd name="connsiteY30" fmla="*/ 56807 h 394688"/>
                <a:gd name="connsiteX31" fmla="*/ 359837 w 412723"/>
                <a:gd name="connsiteY31" fmla="*/ 56807 h 394688"/>
                <a:gd name="connsiteX32" fmla="*/ 356439 w 412723"/>
                <a:gd name="connsiteY32" fmla="*/ 56110 h 394688"/>
                <a:gd name="connsiteX33" fmla="*/ 355045 w 412723"/>
                <a:gd name="connsiteY33" fmla="*/ 55413 h 394688"/>
                <a:gd name="connsiteX34" fmla="*/ 355045 w 412723"/>
                <a:gd name="connsiteY34" fmla="*/ 56110 h 394688"/>
                <a:gd name="connsiteX35" fmla="*/ 352954 w 412723"/>
                <a:gd name="connsiteY35" fmla="*/ 58811 h 394688"/>
                <a:gd name="connsiteX36" fmla="*/ 352257 w 412723"/>
                <a:gd name="connsiteY36" fmla="*/ 58811 h 394688"/>
                <a:gd name="connsiteX37" fmla="*/ 352257 w 412723"/>
                <a:gd name="connsiteY37" fmla="*/ 62209 h 394688"/>
                <a:gd name="connsiteX38" fmla="*/ 350863 w 412723"/>
                <a:gd name="connsiteY38" fmla="*/ 63516 h 394688"/>
                <a:gd name="connsiteX39" fmla="*/ 351560 w 412723"/>
                <a:gd name="connsiteY39" fmla="*/ 64213 h 394688"/>
                <a:gd name="connsiteX40" fmla="*/ 350166 w 412723"/>
                <a:gd name="connsiteY40" fmla="*/ 68918 h 394688"/>
                <a:gd name="connsiteX41" fmla="*/ 348075 w 412723"/>
                <a:gd name="connsiteY41" fmla="*/ 70225 h 394688"/>
                <a:gd name="connsiteX42" fmla="*/ 348075 w 412723"/>
                <a:gd name="connsiteY42" fmla="*/ 70922 h 394688"/>
                <a:gd name="connsiteX43" fmla="*/ 343980 w 412723"/>
                <a:gd name="connsiteY43" fmla="*/ 73623 h 394688"/>
                <a:gd name="connsiteX44" fmla="*/ 341192 w 412723"/>
                <a:gd name="connsiteY44" fmla="*/ 73623 h 394688"/>
                <a:gd name="connsiteX45" fmla="*/ 339101 w 412723"/>
                <a:gd name="connsiteY45" fmla="*/ 74320 h 394688"/>
                <a:gd name="connsiteX46" fmla="*/ 337010 w 412723"/>
                <a:gd name="connsiteY46" fmla="*/ 75017 h 394688"/>
                <a:gd name="connsiteX47" fmla="*/ 334222 w 412723"/>
                <a:gd name="connsiteY47" fmla="*/ 74320 h 394688"/>
                <a:gd name="connsiteX48" fmla="*/ 332131 w 412723"/>
                <a:gd name="connsiteY48" fmla="*/ 73013 h 394688"/>
                <a:gd name="connsiteX49" fmla="*/ 330040 w 412723"/>
                <a:gd name="connsiteY49" fmla="*/ 74320 h 394688"/>
                <a:gd name="connsiteX50" fmla="*/ 326642 w 412723"/>
                <a:gd name="connsiteY50" fmla="*/ 75017 h 394688"/>
                <a:gd name="connsiteX51" fmla="*/ 324551 w 412723"/>
                <a:gd name="connsiteY51" fmla="*/ 74320 h 394688"/>
                <a:gd name="connsiteX52" fmla="*/ 322460 w 412723"/>
                <a:gd name="connsiteY52" fmla="*/ 73623 h 394688"/>
                <a:gd name="connsiteX53" fmla="*/ 321763 w 412723"/>
                <a:gd name="connsiteY53" fmla="*/ 72926 h 394688"/>
                <a:gd name="connsiteX54" fmla="*/ 319671 w 412723"/>
                <a:gd name="connsiteY54" fmla="*/ 72926 h 394688"/>
                <a:gd name="connsiteX55" fmla="*/ 318975 w 412723"/>
                <a:gd name="connsiteY55" fmla="*/ 72229 h 394688"/>
                <a:gd name="connsiteX56" fmla="*/ 315489 w 412723"/>
                <a:gd name="connsiteY56" fmla="*/ 71532 h 394688"/>
                <a:gd name="connsiteX57" fmla="*/ 312701 w 412723"/>
                <a:gd name="connsiteY57" fmla="*/ 74233 h 394688"/>
                <a:gd name="connsiteX58" fmla="*/ 312004 w 412723"/>
                <a:gd name="connsiteY58" fmla="*/ 78241 h 394688"/>
                <a:gd name="connsiteX59" fmla="*/ 309913 w 412723"/>
                <a:gd name="connsiteY59" fmla="*/ 79548 h 394688"/>
                <a:gd name="connsiteX60" fmla="*/ 309216 w 412723"/>
                <a:gd name="connsiteY60" fmla="*/ 82946 h 394688"/>
                <a:gd name="connsiteX61" fmla="*/ 306428 w 412723"/>
                <a:gd name="connsiteY61" fmla="*/ 84949 h 394688"/>
                <a:gd name="connsiteX62" fmla="*/ 306428 w 412723"/>
                <a:gd name="connsiteY62" fmla="*/ 86953 h 394688"/>
                <a:gd name="connsiteX63" fmla="*/ 303640 w 412723"/>
                <a:gd name="connsiteY63" fmla="*/ 91658 h 394688"/>
                <a:gd name="connsiteX64" fmla="*/ 301549 w 412723"/>
                <a:gd name="connsiteY64" fmla="*/ 91658 h 394688"/>
                <a:gd name="connsiteX65" fmla="*/ 298761 w 412723"/>
                <a:gd name="connsiteY65" fmla="*/ 90961 h 394688"/>
                <a:gd name="connsiteX66" fmla="*/ 298064 w 412723"/>
                <a:gd name="connsiteY66" fmla="*/ 90264 h 394688"/>
                <a:gd name="connsiteX67" fmla="*/ 296670 w 412723"/>
                <a:gd name="connsiteY67" fmla="*/ 89567 h 394688"/>
                <a:gd name="connsiteX68" fmla="*/ 295973 w 412723"/>
                <a:gd name="connsiteY68" fmla="*/ 88870 h 394688"/>
                <a:gd name="connsiteX69" fmla="*/ 293185 w 412723"/>
                <a:gd name="connsiteY69" fmla="*/ 88870 h 394688"/>
                <a:gd name="connsiteX70" fmla="*/ 292488 w 412723"/>
                <a:gd name="connsiteY70" fmla="*/ 90874 h 394688"/>
                <a:gd name="connsiteX71" fmla="*/ 292488 w 412723"/>
                <a:gd name="connsiteY71" fmla="*/ 91571 h 394688"/>
                <a:gd name="connsiteX72" fmla="*/ 291791 w 412723"/>
                <a:gd name="connsiteY72" fmla="*/ 94272 h 394688"/>
                <a:gd name="connsiteX73" fmla="*/ 289700 w 412723"/>
                <a:gd name="connsiteY73" fmla="*/ 96973 h 394688"/>
                <a:gd name="connsiteX74" fmla="*/ 288305 w 412723"/>
                <a:gd name="connsiteY74" fmla="*/ 98280 h 394688"/>
                <a:gd name="connsiteX75" fmla="*/ 287609 w 412723"/>
                <a:gd name="connsiteY75" fmla="*/ 98280 h 394688"/>
                <a:gd name="connsiteX76" fmla="*/ 286912 w 412723"/>
                <a:gd name="connsiteY76" fmla="*/ 99587 h 394688"/>
                <a:gd name="connsiteX77" fmla="*/ 286214 w 412723"/>
                <a:gd name="connsiteY77" fmla="*/ 100284 h 394688"/>
                <a:gd name="connsiteX78" fmla="*/ 285518 w 412723"/>
                <a:gd name="connsiteY78" fmla="*/ 100981 h 394688"/>
                <a:gd name="connsiteX79" fmla="*/ 284123 w 412723"/>
                <a:gd name="connsiteY79" fmla="*/ 102985 h 394688"/>
                <a:gd name="connsiteX80" fmla="*/ 282033 w 412723"/>
                <a:gd name="connsiteY80" fmla="*/ 104989 h 394688"/>
                <a:gd name="connsiteX81" fmla="*/ 281335 w 412723"/>
                <a:gd name="connsiteY81" fmla="*/ 105686 h 394688"/>
                <a:gd name="connsiteX82" fmla="*/ 281335 w 412723"/>
                <a:gd name="connsiteY82" fmla="*/ 106383 h 394688"/>
                <a:gd name="connsiteX83" fmla="*/ 280638 w 412723"/>
                <a:gd name="connsiteY83" fmla="*/ 107690 h 394688"/>
                <a:gd name="connsiteX84" fmla="*/ 280638 w 412723"/>
                <a:gd name="connsiteY84" fmla="*/ 108387 h 394688"/>
                <a:gd name="connsiteX85" fmla="*/ 278547 w 412723"/>
                <a:gd name="connsiteY85" fmla="*/ 112395 h 394688"/>
                <a:gd name="connsiteX86" fmla="*/ 275759 w 412723"/>
                <a:gd name="connsiteY86" fmla="*/ 113702 h 394688"/>
                <a:gd name="connsiteX87" fmla="*/ 275062 w 412723"/>
                <a:gd name="connsiteY87" fmla="*/ 114399 h 394688"/>
                <a:gd name="connsiteX88" fmla="*/ 275062 w 412723"/>
                <a:gd name="connsiteY88" fmla="*/ 115096 h 394688"/>
                <a:gd name="connsiteX89" fmla="*/ 272971 w 412723"/>
                <a:gd name="connsiteY89" fmla="*/ 117797 h 394688"/>
                <a:gd name="connsiteX90" fmla="*/ 271577 w 412723"/>
                <a:gd name="connsiteY90" fmla="*/ 118494 h 394688"/>
                <a:gd name="connsiteX91" fmla="*/ 270880 w 412723"/>
                <a:gd name="connsiteY91" fmla="*/ 120498 h 394688"/>
                <a:gd name="connsiteX92" fmla="*/ 269486 w 412723"/>
                <a:gd name="connsiteY92" fmla="*/ 121804 h 394688"/>
                <a:gd name="connsiteX93" fmla="*/ 268789 w 412723"/>
                <a:gd name="connsiteY93" fmla="*/ 122501 h 394688"/>
                <a:gd name="connsiteX94" fmla="*/ 268092 w 412723"/>
                <a:gd name="connsiteY94" fmla="*/ 124505 h 394688"/>
                <a:gd name="connsiteX95" fmla="*/ 266001 w 412723"/>
                <a:gd name="connsiteY95" fmla="*/ 126509 h 394688"/>
                <a:gd name="connsiteX96" fmla="*/ 262516 w 412723"/>
                <a:gd name="connsiteY96" fmla="*/ 128513 h 394688"/>
                <a:gd name="connsiteX97" fmla="*/ 258421 w 412723"/>
                <a:gd name="connsiteY97" fmla="*/ 130517 h 394688"/>
                <a:gd name="connsiteX98" fmla="*/ 246049 w 412723"/>
                <a:gd name="connsiteY98" fmla="*/ 69963 h 394688"/>
                <a:gd name="connsiteX99" fmla="*/ 151777 w 412723"/>
                <a:gd name="connsiteY99" fmla="*/ 88783 h 394688"/>
                <a:gd name="connsiteX100" fmla="*/ 133218 w 412723"/>
                <a:gd name="connsiteY100" fmla="*/ 0 h 394688"/>
                <a:gd name="connsiteX101" fmla="*/ 133218 w 412723"/>
                <a:gd name="connsiteY101" fmla="*/ 5402 h 394688"/>
                <a:gd name="connsiteX102" fmla="*/ 132521 w 412723"/>
                <a:gd name="connsiteY102" fmla="*/ 8103 h 394688"/>
                <a:gd name="connsiteX103" fmla="*/ 132521 w 412723"/>
                <a:gd name="connsiteY103" fmla="*/ 8800 h 394688"/>
                <a:gd name="connsiteX104" fmla="*/ 134612 w 412723"/>
                <a:gd name="connsiteY104" fmla="*/ 10804 h 394688"/>
                <a:gd name="connsiteX105" fmla="*/ 134612 w 412723"/>
                <a:gd name="connsiteY105" fmla="*/ 14812 h 394688"/>
                <a:gd name="connsiteX106" fmla="*/ 136006 w 412723"/>
                <a:gd name="connsiteY106" fmla="*/ 17513 h 394688"/>
                <a:gd name="connsiteX107" fmla="*/ 136006 w 412723"/>
                <a:gd name="connsiteY107" fmla="*/ 21521 h 394688"/>
                <a:gd name="connsiteX108" fmla="*/ 135309 w 412723"/>
                <a:gd name="connsiteY108" fmla="*/ 22218 h 394688"/>
                <a:gd name="connsiteX109" fmla="*/ 136006 w 412723"/>
                <a:gd name="connsiteY109" fmla="*/ 22915 h 394688"/>
                <a:gd name="connsiteX110" fmla="*/ 135309 w 412723"/>
                <a:gd name="connsiteY110" fmla="*/ 26313 h 394688"/>
                <a:gd name="connsiteX111" fmla="*/ 133218 w 412723"/>
                <a:gd name="connsiteY111" fmla="*/ 28316 h 394688"/>
                <a:gd name="connsiteX112" fmla="*/ 133218 w 412723"/>
                <a:gd name="connsiteY112" fmla="*/ 34415 h 394688"/>
                <a:gd name="connsiteX113" fmla="*/ 131824 w 412723"/>
                <a:gd name="connsiteY113" fmla="*/ 37813 h 394688"/>
                <a:gd name="connsiteX114" fmla="*/ 131127 w 412723"/>
                <a:gd name="connsiteY114" fmla="*/ 38510 h 394688"/>
                <a:gd name="connsiteX115" fmla="*/ 131127 w 412723"/>
                <a:gd name="connsiteY115" fmla="*/ 41908 h 394688"/>
                <a:gd name="connsiteX116" fmla="*/ 131824 w 412723"/>
                <a:gd name="connsiteY116" fmla="*/ 47310 h 394688"/>
                <a:gd name="connsiteX117" fmla="*/ 129733 w 412723"/>
                <a:gd name="connsiteY117" fmla="*/ 49314 h 394688"/>
                <a:gd name="connsiteX118" fmla="*/ 129733 w 412723"/>
                <a:gd name="connsiteY118" fmla="*/ 50621 h 394688"/>
                <a:gd name="connsiteX119" fmla="*/ 131127 w 412723"/>
                <a:gd name="connsiteY119" fmla="*/ 53322 h 394688"/>
                <a:gd name="connsiteX120" fmla="*/ 131127 w 412723"/>
                <a:gd name="connsiteY120" fmla="*/ 54019 h 394688"/>
                <a:gd name="connsiteX121" fmla="*/ 131824 w 412723"/>
                <a:gd name="connsiteY121" fmla="*/ 58724 h 394688"/>
                <a:gd name="connsiteX122" fmla="*/ 131127 w 412723"/>
                <a:gd name="connsiteY122" fmla="*/ 61425 h 394688"/>
                <a:gd name="connsiteX123" fmla="*/ 131127 w 412723"/>
                <a:gd name="connsiteY123" fmla="*/ 62122 h 394688"/>
                <a:gd name="connsiteX124" fmla="*/ 132521 w 412723"/>
                <a:gd name="connsiteY124" fmla="*/ 66130 h 394688"/>
                <a:gd name="connsiteX125" fmla="*/ 129733 w 412723"/>
                <a:gd name="connsiteY125" fmla="*/ 70835 h 394688"/>
                <a:gd name="connsiteX126" fmla="*/ 129036 w 412723"/>
                <a:gd name="connsiteY126" fmla="*/ 75540 h 394688"/>
                <a:gd name="connsiteX127" fmla="*/ 128339 w 412723"/>
                <a:gd name="connsiteY127" fmla="*/ 77544 h 394688"/>
                <a:gd name="connsiteX128" fmla="*/ 129733 w 412723"/>
                <a:gd name="connsiteY128" fmla="*/ 82249 h 394688"/>
                <a:gd name="connsiteX129" fmla="*/ 126945 w 412723"/>
                <a:gd name="connsiteY129" fmla="*/ 86256 h 394688"/>
                <a:gd name="connsiteX130" fmla="*/ 126248 w 412723"/>
                <a:gd name="connsiteY130" fmla="*/ 86953 h 394688"/>
                <a:gd name="connsiteX131" fmla="*/ 129036 w 412723"/>
                <a:gd name="connsiteY131" fmla="*/ 88260 h 394688"/>
                <a:gd name="connsiteX132" fmla="*/ 130430 w 412723"/>
                <a:gd name="connsiteY132" fmla="*/ 95666 h 394688"/>
                <a:gd name="connsiteX133" fmla="*/ 128339 w 412723"/>
                <a:gd name="connsiteY133" fmla="*/ 98367 h 394688"/>
                <a:gd name="connsiteX134" fmla="*/ 129036 w 412723"/>
                <a:gd name="connsiteY134" fmla="*/ 101068 h 394688"/>
                <a:gd name="connsiteX135" fmla="*/ 126945 w 412723"/>
                <a:gd name="connsiteY135" fmla="*/ 106470 h 394688"/>
                <a:gd name="connsiteX136" fmla="*/ 122850 w 412723"/>
                <a:gd name="connsiteY136" fmla="*/ 107777 h 394688"/>
                <a:gd name="connsiteX137" fmla="*/ 120759 w 412723"/>
                <a:gd name="connsiteY137" fmla="*/ 110478 h 394688"/>
                <a:gd name="connsiteX138" fmla="*/ 120062 w 412723"/>
                <a:gd name="connsiteY138" fmla="*/ 111175 h 394688"/>
                <a:gd name="connsiteX139" fmla="*/ 115270 w 412723"/>
                <a:gd name="connsiteY139" fmla="*/ 117274 h 394688"/>
                <a:gd name="connsiteX140" fmla="*/ 115270 w 412723"/>
                <a:gd name="connsiteY140" fmla="*/ 117971 h 394688"/>
                <a:gd name="connsiteX141" fmla="*/ 113179 w 412723"/>
                <a:gd name="connsiteY141" fmla="*/ 121369 h 394688"/>
                <a:gd name="connsiteX142" fmla="*/ 112482 w 412723"/>
                <a:gd name="connsiteY142" fmla="*/ 123373 h 394688"/>
                <a:gd name="connsiteX143" fmla="*/ 111088 w 412723"/>
                <a:gd name="connsiteY143" fmla="*/ 127381 h 394688"/>
                <a:gd name="connsiteX144" fmla="*/ 107690 w 412723"/>
                <a:gd name="connsiteY144" fmla="*/ 131389 h 394688"/>
                <a:gd name="connsiteX145" fmla="*/ 104902 w 412723"/>
                <a:gd name="connsiteY145" fmla="*/ 132695 h 394688"/>
                <a:gd name="connsiteX146" fmla="*/ 104902 w 412723"/>
                <a:gd name="connsiteY146" fmla="*/ 133392 h 394688"/>
                <a:gd name="connsiteX147" fmla="*/ 104205 w 412723"/>
                <a:gd name="connsiteY147" fmla="*/ 134699 h 394688"/>
                <a:gd name="connsiteX148" fmla="*/ 104205 w 412723"/>
                <a:gd name="connsiteY148" fmla="*/ 135396 h 394688"/>
                <a:gd name="connsiteX149" fmla="*/ 101417 w 412723"/>
                <a:gd name="connsiteY149" fmla="*/ 139404 h 394688"/>
                <a:gd name="connsiteX150" fmla="*/ 98629 w 412723"/>
                <a:gd name="connsiteY150" fmla="*/ 140101 h 394688"/>
                <a:gd name="connsiteX151" fmla="*/ 96538 w 412723"/>
                <a:gd name="connsiteY151" fmla="*/ 140101 h 394688"/>
                <a:gd name="connsiteX152" fmla="*/ 95144 w 412723"/>
                <a:gd name="connsiteY152" fmla="*/ 141408 h 394688"/>
                <a:gd name="connsiteX153" fmla="*/ 94446 w 412723"/>
                <a:gd name="connsiteY153" fmla="*/ 142715 h 394688"/>
                <a:gd name="connsiteX154" fmla="*/ 92355 w 412723"/>
                <a:gd name="connsiteY154" fmla="*/ 146113 h 394688"/>
                <a:gd name="connsiteX155" fmla="*/ 86866 w 412723"/>
                <a:gd name="connsiteY155" fmla="*/ 148814 h 394688"/>
                <a:gd name="connsiteX156" fmla="*/ 80680 w 412723"/>
                <a:gd name="connsiteY156" fmla="*/ 144806 h 394688"/>
                <a:gd name="connsiteX157" fmla="*/ 79983 w 412723"/>
                <a:gd name="connsiteY157" fmla="*/ 142105 h 394688"/>
                <a:gd name="connsiteX158" fmla="*/ 79983 w 412723"/>
                <a:gd name="connsiteY158" fmla="*/ 142802 h 394688"/>
                <a:gd name="connsiteX159" fmla="*/ 77195 w 412723"/>
                <a:gd name="connsiteY159" fmla="*/ 146200 h 394688"/>
                <a:gd name="connsiteX160" fmla="*/ 76498 w 412723"/>
                <a:gd name="connsiteY160" fmla="*/ 146897 h 394688"/>
                <a:gd name="connsiteX161" fmla="*/ 75801 w 412723"/>
                <a:gd name="connsiteY161" fmla="*/ 147594 h 394688"/>
                <a:gd name="connsiteX162" fmla="*/ 74407 w 412723"/>
                <a:gd name="connsiteY162" fmla="*/ 148291 h 394688"/>
                <a:gd name="connsiteX163" fmla="*/ 73710 w 412723"/>
                <a:gd name="connsiteY163" fmla="*/ 150295 h 394688"/>
                <a:gd name="connsiteX164" fmla="*/ 73710 w 412723"/>
                <a:gd name="connsiteY164" fmla="*/ 151602 h 394688"/>
                <a:gd name="connsiteX165" fmla="*/ 73710 w 412723"/>
                <a:gd name="connsiteY165" fmla="*/ 155610 h 394688"/>
                <a:gd name="connsiteX166" fmla="*/ 70922 w 412723"/>
                <a:gd name="connsiteY166" fmla="*/ 159618 h 394688"/>
                <a:gd name="connsiteX167" fmla="*/ 66130 w 412723"/>
                <a:gd name="connsiteY167" fmla="*/ 161622 h 394688"/>
                <a:gd name="connsiteX168" fmla="*/ 65433 w 412723"/>
                <a:gd name="connsiteY168" fmla="*/ 161622 h 394688"/>
                <a:gd name="connsiteX169" fmla="*/ 63342 w 412723"/>
                <a:gd name="connsiteY169" fmla="*/ 160925 h 394688"/>
                <a:gd name="connsiteX170" fmla="*/ 63342 w 412723"/>
                <a:gd name="connsiteY170" fmla="*/ 161622 h 394688"/>
                <a:gd name="connsiteX171" fmla="*/ 64039 w 412723"/>
                <a:gd name="connsiteY171" fmla="*/ 163626 h 394688"/>
                <a:gd name="connsiteX172" fmla="*/ 63342 w 412723"/>
                <a:gd name="connsiteY172" fmla="*/ 167634 h 394688"/>
                <a:gd name="connsiteX173" fmla="*/ 60554 w 412723"/>
                <a:gd name="connsiteY173" fmla="*/ 169638 h 394688"/>
                <a:gd name="connsiteX174" fmla="*/ 59857 w 412723"/>
                <a:gd name="connsiteY174" fmla="*/ 170335 h 394688"/>
                <a:gd name="connsiteX175" fmla="*/ 59857 w 412723"/>
                <a:gd name="connsiteY175" fmla="*/ 171032 h 394688"/>
                <a:gd name="connsiteX176" fmla="*/ 60554 w 412723"/>
                <a:gd name="connsiteY176" fmla="*/ 171032 h 394688"/>
                <a:gd name="connsiteX177" fmla="*/ 62645 w 412723"/>
                <a:gd name="connsiteY177" fmla="*/ 173733 h 394688"/>
                <a:gd name="connsiteX178" fmla="*/ 62645 w 412723"/>
                <a:gd name="connsiteY178" fmla="*/ 180441 h 394688"/>
                <a:gd name="connsiteX179" fmla="*/ 59160 w 412723"/>
                <a:gd name="connsiteY179" fmla="*/ 184449 h 394688"/>
                <a:gd name="connsiteX180" fmla="*/ 58463 w 412723"/>
                <a:gd name="connsiteY180" fmla="*/ 185146 h 394688"/>
                <a:gd name="connsiteX181" fmla="*/ 61251 w 412723"/>
                <a:gd name="connsiteY181" fmla="*/ 188544 h 394688"/>
                <a:gd name="connsiteX182" fmla="*/ 61948 w 412723"/>
                <a:gd name="connsiteY182" fmla="*/ 191942 h 394688"/>
                <a:gd name="connsiteX183" fmla="*/ 61948 w 412723"/>
                <a:gd name="connsiteY183" fmla="*/ 192639 h 394688"/>
                <a:gd name="connsiteX184" fmla="*/ 64736 w 412723"/>
                <a:gd name="connsiteY184" fmla="*/ 195340 h 394688"/>
                <a:gd name="connsiteX185" fmla="*/ 64039 w 412723"/>
                <a:gd name="connsiteY185" fmla="*/ 202049 h 394688"/>
                <a:gd name="connsiteX186" fmla="*/ 59944 w 412723"/>
                <a:gd name="connsiteY186" fmla="*/ 203356 h 394688"/>
                <a:gd name="connsiteX187" fmla="*/ 57156 w 412723"/>
                <a:gd name="connsiteY187" fmla="*/ 203356 h 394688"/>
                <a:gd name="connsiteX188" fmla="*/ 56459 w 412723"/>
                <a:gd name="connsiteY188" fmla="*/ 206754 h 394688"/>
                <a:gd name="connsiteX189" fmla="*/ 51667 w 412723"/>
                <a:gd name="connsiteY189" fmla="*/ 210762 h 394688"/>
                <a:gd name="connsiteX190" fmla="*/ 48879 w 412723"/>
                <a:gd name="connsiteY190" fmla="*/ 211459 h 394688"/>
                <a:gd name="connsiteX191" fmla="*/ 45481 w 412723"/>
                <a:gd name="connsiteY191" fmla="*/ 210762 h 394688"/>
                <a:gd name="connsiteX192" fmla="*/ 44087 w 412723"/>
                <a:gd name="connsiteY192" fmla="*/ 204053 h 394688"/>
                <a:gd name="connsiteX193" fmla="*/ 44087 w 412723"/>
                <a:gd name="connsiteY193" fmla="*/ 202049 h 394688"/>
                <a:gd name="connsiteX194" fmla="*/ 43390 w 412723"/>
                <a:gd name="connsiteY194" fmla="*/ 201352 h 394688"/>
                <a:gd name="connsiteX195" fmla="*/ 42693 w 412723"/>
                <a:gd name="connsiteY195" fmla="*/ 198651 h 394688"/>
                <a:gd name="connsiteX196" fmla="*/ 40602 w 412723"/>
                <a:gd name="connsiteY196" fmla="*/ 199348 h 394688"/>
                <a:gd name="connsiteX197" fmla="*/ 35810 w 412723"/>
                <a:gd name="connsiteY197" fmla="*/ 197344 h 394688"/>
                <a:gd name="connsiteX198" fmla="*/ 35112 w 412723"/>
                <a:gd name="connsiteY198" fmla="*/ 199348 h 394688"/>
                <a:gd name="connsiteX199" fmla="*/ 33021 w 412723"/>
                <a:gd name="connsiteY199" fmla="*/ 200742 h 394688"/>
                <a:gd name="connsiteX200" fmla="*/ 33021 w 412723"/>
                <a:gd name="connsiteY200" fmla="*/ 202049 h 394688"/>
                <a:gd name="connsiteX201" fmla="*/ 31627 w 412723"/>
                <a:gd name="connsiteY201" fmla="*/ 207451 h 394688"/>
                <a:gd name="connsiteX202" fmla="*/ 30930 w 412723"/>
                <a:gd name="connsiteY202" fmla="*/ 208758 h 394688"/>
                <a:gd name="connsiteX203" fmla="*/ 30233 w 412723"/>
                <a:gd name="connsiteY203" fmla="*/ 209455 h 394688"/>
                <a:gd name="connsiteX204" fmla="*/ 30233 w 412723"/>
                <a:gd name="connsiteY204" fmla="*/ 211459 h 394688"/>
                <a:gd name="connsiteX205" fmla="*/ 30930 w 412723"/>
                <a:gd name="connsiteY205" fmla="*/ 212156 h 394688"/>
                <a:gd name="connsiteX206" fmla="*/ 31627 w 412723"/>
                <a:gd name="connsiteY206" fmla="*/ 216164 h 394688"/>
                <a:gd name="connsiteX207" fmla="*/ 28839 w 412723"/>
                <a:gd name="connsiteY207" fmla="*/ 220869 h 394688"/>
                <a:gd name="connsiteX208" fmla="*/ 26748 w 412723"/>
                <a:gd name="connsiteY208" fmla="*/ 222176 h 394688"/>
                <a:gd name="connsiteX209" fmla="*/ 26051 w 412723"/>
                <a:gd name="connsiteY209" fmla="*/ 222873 h 394688"/>
                <a:gd name="connsiteX210" fmla="*/ 27445 w 412723"/>
                <a:gd name="connsiteY210" fmla="*/ 223570 h 394688"/>
                <a:gd name="connsiteX211" fmla="*/ 30233 w 412723"/>
                <a:gd name="connsiteY211" fmla="*/ 226968 h 394688"/>
                <a:gd name="connsiteX212" fmla="*/ 31627 w 412723"/>
                <a:gd name="connsiteY212" fmla="*/ 232369 h 394688"/>
                <a:gd name="connsiteX213" fmla="*/ 31627 w 412723"/>
                <a:gd name="connsiteY213" fmla="*/ 235767 h 394688"/>
                <a:gd name="connsiteX214" fmla="*/ 33719 w 412723"/>
                <a:gd name="connsiteY214" fmla="*/ 238468 h 394688"/>
                <a:gd name="connsiteX215" fmla="*/ 33021 w 412723"/>
                <a:gd name="connsiteY215" fmla="*/ 246571 h 394688"/>
                <a:gd name="connsiteX216" fmla="*/ 28926 w 412723"/>
                <a:gd name="connsiteY216" fmla="*/ 249272 h 394688"/>
                <a:gd name="connsiteX217" fmla="*/ 24831 w 412723"/>
                <a:gd name="connsiteY217" fmla="*/ 249272 h 394688"/>
                <a:gd name="connsiteX218" fmla="*/ 24135 w 412723"/>
                <a:gd name="connsiteY218" fmla="*/ 248575 h 394688"/>
                <a:gd name="connsiteX219" fmla="*/ 23437 w 412723"/>
                <a:gd name="connsiteY219" fmla="*/ 249272 h 394688"/>
                <a:gd name="connsiteX220" fmla="*/ 23437 w 412723"/>
                <a:gd name="connsiteY220" fmla="*/ 250579 h 394688"/>
                <a:gd name="connsiteX221" fmla="*/ 24135 w 412723"/>
                <a:gd name="connsiteY221" fmla="*/ 251886 h 394688"/>
                <a:gd name="connsiteX222" fmla="*/ 24831 w 412723"/>
                <a:gd name="connsiteY222" fmla="*/ 255284 h 394688"/>
                <a:gd name="connsiteX223" fmla="*/ 24831 w 412723"/>
                <a:gd name="connsiteY223" fmla="*/ 259989 h 394688"/>
                <a:gd name="connsiteX224" fmla="*/ 23437 w 412723"/>
                <a:gd name="connsiteY224" fmla="*/ 266088 h 394688"/>
                <a:gd name="connsiteX225" fmla="*/ 19342 w 412723"/>
                <a:gd name="connsiteY225" fmla="*/ 270096 h 394688"/>
                <a:gd name="connsiteX226" fmla="*/ 15857 w 412723"/>
                <a:gd name="connsiteY226" fmla="*/ 270793 h 394688"/>
                <a:gd name="connsiteX227" fmla="*/ 14463 w 412723"/>
                <a:gd name="connsiteY227" fmla="*/ 270793 h 394688"/>
                <a:gd name="connsiteX228" fmla="*/ 13069 w 412723"/>
                <a:gd name="connsiteY228" fmla="*/ 272100 h 394688"/>
                <a:gd name="connsiteX229" fmla="*/ 8974 w 412723"/>
                <a:gd name="connsiteY229" fmla="*/ 272797 h 394688"/>
                <a:gd name="connsiteX230" fmla="*/ 8277 w 412723"/>
                <a:gd name="connsiteY230" fmla="*/ 272797 h 394688"/>
                <a:gd name="connsiteX231" fmla="*/ 6883 w 412723"/>
                <a:gd name="connsiteY231" fmla="*/ 274104 h 394688"/>
                <a:gd name="connsiteX232" fmla="*/ 4792 w 412723"/>
                <a:gd name="connsiteY232" fmla="*/ 275411 h 394688"/>
                <a:gd name="connsiteX233" fmla="*/ 697 w 412723"/>
                <a:gd name="connsiteY233" fmla="*/ 277414 h 394688"/>
                <a:gd name="connsiteX234" fmla="*/ 0 w 412723"/>
                <a:gd name="connsiteY234" fmla="*/ 277414 h 394688"/>
                <a:gd name="connsiteX235" fmla="*/ 697 w 412723"/>
                <a:gd name="connsiteY235" fmla="*/ 278111 h 394688"/>
                <a:gd name="connsiteX236" fmla="*/ 1394 w 412723"/>
                <a:gd name="connsiteY236" fmla="*/ 278808 h 394688"/>
                <a:gd name="connsiteX237" fmla="*/ 2788 w 412723"/>
                <a:gd name="connsiteY237" fmla="*/ 280115 h 394688"/>
                <a:gd name="connsiteX238" fmla="*/ 5576 w 412723"/>
                <a:gd name="connsiteY238" fmla="*/ 286214 h 394688"/>
                <a:gd name="connsiteX239" fmla="*/ 6273 w 412723"/>
                <a:gd name="connsiteY239" fmla="*/ 291616 h 394688"/>
                <a:gd name="connsiteX240" fmla="*/ 4182 w 412723"/>
                <a:gd name="connsiteY240" fmla="*/ 294317 h 394688"/>
                <a:gd name="connsiteX241" fmla="*/ 3485 w 412723"/>
                <a:gd name="connsiteY241" fmla="*/ 295014 h 394688"/>
                <a:gd name="connsiteX242" fmla="*/ 3485 w 412723"/>
                <a:gd name="connsiteY242" fmla="*/ 295711 h 394688"/>
                <a:gd name="connsiteX243" fmla="*/ 4182 w 412723"/>
                <a:gd name="connsiteY243" fmla="*/ 299109 h 394688"/>
                <a:gd name="connsiteX244" fmla="*/ 2788 w 412723"/>
                <a:gd name="connsiteY244" fmla="*/ 303117 h 394688"/>
                <a:gd name="connsiteX245" fmla="*/ 2091 w 412723"/>
                <a:gd name="connsiteY245" fmla="*/ 304424 h 394688"/>
                <a:gd name="connsiteX246" fmla="*/ 2788 w 412723"/>
                <a:gd name="connsiteY246" fmla="*/ 304424 h 394688"/>
                <a:gd name="connsiteX247" fmla="*/ 5576 w 412723"/>
                <a:gd name="connsiteY247" fmla="*/ 305731 h 394688"/>
                <a:gd name="connsiteX248" fmla="*/ 7667 w 412723"/>
                <a:gd name="connsiteY248" fmla="*/ 307735 h 394688"/>
                <a:gd name="connsiteX249" fmla="*/ 10455 w 412723"/>
                <a:gd name="connsiteY249" fmla="*/ 309042 h 394688"/>
                <a:gd name="connsiteX250" fmla="*/ 13853 w 412723"/>
                <a:gd name="connsiteY250" fmla="*/ 313747 h 394688"/>
                <a:gd name="connsiteX251" fmla="*/ 13853 w 412723"/>
                <a:gd name="connsiteY251" fmla="*/ 314444 h 394688"/>
                <a:gd name="connsiteX252" fmla="*/ 15247 w 412723"/>
                <a:gd name="connsiteY252" fmla="*/ 315751 h 394688"/>
                <a:gd name="connsiteX253" fmla="*/ 15247 w 412723"/>
                <a:gd name="connsiteY253" fmla="*/ 316448 h 394688"/>
                <a:gd name="connsiteX254" fmla="*/ 20040 w 412723"/>
                <a:gd name="connsiteY254" fmla="*/ 318452 h 394688"/>
                <a:gd name="connsiteX255" fmla="*/ 21434 w 412723"/>
                <a:gd name="connsiteY255" fmla="*/ 325857 h 394688"/>
                <a:gd name="connsiteX256" fmla="*/ 26922 w 412723"/>
                <a:gd name="connsiteY256" fmla="*/ 328558 h 394688"/>
                <a:gd name="connsiteX257" fmla="*/ 29014 w 412723"/>
                <a:gd name="connsiteY257" fmla="*/ 333263 h 394688"/>
                <a:gd name="connsiteX258" fmla="*/ 29711 w 412723"/>
                <a:gd name="connsiteY258" fmla="*/ 334570 h 394688"/>
                <a:gd name="connsiteX259" fmla="*/ 30408 w 412723"/>
                <a:gd name="connsiteY259" fmla="*/ 337271 h 394688"/>
                <a:gd name="connsiteX260" fmla="*/ 32499 w 412723"/>
                <a:gd name="connsiteY260" fmla="*/ 337968 h 394688"/>
                <a:gd name="connsiteX261" fmla="*/ 33196 w 412723"/>
                <a:gd name="connsiteY261" fmla="*/ 337968 h 394688"/>
                <a:gd name="connsiteX262" fmla="*/ 37291 w 412723"/>
                <a:gd name="connsiteY262" fmla="*/ 339972 h 394688"/>
                <a:gd name="connsiteX263" fmla="*/ 39382 w 412723"/>
                <a:gd name="connsiteY263" fmla="*/ 343370 h 394688"/>
                <a:gd name="connsiteX264" fmla="*/ 40079 w 412723"/>
                <a:gd name="connsiteY264" fmla="*/ 346768 h 394688"/>
                <a:gd name="connsiteX265" fmla="*/ 42170 w 412723"/>
                <a:gd name="connsiteY265" fmla="*/ 348772 h 394688"/>
                <a:gd name="connsiteX266" fmla="*/ 43564 w 412723"/>
                <a:gd name="connsiteY266" fmla="*/ 351473 h 394688"/>
                <a:gd name="connsiteX267" fmla="*/ 43564 w 412723"/>
                <a:gd name="connsiteY267" fmla="*/ 352170 h 394688"/>
                <a:gd name="connsiteX268" fmla="*/ 49053 w 412723"/>
                <a:gd name="connsiteY268" fmla="*/ 352170 h 394688"/>
                <a:gd name="connsiteX269" fmla="*/ 49750 w 412723"/>
                <a:gd name="connsiteY269" fmla="*/ 352867 h 394688"/>
                <a:gd name="connsiteX270" fmla="*/ 52538 w 412723"/>
                <a:gd name="connsiteY270" fmla="*/ 351560 h 394688"/>
                <a:gd name="connsiteX271" fmla="*/ 53235 w 412723"/>
                <a:gd name="connsiteY271" fmla="*/ 351560 h 394688"/>
                <a:gd name="connsiteX272" fmla="*/ 58027 w 412723"/>
                <a:gd name="connsiteY272" fmla="*/ 356265 h 394688"/>
                <a:gd name="connsiteX273" fmla="*/ 58027 w 412723"/>
                <a:gd name="connsiteY273" fmla="*/ 356962 h 394688"/>
                <a:gd name="connsiteX274" fmla="*/ 61425 w 412723"/>
                <a:gd name="connsiteY274" fmla="*/ 359663 h 394688"/>
                <a:gd name="connsiteX275" fmla="*/ 62122 w 412723"/>
                <a:gd name="connsiteY275" fmla="*/ 360970 h 394688"/>
                <a:gd name="connsiteX276" fmla="*/ 64213 w 412723"/>
                <a:gd name="connsiteY276" fmla="*/ 360970 h 394688"/>
                <a:gd name="connsiteX277" fmla="*/ 67698 w 412723"/>
                <a:gd name="connsiteY277" fmla="*/ 362974 h 394688"/>
                <a:gd name="connsiteX278" fmla="*/ 69789 w 412723"/>
                <a:gd name="connsiteY278" fmla="*/ 362277 h 394688"/>
                <a:gd name="connsiteX279" fmla="*/ 70486 w 412723"/>
                <a:gd name="connsiteY279" fmla="*/ 362277 h 394688"/>
                <a:gd name="connsiteX280" fmla="*/ 71880 w 412723"/>
                <a:gd name="connsiteY280" fmla="*/ 360970 h 394688"/>
                <a:gd name="connsiteX281" fmla="*/ 71880 w 412723"/>
                <a:gd name="connsiteY281" fmla="*/ 357572 h 394688"/>
                <a:gd name="connsiteX282" fmla="*/ 75366 w 412723"/>
                <a:gd name="connsiteY282" fmla="*/ 359576 h 394688"/>
                <a:gd name="connsiteX283" fmla="*/ 76063 w 412723"/>
                <a:gd name="connsiteY283" fmla="*/ 358879 h 394688"/>
                <a:gd name="connsiteX284" fmla="*/ 76063 w 412723"/>
                <a:gd name="connsiteY284" fmla="*/ 359576 h 394688"/>
                <a:gd name="connsiteX285" fmla="*/ 78154 w 412723"/>
                <a:gd name="connsiteY285" fmla="*/ 360883 h 394688"/>
                <a:gd name="connsiteX286" fmla="*/ 80245 w 412723"/>
                <a:gd name="connsiteY286" fmla="*/ 363584 h 394688"/>
                <a:gd name="connsiteX287" fmla="*/ 81639 w 412723"/>
                <a:gd name="connsiteY287" fmla="*/ 367592 h 394688"/>
                <a:gd name="connsiteX288" fmla="*/ 80942 w 412723"/>
                <a:gd name="connsiteY288" fmla="*/ 372296 h 394688"/>
                <a:gd name="connsiteX289" fmla="*/ 83033 w 412723"/>
                <a:gd name="connsiteY289" fmla="*/ 372993 h 394688"/>
                <a:gd name="connsiteX290" fmla="*/ 85124 w 412723"/>
                <a:gd name="connsiteY290" fmla="*/ 378395 h 394688"/>
                <a:gd name="connsiteX291" fmla="*/ 85124 w 412723"/>
                <a:gd name="connsiteY291" fmla="*/ 381096 h 394688"/>
                <a:gd name="connsiteX292" fmla="*/ 85821 w 412723"/>
                <a:gd name="connsiteY292" fmla="*/ 381793 h 394688"/>
                <a:gd name="connsiteX293" fmla="*/ 87215 w 412723"/>
                <a:gd name="connsiteY293" fmla="*/ 382490 h 394688"/>
                <a:gd name="connsiteX294" fmla="*/ 90003 w 412723"/>
                <a:gd name="connsiteY294" fmla="*/ 383797 h 394688"/>
                <a:gd name="connsiteX295" fmla="*/ 92791 w 412723"/>
                <a:gd name="connsiteY295" fmla="*/ 386498 h 394688"/>
                <a:gd name="connsiteX296" fmla="*/ 93488 w 412723"/>
                <a:gd name="connsiteY296" fmla="*/ 387195 h 394688"/>
                <a:gd name="connsiteX297" fmla="*/ 94185 w 412723"/>
                <a:gd name="connsiteY297" fmla="*/ 387892 h 394688"/>
                <a:gd name="connsiteX298" fmla="*/ 97670 w 412723"/>
                <a:gd name="connsiteY298" fmla="*/ 386585 h 394688"/>
                <a:gd name="connsiteX299" fmla="*/ 103856 w 412723"/>
                <a:gd name="connsiteY299" fmla="*/ 388589 h 394688"/>
                <a:gd name="connsiteX300" fmla="*/ 107951 w 412723"/>
                <a:gd name="connsiteY300" fmla="*/ 391987 h 394688"/>
                <a:gd name="connsiteX301" fmla="*/ 108648 w 412723"/>
                <a:gd name="connsiteY301" fmla="*/ 392684 h 394688"/>
                <a:gd name="connsiteX302" fmla="*/ 109345 w 412723"/>
                <a:gd name="connsiteY302" fmla="*/ 393991 h 394688"/>
                <a:gd name="connsiteX303" fmla="*/ 110042 w 412723"/>
                <a:gd name="connsiteY303" fmla="*/ 394688 h 394688"/>
                <a:gd name="connsiteX304" fmla="*/ 112134 w 412723"/>
                <a:gd name="connsiteY304" fmla="*/ 394688 h 394688"/>
                <a:gd name="connsiteX305" fmla="*/ 114921 w 412723"/>
                <a:gd name="connsiteY305" fmla="*/ 393381 h 394688"/>
                <a:gd name="connsiteX306" fmla="*/ 117013 w 412723"/>
                <a:gd name="connsiteY306" fmla="*/ 392684 h 394688"/>
                <a:gd name="connsiteX307" fmla="*/ 118406 w 412723"/>
                <a:gd name="connsiteY307" fmla="*/ 392684 h 394688"/>
                <a:gd name="connsiteX308" fmla="*/ 119104 w 412723"/>
                <a:gd name="connsiteY308" fmla="*/ 391377 h 394688"/>
                <a:gd name="connsiteX309" fmla="*/ 120498 w 412723"/>
                <a:gd name="connsiteY309" fmla="*/ 390680 h 394688"/>
                <a:gd name="connsiteX310" fmla="*/ 121195 w 412723"/>
                <a:gd name="connsiteY310" fmla="*/ 389983 h 394688"/>
                <a:gd name="connsiteX311" fmla="*/ 121195 w 412723"/>
                <a:gd name="connsiteY311" fmla="*/ 389286 h 394688"/>
                <a:gd name="connsiteX312" fmla="*/ 123286 w 412723"/>
                <a:gd name="connsiteY312" fmla="*/ 386585 h 394688"/>
                <a:gd name="connsiteX313" fmla="*/ 125377 w 412723"/>
                <a:gd name="connsiteY313" fmla="*/ 385888 h 394688"/>
                <a:gd name="connsiteX314" fmla="*/ 126074 w 412723"/>
                <a:gd name="connsiteY314" fmla="*/ 384581 h 394688"/>
                <a:gd name="connsiteX315" fmla="*/ 127468 w 412723"/>
                <a:gd name="connsiteY315" fmla="*/ 383884 h 394688"/>
                <a:gd name="connsiteX316" fmla="*/ 128165 w 412723"/>
                <a:gd name="connsiteY316" fmla="*/ 383187 h 394688"/>
                <a:gd name="connsiteX317" fmla="*/ 128862 w 412723"/>
                <a:gd name="connsiteY317" fmla="*/ 381183 h 394688"/>
                <a:gd name="connsiteX318" fmla="*/ 130256 w 412723"/>
                <a:gd name="connsiteY318" fmla="*/ 378483 h 394688"/>
                <a:gd name="connsiteX319" fmla="*/ 133044 w 412723"/>
                <a:gd name="connsiteY319" fmla="*/ 375085 h 394688"/>
                <a:gd name="connsiteX320" fmla="*/ 135135 w 412723"/>
                <a:gd name="connsiteY320" fmla="*/ 373081 h 394688"/>
                <a:gd name="connsiteX321" fmla="*/ 150992 w 412723"/>
                <a:gd name="connsiteY321" fmla="*/ 382490 h 394688"/>
                <a:gd name="connsiteX322" fmla="*/ 167547 w 412723"/>
                <a:gd name="connsiteY322" fmla="*/ 371077 h 394688"/>
                <a:gd name="connsiteX323" fmla="*/ 173733 w 412723"/>
                <a:gd name="connsiteY323" fmla="*/ 371077 h 394688"/>
                <a:gd name="connsiteX324" fmla="*/ 177828 w 412723"/>
                <a:gd name="connsiteY324" fmla="*/ 366372 h 394688"/>
                <a:gd name="connsiteX325" fmla="*/ 176434 w 412723"/>
                <a:gd name="connsiteY325" fmla="*/ 365675 h 394688"/>
                <a:gd name="connsiteX326" fmla="*/ 176434 w 412723"/>
                <a:gd name="connsiteY326" fmla="*/ 353564 h 394688"/>
                <a:gd name="connsiteX327" fmla="*/ 184014 w 412723"/>
                <a:gd name="connsiteY327" fmla="*/ 353564 h 394688"/>
                <a:gd name="connsiteX328" fmla="*/ 190200 w 412723"/>
                <a:gd name="connsiteY328" fmla="*/ 357572 h 394688"/>
                <a:gd name="connsiteX329" fmla="*/ 206754 w 412723"/>
                <a:gd name="connsiteY329" fmla="*/ 342760 h 394688"/>
                <a:gd name="connsiteX330" fmla="*/ 207451 w 412723"/>
                <a:gd name="connsiteY330" fmla="*/ 342063 h 394688"/>
                <a:gd name="connsiteX331" fmla="*/ 211546 w 412723"/>
                <a:gd name="connsiteY331" fmla="*/ 342063 h 394688"/>
                <a:gd name="connsiteX332" fmla="*/ 216338 w 412723"/>
                <a:gd name="connsiteY332" fmla="*/ 343370 h 394688"/>
                <a:gd name="connsiteX333" fmla="*/ 217035 w 412723"/>
                <a:gd name="connsiteY333" fmla="*/ 345374 h 394688"/>
                <a:gd name="connsiteX334" fmla="*/ 225312 w 412723"/>
                <a:gd name="connsiteY334" fmla="*/ 337271 h 394688"/>
                <a:gd name="connsiteX335" fmla="*/ 224615 w 412723"/>
                <a:gd name="connsiteY335" fmla="*/ 336574 h 394688"/>
                <a:gd name="connsiteX336" fmla="*/ 223221 w 412723"/>
                <a:gd name="connsiteY336" fmla="*/ 329865 h 394688"/>
                <a:gd name="connsiteX337" fmla="*/ 226706 w 412723"/>
                <a:gd name="connsiteY337" fmla="*/ 325857 h 394688"/>
                <a:gd name="connsiteX338" fmla="*/ 228100 w 412723"/>
                <a:gd name="connsiteY338" fmla="*/ 324551 h 394688"/>
                <a:gd name="connsiteX339" fmla="*/ 228797 w 412723"/>
                <a:gd name="connsiteY339" fmla="*/ 324551 h 394688"/>
                <a:gd name="connsiteX340" fmla="*/ 229494 w 412723"/>
                <a:gd name="connsiteY340" fmla="*/ 323853 h 394688"/>
                <a:gd name="connsiteX341" fmla="*/ 227403 w 412723"/>
                <a:gd name="connsiteY341" fmla="*/ 323156 h 394688"/>
                <a:gd name="connsiteX342" fmla="*/ 224005 w 412723"/>
                <a:gd name="connsiteY342" fmla="*/ 319758 h 394688"/>
                <a:gd name="connsiteX343" fmla="*/ 222611 w 412723"/>
                <a:gd name="connsiteY343" fmla="*/ 315054 h 394688"/>
                <a:gd name="connsiteX344" fmla="*/ 224005 w 412723"/>
                <a:gd name="connsiteY344" fmla="*/ 311656 h 394688"/>
                <a:gd name="connsiteX345" fmla="*/ 224005 w 412723"/>
                <a:gd name="connsiteY345" fmla="*/ 310959 h 394688"/>
                <a:gd name="connsiteX346" fmla="*/ 224702 w 412723"/>
                <a:gd name="connsiteY346" fmla="*/ 310262 h 394688"/>
                <a:gd name="connsiteX347" fmla="*/ 224702 w 412723"/>
                <a:gd name="connsiteY347" fmla="*/ 308258 h 394688"/>
                <a:gd name="connsiteX348" fmla="*/ 225400 w 412723"/>
                <a:gd name="connsiteY348" fmla="*/ 304250 h 394688"/>
                <a:gd name="connsiteX349" fmla="*/ 226793 w 412723"/>
                <a:gd name="connsiteY349" fmla="*/ 302943 h 394688"/>
                <a:gd name="connsiteX350" fmla="*/ 226793 w 412723"/>
                <a:gd name="connsiteY350" fmla="*/ 298935 h 394688"/>
                <a:gd name="connsiteX351" fmla="*/ 228187 w 412723"/>
                <a:gd name="connsiteY351" fmla="*/ 297628 h 394688"/>
                <a:gd name="connsiteX352" fmla="*/ 228885 w 412723"/>
                <a:gd name="connsiteY352" fmla="*/ 295624 h 394688"/>
                <a:gd name="connsiteX353" fmla="*/ 229581 w 412723"/>
                <a:gd name="connsiteY353" fmla="*/ 294317 h 394688"/>
                <a:gd name="connsiteX354" fmla="*/ 229581 w 412723"/>
                <a:gd name="connsiteY354" fmla="*/ 292313 h 394688"/>
                <a:gd name="connsiteX355" fmla="*/ 231672 w 412723"/>
                <a:gd name="connsiteY355" fmla="*/ 288915 h 394688"/>
                <a:gd name="connsiteX356" fmla="*/ 233764 w 412723"/>
                <a:gd name="connsiteY356" fmla="*/ 287608 h 394688"/>
                <a:gd name="connsiteX357" fmla="*/ 234461 w 412723"/>
                <a:gd name="connsiteY357" fmla="*/ 286911 h 394688"/>
                <a:gd name="connsiteX358" fmla="*/ 235855 w 412723"/>
                <a:gd name="connsiteY358" fmla="*/ 284907 h 394688"/>
                <a:gd name="connsiteX359" fmla="*/ 236552 w 412723"/>
                <a:gd name="connsiteY359" fmla="*/ 283601 h 394688"/>
                <a:gd name="connsiteX360" fmla="*/ 237249 w 412723"/>
                <a:gd name="connsiteY360" fmla="*/ 282294 h 394688"/>
                <a:gd name="connsiteX361" fmla="*/ 240037 w 412723"/>
                <a:gd name="connsiteY361" fmla="*/ 278286 h 394688"/>
                <a:gd name="connsiteX362" fmla="*/ 241431 w 412723"/>
                <a:gd name="connsiteY362" fmla="*/ 274278 h 394688"/>
                <a:gd name="connsiteX363" fmla="*/ 243522 w 412723"/>
                <a:gd name="connsiteY363" fmla="*/ 270270 h 394688"/>
                <a:gd name="connsiteX364" fmla="*/ 243522 w 412723"/>
                <a:gd name="connsiteY364" fmla="*/ 268266 h 394688"/>
                <a:gd name="connsiteX365" fmla="*/ 244219 w 412723"/>
                <a:gd name="connsiteY365" fmla="*/ 266959 h 394688"/>
                <a:gd name="connsiteX366" fmla="*/ 244916 w 412723"/>
                <a:gd name="connsiteY366" fmla="*/ 264955 h 394688"/>
                <a:gd name="connsiteX367" fmla="*/ 245613 w 412723"/>
                <a:gd name="connsiteY367" fmla="*/ 262951 h 394688"/>
                <a:gd name="connsiteX368" fmla="*/ 245613 w 412723"/>
                <a:gd name="connsiteY368" fmla="*/ 262254 h 394688"/>
                <a:gd name="connsiteX369" fmla="*/ 244219 w 412723"/>
                <a:gd name="connsiteY369" fmla="*/ 258856 h 394688"/>
                <a:gd name="connsiteX370" fmla="*/ 245613 w 412723"/>
                <a:gd name="connsiteY370" fmla="*/ 254848 h 394688"/>
                <a:gd name="connsiteX371" fmla="*/ 245613 w 412723"/>
                <a:gd name="connsiteY371" fmla="*/ 248837 h 394688"/>
                <a:gd name="connsiteX372" fmla="*/ 249098 w 412723"/>
                <a:gd name="connsiteY372" fmla="*/ 244132 h 394688"/>
                <a:gd name="connsiteX373" fmla="*/ 249795 w 412723"/>
                <a:gd name="connsiteY373" fmla="*/ 244132 h 394688"/>
                <a:gd name="connsiteX374" fmla="*/ 251886 w 412723"/>
                <a:gd name="connsiteY374" fmla="*/ 242128 h 394688"/>
                <a:gd name="connsiteX375" fmla="*/ 253280 w 412723"/>
                <a:gd name="connsiteY375" fmla="*/ 240821 h 394688"/>
                <a:gd name="connsiteX376" fmla="*/ 253977 w 412723"/>
                <a:gd name="connsiteY376" fmla="*/ 240124 h 394688"/>
                <a:gd name="connsiteX377" fmla="*/ 251886 w 412723"/>
                <a:gd name="connsiteY377" fmla="*/ 238120 h 394688"/>
                <a:gd name="connsiteX378" fmla="*/ 252583 w 412723"/>
                <a:gd name="connsiteY378" fmla="*/ 232021 h 394688"/>
                <a:gd name="connsiteX379" fmla="*/ 254674 w 412723"/>
                <a:gd name="connsiteY379" fmla="*/ 230017 h 394688"/>
                <a:gd name="connsiteX380" fmla="*/ 255371 w 412723"/>
                <a:gd name="connsiteY380" fmla="*/ 229320 h 394688"/>
                <a:gd name="connsiteX381" fmla="*/ 257462 w 412723"/>
                <a:gd name="connsiteY381" fmla="*/ 225922 h 394688"/>
                <a:gd name="connsiteX382" fmla="*/ 258159 w 412723"/>
                <a:gd name="connsiteY382" fmla="*/ 225225 h 394688"/>
                <a:gd name="connsiteX383" fmla="*/ 258159 w 412723"/>
                <a:gd name="connsiteY383" fmla="*/ 219823 h 394688"/>
                <a:gd name="connsiteX384" fmla="*/ 260251 w 412723"/>
                <a:gd name="connsiteY384" fmla="*/ 217819 h 394688"/>
                <a:gd name="connsiteX385" fmla="*/ 259553 w 412723"/>
                <a:gd name="connsiteY385" fmla="*/ 217122 h 394688"/>
                <a:gd name="connsiteX386" fmla="*/ 259553 w 412723"/>
                <a:gd name="connsiteY386" fmla="*/ 216425 h 394688"/>
                <a:gd name="connsiteX387" fmla="*/ 257462 w 412723"/>
                <a:gd name="connsiteY387" fmla="*/ 213027 h 394688"/>
                <a:gd name="connsiteX388" fmla="*/ 258857 w 412723"/>
                <a:gd name="connsiteY388" fmla="*/ 208322 h 394688"/>
                <a:gd name="connsiteX389" fmla="*/ 260251 w 412723"/>
                <a:gd name="connsiteY389" fmla="*/ 207625 h 394688"/>
                <a:gd name="connsiteX390" fmla="*/ 258857 w 412723"/>
                <a:gd name="connsiteY390" fmla="*/ 204227 h 394688"/>
                <a:gd name="connsiteX391" fmla="*/ 259553 w 412723"/>
                <a:gd name="connsiteY391" fmla="*/ 201526 h 394688"/>
                <a:gd name="connsiteX392" fmla="*/ 259553 w 412723"/>
                <a:gd name="connsiteY392" fmla="*/ 200219 h 394688"/>
                <a:gd name="connsiteX393" fmla="*/ 258857 w 412723"/>
                <a:gd name="connsiteY393" fmla="*/ 194817 h 394688"/>
                <a:gd name="connsiteX394" fmla="*/ 276108 w 412723"/>
                <a:gd name="connsiteY394" fmla="*/ 198825 h 394688"/>
                <a:gd name="connsiteX395" fmla="*/ 284385 w 412723"/>
                <a:gd name="connsiteY395" fmla="*/ 208932 h 394688"/>
                <a:gd name="connsiteX396" fmla="*/ 297454 w 412723"/>
                <a:gd name="connsiteY396" fmla="*/ 210239 h 394688"/>
                <a:gd name="connsiteX397" fmla="*/ 297454 w 412723"/>
                <a:gd name="connsiteY397" fmla="*/ 209542 h 394688"/>
                <a:gd name="connsiteX398" fmla="*/ 298848 w 412723"/>
                <a:gd name="connsiteY398" fmla="*/ 207538 h 394688"/>
                <a:gd name="connsiteX399" fmla="*/ 299545 w 412723"/>
                <a:gd name="connsiteY399" fmla="*/ 206231 h 394688"/>
                <a:gd name="connsiteX400" fmla="*/ 299545 w 412723"/>
                <a:gd name="connsiteY400" fmla="*/ 205534 h 394688"/>
                <a:gd name="connsiteX401" fmla="*/ 300939 w 412723"/>
                <a:gd name="connsiteY401" fmla="*/ 203530 h 394688"/>
                <a:gd name="connsiteX402" fmla="*/ 302333 w 412723"/>
                <a:gd name="connsiteY402" fmla="*/ 202223 h 394688"/>
                <a:gd name="connsiteX403" fmla="*/ 302333 w 412723"/>
                <a:gd name="connsiteY403" fmla="*/ 200916 h 394688"/>
                <a:gd name="connsiteX404" fmla="*/ 301636 w 412723"/>
                <a:gd name="connsiteY404" fmla="*/ 198912 h 394688"/>
                <a:gd name="connsiteX405" fmla="*/ 302333 w 412723"/>
                <a:gd name="connsiteY405" fmla="*/ 195514 h 394688"/>
                <a:gd name="connsiteX406" fmla="*/ 303727 w 412723"/>
                <a:gd name="connsiteY406" fmla="*/ 193511 h 394688"/>
                <a:gd name="connsiteX407" fmla="*/ 303727 w 412723"/>
                <a:gd name="connsiteY407" fmla="*/ 186802 h 394688"/>
                <a:gd name="connsiteX408" fmla="*/ 305121 w 412723"/>
                <a:gd name="connsiteY408" fmla="*/ 182097 h 394688"/>
                <a:gd name="connsiteX409" fmla="*/ 305121 w 412723"/>
                <a:gd name="connsiteY409" fmla="*/ 181400 h 394688"/>
                <a:gd name="connsiteX410" fmla="*/ 307909 w 412723"/>
                <a:gd name="connsiteY410" fmla="*/ 178699 h 394688"/>
                <a:gd name="connsiteX411" fmla="*/ 308606 w 412723"/>
                <a:gd name="connsiteY411" fmla="*/ 178002 h 394688"/>
                <a:gd name="connsiteX412" fmla="*/ 307212 w 412723"/>
                <a:gd name="connsiteY412" fmla="*/ 175998 h 394688"/>
                <a:gd name="connsiteX413" fmla="*/ 307212 w 412723"/>
                <a:gd name="connsiteY413" fmla="*/ 170596 h 394688"/>
                <a:gd name="connsiteX414" fmla="*/ 308606 w 412723"/>
                <a:gd name="connsiteY414" fmla="*/ 168592 h 394688"/>
                <a:gd name="connsiteX415" fmla="*/ 308606 w 412723"/>
                <a:gd name="connsiteY415" fmla="*/ 167895 h 394688"/>
                <a:gd name="connsiteX416" fmla="*/ 309303 w 412723"/>
                <a:gd name="connsiteY416" fmla="*/ 163190 h 394688"/>
                <a:gd name="connsiteX417" fmla="*/ 310697 w 412723"/>
                <a:gd name="connsiteY417" fmla="*/ 161883 h 394688"/>
                <a:gd name="connsiteX418" fmla="*/ 311394 w 412723"/>
                <a:gd name="connsiteY418" fmla="*/ 159879 h 394688"/>
                <a:gd name="connsiteX419" fmla="*/ 313485 w 412723"/>
                <a:gd name="connsiteY419" fmla="*/ 155174 h 394688"/>
                <a:gd name="connsiteX420" fmla="*/ 315576 w 412723"/>
                <a:gd name="connsiteY420" fmla="*/ 151776 h 394688"/>
                <a:gd name="connsiteX421" fmla="*/ 327252 w 412723"/>
                <a:gd name="connsiteY421" fmla="*/ 159182 h 394688"/>
                <a:gd name="connsiteX422" fmla="*/ 330650 w 412723"/>
                <a:gd name="connsiteY422" fmla="*/ 145765 h 394688"/>
                <a:gd name="connsiteX423" fmla="*/ 331347 w 412723"/>
                <a:gd name="connsiteY423" fmla="*/ 145067 h 394688"/>
                <a:gd name="connsiteX424" fmla="*/ 332044 w 412723"/>
                <a:gd name="connsiteY424" fmla="*/ 144371 h 394688"/>
                <a:gd name="connsiteX425" fmla="*/ 332741 w 412723"/>
                <a:gd name="connsiteY425" fmla="*/ 143674 h 394688"/>
                <a:gd name="connsiteX426" fmla="*/ 333438 w 412723"/>
                <a:gd name="connsiteY426" fmla="*/ 140973 h 394688"/>
                <a:gd name="connsiteX427" fmla="*/ 338230 w 412723"/>
                <a:gd name="connsiteY427" fmla="*/ 137575 h 394688"/>
                <a:gd name="connsiteX428" fmla="*/ 338927 w 412723"/>
                <a:gd name="connsiteY428" fmla="*/ 137575 h 394688"/>
                <a:gd name="connsiteX429" fmla="*/ 340321 w 412723"/>
                <a:gd name="connsiteY429" fmla="*/ 138272 h 394688"/>
                <a:gd name="connsiteX430" fmla="*/ 340321 w 412723"/>
                <a:gd name="connsiteY430" fmla="*/ 137575 h 394688"/>
                <a:gd name="connsiteX431" fmla="*/ 341715 w 412723"/>
                <a:gd name="connsiteY431" fmla="*/ 133567 h 394688"/>
                <a:gd name="connsiteX432" fmla="*/ 346507 w 412723"/>
                <a:gd name="connsiteY432" fmla="*/ 131563 h 394688"/>
                <a:gd name="connsiteX433" fmla="*/ 347204 w 412723"/>
                <a:gd name="connsiteY433" fmla="*/ 131563 h 394688"/>
                <a:gd name="connsiteX434" fmla="*/ 347204 w 412723"/>
                <a:gd name="connsiteY434" fmla="*/ 130256 h 394688"/>
                <a:gd name="connsiteX435" fmla="*/ 346507 w 412723"/>
                <a:gd name="connsiteY435" fmla="*/ 128949 h 394688"/>
                <a:gd name="connsiteX436" fmla="*/ 347901 w 412723"/>
                <a:gd name="connsiteY436" fmla="*/ 122240 h 394688"/>
                <a:gd name="connsiteX437" fmla="*/ 349295 w 412723"/>
                <a:gd name="connsiteY437" fmla="*/ 120933 h 394688"/>
                <a:gd name="connsiteX438" fmla="*/ 349992 w 412723"/>
                <a:gd name="connsiteY438" fmla="*/ 118232 h 394688"/>
                <a:gd name="connsiteX439" fmla="*/ 353477 w 412723"/>
                <a:gd name="connsiteY439" fmla="*/ 114224 h 394688"/>
                <a:gd name="connsiteX440" fmla="*/ 354871 w 412723"/>
                <a:gd name="connsiteY440" fmla="*/ 113527 h 394688"/>
                <a:gd name="connsiteX441" fmla="*/ 355568 w 412723"/>
                <a:gd name="connsiteY441" fmla="*/ 112220 h 394688"/>
                <a:gd name="connsiteX442" fmla="*/ 356265 w 412723"/>
                <a:gd name="connsiteY442" fmla="*/ 110216 h 394688"/>
                <a:gd name="connsiteX443" fmla="*/ 354871 w 412723"/>
                <a:gd name="connsiteY443" fmla="*/ 108910 h 394688"/>
                <a:gd name="connsiteX444" fmla="*/ 353477 w 412723"/>
                <a:gd name="connsiteY444" fmla="*/ 102811 h 394688"/>
                <a:gd name="connsiteX445" fmla="*/ 355568 w 412723"/>
                <a:gd name="connsiteY445" fmla="*/ 100807 h 394688"/>
                <a:gd name="connsiteX446" fmla="*/ 353477 w 412723"/>
                <a:gd name="connsiteY446" fmla="*/ 98106 h 394688"/>
                <a:gd name="connsiteX447" fmla="*/ 354871 w 412723"/>
                <a:gd name="connsiteY447" fmla="*/ 92704 h 394688"/>
                <a:gd name="connsiteX448" fmla="*/ 356962 w 412723"/>
                <a:gd name="connsiteY448" fmla="*/ 91397 h 394688"/>
                <a:gd name="connsiteX449" fmla="*/ 356962 w 412723"/>
                <a:gd name="connsiteY449" fmla="*/ 90700 h 394688"/>
                <a:gd name="connsiteX450" fmla="*/ 357659 w 412723"/>
                <a:gd name="connsiteY450" fmla="*/ 89393 h 394688"/>
                <a:gd name="connsiteX451" fmla="*/ 357659 w 412723"/>
                <a:gd name="connsiteY451" fmla="*/ 88086 h 394688"/>
                <a:gd name="connsiteX452" fmla="*/ 356265 w 412723"/>
                <a:gd name="connsiteY452" fmla="*/ 85385 h 394688"/>
                <a:gd name="connsiteX453" fmla="*/ 356265 w 412723"/>
                <a:gd name="connsiteY453" fmla="*/ 83381 h 394688"/>
                <a:gd name="connsiteX454" fmla="*/ 354174 w 412723"/>
                <a:gd name="connsiteY454" fmla="*/ 80680 h 394688"/>
                <a:gd name="connsiteX455" fmla="*/ 354871 w 412723"/>
                <a:gd name="connsiteY455" fmla="*/ 76672 h 394688"/>
                <a:gd name="connsiteX456" fmla="*/ 354871 w 412723"/>
                <a:gd name="connsiteY456" fmla="*/ 74668 h 394688"/>
                <a:gd name="connsiteX457" fmla="*/ 353477 w 412723"/>
                <a:gd name="connsiteY457" fmla="*/ 67960 h 394688"/>
                <a:gd name="connsiteX458" fmla="*/ 410633 w 412723"/>
                <a:gd name="connsiteY458" fmla="*/ 95579 h 394688"/>
                <a:gd name="connsiteX459" fmla="*/ 410633 w 412723"/>
                <a:gd name="connsiteY459" fmla="*/ 94272 h 394688"/>
                <a:gd name="connsiteX460" fmla="*/ 411330 w 412723"/>
                <a:gd name="connsiteY460" fmla="*/ 88870 h 394688"/>
                <a:gd name="connsiteX461" fmla="*/ 412027 w 412723"/>
                <a:gd name="connsiteY461" fmla="*/ 86866 h 394688"/>
                <a:gd name="connsiteX462" fmla="*/ 412724 w 412723"/>
                <a:gd name="connsiteY462" fmla="*/ 86866 h 394688"/>
                <a:gd name="connsiteX463" fmla="*/ 412724 w 412723"/>
                <a:gd name="connsiteY463" fmla="*/ 85559 h 394688"/>
                <a:gd name="connsiteX464" fmla="*/ 412027 w 412723"/>
                <a:gd name="connsiteY464" fmla="*/ 83555 h 394688"/>
                <a:gd name="connsiteX465" fmla="*/ 412724 w 412723"/>
                <a:gd name="connsiteY465" fmla="*/ 78851 h 39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</a:cxnLst>
              <a:rect l="l" t="t" r="r" b="b"/>
              <a:pathLst>
                <a:path w="412723" h="394688">
                  <a:moveTo>
                    <a:pt x="412550" y="78328"/>
                  </a:moveTo>
                  <a:cubicBezTo>
                    <a:pt x="411853" y="77631"/>
                    <a:pt x="411156" y="77021"/>
                    <a:pt x="410459" y="75627"/>
                  </a:cubicBezTo>
                  <a:lnTo>
                    <a:pt x="410459" y="69528"/>
                  </a:lnTo>
                  <a:cubicBezTo>
                    <a:pt x="409761" y="69528"/>
                    <a:pt x="409065" y="68831"/>
                    <a:pt x="407670" y="68831"/>
                  </a:cubicBezTo>
                  <a:cubicBezTo>
                    <a:pt x="407670" y="68134"/>
                    <a:pt x="404882" y="67524"/>
                    <a:pt x="404185" y="64823"/>
                  </a:cubicBezTo>
                  <a:lnTo>
                    <a:pt x="404185" y="62122"/>
                  </a:lnTo>
                  <a:cubicBezTo>
                    <a:pt x="403488" y="62122"/>
                    <a:pt x="400090" y="62122"/>
                    <a:pt x="398696" y="59421"/>
                  </a:cubicBezTo>
                  <a:cubicBezTo>
                    <a:pt x="398234" y="59421"/>
                    <a:pt x="397764" y="59186"/>
                    <a:pt x="397302" y="58724"/>
                  </a:cubicBezTo>
                  <a:cubicBezTo>
                    <a:pt x="395908" y="58027"/>
                    <a:pt x="393817" y="56720"/>
                    <a:pt x="393817" y="54716"/>
                  </a:cubicBezTo>
                  <a:cubicBezTo>
                    <a:pt x="393817" y="53409"/>
                    <a:pt x="393817" y="52015"/>
                    <a:pt x="394514" y="51318"/>
                  </a:cubicBezTo>
                  <a:lnTo>
                    <a:pt x="393120" y="51318"/>
                  </a:lnTo>
                  <a:cubicBezTo>
                    <a:pt x="392423" y="52015"/>
                    <a:pt x="391726" y="52625"/>
                    <a:pt x="390332" y="52625"/>
                  </a:cubicBezTo>
                  <a:lnTo>
                    <a:pt x="388241" y="52625"/>
                  </a:lnTo>
                  <a:cubicBezTo>
                    <a:pt x="387779" y="53087"/>
                    <a:pt x="387309" y="53322"/>
                    <a:pt x="386847" y="53322"/>
                  </a:cubicBezTo>
                  <a:lnTo>
                    <a:pt x="385453" y="53322"/>
                  </a:lnTo>
                  <a:cubicBezTo>
                    <a:pt x="383362" y="53322"/>
                    <a:pt x="381358" y="53322"/>
                    <a:pt x="379964" y="52015"/>
                  </a:cubicBezTo>
                  <a:cubicBezTo>
                    <a:pt x="379267" y="51318"/>
                    <a:pt x="378570" y="50708"/>
                    <a:pt x="377873" y="50011"/>
                  </a:cubicBezTo>
                  <a:lnTo>
                    <a:pt x="377176" y="49314"/>
                  </a:lnTo>
                  <a:lnTo>
                    <a:pt x="377176" y="48617"/>
                  </a:lnTo>
                  <a:cubicBezTo>
                    <a:pt x="376479" y="48617"/>
                    <a:pt x="375782" y="47920"/>
                    <a:pt x="375782" y="47310"/>
                  </a:cubicBezTo>
                  <a:lnTo>
                    <a:pt x="373691" y="47310"/>
                  </a:lnTo>
                  <a:lnTo>
                    <a:pt x="372994" y="46613"/>
                  </a:lnTo>
                  <a:lnTo>
                    <a:pt x="370903" y="46613"/>
                  </a:lnTo>
                  <a:cubicBezTo>
                    <a:pt x="370206" y="45916"/>
                    <a:pt x="368812" y="45916"/>
                    <a:pt x="368114" y="45916"/>
                  </a:cubicBezTo>
                  <a:cubicBezTo>
                    <a:pt x="368114" y="46613"/>
                    <a:pt x="367418" y="46613"/>
                    <a:pt x="367418" y="46613"/>
                  </a:cubicBezTo>
                  <a:cubicBezTo>
                    <a:pt x="367418" y="47310"/>
                    <a:pt x="366720" y="47310"/>
                    <a:pt x="366720" y="47310"/>
                  </a:cubicBezTo>
                  <a:cubicBezTo>
                    <a:pt x="366720" y="47772"/>
                    <a:pt x="366485" y="48007"/>
                    <a:pt x="366023" y="48007"/>
                  </a:cubicBezTo>
                  <a:lnTo>
                    <a:pt x="366023" y="50011"/>
                  </a:lnTo>
                  <a:lnTo>
                    <a:pt x="365327" y="50708"/>
                  </a:lnTo>
                  <a:cubicBezTo>
                    <a:pt x="365327" y="51405"/>
                    <a:pt x="365327" y="52712"/>
                    <a:pt x="364629" y="54106"/>
                  </a:cubicBezTo>
                  <a:cubicBezTo>
                    <a:pt x="364629" y="54106"/>
                    <a:pt x="362538" y="56110"/>
                    <a:pt x="360534" y="56807"/>
                  </a:cubicBezTo>
                  <a:lnTo>
                    <a:pt x="359837" y="56807"/>
                  </a:lnTo>
                  <a:cubicBezTo>
                    <a:pt x="358443" y="56807"/>
                    <a:pt x="357746" y="56110"/>
                    <a:pt x="356439" y="56110"/>
                  </a:cubicBezTo>
                  <a:cubicBezTo>
                    <a:pt x="355742" y="56110"/>
                    <a:pt x="355742" y="55413"/>
                    <a:pt x="355045" y="55413"/>
                  </a:cubicBezTo>
                  <a:lnTo>
                    <a:pt x="355045" y="56110"/>
                  </a:lnTo>
                  <a:cubicBezTo>
                    <a:pt x="354348" y="56807"/>
                    <a:pt x="354348" y="57417"/>
                    <a:pt x="352954" y="58811"/>
                  </a:cubicBezTo>
                  <a:lnTo>
                    <a:pt x="352257" y="58811"/>
                  </a:lnTo>
                  <a:cubicBezTo>
                    <a:pt x="352954" y="60118"/>
                    <a:pt x="352954" y="61512"/>
                    <a:pt x="352257" y="62209"/>
                  </a:cubicBezTo>
                  <a:cubicBezTo>
                    <a:pt x="351796" y="62671"/>
                    <a:pt x="351325" y="63107"/>
                    <a:pt x="350863" y="63516"/>
                  </a:cubicBezTo>
                  <a:lnTo>
                    <a:pt x="351560" y="64213"/>
                  </a:lnTo>
                  <a:cubicBezTo>
                    <a:pt x="351560" y="66217"/>
                    <a:pt x="350863" y="68221"/>
                    <a:pt x="350166" y="68918"/>
                  </a:cubicBezTo>
                  <a:cubicBezTo>
                    <a:pt x="349469" y="69615"/>
                    <a:pt x="348772" y="70225"/>
                    <a:pt x="348075" y="70225"/>
                  </a:cubicBezTo>
                  <a:lnTo>
                    <a:pt x="348075" y="70922"/>
                  </a:lnTo>
                  <a:cubicBezTo>
                    <a:pt x="346681" y="72229"/>
                    <a:pt x="345984" y="72926"/>
                    <a:pt x="343980" y="73623"/>
                  </a:cubicBezTo>
                  <a:lnTo>
                    <a:pt x="341192" y="73623"/>
                  </a:lnTo>
                  <a:cubicBezTo>
                    <a:pt x="340495" y="73623"/>
                    <a:pt x="339798" y="74320"/>
                    <a:pt x="339101" y="74320"/>
                  </a:cubicBezTo>
                  <a:cubicBezTo>
                    <a:pt x="338404" y="75017"/>
                    <a:pt x="337707" y="75017"/>
                    <a:pt x="337010" y="75017"/>
                  </a:cubicBezTo>
                  <a:cubicBezTo>
                    <a:pt x="336313" y="75017"/>
                    <a:pt x="334919" y="75017"/>
                    <a:pt x="334222" y="74320"/>
                  </a:cubicBezTo>
                  <a:cubicBezTo>
                    <a:pt x="333525" y="73623"/>
                    <a:pt x="332828" y="73623"/>
                    <a:pt x="332131" y="73013"/>
                  </a:cubicBezTo>
                  <a:cubicBezTo>
                    <a:pt x="331434" y="73710"/>
                    <a:pt x="330737" y="73710"/>
                    <a:pt x="330040" y="74320"/>
                  </a:cubicBezTo>
                  <a:cubicBezTo>
                    <a:pt x="329343" y="74320"/>
                    <a:pt x="327252" y="75017"/>
                    <a:pt x="326642" y="75017"/>
                  </a:cubicBezTo>
                  <a:cubicBezTo>
                    <a:pt x="326032" y="75017"/>
                    <a:pt x="325248" y="75017"/>
                    <a:pt x="324551" y="74320"/>
                  </a:cubicBezTo>
                  <a:cubicBezTo>
                    <a:pt x="323854" y="74320"/>
                    <a:pt x="323157" y="73623"/>
                    <a:pt x="322460" y="73623"/>
                  </a:cubicBezTo>
                  <a:lnTo>
                    <a:pt x="321763" y="72926"/>
                  </a:lnTo>
                  <a:lnTo>
                    <a:pt x="319671" y="72926"/>
                  </a:lnTo>
                  <a:lnTo>
                    <a:pt x="318975" y="72229"/>
                  </a:lnTo>
                  <a:cubicBezTo>
                    <a:pt x="318277" y="72229"/>
                    <a:pt x="316884" y="72229"/>
                    <a:pt x="315489" y="71532"/>
                  </a:cubicBezTo>
                  <a:cubicBezTo>
                    <a:pt x="314792" y="72839"/>
                    <a:pt x="313398" y="73536"/>
                    <a:pt x="312701" y="74233"/>
                  </a:cubicBezTo>
                  <a:cubicBezTo>
                    <a:pt x="312701" y="74930"/>
                    <a:pt x="312701" y="76237"/>
                    <a:pt x="312004" y="78241"/>
                  </a:cubicBezTo>
                  <a:cubicBezTo>
                    <a:pt x="311307" y="78938"/>
                    <a:pt x="310610" y="79548"/>
                    <a:pt x="309913" y="79548"/>
                  </a:cubicBezTo>
                  <a:cubicBezTo>
                    <a:pt x="309913" y="80245"/>
                    <a:pt x="309913" y="81551"/>
                    <a:pt x="309216" y="82946"/>
                  </a:cubicBezTo>
                  <a:cubicBezTo>
                    <a:pt x="308519" y="84252"/>
                    <a:pt x="307125" y="84252"/>
                    <a:pt x="306428" y="84949"/>
                  </a:cubicBezTo>
                  <a:lnTo>
                    <a:pt x="306428" y="86953"/>
                  </a:lnTo>
                  <a:cubicBezTo>
                    <a:pt x="306428" y="88260"/>
                    <a:pt x="305731" y="90351"/>
                    <a:pt x="303640" y="91658"/>
                  </a:cubicBezTo>
                  <a:lnTo>
                    <a:pt x="301549" y="91658"/>
                  </a:lnTo>
                  <a:cubicBezTo>
                    <a:pt x="300852" y="91658"/>
                    <a:pt x="299458" y="90961"/>
                    <a:pt x="298761" y="90961"/>
                  </a:cubicBezTo>
                  <a:cubicBezTo>
                    <a:pt x="298761" y="90961"/>
                    <a:pt x="298064" y="90961"/>
                    <a:pt x="298064" y="90264"/>
                  </a:cubicBezTo>
                  <a:cubicBezTo>
                    <a:pt x="298064" y="90264"/>
                    <a:pt x="297367" y="90264"/>
                    <a:pt x="296670" y="89567"/>
                  </a:cubicBezTo>
                  <a:cubicBezTo>
                    <a:pt x="296670" y="89567"/>
                    <a:pt x="295973" y="89567"/>
                    <a:pt x="295973" y="88870"/>
                  </a:cubicBezTo>
                  <a:lnTo>
                    <a:pt x="293185" y="88870"/>
                  </a:lnTo>
                  <a:cubicBezTo>
                    <a:pt x="293185" y="89567"/>
                    <a:pt x="292488" y="90177"/>
                    <a:pt x="292488" y="90874"/>
                  </a:cubicBezTo>
                  <a:lnTo>
                    <a:pt x="292488" y="91571"/>
                  </a:lnTo>
                  <a:cubicBezTo>
                    <a:pt x="292488" y="92268"/>
                    <a:pt x="292488" y="92878"/>
                    <a:pt x="291791" y="94272"/>
                  </a:cubicBezTo>
                  <a:cubicBezTo>
                    <a:pt x="291094" y="95579"/>
                    <a:pt x="290397" y="96973"/>
                    <a:pt x="289700" y="96973"/>
                  </a:cubicBezTo>
                  <a:cubicBezTo>
                    <a:pt x="289238" y="97435"/>
                    <a:pt x="288767" y="97871"/>
                    <a:pt x="288305" y="98280"/>
                  </a:cubicBezTo>
                  <a:lnTo>
                    <a:pt x="287609" y="98280"/>
                  </a:lnTo>
                  <a:cubicBezTo>
                    <a:pt x="287609" y="98977"/>
                    <a:pt x="286912" y="98977"/>
                    <a:pt x="286912" y="99587"/>
                  </a:cubicBezTo>
                  <a:lnTo>
                    <a:pt x="286214" y="100284"/>
                  </a:lnTo>
                  <a:lnTo>
                    <a:pt x="285518" y="100981"/>
                  </a:lnTo>
                  <a:cubicBezTo>
                    <a:pt x="285518" y="101678"/>
                    <a:pt x="284820" y="102288"/>
                    <a:pt x="284123" y="102985"/>
                  </a:cubicBezTo>
                  <a:cubicBezTo>
                    <a:pt x="283426" y="103682"/>
                    <a:pt x="282729" y="104292"/>
                    <a:pt x="282033" y="104989"/>
                  </a:cubicBezTo>
                  <a:cubicBezTo>
                    <a:pt x="281335" y="104989"/>
                    <a:pt x="281335" y="105686"/>
                    <a:pt x="281335" y="105686"/>
                  </a:cubicBezTo>
                  <a:lnTo>
                    <a:pt x="281335" y="106383"/>
                  </a:lnTo>
                  <a:cubicBezTo>
                    <a:pt x="281335" y="107080"/>
                    <a:pt x="280638" y="107690"/>
                    <a:pt x="280638" y="107690"/>
                  </a:cubicBezTo>
                  <a:lnTo>
                    <a:pt x="280638" y="108387"/>
                  </a:lnTo>
                  <a:cubicBezTo>
                    <a:pt x="280638" y="109694"/>
                    <a:pt x="279941" y="111785"/>
                    <a:pt x="278547" y="112395"/>
                  </a:cubicBezTo>
                  <a:cubicBezTo>
                    <a:pt x="277850" y="113092"/>
                    <a:pt x="276456" y="113702"/>
                    <a:pt x="275759" y="113702"/>
                  </a:cubicBezTo>
                  <a:cubicBezTo>
                    <a:pt x="275759" y="113702"/>
                    <a:pt x="275759" y="114399"/>
                    <a:pt x="275062" y="114399"/>
                  </a:cubicBezTo>
                  <a:lnTo>
                    <a:pt x="275062" y="115096"/>
                  </a:lnTo>
                  <a:cubicBezTo>
                    <a:pt x="274365" y="115793"/>
                    <a:pt x="274365" y="117100"/>
                    <a:pt x="272971" y="117797"/>
                  </a:cubicBezTo>
                  <a:cubicBezTo>
                    <a:pt x="272274" y="118494"/>
                    <a:pt x="271577" y="118494"/>
                    <a:pt x="271577" y="118494"/>
                  </a:cubicBezTo>
                  <a:cubicBezTo>
                    <a:pt x="270880" y="119191"/>
                    <a:pt x="270880" y="119801"/>
                    <a:pt x="270880" y="120498"/>
                  </a:cubicBezTo>
                  <a:cubicBezTo>
                    <a:pt x="270183" y="120498"/>
                    <a:pt x="270183" y="121195"/>
                    <a:pt x="269486" y="121804"/>
                  </a:cubicBezTo>
                  <a:cubicBezTo>
                    <a:pt x="269486" y="122501"/>
                    <a:pt x="268789" y="122501"/>
                    <a:pt x="268789" y="122501"/>
                  </a:cubicBezTo>
                  <a:cubicBezTo>
                    <a:pt x="268789" y="123198"/>
                    <a:pt x="268789" y="123808"/>
                    <a:pt x="268092" y="124505"/>
                  </a:cubicBezTo>
                  <a:cubicBezTo>
                    <a:pt x="267395" y="125202"/>
                    <a:pt x="266698" y="126509"/>
                    <a:pt x="266001" y="126509"/>
                  </a:cubicBezTo>
                  <a:cubicBezTo>
                    <a:pt x="265304" y="127206"/>
                    <a:pt x="263910" y="127816"/>
                    <a:pt x="262516" y="128513"/>
                  </a:cubicBezTo>
                  <a:lnTo>
                    <a:pt x="258421" y="130517"/>
                  </a:lnTo>
                  <a:lnTo>
                    <a:pt x="246049" y="69963"/>
                  </a:lnTo>
                  <a:lnTo>
                    <a:pt x="151777" y="88783"/>
                  </a:lnTo>
                  <a:lnTo>
                    <a:pt x="133218" y="0"/>
                  </a:lnTo>
                  <a:lnTo>
                    <a:pt x="133218" y="5402"/>
                  </a:lnTo>
                  <a:cubicBezTo>
                    <a:pt x="133218" y="6099"/>
                    <a:pt x="132521" y="6709"/>
                    <a:pt x="132521" y="8103"/>
                  </a:cubicBezTo>
                  <a:lnTo>
                    <a:pt x="132521" y="8800"/>
                  </a:lnTo>
                  <a:cubicBezTo>
                    <a:pt x="133218" y="9497"/>
                    <a:pt x="133915" y="10107"/>
                    <a:pt x="134612" y="10804"/>
                  </a:cubicBezTo>
                  <a:lnTo>
                    <a:pt x="134612" y="14812"/>
                  </a:lnTo>
                  <a:cubicBezTo>
                    <a:pt x="135309" y="15509"/>
                    <a:pt x="136006" y="16816"/>
                    <a:pt x="136006" y="17513"/>
                  </a:cubicBezTo>
                  <a:cubicBezTo>
                    <a:pt x="136703" y="18820"/>
                    <a:pt x="136006" y="20214"/>
                    <a:pt x="136006" y="21521"/>
                  </a:cubicBezTo>
                  <a:cubicBezTo>
                    <a:pt x="136006" y="21521"/>
                    <a:pt x="135309" y="21521"/>
                    <a:pt x="135309" y="22218"/>
                  </a:cubicBezTo>
                  <a:lnTo>
                    <a:pt x="136006" y="22915"/>
                  </a:lnTo>
                  <a:cubicBezTo>
                    <a:pt x="136006" y="23612"/>
                    <a:pt x="136006" y="24919"/>
                    <a:pt x="135309" y="26313"/>
                  </a:cubicBezTo>
                  <a:cubicBezTo>
                    <a:pt x="134612" y="27619"/>
                    <a:pt x="133915" y="28316"/>
                    <a:pt x="133218" y="28316"/>
                  </a:cubicBezTo>
                  <a:lnTo>
                    <a:pt x="133218" y="34415"/>
                  </a:lnTo>
                  <a:cubicBezTo>
                    <a:pt x="132521" y="35722"/>
                    <a:pt x="132521" y="36419"/>
                    <a:pt x="131824" y="37813"/>
                  </a:cubicBezTo>
                  <a:cubicBezTo>
                    <a:pt x="131127" y="37813"/>
                    <a:pt x="131127" y="38510"/>
                    <a:pt x="131127" y="38510"/>
                  </a:cubicBezTo>
                  <a:lnTo>
                    <a:pt x="131127" y="41908"/>
                  </a:lnTo>
                  <a:cubicBezTo>
                    <a:pt x="131824" y="43215"/>
                    <a:pt x="132521" y="45306"/>
                    <a:pt x="131824" y="47310"/>
                  </a:cubicBezTo>
                  <a:cubicBezTo>
                    <a:pt x="131127" y="48007"/>
                    <a:pt x="130430" y="49314"/>
                    <a:pt x="129733" y="49314"/>
                  </a:cubicBezTo>
                  <a:lnTo>
                    <a:pt x="129733" y="50621"/>
                  </a:lnTo>
                  <a:cubicBezTo>
                    <a:pt x="130430" y="51928"/>
                    <a:pt x="131127" y="52625"/>
                    <a:pt x="131127" y="53322"/>
                  </a:cubicBezTo>
                  <a:lnTo>
                    <a:pt x="131127" y="54019"/>
                  </a:lnTo>
                  <a:cubicBezTo>
                    <a:pt x="131824" y="56023"/>
                    <a:pt x="131824" y="57417"/>
                    <a:pt x="131824" y="58724"/>
                  </a:cubicBezTo>
                  <a:cubicBezTo>
                    <a:pt x="131824" y="59421"/>
                    <a:pt x="131127" y="60031"/>
                    <a:pt x="131127" y="61425"/>
                  </a:cubicBezTo>
                  <a:lnTo>
                    <a:pt x="131127" y="62122"/>
                  </a:lnTo>
                  <a:cubicBezTo>
                    <a:pt x="131824" y="63429"/>
                    <a:pt x="132521" y="64823"/>
                    <a:pt x="132521" y="66130"/>
                  </a:cubicBezTo>
                  <a:cubicBezTo>
                    <a:pt x="132521" y="67437"/>
                    <a:pt x="131824" y="69528"/>
                    <a:pt x="129733" y="70835"/>
                  </a:cubicBezTo>
                  <a:cubicBezTo>
                    <a:pt x="129733" y="72839"/>
                    <a:pt x="129733" y="74843"/>
                    <a:pt x="129036" y="75540"/>
                  </a:cubicBezTo>
                  <a:cubicBezTo>
                    <a:pt x="129036" y="76237"/>
                    <a:pt x="128339" y="76847"/>
                    <a:pt x="128339" y="77544"/>
                  </a:cubicBezTo>
                  <a:cubicBezTo>
                    <a:pt x="129036" y="78851"/>
                    <a:pt x="129733" y="80245"/>
                    <a:pt x="129733" y="82249"/>
                  </a:cubicBezTo>
                  <a:cubicBezTo>
                    <a:pt x="129036" y="84252"/>
                    <a:pt x="127642" y="85646"/>
                    <a:pt x="126945" y="86256"/>
                  </a:cubicBezTo>
                  <a:cubicBezTo>
                    <a:pt x="126483" y="86256"/>
                    <a:pt x="126248" y="86492"/>
                    <a:pt x="126248" y="86953"/>
                  </a:cubicBezTo>
                  <a:cubicBezTo>
                    <a:pt x="126945" y="86953"/>
                    <a:pt x="128339" y="87650"/>
                    <a:pt x="129036" y="88260"/>
                  </a:cubicBezTo>
                  <a:cubicBezTo>
                    <a:pt x="129733" y="89567"/>
                    <a:pt x="131127" y="92965"/>
                    <a:pt x="130430" y="95666"/>
                  </a:cubicBezTo>
                  <a:cubicBezTo>
                    <a:pt x="129733" y="96973"/>
                    <a:pt x="129036" y="97670"/>
                    <a:pt x="128339" y="98367"/>
                  </a:cubicBezTo>
                  <a:cubicBezTo>
                    <a:pt x="129036" y="99064"/>
                    <a:pt x="129036" y="99674"/>
                    <a:pt x="129036" y="101068"/>
                  </a:cubicBezTo>
                  <a:cubicBezTo>
                    <a:pt x="129036" y="101765"/>
                    <a:pt x="128339" y="105076"/>
                    <a:pt x="126945" y="106470"/>
                  </a:cubicBezTo>
                  <a:cubicBezTo>
                    <a:pt x="125551" y="107167"/>
                    <a:pt x="124157" y="107777"/>
                    <a:pt x="122850" y="107777"/>
                  </a:cubicBezTo>
                  <a:cubicBezTo>
                    <a:pt x="122153" y="108474"/>
                    <a:pt x="121456" y="109781"/>
                    <a:pt x="120759" y="110478"/>
                  </a:cubicBezTo>
                  <a:lnTo>
                    <a:pt x="120062" y="111175"/>
                  </a:lnTo>
                  <a:cubicBezTo>
                    <a:pt x="118668" y="113179"/>
                    <a:pt x="116577" y="115880"/>
                    <a:pt x="115270" y="117274"/>
                  </a:cubicBezTo>
                  <a:lnTo>
                    <a:pt x="115270" y="117971"/>
                  </a:lnTo>
                  <a:cubicBezTo>
                    <a:pt x="114573" y="118668"/>
                    <a:pt x="113179" y="120672"/>
                    <a:pt x="113179" y="121369"/>
                  </a:cubicBezTo>
                  <a:cubicBezTo>
                    <a:pt x="113179" y="122066"/>
                    <a:pt x="112482" y="122676"/>
                    <a:pt x="112482" y="123373"/>
                  </a:cubicBezTo>
                  <a:cubicBezTo>
                    <a:pt x="111785" y="124680"/>
                    <a:pt x="111785" y="126074"/>
                    <a:pt x="111088" y="127381"/>
                  </a:cubicBezTo>
                  <a:cubicBezTo>
                    <a:pt x="110391" y="128078"/>
                    <a:pt x="108997" y="130779"/>
                    <a:pt x="107690" y="131389"/>
                  </a:cubicBezTo>
                  <a:cubicBezTo>
                    <a:pt x="106296" y="132086"/>
                    <a:pt x="105599" y="132695"/>
                    <a:pt x="104902" y="132695"/>
                  </a:cubicBezTo>
                  <a:lnTo>
                    <a:pt x="104902" y="133392"/>
                  </a:lnTo>
                  <a:cubicBezTo>
                    <a:pt x="104902" y="134089"/>
                    <a:pt x="104205" y="134699"/>
                    <a:pt x="104205" y="134699"/>
                  </a:cubicBezTo>
                  <a:lnTo>
                    <a:pt x="104205" y="135396"/>
                  </a:lnTo>
                  <a:cubicBezTo>
                    <a:pt x="103508" y="136703"/>
                    <a:pt x="103508" y="138097"/>
                    <a:pt x="101417" y="139404"/>
                  </a:cubicBezTo>
                  <a:cubicBezTo>
                    <a:pt x="100720" y="140101"/>
                    <a:pt x="100023" y="140101"/>
                    <a:pt x="98629" y="140101"/>
                  </a:cubicBezTo>
                  <a:lnTo>
                    <a:pt x="96538" y="140101"/>
                  </a:lnTo>
                  <a:cubicBezTo>
                    <a:pt x="95840" y="140101"/>
                    <a:pt x="95144" y="141408"/>
                    <a:pt x="95144" y="141408"/>
                  </a:cubicBezTo>
                  <a:cubicBezTo>
                    <a:pt x="94682" y="141870"/>
                    <a:pt x="94446" y="142306"/>
                    <a:pt x="94446" y="142715"/>
                  </a:cubicBezTo>
                  <a:cubicBezTo>
                    <a:pt x="93749" y="144022"/>
                    <a:pt x="93053" y="144719"/>
                    <a:pt x="92355" y="146113"/>
                  </a:cubicBezTo>
                  <a:cubicBezTo>
                    <a:pt x="92355" y="146113"/>
                    <a:pt x="89567" y="148814"/>
                    <a:pt x="86866" y="148814"/>
                  </a:cubicBezTo>
                  <a:cubicBezTo>
                    <a:pt x="84165" y="148814"/>
                    <a:pt x="81377" y="146113"/>
                    <a:pt x="80680" y="144806"/>
                  </a:cubicBezTo>
                  <a:cubicBezTo>
                    <a:pt x="79983" y="144109"/>
                    <a:pt x="79983" y="143499"/>
                    <a:pt x="79983" y="142105"/>
                  </a:cubicBezTo>
                  <a:lnTo>
                    <a:pt x="79983" y="142802"/>
                  </a:lnTo>
                  <a:cubicBezTo>
                    <a:pt x="79286" y="143499"/>
                    <a:pt x="77892" y="144806"/>
                    <a:pt x="77195" y="146200"/>
                  </a:cubicBezTo>
                  <a:cubicBezTo>
                    <a:pt x="76733" y="146200"/>
                    <a:pt x="76498" y="146436"/>
                    <a:pt x="76498" y="146897"/>
                  </a:cubicBezTo>
                  <a:cubicBezTo>
                    <a:pt x="76498" y="147359"/>
                    <a:pt x="76263" y="147594"/>
                    <a:pt x="75801" y="147594"/>
                  </a:cubicBezTo>
                  <a:cubicBezTo>
                    <a:pt x="75104" y="147594"/>
                    <a:pt x="75104" y="148291"/>
                    <a:pt x="74407" y="148291"/>
                  </a:cubicBezTo>
                  <a:cubicBezTo>
                    <a:pt x="74407" y="148988"/>
                    <a:pt x="73710" y="149598"/>
                    <a:pt x="73710" y="150295"/>
                  </a:cubicBezTo>
                  <a:lnTo>
                    <a:pt x="73710" y="151602"/>
                  </a:lnTo>
                  <a:cubicBezTo>
                    <a:pt x="73710" y="152909"/>
                    <a:pt x="74407" y="154303"/>
                    <a:pt x="73710" y="155610"/>
                  </a:cubicBezTo>
                  <a:cubicBezTo>
                    <a:pt x="73710" y="156917"/>
                    <a:pt x="72316" y="159008"/>
                    <a:pt x="70922" y="159618"/>
                  </a:cubicBezTo>
                  <a:cubicBezTo>
                    <a:pt x="69528" y="160925"/>
                    <a:pt x="66130" y="161622"/>
                    <a:pt x="66130" y="161622"/>
                  </a:cubicBezTo>
                  <a:lnTo>
                    <a:pt x="65433" y="161622"/>
                  </a:lnTo>
                  <a:cubicBezTo>
                    <a:pt x="64736" y="161622"/>
                    <a:pt x="64039" y="161622"/>
                    <a:pt x="63342" y="160925"/>
                  </a:cubicBezTo>
                  <a:lnTo>
                    <a:pt x="63342" y="161622"/>
                  </a:lnTo>
                  <a:cubicBezTo>
                    <a:pt x="64039" y="162319"/>
                    <a:pt x="64039" y="162929"/>
                    <a:pt x="64039" y="163626"/>
                  </a:cubicBezTo>
                  <a:cubicBezTo>
                    <a:pt x="64039" y="165630"/>
                    <a:pt x="64039" y="166327"/>
                    <a:pt x="63342" y="167634"/>
                  </a:cubicBezTo>
                  <a:cubicBezTo>
                    <a:pt x="62645" y="168941"/>
                    <a:pt x="61251" y="169638"/>
                    <a:pt x="60554" y="169638"/>
                  </a:cubicBezTo>
                  <a:lnTo>
                    <a:pt x="59857" y="170335"/>
                  </a:lnTo>
                  <a:lnTo>
                    <a:pt x="59857" y="171032"/>
                  </a:lnTo>
                  <a:lnTo>
                    <a:pt x="60554" y="171032"/>
                  </a:lnTo>
                  <a:cubicBezTo>
                    <a:pt x="61251" y="171729"/>
                    <a:pt x="61948" y="172338"/>
                    <a:pt x="62645" y="173733"/>
                  </a:cubicBezTo>
                  <a:cubicBezTo>
                    <a:pt x="63342" y="176433"/>
                    <a:pt x="62645" y="179744"/>
                    <a:pt x="62645" y="180441"/>
                  </a:cubicBezTo>
                  <a:cubicBezTo>
                    <a:pt x="61948" y="181748"/>
                    <a:pt x="61251" y="183839"/>
                    <a:pt x="59160" y="184449"/>
                  </a:cubicBezTo>
                  <a:cubicBezTo>
                    <a:pt x="59160" y="184449"/>
                    <a:pt x="59160" y="185146"/>
                    <a:pt x="58463" y="185146"/>
                  </a:cubicBezTo>
                  <a:cubicBezTo>
                    <a:pt x="59857" y="185843"/>
                    <a:pt x="61251" y="187847"/>
                    <a:pt x="61251" y="188544"/>
                  </a:cubicBezTo>
                  <a:cubicBezTo>
                    <a:pt x="61948" y="189851"/>
                    <a:pt x="61948" y="191245"/>
                    <a:pt x="61948" y="191942"/>
                  </a:cubicBezTo>
                  <a:lnTo>
                    <a:pt x="61948" y="192639"/>
                  </a:lnTo>
                  <a:cubicBezTo>
                    <a:pt x="62645" y="193336"/>
                    <a:pt x="64039" y="193946"/>
                    <a:pt x="64736" y="195340"/>
                  </a:cubicBezTo>
                  <a:cubicBezTo>
                    <a:pt x="65433" y="197344"/>
                    <a:pt x="65433" y="200045"/>
                    <a:pt x="64039" y="202049"/>
                  </a:cubicBezTo>
                  <a:cubicBezTo>
                    <a:pt x="62645" y="202746"/>
                    <a:pt x="61251" y="203356"/>
                    <a:pt x="59944" y="203356"/>
                  </a:cubicBezTo>
                  <a:lnTo>
                    <a:pt x="57156" y="203356"/>
                  </a:lnTo>
                  <a:cubicBezTo>
                    <a:pt x="56459" y="204053"/>
                    <a:pt x="56459" y="205360"/>
                    <a:pt x="56459" y="206754"/>
                  </a:cubicBezTo>
                  <a:cubicBezTo>
                    <a:pt x="55762" y="208148"/>
                    <a:pt x="53671" y="210152"/>
                    <a:pt x="51667" y="210762"/>
                  </a:cubicBezTo>
                  <a:cubicBezTo>
                    <a:pt x="50970" y="211459"/>
                    <a:pt x="49576" y="211459"/>
                    <a:pt x="48879" y="211459"/>
                  </a:cubicBezTo>
                  <a:cubicBezTo>
                    <a:pt x="47485" y="211459"/>
                    <a:pt x="46091" y="211459"/>
                    <a:pt x="45481" y="210762"/>
                  </a:cubicBezTo>
                  <a:cubicBezTo>
                    <a:pt x="43390" y="208758"/>
                    <a:pt x="44087" y="206057"/>
                    <a:pt x="44087" y="204053"/>
                  </a:cubicBezTo>
                  <a:lnTo>
                    <a:pt x="44087" y="202049"/>
                  </a:lnTo>
                  <a:lnTo>
                    <a:pt x="43390" y="201352"/>
                  </a:lnTo>
                  <a:cubicBezTo>
                    <a:pt x="42693" y="200045"/>
                    <a:pt x="42693" y="199348"/>
                    <a:pt x="42693" y="198651"/>
                  </a:cubicBezTo>
                  <a:cubicBezTo>
                    <a:pt x="41996" y="198651"/>
                    <a:pt x="41299" y="199348"/>
                    <a:pt x="40602" y="199348"/>
                  </a:cubicBezTo>
                  <a:cubicBezTo>
                    <a:pt x="40602" y="199348"/>
                    <a:pt x="37813" y="199348"/>
                    <a:pt x="35810" y="197344"/>
                  </a:cubicBezTo>
                  <a:cubicBezTo>
                    <a:pt x="35810" y="198041"/>
                    <a:pt x="35810" y="198651"/>
                    <a:pt x="35112" y="199348"/>
                  </a:cubicBezTo>
                  <a:cubicBezTo>
                    <a:pt x="34416" y="200045"/>
                    <a:pt x="33719" y="200045"/>
                    <a:pt x="33021" y="200742"/>
                  </a:cubicBezTo>
                  <a:lnTo>
                    <a:pt x="33021" y="202049"/>
                  </a:lnTo>
                  <a:cubicBezTo>
                    <a:pt x="33021" y="203356"/>
                    <a:pt x="32325" y="206057"/>
                    <a:pt x="31627" y="207451"/>
                  </a:cubicBezTo>
                  <a:cubicBezTo>
                    <a:pt x="31627" y="208148"/>
                    <a:pt x="30930" y="208148"/>
                    <a:pt x="30930" y="208758"/>
                  </a:cubicBezTo>
                  <a:cubicBezTo>
                    <a:pt x="30930" y="208758"/>
                    <a:pt x="30930" y="209455"/>
                    <a:pt x="30233" y="209455"/>
                  </a:cubicBezTo>
                  <a:lnTo>
                    <a:pt x="30233" y="211459"/>
                  </a:lnTo>
                  <a:lnTo>
                    <a:pt x="30930" y="212156"/>
                  </a:lnTo>
                  <a:cubicBezTo>
                    <a:pt x="30930" y="212853"/>
                    <a:pt x="31627" y="214160"/>
                    <a:pt x="31627" y="216164"/>
                  </a:cubicBezTo>
                  <a:cubicBezTo>
                    <a:pt x="31627" y="217558"/>
                    <a:pt x="30233" y="218865"/>
                    <a:pt x="28839" y="220869"/>
                  </a:cubicBezTo>
                  <a:cubicBezTo>
                    <a:pt x="28142" y="221566"/>
                    <a:pt x="27445" y="222176"/>
                    <a:pt x="26748" y="222176"/>
                  </a:cubicBezTo>
                  <a:cubicBezTo>
                    <a:pt x="26748" y="222637"/>
                    <a:pt x="26513" y="222873"/>
                    <a:pt x="26051" y="222873"/>
                  </a:cubicBezTo>
                  <a:cubicBezTo>
                    <a:pt x="26748" y="222873"/>
                    <a:pt x="26748" y="223570"/>
                    <a:pt x="27445" y="223570"/>
                  </a:cubicBezTo>
                  <a:cubicBezTo>
                    <a:pt x="28142" y="224876"/>
                    <a:pt x="29536" y="226271"/>
                    <a:pt x="30233" y="226968"/>
                  </a:cubicBezTo>
                  <a:cubicBezTo>
                    <a:pt x="30930" y="228971"/>
                    <a:pt x="31627" y="231672"/>
                    <a:pt x="31627" y="232369"/>
                  </a:cubicBezTo>
                  <a:lnTo>
                    <a:pt x="31627" y="235767"/>
                  </a:lnTo>
                  <a:cubicBezTo>
                    <a:pt x="32325" y="236464"/>
                    <a:pt x="33719" y="237074"/>
                    <a:pt x="33719" y="238468"/>
                  </a:cubicBezTo>
                  <a:cubicBezTo>
                    <a:pt x="34416" y="241169"/>
                    <a:pt x="33719" y="244480"/>
                    <a:pt x="33021" y="246571"/>
                  </a:cubicBezTo>
                  <a:cubicBezTo>
                    <a:pt x="31627" y="247965"/>
                    <a:pt x="29536" y="249272"/>
                    <a:pt x="28926" y="249272"/>
                  </a:cubicBezTo>
                  <a:lnTo>
                    <a:pt x="24831" y="249272"/>
                  </a:lnTo>
                  <a:lnTo>
                    <a:pt x="24135" y="248575"/>
                  </a:lnTo>
                  <a:cubicBezTo>
                    <a:pt x="24135" y="249272"/>
                    <a:pt x="23437" y="249272"/>
                    <a:pt x="23437" y="249272"/>
                  </a:cubicBezTo>
                  <a:lnTo>
                    <a:pt x="23437" y="250579"/>
                  </a:lnTo>
                  <a:cubicBezTo>
                    <a:pt x="23437" y="251276"/>
                    <a:pt x="23437" y="251886"/>
                    <a:pt x="24135" y="251886"/>
                  </a:cubicBezTo>
                  <a:cubicBezTo>
                    <a:pt x="24135" y="253193"/>
                    <a:pt x="24831" y="253890"/>
                    <a:pt x="24831" y="255284"/>
                  </a:cubicBezTo>
                  <a:cubicBezTo>
                    <a:pt x="25529" y="256591"/>
                    <a:pt x="24831" y="259292"/>
                    <a:pt x="24831" y="259989"/>
                  </a:cubicBezTo>
                  <a:cubicBezTo>
                    <a:pt x="24831" y="262690"/>
                    <a:pt x="24135" y="264694"/>
                    <a:pt x="23437" y="266088"/>
                  </a:cubicBezTo>
                  <a:cubicBezTo>
                    <a:pt x="22740" y="267395"/>
                    <a:pt x="20649" y="269486"/>
                    <a:pt x="19342" y="270096"/>
                  </a:cubicBezTo>
                  <a:cubicBezTo>
                    <a:pt x="17948" y="270096"/>
                    <a:pt x="17251" y="270793"/>
                    <a:pt x="15857" y="270793"/>
                  </a:cubicBezTo>
                  <a:lnTo>
                    <a:pt x="14463" y="270793"/>
                  </a:lnTo>
                  <a:cubicBezTo>
                    <a:pt x="14463" y="270793"/>
                    <a:pt x="13766" y="271490"/>
                    <a:pt x="13069" y="272100"/>
                  </a:cubicBezTo>
                  <a:cubicBezTo>
                    <a:pt x="11675" y="272797"/>
                    <a:pt x="10281" y="272797"/>
                    <a:pt x="8974" y="272797"/>
                  </a:cubicBezTo>
                  <a:lnTo>
                    <a:pt x="8277" y="272797"/>
                  </a:lnTo>
                  <a:cubicBezTo>
                    <a:pt x="8277" y="273494"/>
                    <a:pt x="7580" y="273494"/>
                    <a:pt x="6883" y="274104"/>
                  </a:cubicBezTo>
                  <a:cubicBezTo>
                    <a:pt x="6186" y="274801"/>
                    <a:pt x="5489" y="274801"/>
                    <a:pt x="4792" y="275411"/>
                  </a:cubicBezTo>
                  <a:cubicBezTo>
                    <a:pt x="3398" y="276108"/>
                    <a:pt x="2004" y="276717"/>
                    <a:pt x="697" y="277414"/>
                  </a:cubicBezTo>
                  <a:lnTo>
                    <a:pt x="0" y="277414"/>
                  </a:lnTo>
                  <a:cubicBezTo>
                    <a:pt x="697" y="277414"/>
                    <a:pt x="697" y="278111"/>
                    <a:pt x="697" y="278111"/>
                  </a:cubicBezTo>
                  <a:cubicBezTo>
                    <a:pt x="697" y="278573"/>
                    <a:pt x="932" y="278808"/>
                    <a:pt x="1394" y="278808"/>
                  </a:cubicBezTo>
                  <a:cubicBezTo>
                    <a:pt x="1394" y="279506"/>
                    <a:pt x="2091" y="279506"/>
                    <a:pt x="2788" y="280115"/>
                  </a:cubicBezTo>
                  <a:cubicBezTo>
                    <a:pt x="4182" y="282119"/>
                    <a:pt x="5576" y="284820"/>
                    <a:pt x="5576" y="286214"/>
                  </a:cubicBezTo>
                  <a:cubicBezTo>
                    <a:pt x="6273" y="287521"/>
                    <a:pt x="6273" y="289612"/>
                    <a:pt x="6273" y="291616"/>
                  </a:cubicBezTo>
                  <a:cubicBezTo>
                    <a:pt x="5576" y="292923"/>
                    <a:pt x="4879" y="293620"/>
                    <a:pt x="4182" y="294317"/>
                  </a:cubicBezTo>
                  <a:lnTo>
                    <a:pt x="3485" y="295014"/>
                  </a:lnTo>
                  <a:lnTo>
                    <a:pt x="3485" y="295711"/>
                  </a:lnTo>
                  <a:cubicBezTo>
                    <a:pt x="4182" y="297018"/>
                    <a:pt x="4182" y="297715"/>
                    <a:pt x="4182" y="299109"/>
                  </a:cubicBezTo>
                  <a:cubicBezTo>
                    <a:pt x="4182" y="301113"/>
                    <a:pt x="2788" y="303117"/>
                    <a:pt x="2788" y="303117"/>
                  </a:cubicBezTo>
                  <a:cubicBezTo>
                    <a:pt x="2788" y="303814"/>
                    <a:pt x="2091" y="303814"/>
                    <a:pt x="2091" y="304424"/>
                  </a:cubicBezTo>
                  <a:lnTo>
                    <a:pt x="2788" y="304424"/>
                  </a:lnTo>
                  <a:cubicBezTo>
                    <a:pt x="4182" y="305121"/>
                    <a:pt x="4879" y="305121"/>
                    <a:pt x="5576" y="305731"/>
                  </a:cubicBezTo>
                  <a:cubicBezTo>
                    <a:pt x="6273" y="306428"/>
                    <a:pt x="6970" y="307038"/>
                    <a:pt x="7667" y="307735"/>
                  </a:cubicBezTo>
                  <a:cubicBezTo>
                    <a:pt x="8364" y="307735"/>
                    <a:pt x="9759" y="308432"/>
                    <a:pt x="10455" y="309042"/>
                  </a:cubicBezTo>
                  <a:cubicBezTo>
                    <a:pt x="11850" y="309739"/>
                    <a:pt x="12546" y="311743"/>
                    <a:pt x="13853" y="313747"/>
                  </a:cubicBezTo>
                  <a:lnTo>
                    <a:pt x="13853" y="314444"/>
                  </a:lnTo>
                  <a:cubicBezTo>
                    <a:pt x="14550" y="314444"/>
                    <a:pt x="14550" y="315141"/>
                    <a:pt x="15247" y="315751"/>
                  </a:cubicBezTo>
                  <a:lnTo>
                    <a:pt x="15247" y="316448"/>
                  </a:lnTo>
                  <a:cubicBezTo>
                    <a:pt x="16641" y="316448"/>
                    <a:pt x="18733" y="317145"/>
                    <a:pt x="20040" y="318452"/>
                  </a:cubicBezTo>
                  <a:cubicBezTo>
                    <a:pt x="22131" y="320455"/>
                    <a:pt x="21434" y="324551"/>
                    <a:pt x="21434" y="325857"/>
                  </a:cubicBezTo>
                  <a:cubicBezTo>
                    <a:pt x="23525" y="326554"/>
                    <a:pt x="25529" y="327164"/>
                    <a:pt x="26922" y="328558"/>
                  </a:cubicBezTo>
                  <a:cubicBezTo>
                    <a:pt x="28316" y="329865"/>
                    <a:pt x="29014" y="331956"/>
                    <a:pt x="29014" y="333263"/>
                  </a:cubicBezTo>
                  <a:cubicBezTo>
                    <a:pt x="29476" y="333725"/>
                    <a:pt x="29711" y="334161"/>
                    <a:pt x="29711" y="334570"/>
                  </a:cubicBezTo>
                  <a:cubicBezTo>
                    <a:pt x="30408" y="335877"/>
                    <a:pt x="30408" y="336574"/>
                    <a:pt x="30408" y="337271"/>
                  </a:cubicBezTo>
                  <a:cubicBezTo>
                    <a:pt x="31105" y="337271"/>
                    <a:pt x="31802" y="337968"/>
                    <a:pt x="32499" y="337968"/>
                  </a:cubicBezTo>
                  <a:lnTo>
                    <a:pt x="33196" y="337968"/>
                  </a:lnTo>
                  <a:cubicBezTo>
                    <a:pt x="34590" y="338665"/>
                    <a:pt x="35984" y="339275"/>
                    <a:pt x="37291" y="339972"/>
                  </a:cubicBezTo>
                  <a:cubicBezTo>
                    <a:pt x="37988" y="340669"/>
                    <a:pt x="39382" y="341976"/>
                    <a:pt x="39382" y="343370"/>
                  </a:cubicBezTo>
                  <a:cubicBezTo>
                    <a:pt x="40079" y="344764"/>
                    <a:pt x="40079" y="345374"/>
                    <a:pt x="40079" y="346768"/>
                  </a:cubicBezTo>
                  <a:cubicBezTo>
                    <a:pt x="40776" y="347465"/>
                    <a:pt x="41473" y="347465"/>
                    <a:pt x="42170" y="348772"/>
                  </a:cubicBezTo>
                  <a:cubicBezTo>
                    <a:pt x="42867" y="349469"/>
                    <a:pt x="43564" y="350079"/>
                    <a:pt x="43564" y="351473"/>
                  </a:cubicBezTo>
                  <a:lnTo>
                    <a:pt x="43564" y="352170"/>
                  </a:lnTo>
                  <a:lnTo>
                    <a:pt x="49053" y="352170"/>
                  </a:lnTo>
                  <a:cubicBezTo>
                    <a:pt x="49515" y="352170"/>
                    <a:pt x="49750" y="352405"/>
                    <a:pt x="49750" y="352867"/>
                  </a:cubicBezTo>
                  <a:cubicBezTo>
                    <a:pt x="50447" y="352170"/>
                    <a:pt x="51144" y="351560"/>
                    <a:pt x="52538" y="351560"/>
                  </a:cubicBezTo>
                  <a:lnTo>
                    <a:pt x="53235" y="351560"/>
                  </a:lnTo>
                  <a:cubicBezTo>
                    <a:pt x="56023" y="352257"/>
                    <a:pt x="57330" y="354958"/>
                    <a:pt x="58027" y="356265"/>
                  </a:cubicBezTo>
                  <a:lnTo>
                    <a:pt x="58027" y="356962"/>
                  </a:lnTo>
                  <a:cubicBezTo>
                    <a:pt x="59421" y="357659"/>
                    <a:pt x="60815" y="358356"/>
                    <a:pt x="61425" y="359663"/>
                  </a:cubicBezTo>
                  <a:cubicBezTo>
                    <a:pt x="61425" y="360360"/>
                    <a:pt x="62122" y="360360"/>
                    <a:pt x="62122" y="360970"/>
                  </a:cubicBezTo>
                  <a:lnTo>
                    <a:pt x="64213" y="360970"/>
                  </a:lnTo>
                  <a:cubicBezTo>
                    <a:pt x="65607" y="360970"/>
                    <a:pt x="67001" y="362277"/>
                    <a:pt x="67698" y="362974"/>
                  </a:cubicBezTo>
                  <a:cubicBezTo>
                    <a:pt x="68395" y="362974"/>
                    <a:pt x="69092" y="362277"/>
                    <a:pt x="69789" y="362277"/>
                  </a:cubicBezTo>
                  <a:lnTo>
                    <a:pt x="70486" y="362277"/>
                  </a:lnTo>
                  <a:lnTo>
                    <a:pt x="71880" y="360970"/>
                  </a:lnTo>
                  <a:lnTo>
                    <a:pt x="71880" y="357572"/>
                  </a:lnTo>
                  <a:lnTo>
                    <a:pt x="75366" y="359576"/>
                  </a:lnTo>
                  <a:lnTo>
                    <a:pt x="76063" y="358879"/>
                  </a:lnTo>
                  <a:lnTo>
                    <a:pt x="76063" y="359576"/>
                  </a:lnTo>
                  <a:lnTo>
                    <a:pt x="78154" y="360883"/>
                  </a:lnTo>
                  <a:cubicBezTo>
                    <a:pt x="78851" y="361580"/>
                    <a:pt x="79548" y="362887"/>
                    <a:pt x="80245" y="363584"/>
                  </a:cubicBezTo>
                  <a:cubicBezTo>
                    <a:pt x="80942" y="364891"/>
                    <a:pt x="81639" y="366982"/>
                    <a:pt x="81639" y="367592"/>
                  </a:cubicBezTo>
                  <a:cubicBezTo>
                    <a:pt x="81639" y="368898"/>
                    <a:pt x="81639" y="370293"/>
                    <a:pt x="80942" y="372296"/>
                  </a:cubicBezTo>
                  <a:cubicBezTo>
                    <a:pt x="81639" y="372296"/>
                    <a:pt x="82336" y="372296"/>
                    <a:pt x="83033" y="372993"/>
                  </a:cubicBezTo>
                  <a:cubicBezTo>
                    <a:pt x="84427" y="374300"/>
                    <a:pt x="85124" y="377001"/>
                    <a:pt x="85124" y="378395"/>
                  </a:cubicBezTo>
                  <a:cubicBezTo>
                    <a:pt x="85821" y="379092"/>
                    <a:pt x="85124" y="380399"/>
                    <a:pt x="85124" y="381096"/>
                  </a:cubicBezTo>
                  <a:cubicBezTo>
                    <a:pt x="85124" y="381793"/>
                    <a:pt x="85821" y="381793"/>
                    <a:pt x="85821" y="381793"/>
                  </a:cubicBezTo>
                  <a:cubicBezTo>
                    <a:pt x="86518" y="382490"/>
                    <a:pt x="87215" y="382490"/>
                    <a:pt x="87215" y="382490"/>
                  </a:cubicBezTo>
                  <a:cubicBezTo>
                    <a:pt x="88609" y="383187"/>
                    <a:pt x="89306" y="383797"/>
                    <a:pt x="90003" y="383797"/>
                  </a:cubicBezTo>
                  <a:cubicBezTo>
                    <a:pt x="90700" y="384494"/>
                    <a:pt x="91397" y="385801"/>
                    <a:pt x="92791" y="386498"/>
                  </a:cubicBezTo>
                  <a:cubicBezTo>
                    <a:pt x="92791" y="386498"/>
                    <a:pt x="92791" y="387195"/>
                    <a:pt x="93488" y="387195"/>
                  </a:cubicBezTo>
                  <a:cubicBezTo>
                    <a:pt x="93488" y="387195"/>
                    <a:pt x="93488" y="387892"/>
                    <a:pt x="94185" y="387892"/>
                  </a:cubicBezTo>
                  <a:cubicBezTo>
                    <a:pt x="95579" y="387195"/>
                    <a:pt x="96276" y="386585"/>
                    <a:pt x="97670" y="386585"/>
                  </a:cubicBezTo>
                  <a:cubicBezTo>
                    <a:pt x="99761" y="386585"/>
                    <a:pt x="102462" y="387892"/>
                    <a:pt x="103856" y="388589"/>
                  </a:cubicBezTo>
                  <a:cubicBezTo>
                    <a:pt x="105250" y="389286"/>
                    <a:pt x="106644" y="390593"/>
                    <a:pt x="107951" y="391987"/>
                  </a:cubicBezTo>
                  <a:cubicBezTo>
                    <a:pt x="107951" y="391987"/>
                    <a:pt x="107951" y="392684"/>
                    <a:pt x="108648" y="392684"/>
                  </a:cubicBezTo>
                  <a:cubicBezTo>
                    <a:pt x="108648" y="393381"/>
                    <a:pt x="109345" y="393381"/>
                    <a:pt x="109345" y="393991"/>
                  </a:cubicBezTo>
                  <a:cubicBezTo>
                    <a:pt x="110042" y="393991"/>
                    <a:pt x="110042" y="394688"/>
                    <a:pt x="110042" y="394688"/>
                  </a:cubicBezTo>
                  <a:lnTo>
                    <a:pt x="112134" y="394688"/>
                  </a:lnTo>
                  <a:cubicBezTo>
                    <a:pt x="112830" y="393991"/>
                    <a:pt x="114225" y="393381"/>
                    <a:pt x="114921" y="393381"/>
                  </a:cubicBezTo>
                  <a:cubicBezTo>
                    <a:pt x="115619" y="392684"/>
                    <a:pt x="116315" y="392684"/>
                    <a:pt x="117013" y="392684"/>
                  </a:cubicBezTo>
                  <a:lnTo>
                    <a:pt x="118406" y="392684"/>
                  </a:lnTo>
                  <a:cubicBezTo>
                    <a:pt x="118406" y="392684"/>
                    <a:pt x="119104" y="391987"/>
                    <a:pt x="119104" y="391377"/>
                  </a:cubicBezTo>
                  <a:cubicBezTo>
                    <a:pt x="119801" y="391377"/>
                    <a:pt x="119801" y="390680"/>
                    <a:pt x="120498" y="390680"/>
                  </a:cubicBezTo>
                  <a:lnTo>
                    <a:pt x="121195" y="389983"/>
                  </a:lnTo>
                  <a:lnTo>
                    <a:pt x="121195" y="389286"/>
                  </a:lnTo>
                  <a:cubicBezTo>
                    <a:pt x="121892" y="388589"/>
                    <a:pt x="122589" y="387282"/>
                    <a:pt x="123286" y="386585"/>
                  </a:cubicBezTo>
                  <a:cubicBezTo>
                    <a:pt x="123983" y="385888"/>
                    <a:pt x="124680" y="385888"/>
                    <a:pt x="125377" y="385888"/>
                  </a:cubicBezTo>
                  <a:cubicBezTo>
                    <a:pt x="125377" y="385191"/>
                    <a:pt x="126074" y="384581"/>
                    <a:pt x="126074" y="384581"/>
                  </a:cubicBezTo>
                  <a:cubicBezTo>
                    <a:pt x="126771" y="383884"/>
                    <a:pt x="127468" y="383884"/>
                    <a:pt x="127468" y="383884"/>
                  </a:cubicBezTo>
                  <a:cubicBezTo>
                    <a:pt x="127468" y="383884"/>
                    <a:pt x="128165" y="383884"/>
                    <a:pt x="128165" y="383187"/>
                  </a:cubicBezTo>
                  <a:cubicBezTo>
                    <a:pt x="128165" y="382490"/>
                    <a:pt x="128862" y="381881"/>
                    <a:pt x="128862" y="381183"/>
                  </a:cubicBezTo>
                  <a:cubicBezTo>
                    <a:pt x="129559" y="380486"/>
                    <a:pt x="129559" y="379180"/>
                    <a:pt x="130256" y="378483"/>
                  </a:cubicBezTo>
                  <a:cubicBezTo>
                    <a:pt x="130953" y="377176"/>
                    <a:pt x="132347" y="375782"/>
                    <a:pt x="133044" y="375085"/>
                  </a:cubicBezTo>
                  <a:lnTo>
                    <a:pt x="135135" y="373081"/>
                  </a:lnTo>
                  <a:lnTo>
                    <a:pt x="150992" y="382490"/>
                  </a:lnTo>
                  <a:lnTo>
                    <a:pt x="167547" y="371077"/>
                  </a:lnTo>
                  <a:lnTo>
                    <a:pt x="173733" y="371077"/>
                  </a:lnTo>
                  <a:lnTo>
                    <a:pt x="177828" y="366372"/>
                  </a:lnTo>
                  <a:lnTo>
                    <a:pt x="176434" y="365675"/>
                  </a:lnTo>
                  <a:lnTo>
                    <a:pt x="176434" y="353564"/>
                  </a:lnTo>
                  <a:lnTo>
                    <a:pt x="184014" y="353564"/>
                  </a:lnTo>
                  <a:lnTo>
                    <a:pt x="190200" y="357572"/>
                  </a:lnTo>
                  <a:lnTo>
                    <a:pt x="206754" y="342760"/>
                  </a:lnTo>
                  <a:lnTo>
                    <a:pt x="207451" y="342063"/>
                  </a:lnTo>
                  <a:lnTo>
                    <a:pt x="211546" y="342063"/>
                  </a:lnTo>
                  <a:cubicBezTo>
                    <a:pt x="212940" y="342063"/>
                    <a:pt x="214944" y="342063"/>
                    <a:pt x="216338" y="343370"/>
                  </a:cubicBezTo>
                  <a:cubicBezTo>
                    <a:pt x="217035" y="344067"/>
                    <a:pt x="217035" y="344764"/>
                    <a:pt x="217035" y="345374"/>
                  </a:cubicBezTo>
                  <a:lnTo>
                    <a:pt x="225312" y="337271"/>
                  </a:lnTo>
                  <a:lnTo>
                    <a:pt x="224615" y="336574"/>
                  </a:lnTo>
                  <a:cubicBezTo>
                    <a:pt x="221827" y="334570"/>
                    <a:pt x="222524" y="331172"/>
                    <a:pt x="223221" y="329865"/>
                  </a:cubicBezTo>
                  <a:cubicBezTo>
                    <a:pt x="223221" y="328558"/>
                    <a:pt x="225312" y="326467"/>
                    <a:pt x="226706" y="325857"/>
                  </a:cubicBezTo>
                  <a:cubicBezTo>
                    <a:pt x="226706" y="325160"/>
                    <a:pt x="227403" y="325160"/>
                    <a:pt x="228100" y="324551"/>
                  </a:cubicBezTo>
                  <a:lnTo>
                    <a:pt x="228797" y="324551"/>
                  </a:lnTo>
                  <a:lnTo>
                    <a:pt x="229494" y="323853"/>
                  </a:lnTo>
                  <a:cubicBezTo>
                    <a:pt x="228797" y="323853"/>
                    <a:pt x="228100" y="323853"/>
                    <a:pt x="227403" y="323156"/>
                  </a:cubicBezTo>
                  <a:cubicBezTo>
                    <a:pt x="226009" y="322459"/>
                    <a:pt x="224615" y="320455"/>
                    <a:pt x="224005" y="319758"/>
                  </a:cubicBezTo>
                  <a:cubicBezTo>
                    <a:pt x="224005" y="319061"/>
                    <a:pt x="222611" y="317058"/>
                    <a:pt x="222611" y="315054"/>
                  </a:cubicBezTo>
                  <a:cubicBezTo>
                    <a:pt x="222611" y="313747"/>
                    <a:pt x="223308" y="312353"/>
                    <a:pt x="224005" y="311656"/>
                  </a:cubicBezTo>
                  <a:lnTo>
                    <a:pt x="224005" y="310959"/>
                  </a:lnTo>
                  <a:cubicBezTo>
                    <a:pt x="224702" y="310959"/>
                    <a:pt x="224702" y="310262"/>
                    <a:pt x="224702" y="310262"/>
                  </a:cubicBezTo>
                  <a:lnTo>
                    <a:pt x="224702" y="308258"/>
                  </a:lnTo>
                  <a:cubicBezTo>
                    <a:pt x="224702" y="307561"/>
                    <a:pt x="224702" y="305557"/>
                    <a:pt x="225400" y="304250"/>
                  </a:cubicBezTo>
                  <a:cubicBezTo>
                    <a:pt x="225400" y="303553"/>
                    <a:pt x="226096" y="303553"/>
                    <a:pt x="226793" y="302943"/>
                  </a:cubicBezTo>
                  <a:lnTo>
                    <a:pt x="226793" y="298935"/>
                  </a:lnTo>
                  <a:cubicBezTo>
                    <a:pt x="227255" y="298473"/>
                    <a:pt x="227726" y="298038"/>
                    <a:pt x="228187" y="297628"/>
                  </a:cubicBezTo>
                  <a:cubicBezTo>
                    <a:pt x="228187" y="296931"/>
                    <a:pt x="228187" y="296321"/>
                    <a:pt x="228885" y="295624"/>
                  </a:cubicBezTo>
                  <a:cubicBezTo>
                    <a:pt x="228885" y="294927"/>
                    <a:pt x="229581" y="294317"/>
                    <a:pt x="229581" y="294317"/>
                  </a:cubicBezTo>
                  <a:lnTo>
                    <a:pt x="229581" y="292313"/>
                  </a:lnTo>
                  <a:cubicBezTo>
                    <a:pt x="230279" y="291616"/>
                    <a:pt x="230976" y="289612"/>
                    <a:pt x="231672" y="288915"/>
                  </a:cubicBezTo>
                  <a:cubicBezTo>
                    <a:pt x="232370" y="288218"/>
                    <a:pt x="233067" y="287608"/>
                    <a:pt x="233764" y="287608"/>
                  </a:cubicBezTo>
                  <a:cubicBezTo>
                    <a:pt x="233764" y="287608"/>
                    <a:pt x="233764" y="286911"/>
                    <a:pt x="234461" y="286911"/>
                  </a:cubicBezTo>
                  <a:cubicBezTo>
                    <a:pt x="234461" y="286911"/>
                    <a:pt x="235158" y="285604"/>
                    <a:pt x="235855" y="284907"/>
                  </a:cubicBezTo>
                  <a:cubicBezTo>
                    <a:pt x="235855" y="284210"/>
                    <a:pt x="236552" y="283601"/>
                    <a:pt x="236552" y="283601"/>
                  </a:cubicBezTo>
                  <a:cubicBezTo>
                    <a:pt x="236552" y="282903"/>
                    <a:pt x="237249" y="282294"/>
                    <a:pt x="237249" y="282294"/>
                  </a:cubicBezTo>
                  <a:cubicBezTo>
                    <a:pt x="237946" y="280987"/>
                    <a:pt x="239340" y="278896"/>
                    <a:pt x="240037" y="278286"/>
                  </a:cubicBezTo>
                  <a:cubicBezTo>
                    <a:pt x="240037" y="277589"/>
                    <a:pt x="241431" y="275585"/>
                    <a:pt x="241431" y="274278"/>
                  </a:cubicBezTo>
                  <a:cubicBezTo>
                    <a:pt x="242128" y="273581"/>
                    <a:pt x="242825" y="271577"/>
                    <a:pt x="243522" y="270270"/>
                  </a:cubicBezTo>
                  <a:lnTo>
                    <a:pt x="243522" y="268266"/>
                  </a:lnTo>
                  <a:cubicBezTo>
                    <a:pt x="244219" y="267569"/>
                    <a:pt x="244219" y="266959"/>
                    <a:pt x="244219" y="266959"/>
                  </a:cubicBezTo>
                  <a:cubicBezTo>
                    <a:pt x="244219" y="266262"/>
                    <a:pt x="244916" y="265652"/>
                    <a:pt x="244916" y="264955"/>
                  </a:cubicBezTo>
                  <a:cubicBezTo>
                    <a:pt x="244916" y="264258"/>
                    <a:pt x="245613" y="262951"/>
                    <a:pt x="245613" y="262951"/>
                  </a:cubicBezTo>
                  <a:lnTo>
                    <a:pt x="245613" y="262254"/>
                  </a:lnTo>
                  <a:cubicBezTo>
                    <a:pt x="244916" y="261557"/>
                    <a:pt x="244219" y="260250"/>
                    <a:pt x="244219" y="258856"/>
                  </a:cubicBezTo>
                  <a:cubicBezTo>
                    <a:pt x="244219" y="256852"/>
                    <a:pt x="244916" y="255458"/>
                    <a:pt x="245613" y="254848"/>
                  </a:cubicBezTo>
                  <a:lnTo>
                    <a:pt x="245613" y="248837"/>
                  </a:lnTo>
                  <a:cubicBezTo>
                    <a:pt x="246310" y="247530"/>
                    <a:pt x="247704" y="246136"/>
                    <a:pt x="249098" y="244132"/>
                  </a:cubicBezTo>
                  <a:lnTo>
                    <a:pt x="249795" y="244132"/>
                  </a:lnTo>
                  <a:cubicBezTo>
                    <a:pt x="250492" y="243435"/>
                    <a:pt x="251189" y="242825"/>
                    <a:pt x="251886" y="242128"/>
                  </a:cubicBezTo>
                  <a:cubicBezTo>
                    <a:pt x="252583" y="241431"/>
                    <a:pt x="253280" y="240821"/>
                    <a:pt x="253280" y="240821"/>
                  </a:cubicBezTo>
                  <a:cubicBezTo>
                    <a:pt x="253977" y="240821"/>
                    <a:pt x="253977" y="240124"/>
                    <a:pt x="253977" y="240124"/>
                  </a:cubicBezTo>
                  <a:cubicBezTo>
                    <a:pt x="253280" y="239427"/>
                    <a:pt x="252583" y="239427"/>
                    <a:pt x="251886" y="238120"/>
                  </a:cubicBezTo>
                  <a:cubicBezTo>
                    <a:pt x="250492" y="236116"/>
                    <a:pt x="251886" y="233415"/>
                    <a:pt x="252583" y="232021"/>
                  </a:cubicBezTo>
                  <a:cubicBezTo>
                    <a:pt x="253280" y="231324"/>
                    <a:pt x="253977" y="230714"/>
                    <a:pt x="254674" y="230017"/>
                  </a:cubicBezTo>
                  <a:cubicBezTo>
                    <a:pt x="254674" y="230017"/>
                    <a:pt x="254674" y="229320"/>
                    <a:pt x="255371" y="229320"/>
                  </a:cubicBezTo>
                  <a:cubicBezTo>
                    <a:pt x="255371" y="229320"/>
                    <a:pt x="255371" y="226619"/>
                    <a:pt x="257462" y="225922"/>
                  </a:cubicBezTo>
                  <a:cubicBezTo>
                    <a:pt x="257462" y="225225"/>
                    <a:pt x="258159" y="225225"/>
                    <a:pt x="258159" y="225225"/>
                  </a:cubicBezTo>
                  <a:lnTo>
                    <a:pt x="258159" y="219823"/>
                  </a:lnTo>
                  <a:cubicBezTo>
                    <a:pt x="258857" y="219126"/>
                    <a:pt x="259553" y="218516"/>
                    <a:pt x="260251" y="217819"/>
                  </a:cubicBezTo>
                  <a:cubicBezTo>
                    <a:pt x="259789" y="217819"/>
                    <a:pt x="259553" y="217584"/>
                    <a:pt x="259553" y="217122"/>
                  </a:cubicBezTo>
                  <a:lnTo>
                    <a:pt x="259553" y="216425"/>
                  </a:lnTo>
                  <a:cubicBezTo>
                    <a:pt x="258857" y="215728"/>
                    <a:pt x="258159" y="214421"/>
                    <a:pt x="257462" y="213027"/>
                  </a:cubicBezTo>
                  <a:cubicBezTo>
                    <a:pt x="257462" y="211720"/>
                    <a:pt x="258159" y="209629"/>
                    <a:pt x="258857" y="208322"/>
                  </a:cubicBezTo>
                  <a:cubicBezTo>
                    <a:pt x="259553" y="208322"/>
                    <a:pt x="259553" y="207625"/>
                    <a:pt x="260251" y="207625"/>
                  </a:cubicBezTo>
                  <a:cubicBezTo>
                    <a:pt x="259553" y="206928"/>
                    <a:pt x="258857" y="205621"/>
                    <a:pt x="258857" y="204227"/>
                  </a:cubicBezTo>
                  <a:cubicBezTo>
                    <a:pt x="258857" y="202833"/>
                    <a:pt x="259553" y="202223"/>
                    <a:pt x="259553" y="201526"/>
                  </a:cubicBezTo>
                  <a:lnTo>
                    <a:pt x="259553" y="200219"/>
                  </a:lnTo>
                  <a:lnTo>
                    <a:pt x="258857" y="194817"/>
                  </a:lnTo>
                  <a:lnTo>
                    <a:pt x="276108" y="198825"/>
                  </a:lnTo>
                  <a:lnTo>
                    <a:pt x="284385" y="208932"/>
                  </a:lnTo>
                  <a:lnTo>
                    <a:pt x="297454" y="210239"/>
                  </a:lnTo>
                  <a:lnTo>
                    <a:pt x="297454" y="209542"/>
                  </a:lnTo>
                  <a:cubicBezTo>
                    <a:pt x="298151" y="208845"/>
                    <a:pt x="298151" y="208235"/>
                    <a:pt x="298848" y="207538"/>
                  </a:cubicBezTo>
                  <a:cubicBezTo>
                    <a:pt x="298848" y="206841"/>
                    <a:pt x="299545" y="206231"/>
                    <a:pt x="299545" y="206231"/>
                  </a:cubicBezTo>
                  <a:lnTo>
                    <a:pt x="299545" y="205534"/>
                  </a:lnTo>
                  <a:cubicBezTo>
                    <a:pt x="300242" y="204837"/>
                    <a:pt x="300242" y="204227"/>
                    <a:pt x="300939" y="203530"/>
                  </a:cubicBezTo>
                  <a:cubicBezTo>
                    <a:pt x="300939" y="202833"/>
                    <a:pt x="301636" y="202223"/>
                    <a:pt x="302333" y="202223"/>
                  </a:cubicBezTo>
                  <a:lnTo>
                    <a:pt x="302333" y="200916"/>
                  </a:lnTo>
                  <a:cubicBezTo>
                    <a:pt x="302333" y="200219"/>
                    <a:pt x="301636" y="199522"/>
                    <a:pt x="301636" y="198912"/>
                  </a:cubicBezTo>
                  <a:cubicBezTo>
                    <a:pt x="301636" y="197606"/>
                    <a:pt x="301636" y="196909"/>
                    <a:pt x="302333" y="195514"/>
                  </a:cubicBezTo>
                  <a:cubicBezTo>
                    <a:pt x="302333" y="194817"/>
                    <a:pt x="303030" y="194207"/>
                    <a:pt x="303727" y="193511"/>
                  </a:cubicBezTo>
                  <a:lnTo>
                    <a:pt x="303727" y="186802"/>
                  </a:lnTo>
                  <a:cubicBezTo>
                    <a:pt x="303727" y="185495"/>
                    <a:pt x="305121" y="182794"/>
                    <a:pt x="305121" y="182097"/>
                  </a:cubicBezTo>
                  <a:lnTo>
                    <a:pt x="305121" y="181400"/>
                  </a:lnTo>
                  <a:cubicBezTo>
                    <a:pt x="305818" y="180703"/>
                    <a:pt x="306515" y="179396"/>
                    <a:pt x="307909" y="178699"/>
                  </a:cubicBezTo>
                  <a:cubicBezTo>
                    <a:pt x="307909" y="178237"/>
                    <a:pt x="308144" y="178002"/>
                    <a:pt x="308606" y="178002"/>
                  </a:cubicBezTo>
                  <a:cubicBezTo>
                    <a:pt x="307909" y="177305"/>
                    <a:pt x="307212" y="176695"/>
                    <a:pt x="307212" y="175998"/>
                  </a:cubicBezTo>
                  <a:cubicBezTo>
                    <a:pt x="306515" y="173994"/>
                    <a:pt x="307212" y="170596"/>
                    <a:pt x="307212" y="170596"/>
                  </a:cubicBezTo>
                  <a:cubicBezTo>
                    <a:pt x="307212" y="169899"/>
                    <a:pt x="307909" y="169289"/>
                    <a:pt x="308606" y="168592"/>
                  </a:cubicBezTo>
                  <a:lnTo>
                    <a:pt x="308606" y="167895"/>
                  </a:lnTo>
                  <a:cubicBezTo>
                    <a:pt x="308606" y="166588"/>
                    <a:pt x="308606" y="164497"/>
                    <a:pt x="309303" y="163190"/>
                  </a:cubicBezTo>
                  <a:cubicBezTo>
                    <a:pt x="309765" y="162728"/>
                    <a:pt x="310236" y="162293"/>
                    <a:pt x="310697" y="161883"/>
                  </a:cubicBezTo>
                  <a:cubicBezTo>
                    <a:pt x="310697" y="161186"/>
                    <a:pt x="310697" y="160576"/>
                    <a:pt x="311394" y="159879"/>
                  </a:cubicBezTo>
                  <a:cubicBezTo>
                    <a:pt x="311394" y="158572"/>
                    <a:pt x="312789" y="156481"/>
                    <a:pt x="313485" y="155174"/>
                  </a:cubicBezTo>
                  <a:lnTo>
                    <a:pt x="315576" y="151776"/>
                  </a:lnTo>
                  <a:lnTo>
                    <a:pt x="327252" y="159182"/>
                  </a:lnTo>
                  <a:lnTo>
                    <a:pt x="330650" y="145765"/>
                  </a:lnTo>
                  <a:lnTo>
                    <a:pt x="331347" y="145067"/>
                  </a:lnTo>
                  <a:cubicBezTo>
                    <a:pt x="331808" y="145067"/>
                    <a:pt x="332044" y="144832"/>
                    <a:pt x="332044" y="144371"/>
                  </a:cubicBezTo>
                  <a:cubicBezTo>
                    <a:pt x="332506" y="144371"/>
                    <a:pt x="332741" y="144135"/>
                    <a:pt x="332741" y="143674"/>
                  </a:cubicBezTo>
                  <a:cubicBezTo>
                    <a:pt x="332741" y="142977"/>
                    <a:pt x="332741" y="141670"/>
                    <a:pt x="333438" y="140973"/>
                  </a:cubicBezTo>
                  <a:cubicBezTo>
                    <a:pt x="334135" y="139666"/>
                    <a:pt x="336226" y="137575"/>
                    <a:pt x="338230" y="137575"/>
                  </a:cubicBezTo>
                  <a:lnTo>
                    <a:pt x="338927" y="137575"/>
                  </a:lnTo>
                  <a:cubicBezTo>
                    <a:pt x="339624" y="137575"/>
                    <a:pt x="340321" y="137575"/>
                    <a:pt x="340321" y="138272"/>
                  </a:cubicBezTo>
                  <a:lnTo>
                    <a:pt x="340321" y="137575"/>
                  </a:lnTo>
                  <a:cubicBezTo>
                    <a:pt x="341018" y="136268"/>
                    <a:pt x="341018" y="134874"/>
                    <a:pt x="341715" y="133567"/>
                  </a:cubicBezTo>
                  <a:cubicBezTo>
                    <a:pt x="343109" y="132260"/>
                    <a:pt x="345810" y="131563"/>
                    <a:pt x="346507" y="131563"/>
                  </a:cubicBezTo>
                  <a:lnTo>
                    <a:pt x="347204" y="131563"/>
                  </a:lnTo>
                  <a:lnTo>
                    <a:pt x="347204" y="130256"/>
                  </a:lnTo>
                  <a:cubicBezTo>
                    <a:pt x="347204" y="129559"/>
                    <a:pt x="346507" y="129559"/>
                    <a:pt x="346507" y="128949"/>
                  </a:cubicBezTo>
                  <a:cubicBezTo>
                    <a:pt x="345113" y="126248"/>
                    <a:pt x="347204" y="122850"/>
                    <a:pt x="347901" y="122240"/>
                  </a:cubicBezTo>
                  <a:cubicBezTo>
                    <a:pt x="347901" y="121543"/>
                    <a:pt x="348598" y="120933"/>
                    <a:pt x="349295" y="120933"/>
                  </a:cubicBezTo>
                  <a:cubicBezTo>
                    <a:pt x="349295" y="120236"/>
                    <a:pt x="349992" y="119626"/>
                    <a:pt x="349992" y="118232"/>
                  </a:cubicBezTo>
                  <a:cubicBezTo>
                    <a:pt x="350689" y="117535"/>
                    <a:pt x="352083" y="115531"/>
                    <a:pt x="353477" y="114224"/>
                  </a:cubicBezTo>
                  <a:cubicBezTo>
                    <a:pt x="353477" y="113527"/>
                    <a:pt x="354174" y="113527"/>
                    <a:pt x="354871" y="113527"/>
                  </a:cubicBezTo>
                  <a:cubicBezTo>
                    <a:pt x="354871" y="112830"/>
                    <a:pt x="354871" y="112220"/>
                    <a:pt x="355568" y="112220"/>
                  </a:cubicBezTo>
                  <a:cubicBezTo>
                    <a:pt x="355568" y="111523"/>
                    <a:pt x="356265" y="110913"/>
                    <a:pt x="356265" y="110216"/>
                  </a:cubicBezTo>
                  <a:cubicBezTo>
                    <a:pt x="355568" y="110216"/>
                    <a:pt x="354871" y="109520"/>
                    <a:pt x="354871" y="108910"/>
                  </a:cubicBezTo>
                  <a:cubicBezTo>
                    <a:pt x="353477" y="107603"/>
                    <a:pt x="352780" y="104902"/>
                    <a:pt x="353477" y="102811"/>
                  </a:cubicBezTo>
                  <a:cubicBezTo>
                    <a:pt x="354174" y="102114"/>
                    <a:pt x="354871" y="101504"/>
                    <a:pt x="355568" y="100807"/>
                  </a:cubicBezTo>
                  <a:cubicBezTo>
                    <a:pt x="354174" y="100110"/>
                    <a:pt x="353477" y="99500"/>
                    <a:pt x="353477" y="98106"/>
                  </a:cubicBezTo>
                  <a:cubicBezTo>
                    <a:pt x="352780" y="96102"/>
                    <a:pt x="354174" y="94098"/>
                    <a:pt x="354871" y="92704"/>
                  </a:cubicBezTo>
                  <a:cubicBezTo>
                    <a:pt x="355568" y="92007"/>
                    <a:pt x="356265" y="92007"/>
                    <a:pt x="356962" y="91397"/>
                  </a:cubicBezTo>
                  <a:lnTo>
                    <a:pt x="356962" y="90700"/>
                  </a:lnTo>
                  <a:cubicBezTo>
                    <a:pt x="357659" y="90700"/>
                    <a:pt x="357659" y="90003"/>
                    <a:pt x="357659" y="89393"/>
                  </a:cubicBezTo>
                  <a:lnTo>
                    <a:pt x="357659" y="88086"/>
                  </a:lnTo>
                  <a:cubicBezTo>
                    <a:pt x="356962" y="87389"/>
                    <a:pt x="356265" y="86779"/>
                    <a:pt x="356265" y="85385"/>
                  </a:cubicBezTo>
                  <a:lnTo>
                    <a:pt x="356265" y="83381"/>
                  </a:lnTo>
                  <a:cubicBezTo>
                    <a:pt x="355568" y="82684"/>
                    <a:pt x="354871" y="82074"/>
                    <a:pt x="354174" y="80680"/>
                  </a:cubicBezTo>
                  <a:cubicBezTo>
                    <a:pt x="354174" y="78676"/>
                    <a:pt x="354871" y="77979"/>
                    <a:pt x="354871" y="76672"/>
                  </a:cubicBezTo>
                  <a:lnTo>
                    <a:pt x="354871" y="74668"/>
                  </a:lnTo>
                  <a:lnTo>
                    <a:pt x="353477" y="67960"/>
                  </a:lnTo>
                  <a:lnTo>
                    <a:pt x="410633" y="95579"/>
                  </a:lnTo>
                  <a:lnTo>
                    <a:pt x="410633" y="94272"/>
                  </a:lnTo>
                  <a:cubicBezTo>
                    <a:pt x="410633" y="92268"/>
                    <a:pt x="410633" y="90264"/>
                    <a:pt x="411330" y="88870"/>
                  </a:cubicBezTo>
                  <a:cubicBezTo>
                    <a:pt x="411330" y="88173"/>
                    <a:pt x="412027" y="87563"/>
                    <a:pt x="412027" y="86866"/>
                  </a:cubicBezTo>
                  <a:lnTo>
                    <a:pt x="412724" y="86866"/>
                  </a:lnTo>
                  <a:lnTo>
                    <a:pt x="412724" y="85559"/>
                  </a:lnTo>
                  <a:cubicBezTo>
                    <a:pt x="412027" y="84862"/>
                    <a:pt x="412027" y="84252"/>
                    <a:pt x="412027" y="83555"/>
                  </a:cubicBezTo>
                  <a:cubicBezTo>
                    <a:pt x="412724" y="81551"/>
                    <a:pt x="412724" y="80157"/>
                    <a:pt x="412724" y="78851"/>
                  </a:cubicBezTo>
                </a:path>
              </a:pathLst>
            </a:custGeom>
            <a:solidFill>
              <a:srgbClr val="001980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Ins="182880"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WV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45" name="Freeform: Shape 35">
              <a:extLst>
                <a:ext uri="{FF2B5EF4-FFF2-40B4-BE49-F238E27FC236}">
                  <a16:creationId xmlns:a16="http://schemas.microsoft.com/office/drawing/2014/main" id="{8E03FC48-BD43-42FE-325F-3F277C217B0C}"/>
                </a:ext>
              </a:extLst>
            </p:cNvPr>
            <p:cNvSpPr/>
            <p:nvPr/>
          </p:nvSpPr>
          <p:spPr>
            <a:xfrm>
              <a:off x="4516953" y="1527014"/>
              <a:ext cx="372645" cy="498544"/>
            </a:xfrm>
            <a:custGeom>
              <a:avLst/>
              <a:gdLst>
                <a:gd name="connsiteX0" fmla="*/ 14638 w 372645"/>
                <a:gd name="connsiteY0" fmla="*/ 293533 h 498544"/>
                <a:gd name="connsiteX1" fmla="*/ 14115 w 372645"/>
                <a:gd name="connsiteY1" fmla="*/ 292226 h 498544"/>
                <a:gd name="connsiteX2" fmla="*/ 13679 w 372645"/>
                <a:gd name="connsiteY2" fmla="*/ 291442 h 498544"/>
                <a:gd name="connsiteX3" fmla="*/ 13592 w 372645"/>
                <a:gd name="connsiteY3" fmla="*/ 290919 h 498544"/>
                <a:gd name="connsiteX4" fmla="*/ 12372 w 372645"/>
                <a:gd name="connsiteY4" fmla="*/ 288828 h 498544"/>
                <a:gd name="connsiteX5" fmla="*/ 12372 w 372645"/>
                <a:gd name="connsiteY5" fmla="*/ 288567 h 498544"/>
                <a:gd name="connsiteX6" fmla="*/ 10107 w 372645"/>
                <a:gd name="connsiteY6" fmla="*/ 285343 h 498544"/>
                <a:gd name="connsiteX7" fmla="*/ 9671 w 372645"/>
                <a:gd name="connsiteY7" fmla="*/ 284559 h 498544"/>
                <a:gd name="connsiteX8" fmla="*/ 8974 w 372645"/>
                <a:gd name="connsiteY8" fmla="*/ 283862 h 498544"/>
                <a:gd name="connsiteX9" fmla="*/ 7842 w 372645"/>
                <a:gd name="connsiteY9" fmla="*/ 282032 h 498544"/>
                <a:gd name="connsiteX10" fmla="*/ 6970 w 372645"/>
                <a:gd name="connsiteY10" fmla="*/ 280551 h 498544"/>
                <a:gd name="connsiteX11" fmla="*/ 6709 w 372645"/>
                <a:gd name="connsiteY11" fmla="*/ 280290 h 498544"/>
                <a:gd name="connsiteX12" fmla="*/ 6622 w 372645"/>
                <a:gd name="connsiteY12" fmla="*/ 280028 h 498544"/>
                <a:gd name="connsiteX13" fmla="*/ 5576 w 372645"/>
                <a:gd name="connsiteY13" fmla="*/ 277414 h 498544"/>
                <a:gd name="connsiteX14" fmla="*/ 5054 w 372645"/>
                <a:gd name="connsiteY14" fmla="*/ 275846 h 498544"/>
                <a:gd name="connsiteX15" fmla="*/ 4966 w 372645"/>
                <a:gd name="connsiteY15" fmla="*/ 275585 h 498544"/>
                <a:gd name="connsiteX16" fmla="*/ 4879 w 372645"/>
                <a:gd name="connsiteY16" fmla="*/ 274714 h 498544"/>
                <a:gd name="connsiteX17" fmla="*/ 4792 w 372645"/>
                <a:gd name="connsiteY17" fmla="*/ 274452 h 498544"/>
                <a:gd name="connsiteX18" fmla="*/ 4792 w 372645"/>
                <a:gd name="connsiteY18" fmla="*/ 274191 h 498544"/>
                <a:gd name="connsiteX19" fmla="*/ 5054 w 372645"/>
                <a:gd name="connsiteY19" fmla="*/ 274191 h 498544"/>
                <a:gd name="connsiteX20" fmla="*/ 4879 w 372645"/>
                <a:gd name="connsiteY20" fmla="*/ 273058 h 498544"/>
                <a:gd name="connsiteX21" fmla="*/ 4792 w 372645"/>
                <a:gd name="connsiteY21" fmla="*/ 272797 h 498544"/>
                <a:gd name="connsiteX22" fmla="*/ 4792 w 372645"/>
                <a:gd name="connsiteY22" fmla="*/ 272535 h 498544"/>
                <a:gd name="connsiteX23" fmla="*/ 5228 w 372645"/>
                <a:gd name="connsiteY23" fmla="*/ 270444 h 498544"/>
                <a:gd name="connsiteX24" fmla="*/ 6448 w 372645"/>
                <a:gd name="connsiteY24" fmla="*/ 267743 h 498544"/>
                <a:gd name="connsiteX25" fmla="*/ 8713 w 372645"/>
                <a:gd name="connsiteY25" fmla="*/ 264258 h 498544"/>
                <a:gd name="connsiteX26" fmla="*/ 9061 w 372645"/>
                <a:gd name="connsiteY26" fmla="*/ 263038 h 498544"/>
                <a:gd name="connsiteX27" fmla="*/ 9933 w 372645"/>
                <a:gd name="connsiteY27" fmla="*/ 261557 h 498544"/>
                <a:gd name="connsiteX28" fmla="*/ 9845 w 372645"/>
                <a:gd name="connsiteY28" fmla="*/ 261296 h 498544"/>
                <a:gd name="connsiteX29" fmla="*/ 10804 w 372645"/>
                <a:gd name="connsiteY29" fmla="*/ 258595 h 498544"/>
                <a:gd name="connsiteX30" fmla="*/ 10804 w 372645"/>
                <a:gd name="connsiteY30" fmla="*/ 258333 h 498544"/>
                <a:gd name="connsiteX31" fmla="*/ 11065 w 372645"/>
                <a:gd name="connsiteY31" fmla="*/ 258246 h 498544"/>
                <a:gd name="connsiteX32" fmla="*/ 10978 w 372645"/>
                <a:gd name="connsiteY32" fmla="*/ 257985 h 498544"/>
                <a:gd name="connsiteX33" fmla="*/ 10978 w 372645"/>
                <a:gd name="connsiteY33" fmla="*/ 257724 h 498544"/>
                <a:gd name="connsiteX34" fmla="*/ 11240 w 372645"/>
                <a:gd name="connsiteY34" fmla="*/ 256242 h 498544"/>
                <a:gd name="connsiteX35" fmla="*/ 11240 w 372645"/>
                <a:gd name="connsiteY35" fmla="*/ 255981 h 498544"/>
                <a:gd name="connsiteX36" fmla="*/ 11240 w 372645"/>
                <a:gd name="connsiteY36" fmla="*/ 253193 h 498544"/>
                <a:gd name="connsiteX37" fmla="*/ 11240 w 372645"/>
                <a:gd name="connsiteY37" fmla="*/ 252932 h 498544"/>
                <a:gd name="connsiteX38" fmla="*/ 11152 w 372645"/>
                <a:gd name="connsiteY38" fmla="*/ 252583 h 498544"/>
                <a:gd name="connsiteX39" fmla="*/ 11065 w 372645"/>
                <a:gd name="connsiteY39" fmla="*/ 250144 h 498544"/>
                <a:gd name="connsiteX40" fmla="*/ 10455 w 372645"/>
                <a:gd name="connsiteY40" fmla="*/ 248227 h 498544"/>
                <a:gd name="connsiteX41" fmla="*/ 8974 w 372645"/>
                <a:gd name="connsiteY41" fmla="*/ 244567 h 498544"/>
                <a:gd name="connsiteX42" fmla="*/ 8887 w 372645"/>
                <a:gd name="connsiteY42" fmla="*/ 244306 h 498544"/>
                <a:gd name="connsiteX43" fmla="*/ 8713 w 372645"/>
                <a:gd name="connsiteY43" fmla="*/ 243260 h 498544"/>
                <a:gd name="connsiteX44" fmla="*/ 8016 w 372645"/>
                <a:gd name="connsiteY44" fmla="*/ 241082 h 498544"/>
                <a:gd name="connsiteX45" fmla="*/ 7057 w 372645"/>
                <a:gd name="connsiteY45" fmla="*/ 238730 h 498544"/>
                <a:gd name="connsiteX46" fmla="*/ 6970 w 372645"/>
                <a:gd name="connsiteY46" fmla="*/ 237946 h 498544"/>
                <a:gd name="connsiteX47" fmla="*/ 6883 w 372645"/>
                <a:gd name="connsiteY47" fmla="*/ 237423 h 498544"/>
                <a:gd name="connsiteX48" fmla="*/ 6448 w 372645"/>
                <a:gd name="connsiteY48" fmla="*/ 236639 h 498544"/>
                <a:gd name="connsiteX49" fmla="*/ 5925 w 372645"/>
                <a:gd name="connsiteY49" fmla="*/ 235332 h 498544"/>
                <a:gd name="connsiteX50" fmla="*/ 5838 w 372645"/>
                <a:gd name="connsiteY50" fmla="*/ 235070 h 498544"/>
                <a:gd name="connsiteX51" fmla="*/ 5054 w 372645"/>
                <a:gd name="connsiteY51" fmla="*/ 233763 h 498544"/>
                <a:gd name="connsiteX52" fmla="*/ 3659 w 372645"/>
                <a:gd name="connsiteY52" fmla="*/ 232021 h 498544"/>
                <a:gd name="connsiteX53" fmla="*/ 2178 w 372645"/>
                <a:gd name="connsiteY53" fmla="*/ 230104 h 498544"/>
                <a:gd name="connsiteX54" fmla="*/ 1830 w 372645"/>
                <a:gd name="connsiteY54" fmla="*/ 229843 h 498544"/>
                <a:gd name="connsiteX55" fmla="*/ 1830 w 372645"/>
                <a:gd name="connsiteY55" fmla="*/ 229581 h 498544"/>
                <a:gd name="connsiteX56" fmla="*/ 1133 w 372645"/>
                <a:gd name="connsiteY56" fmla="*/ 228884 h 498544"/>
                <a:gd name="connsiteX57" fmla="*/ 1045 w 372645"/>
                <a:gd name="connsiteY57" fmla="*/ 228623 h 498544"/>
                <a:gd name="connsiteX58" fmla="*/ 784 w 372645"/>
                <a:gd name="connsiteY58" fmla="*/ 228362 h 498544"/>
                <a:gd name="connsiteX59" fmla="*/ 174 w 372645"/>
                <a:gd name="connsiteY59" fmla="*/ 226793 h 498544"/>
                <a:gd name="connsiteX60" fmla="*/ 0 w 372645"/>
                <a:gd name="connsiteY60" fmla="*/ 225661 h 498544"/>
                <a:gd name="connsiteX61" fmla="*/ 349 w 372645"/>
                <a:gd name="connsiteY61" fmla="*/ 224528 h 498544"/>
                <a:gd name="connsiteX62" fmla="*/ 1045 w 372645"/>
                <a:gd name="connsiteY62" fmla="*/ 223570 h 498544"/>
                <a:gd name="connsiteX63" fmla="*/ 1743 w 372645"/>
                <a:gd name="connsiteY63" fmla="*/ 222611 h 498544"/>
                <a:gd name="connsiteX64" fmla="*/ 2962 w 372645"/>
                <a:gd name="connsiteY64" fmla="*/ 221566 h 498544"/>
                <a:gd name="connsiteX65" fmla="*/ 4792 w 372645"/>
                <a:gd name="connsiteY65" fmla="*/ 219213 h 498544"/>
                <a:gd name="connsiteX66" fmla="*/ 5054 w 372645"/>
                <a:gd name="connsiteY66" fmla="*/ 219213 h 498544"/>
                <a:gd name="connsiteX67" fmla="*/ 5054 w 372645"/>
                <a:gd name="connsiteY67" fmla="*/ 218952 h 498544"/>
                <a:gd name="connsiteX68" fmla="*/ 6186 w 372645"/>
                <a:gd name="connsiteY68" fmla="*/ 217296 h 498544"/>
                <a:gd name="connsiteX69" fmla="*/ 6796 w 372645"/>
                <a:gd name="connsiteY69" fmla="*/ 216077 h 498544"/>
                <a:gd name="connsiteX70" fmla="*/ 6796 w 372645"/>
                <a:gd name="connsiteY70" fmla="*/ 215815 h 498544"/>
                <a:gd name="connsiteX71" fmla="*/ 7929 w 372645"/>
                <a:gd name="connsiteY71" fmla="*/ 212853 h 498544"/>
                <a:gd name="connsiteX72" fmla="*/ 8800 w 372645"/>
                <a:gd name="connsiteY72" fmla="*/ 209891 h 498544"/>
                <a:gd name="connsiteX73" fmla="*/ 9149 w 372645"/>
                <a:gd name="connsiteY73" fmla="*/ 208671 h 498544"/>
                <a:gd name="connsiteX74" fmla="*/ 9410 w 372645"/>
                <a:gd name="connsiteY74" fmla="*/ 208322 h 498544"/>
                <a:gd name="connsiteX75" fmla="*/ 10455 w 372645"/>
                <a:gd name="connsiteY75" fmla="*/ 206231 h 498544"/>
                <a:gd name="connsiteX76" fmla="*/ 10891 w 372645"/>
                <a:gd name="connsiteY76" fmla="*/ 203617 h 498544"/>
                <a:gd name="connsiteX77" fmla="*/ 10978 w 372645"/>
                <a:gd name="connsiteY77" fmla="*/ 202746 h 498544"/>
                <a:gd name="connsiteX78" fmla="*/ 11240 w 372645"/>
                <a:gd name="connsiteY78" fmla="*/ 201004 h 498544"/>
                <a:gd name="connsiteX79" fmla="*/ 12372 w 372645"/>
                <a:gd name="connsiteY79" fmla="*/ 199435 h 498544"/>
                <a:gd name="connsiteX80" fmla="*/ 12372 w 372645"/>
                <a:gd name="connsiteY80" fmla="*/ 199174 h 498544"/>
                <a:gd name="connsiteX81" fmla="*/ 13069 w 372645"/>
                <a:gd name="connsiteY81" fmla="*/ 196821 h 498544"/>
                <a:gd name="connsiteX82" fmla="*/ 13331 w 372645"/>
                <a:gd name="connsiteY82" fmla="*/ 195340 h 498544"/>
                <a:gd name="connsiteX83" fmla="*/ 13940 w 372645"/>
                <a:gd name="connsiteY83" fmla="*/ 193859 h 498544"/>
                <a:gd name="connsiteX84" fmla="*/ 15945 w 372645"/>
                <a:gd name="connsiteY84" fmla="*/ 188980 h 498544"/>
                <a:gd name="connsiteX85" fmla="*/ 15945 w 372645"/>
                <a:gd name="connsiteY85" fmla="*/ 187586 h 498544"/>
                <a:gd name="connsiteX86" fmla="*/ 15945 w 372645"/>
                <a:gd name="connsiteY86" fmla="*/ 187324 h 498544"/>
                <a:gd name="connsiteX87" fmla="*/ 16467 w 372645"/>
                <a:gd name="connsiteY87" fmla="*/ 182184 h 498544"/>
                <a:gd name="connsiteX88" fmla="*/ 16380 w 372645"/>
                <a:gd name="connsiteY88" fmla="*/ 179919 h 498544"/>
                <a:gd name="connsiteX89" fmla="*/ 16206 w 372645"/>
                <a:gd name="connsiteY89" fmla="*/ 179134 h 498544"/>
                <a:gd name="connsiteX90" fmla="*/ 16119 w 372645"/>
                <a:gd name="connsiteY90" fmla="*/ 178612 h 498544"/>
                <a:gd name="connsiteX91" fmla="*/ 16031 w 372645"/>
                <a:gd name="connsiteY91" fmla="*/ 178350 h 498544"/>
                <a:gd name="connsiteX92" fmla="*/ 16031 w 372645"/>
                <a:gd name="connsiteY92" fmla="*/ 178089 h 498544"/>
                <a:gd name="connsiteX93" fmla="*/ 15422 w 372645"/>
                <a:gd name="connsiteY93" fmla="*/ 176434 h 498544"/>
                <a:gd name="connsiteX94" fmla="*/ 15335 w 372645"/>
                <a:gd name="connsiteY94" fmla="*/ 175911 h 498544"/>
                <a:gd name="connsiteX95" fmla="*/ 15247 w 372645"/>
                <a:gd name="connsiteY95" fmla="*/ 175127 h 498544"/>
                <a:gd name="connsiteX96" fmla="*/ 15160 w 372645"/>
                <a:gd name="connsiteY96" fmla="*/ 174865 h 498544"/>
                <a:gd name="connsiteX97" fmla="*/ 15422 w 372645"/>
                <a:gd name="connsiteY97" fmla="*/ 174517 h 498544"/>
                <a:gd name="connsiteX98" fmla="*/ 15335 w 372645"/>
                <a:gd name="connsiteY98" fmla="*/ 174255 h 498544"/>
                <a:gd name="connsiteX99" fmla="*/ 15073 w 372645"/>
                <a:gd name="connsiteY99" fmla="*/ 172600 h 498544"/>
                <a:gd name="connsiteX100" fmla="*/ 15509 w 372645"/>
                <a:gd name="connsiteY100" fmla="*/ 171990 h 498544"/>
                <a:gd name="connsiteX101" fmla="*/ 15857 w 372645"/>
                <a:gd name="connsiteY101" fmla="*/ 170509 h 498544"/>
                <a:gd name="connsiteX102" fmla="*/ 15770 w 372645"/>
                <a:gd name="connsiteY102" fmla="*/ 170247 h 498544"/>
                <a:gd name="connsiteX103" fmla="*/ 16031 w 372645"/>
                <a:gd name="connsiteY103" fmla="*/ 168244 h 498544"/>
                <a:gd name="connsiteX104" fmla="*/ 16206 w 372645"/>
                <a:gd name="connsiteY104" fmla="*/ 164584 h 498544"/>
                <a:gd name="connsiteX105" fmla="*/ 16119 w 372645"/>
                <a:gd name="connsiteY105" fmla="*/ 162319 h 498544"/>
                <a:gd name="connsiteX106" fmla="*/ 15335 w 372645"/>
                <a:gd name="connsiteY106" fmla="*/ 159705 h 498544"/>
                <a:gd name="connsiteX107" fmla="*/ 15335 w 372645"/>
                <a:gd name="connsiteY107" fmla="*/ 159356 h 498544"/>
                <a:gd name="connsiteX108" fmla="*/ 15247 w 372645"/>
                <a:gd name="connsiteY108" fmla="*/ 159095 h 498544"/>
                <a:gd name="connsiteX109" fmla="*/ 14899 w 372645"/>
                <a:gd name="connsiteY109" fmla="*/ 158659 h 498544"/>
                <a:gd name="connsiteX110" fmla="*/ 14550 w 372645"/>
                <a:gd name="connsiteY110" fmla="*/ 158137 h 498544"/>
                <a:gd name="connsiteX111" fmla="*/ 14463 w 372645"/>
                <a:gd name="connsiteY111" fmla="*/ 157614 h 498544"/>
                <a:gd name="connsiteX112" fmla="*/ 14115 w 372645"/>
                <a:gd name="connsiteY112" fmla="*/ 157353 h 498544"/>
                <a:gd name="connsiteX113" fmla="*/ 13156 w 372645"/>
                <a:gd name="connsiteY113" fmla="*/ 155262 h 498544"/>
                <a:gd name="connsiteX114" fmla="*/ 12459 w 372645"/>
                <a:gd name="connsiteY114" fmla="*/ 154303 h 498544"/>
                <a:gd name="connsiteX115" fmla="*/ 12111 w 372645"/>
                <a:gd name="connsiteY115" fmla="*/ 153780 h 498544"/>
                <a:gd name="connsiteX116" fmla="*/ 11936 w 372645"/>
                <a:gd name="connsiteY116" fmla="*/ 153258 h 498544"/>
                <a:gd name="connsiteX117" fmla="*/ 11501 w 372645"/>
                <a:gd name="connsiteY117" fmla="*/ 152212 h 498544"/>
                <a:gd name="connsiteX118" fmla="*/ 11152 w 372645"/>
                <a:gd name="connsiteY118" fmla="*/ 151689 h 498544"/>
                <a:gd name="connsiteX119" fmla="*/ 11065 w 372645"/>
                <a:gd name="connsiteY119" fmla="*/ 151428 h 498544"/>
                <a:gd name="connsiteX120" fmla="*/ 11152 w 372645"/>
                <a:gd name="connsiteY120" fmla="*/ 150034 h 498544"/>
                <a:gd name="connsiteX121" fmla="*/ 10978 w 372645"/>
                <a:gd name="connsiteY121" fmla="*/ 148901 h 498544"/>
                <a:gd name="connsiteX122" fmla="*/ 11152 w 372645"/>
                <a:gd name="connsiteY122" fmla="*/ 148378 h 498544"/>
                <a:gd name="connsiteX123" fmla="*/ 11065 w 372645"/>
                <a:gd name="connsiteY123" fmla="*/ 148030 h 498544"/>
                <a:gd name="connsiteX124" fmla="*/ 11501 w 372645"/>
                <a:gd name="connsiteY124" fmla="*/ 147420 h 498544"/>
                <a:gd name="connsiteX125" fmla="*/ 12721 w 372645"/>
                <a:gd name="connsiteY125" fmla="*/ 146374 h 498544"/>
                <a:gd name="connsiteX126" fmla="*/ 12721 w 372645"/>
                <a:gd name="connsiteY126" fmla="*/ 146113 h 498544"/>
                <a:gd name="connsiteX127" fmla="*/ 15335 w 372645"/>
                <a:gd name="connsiteY127" fmla="*/ 144806 h 498544"/>
                <a:gd name="connsiteX128" fmla="*/ 17426 w 372645"/>
                <a:gd name="connsiteY128" fmla="*/ 143848 h 498544"/>
                <a:gd name="connsiteX129" fmla="*/ 18384 w 372645"/>
                <a:gd name="connsiteY129" fmla="*/ 142889 h 498544"/>
                <a:gd name="connsiteX130" fmla="*/ 18645 w 372645"/>
                <a:gd name="connsiteY130" fmla="*/ 142802 h 498544"/>
                <a:gd name="connsiteX131" fmla="*/ 21695 w 372645"/>
                <a:gd name="connsiteY131" fmla="*/ 142279 h 498544"/>
                <a:gd name="connsiteX132" fmla="*/ 22740 w 372645"/>
                <a:gd name="connsiteY132" fmla="*/ 141844 h 498544"/>
                <a:gd name="connsiteX133" fmla="*/ 24135 w 372645"/>
                <a:gd name="connsiteY133" fmla="*/ 140450 h 498544"/>
                <a:gd name="connsiteX134" fmla="*/ 24135 w 372645"/>
                <a:gd name="connsiteY134" fmla="*/ 140188 h 498544"/>
                <a:gd name="connsiteX135" fmla="*/ 24221 w 372645"/>
                <a:gd name="connsiteY135" fmla="*/ 139317 h 498544"/>
                <a:gd name="connsiteX136" fmla="*/ 24570 w 372645"/>
                <a:gd name="connsiteY136" fmla="*/ 138184 h 498544"/>
                <a:gd name="connsiteX137" fmla="*/ 24919 w 372645"/>
                <a:gd name="connsiteY137" fmla="*/ 136965 h 498544"/>
                <a:gd name="connsiteX138" fmla="*/ 24744 w 372645"/>
                <a:gd name="connsiteY138" fmla="*/ 135919 h 498544"/>
                <a:gd name="connsiteX139" fmla="*/ 24483 w 372645"/>
                <a:gd name="connsiteY139" fmla="*/ 132870 h 498544"/>
                <a:gd name="connsiteX140" fmla="*/ 24483 w 372645"/>
                <a:gd name="connsiteY140" fmla="*/ 130866 h 498544"/>
                <a:gd name="connsiteX141" fmla="*/ 24657 w 372645"/>
                <a:gd name="connsiteY141" fmla="*/ 130604 h 498544"/>
                <a:gd name="connsiteX142" fmla="*/ 24657 w 372645"/>
                <a:gd name="connsiteY142" fmla="*/ 130256 h 498544"/>
                <a:gd name="connsiteX143" fmla="*/ 24483 w 372645"/>
                <a:gd name="connsiteY143" fmla="*/ 129210 h 498544"/>
                <a:gd name="connsiteX144" fmla="*/ 23263 w 372645"/>
                <a:gd name="connsiteY144" fmla="*/ 125725 h 498544"/>
                <a:gd name="connsiteX145" fmla="*/ 22827 w 372645"/>
                <a:gd name="connsiteY145" fmla="*/ 123286 h 498544"/>
                <a:gd name="connsiteX146" fmla="*/ 22915 w 372645"/>
                <a:gd name="connsiteY146" fmla="*/ 122153 h 498544"/>
                <a:gd name="connsiteX147" fmla="*/ 23002 w 372645"/>
                <a:gd name="connsiteY147" fmla="*/ 120759 h 498544"/>
                <a:gd name="connsiteX148" fmla="*/ 23699 w 372645"/>
                <a:gd name="connsiteY148" fmla="*/ 120062 h 498544"/>
                <a:gd name="connsiteX149" fmla="*/ 25267 w 372645"/>
                <a:gd name="connsiteY149" fmla="*/ 119278 h 498544"/>
                <a:gd name="connsiteX150" fmla="*/ 25964 w 372645"/>
                <a:gd name="connsiteY150" fmla="*/ 120236 h 498544"/>
                <a:gd name="connsiteX151" fmla="*/ 26922 w 372645"/>
                <a:gd name="connsiteY151" fmla="*/ 120672 h 498544"/>
                <a:gd name="connsiteX152" fmla="*/ 27794 w 372645"/>
                <a:gd name="connsiteY152" fmla="*/ 120759 h 498544"/>
                <a:gd name="connsiteX153" fmla="*/ 29449 w 372645"/>
                <a:gd name="connsiteY153" fmla="*/ 120498 h 498544"/>
                <a:gd name="connsiteX154" fmla="*/ 30146 w 372645"/>
                <a:gd name="connsiteY154" fmla="*/ 119801 h 498544"/>
                <a:gd name="connsiteX155" fmla="*/ 30756 w 372645"/>
                <a:gd name="connsiteY155" fmla="*/ 118581 h 498544"/>
                <a:gd name="connsiteX156" fmla="*/ 31105 w 372645"/>
                <a:gd name="connsiteY156" fmla="*/ 116838 h 498544"/>
                <a:gd name="connsiteX157" fmla="*/ 31192 w 372645"/>
                <a:gd name="connsiteY157" fmla="*/ 115967 h 498544"/>
                <a:gd name="connsiteX158" fmla="*/ 31889 w 372645"/>
                <a:gd name="connsiteY158" fmla="*/ 115270 h 498544"/>
                <a:gd name="connsiteX159" fmla="*/ 32499 w 372645"/>
                <a:gd name="connsiteY159" fmla="*/ 113789 h 498544"/>
                <a:gd name="connsiteX160" fmla="*/ 32499 w 372645"/>
                <a:gd name="connsiteY160" fmla="*/ 113527 h 498544"/>
                <a:gd name="connsiteX161" fmla="*/ 32847 w 372645"/>
                <a:gd name="connsiteY161" fmla="*/ 112308 h 498544"/>
                <a:gd name="connsiteX162" fmla="*/ 32760 w 372645"/>
                <a:gd name="connsiteY162" fmla="*/ 112046 h 498544"/>
                <a:gd name="connsiteX163" fmla="*/ 33283 w 372645"/>
                <a:gd name="connsiteY163" fmla="*/ 111698 h 498544"/>
                <a:gd name="connsiteX164" fmla="*/ 34328 w 372645"/>
                <a:gd name="connsiteY164" fmla="*/ 111523 h 498544"/>
                <a:gd name="connsiteX165" fmla="*/ 36158 w 372645"/>
                <a:gd name="connsiteY165" fmla="*/ 112046 h 498544"/>
                <a:gd name="connsiteX166" fmla="*/ 36768 w 372645"/>
                <a:gd name="connsiteY166" fmla="*/ 112482 h 498544"/>
                <a:gd name="connsiteX167" fmla="*/ 37901 w 372645"/>
                <a:gd name="connsiteY167" fmla="*/ 113963 h 498544"/>
                <a:gd name="connsiteX168" fmla="*/ 38511 w 372645"/>
                <a:gd name="connsiteY168" fmla="*/ 114399 h 498544"/>
                <a:gd name="connsiteX169" fmla="*/ 38859 w 372645"/>
                <a:gd name="connsiteY169" fmla="*/ 114399 h 498544"/>
                <a:gd name="connsiteX170" fmla="*/ 40253 w 372645"/>
                <a:gd name="connsiteY170" fmla="*/ 114399 h 498544"/>
                <a:gd name="connsiteX171" fmla="*/ 41560 w 372645"/>
                <a:gd name="connsiteY171" fmla="*/ 113876 h 498544"/>
                <a:gd name="connsiteX172" fmla="*/ 43390 w 372645"/>
                <a:gd name="connsiteY172" fmla="*/ 113005 h 498544"/>
                <a:gd name="connsiteX173" fmla="*/ 43651 w 372645"/>
                <a:gd name="connsiteY173" fmla="*/ 112656 h 498544"/>
                <a:gd name="connsiteX174" fmla="*/ 43825 w 372645"/>
                <a:gd name="connsiteY174" fmla="*/ 112395 h 498544"/>
                <a:gd name="connsiteX175" fmla="*/ 44087 w 372645"/>
                <a:gd name="connsiteY175" fmla="*/ 112046 h 498544"/>
                <a:gd name="connsiteX176" fmla="*/ 45742 w 372645"/>
                <a:gd name="connsiteY176" fmla="*/ 108648 h 498544"/>
                <a:gd name="connsiteX177" fmla="*/ 45655 w 372645"/>
                <a:gd name="connsiteY177" fmla="*/ 108125 h 498544"/>
                <a:gd name="connsiteX178" fmla="*/ 45568 w 372645"/>
                <a:gd name="connsiteY178" fmla="*/ 105947 h 498544"/>
                <a:gd name="connsiteX179" fmla="*/ 45829 w 372645"/>
                <a:gd name="connsiteY179" fmla="*/ 104205 h 498544"/>
                <a:gd name="connsiteX180" fmla="*/ 46526 w 372645"/>
                <a:gd name="connsiteY180" fmla="*/ 103246 h 498544"/>
                <a:gd name="connsiteX181" fmla="*/ 47311 w 372645"/>
                <a:gd name="connsiteY181" fmla="*/ 99761 h 498544"/>
                <a:gd name="connsiteX182" fmla="*/ 47485 w 372645"/>
                <a:gd name="connsiteY182" fmla="*/ 99151 h 498544"/>
                <a:gd name="connsiteX183" fmla="*/ 49750 w 372645"/>
                <a:gd name="connsiteY183" fmla="*/ 97583 h 498544"/>
                <a:gd name="connsiteX184" fmla="*/ 50883 w 372645"/>
                <a:gd name="connsiteY184" fmla="*/ 96015 h 498544"/>
                <a:gd name="connsiteX185" fmla="*/ 51057 w 372645"/>
                <a:gd name="connsiteY185" fmla="*/ 95405 h 498544"/>
                <a:gd name="connsiteX186" fmla="*/ 51318 w 372645"/>
                <a:gd name="connsiteY186" fmla="*/ 95143 h 498544"/>
                <a:gd name="connsiteX187" fmla="*/ 51928 w 372645"/>
                <a:gd name="connsiteY187" fmla="*/ 93836 h 498544"/>
                <a:gd name="connsiteX188" fmla="*/ 51928 w 372645"/>
                <a:gd name="connsiteY188" fmla="*/ 92442 h 498544"/>
                <a:gd name="connsiteX189" fmla="*/ 52015 w 372645"/>
                <a:gd name="connsiteY189" fmla="*/ 91048 h 498544"/>
                <a:gd name="connsiteX190" fmla="*/ 53061 w 372645"/>
                <a:gd name="connsiteY190" fmla="*/ 87476 h 498544"/>
                <a:gd name="connsiteX191" fmla="*/ 54542 w 372645"/>
                <a:gd name="connsiteY191" fmla="*/ 84427 h 498544"/>
                <a:gd name="connsiteX192" fmla="*/ 55326 w 372645"/>
                <a:gd name="connsiteY192" fmla="*/ 82336 h 498544"/>
                <a:gd name="connsiteX193" fmla="*/ 55849 w 372645"/>
                <a:gd name="connsiteY193" fmla="*/ 82248 h 498544"/>
                <a:gd name="connsiteX194" fmla="*/ 55936 w 372645"/>
                <a:gd name="connsiteY194" fmla="*/ 82771 h 498544"/>
                <a:gd name="connsiteX195" fmla="*/ 56546 w 372645"/>
                <a:gd name="connsiteY195" fmla="*/ 82946 h 498544"/>
                <a:gd name="connsiteX196" fmla="*/ 57592 w 372645"/>
                <a:gd name="connsiteY196" fmla="*/ 82771 h 498544"/>
                <a:gd name="connsiteX197" fmla="*/ 58114 w 372645"/>
                <a:gd name="connsiteY197" fmla="*/ 82423 h 498544"/>
                <a:gd name="connsiteX198" fmla="*/ 59770 w 372645"/>
                <a:gd name="connsiteY198" fmla="*/ 80767 h 498544"/>
                <a:gd name="connsiteX199" fmla="*/ 59944 w 372645"/>
                <a:gd name="connsiteY199" fmla="*/ 79896 h 498544"/>
                <a:gd name="connsiteX200" fmla="*/ 60554 w 372645"/>
                <a:gd name="connsiteY200" fmla="*/ 78589 h 498544"/>
                <a:gd name="connsiteX201" fmla="*/ 61425 w 372645"/>
                <a:gd name="connsiteY201" fmla="*/ 78502 h 498544"/>
                <a:gd name="connsiteX202" fmla="*/ 62906 w 372645"/>
                <a:gd name="connsiteY202" fmla="*/ 80767 h 498544"/>
                <a:gd name="connsiteX203" fmla="*/ 62906 w 372645"/>
                <a:gd name="connsiteY203" fmla="*/ 82161 h 498544"/>
                <a:gd name="connsiteX204" fmla="*/ 62383 w 372645"/>
                <a:gd name="connsiteY204" fmla="*/ 82771 h 498544"/>
                <a:gd name="connsiteX205" fmla="*/ 61164 w 372645"/>
                <a:gd name="connsiteY205" fmla="*/ 83555 h 498544"/>
                <a:gd name="connsiteX206" fmla="*/ 60554 w 372645"/>
                <a:gd name="connsiteY206" fmla="*/ 84775 h 498544"/>
                <a:gd name="connsiteX207" fmla="*/ 60554 w 372645"/>
                <a:gd name="connsiteY207" fmla="*/ 85037 h 498544"/>
                <a:gd name="connsiteX208" fmla="*/ 60641 w 372645"/>
                <a:gd name="connsiteY208" fmla="*/ 85385 h 498544"/>
                <a:gd name="connsiteX209" fmla="*/ 60292 w 372645"/>
                <a:gd name="connsiteY209" fmla="*/ 85385 h 498544"/>
                <a:gd name="connsiteX210" fmla="*/ 60031 w 372645"/>
                <a:gd name="connsiteY210" fmla="*/ 85472 h 498544"/>
                <a:gd name="connsiteX211" fmla="*/ 60031 w 372645"/>
                <a:gd name="connsiteY211" fmla="*/ 85211 h 498544"/>
                <a:gd name="connsiteX212" fmla="*/ 59770 w 372645"/>
                <a:gd name="connsiteY212" fmla="*/ 85211 h 498544"/>
                <a:gd name="connsiteX213" fmla="*/ 58376 w 372645"/>
                <a:gd name="connsiteY213" fmla="*/ 85734 h 498544"/>
                <a:gd name="connsiteX214" fmla="*/ 57678 w 372645"/>
                <a:gd name="connsiteY214" fmla="*/ 86431 h 498544"/>
                <a:gd name="connsiteX215" fmla="*/ 57504 w 372645"/>
                <a:gd name="connsiteY215" fmla="*/ 87041 h 498544"/>
                <a:gd name="connsiteX216" fmla="*/ 56894 w 372645"/>
                <a:gd name="connsiteY216" fmla="*/ 88260 h 498544"/>
                <a:gd name="connsiteX217" fmla="*/ 56720 w 372645"/>
                <a:gd name="connsiteY217" fmla="*/ 89132 h 498544"/>
                <a:gd name="connsiteX218" fmla="*/ 57592 w 372645"/>
                <a:gd name="connsiteY218" fmla="*/ 90613 h 498544"/>
                <a:gd name="connsiteX219" fmla="*/ 58376 w 372645"/>
                <a:gd name="connsiteY219" fmla="*/ 91920 h 498544"/>
                <a:gd name="connsiteX220" fmla="*/ 60380 w 372645"/>
                <a:gd name="connsiteY220" fmla="*/ 95231 h 498544"/>
                <a:gd name="connsiteX221" fmla="*/ 61251 w 372645"/>
                <a:gd name="connsiteY221" fmla="*/ 95318 h 498544"/>
                <a:gd name="connsiteX222" fmla="*/ 61948 w 372645"/>
                <a:gd name="connsiteY222" fmla="*/ 96363 h 498544"/>
                <a:gd name="connsiteX223" fmla="*/ 62296 w 372645"/>
                <a:gd name="connsiteY223" fmla="*/ 98193 h 498544"/>
                <a:gd name="connsiteX224" fmla="*/ 62035 w 372645"/>
                <a:gd name="connsiteY224" fmla="*/ 98541 h 498544"/>
                <a:gd name="connsiteX225" fmla="*/ 61773 w 372645"/>
                <a:gd name="connsiteY225" fmla="*/ 98367 h 498544"/>
                <a:gd name="connsiteX226" fmla="*/ 59857 w 372645"/>
                <a:gd name="connsiteY226" fmla="*/ 98977 h 498544"/>
                <a:gd name="connsiteX227" fmla="*/ 59944 w 372645"/>
                <a:gd name="connsiteY227" fmla="*/ 100894 h 498544"/>
                <a:gd name="connsiteX228" fmla="*/ 59944 w 372645"/>
                <a:gd name="connsiteY228" fmla="*/ 101155 h 498544"/>
                <a:gd name="connsiteX229" fmla="*/ 59770 w 372645"/>
                <a:gd name="connsiteY229" fmla="*/ 101504 h 498544"/>
                <a:gd name="connsiteX230" fmla="*/ 59770 w 372645"/>
                <a:gd name="connsiteY230" fmla="*/ 101765 h 498544"/>
                <a:gd name="connsiteX231" fmla="*/ 59595 w 372645"/>
                <a:gd name="connsiteY231" fmla="*/ 102114 h 498544"/>
                <a:gd name="connsiteX232" fmla="*/ 59334 w 372645"/>
                <a:gd name="connsiteY232" fmla="*/ 102375 h 498544"/>
                <a:gd name="connsiteX233" fmla="*/ 58463 w 372645"/>
                <a:gd name="connsiteY233" fmla="*/ 103682 h 498544"/>
                <a:gd name="connsiteX234" fmla="*/ 59421 w 372645"/>
                <a:gd name="connsiteY234" fmla="*/ 104379 h 498544"/>
                <a:gd name="connsiteX235" fmla="*/ 60118 w 372645"/>
                <a:gd name="connsiteY235" fmla="*/ 105076 h 498544"/>
                <a:gd name="connsiteX236" fmla="*/ 60031 w 372645"/>
                <a:gd name="connsiteY236" fmla="*/ 104815 h 498544"/>
                <a:gd name="connsiteX237" fmla="*/ 60728 w 372645"/>
                <a:gd name="connsiteY237" fmla="*/ 106906 h 498544"/>
                <a:gd name="connsiteX238" fmla="*/ 61077 w 372645"/>
                <a:gd name="connsiteY238" fmla="*/ 109345 h 498544"/>
                <a:gd name="connsiteX239" fmla="*/ 61599 w 372645"/>
                <a:gd name="connsiteY239" fmla="*/ 112395 h 498544"/>
                <a:gd name="connsiteX240" fmla="*/ 61338 w 372645"/>
                <a:gd name="connsiteY240" fmla="*/ 112395 h 498544"/>
                <a:gd name="connsiteX241" fmla="*/ 60031 w 372645"/>
                <a:gd name="connsiteY241" fmla="*/ 112917 h 498544"/>
                <a:gd name="connsiteX242" fmla="*/ 59508 w 372645"/>
                <a:gd name="connsiteY242" fmla="*/ 113266 h 498544"/>
                <a:gd name="connsiteX243" fmla="*/ 59073 w 372645"/>
                <a:gd name="connsiteY243" fmla="*/ 117012 h 498544"/>
                <a:gd name="connsiteX244" fmla="*/ 58637 w 372645"/>
                <a:gd name="connsiteY244" fmla="*/ 117971 h 498544"/>
                <a:gd name="connsiteX245" fmla="*/ 58724 w 372645"/>
                <a:gd name="connsiteY245" fmla="*/ 118232 h 498544"/>
                <a:gd name="connsiteX246" fmla="*/ 58550 w 372645"/>
                <a:gd name="connsiteY246" fmla="*/ 119104 h 498544"/>
                <a:gd name="connsiteX247" fmla="*/ 58550 w 372645"/>
                <a:gd name="connsiteY247" fmla="*/ 120498 h 498544"/>
                <a:gd name="connsiteX248" fmla="*/ 58724 w 372645"/>
                <a:gd name="connsiteY248" fmla="*/ 121804 h 498544"/>
                <a:gd name="connsiteX249" fmla="*/ 58811 w 372645"/>
                <a:gd name="connsiteY249" fmla="*/ 122066 h 498544"/>
                <a:gd name="connsiteX250" fmla="*/ 59160 w 372645"/>
                <a:gd name="connsiteY250" fmla="*/ 123983 h 498544"/>
                <a:gd name="connsiteX251" fmla="*/ 59944 w 372645"/>
                <a:gd name="connsiteY251" fmla="*/ 125551 h 498544"/>
                <a:gd name="connsiteX252" fmla="*/ 60031 w 372645"/>
                <a:gd name="connsiteY252" fmla="*/ 125812 h 498544"/>
                <a:gd name="connsiteX253" fmla="*/ 60380 w 372645"/>
                <a:gd name="connsiteY253" fmla="*/ 126335 h 498544"/>
                <a:gd name="connsiteX254" fmla="*/ 60989 w 372645"/>
                <a:gd name="connsiteY254" fmla="*/ 128165 h 498544"/>
                <a:gd name="connsiteX255" fmla="*/ 61077 w 372645"/>
                <a:gd name="connsiteY255" fmla="*/ 128688 h 498544"/>
                <a:gd name="connsiteX256" fmla="*/ 60989 w 372645"/>
                <a:gd name="connsiteY256" fmla="*/ 129820 h 498544"/>
                <a:gd name="connsiteX257" fmla="*/ 61077 w 372645"/>
                <a:gd name="connsiteY257" fmla="*/ 130169 h 498544"/>
                <a:gd name="connsiteX258" fmla="*/ 61077 w 372645"/>
                <a:gd name="connsiteY258" fmla="*/ 130430 h 498544"/>
                <a:gd name="connsiteX259" fmla="*/ 61164 w 372645"/>
                <a:gd name="connsiteY259" fmla="*/ 130692 h 498544"/>
                <a:gd name="connsiteX260" fmla="*/ 61512 w 372645"/>
                <a:gd name="connsiteY260" fmla="*/ 130866 h 498544"/>
                <a:gd name="connsiteX261" fmla="*/ 61773 w 372645"/>
                <a:gd name="connsiteY261" fmla="*/ 131127 h 498544"/>
                <a:gd name="connsiteX262" fmla="*/ 62122 w 372645"/>
                <a:gd name="connsiteY262" fmla="*/ 131301 h 498544"/>
                <a:gd name="connsiteX263" fmla="*/ 62383 w 372645"/>
                <a:gd name="connsiteY263" fmla="*/ 131301 h 498544"/>
                <a:gd name="connsiteX264" fmla="*/ 62993 w 372645"/>
                <a:gd name="connsiteY264" fmla="*/ 131476 h 498544"/>
                <a:gd name="connsiteX265" fmla="*/ 63516 w 372645"/>
                <a:gd name="connsiteY265" fmla="*/ 131388 h 498544"/>
                <a:gd name="connsiteX266" fmla="*/ 63778 w 372645"/>
                <a:gd name="connsiteY266" fmla="*/ 131301 h 498544"/>
                <a:gd name="connsiteX267" fmla="*/ 64039 w 372645"/>
                <a:gd name="connsiteY267" fmla="*/ 131301 h 498544"/>
                <a:gd name="connsiteX268" fmla="*/ 64387 w 372645"/>
                <a:gd name="connsiteY268" fmla="*/ 131214 h 498544"/>
                <a:gd name="connsiteX269" fmla="*/ 64649 w 372645"/>
                <a:gd name="connsiteY269" fmla="*/ 131214 h 498544"/>
                <a:gd name="connsiteX270" fmla="*/ 64910 w 372645"/>
                <a:gd name="connsiteY270" fmla="*/ 131127 h 498544"/>
                <a:gd name="connsiteX271" fmla="*/ 65172 w 372645"/>
                <a:gd name="connsiteY271" fmla="*/ 130779 h 498544"/>
                <a:gd name="connsiteX272" fmla="*/ 65084 w 372645"/>
                <a:gd name="connsiteY272" fmla="*/ 130517 h 498544"/>
                <a:gd name="connsiteX273" fmla="*/ 64997 w 372645"/>
                <a:gd name="connsiteY273" fmla="*/ 129994 h 498544"/>
                <a:gd name="connsiteX274" fmla="*/ 65172 w 372645"/>
                <a:gd name="connsiteY274" fmla="*/ 129385 h 498544"/>
                <a:gd name="connsiteX275" fmla="*/ 65084 w 372645"/>
                <a:gd name="connsiteY275" fmla="*/ 128862 h 498544"/>
                <a:gd name="connsiteX276" fmla="*/ 65433 w 372645"/>
                <a:gd name="connsiteY276" fmla="*/ 125987 h 498544"/>
                <a:gd name="connsiteX277" fmla="*/ 65346 w 372645"/>
                <a:gd name="connsiteY277" fmla="*/ 125725 h 498544"/>
                <a:gd name="connsiteX278" fmla="*/ 65956 w 372645"/>
                <a:gd name="connsiteY278" fmla="*/ 124244 h 498544"/>
                <a:gd name="connsiteX279" fmla="*/ 66566 w 372645"/>
                <a:gd name="connsiteY279" fmla="*/ 121282 h 498544"/>
                <a:gd name="connsiteX280" fmla="*/ 67263 w 372645"/>
                <a:gd name="connsiteY280" fmla="*/ 118929 h 498544"/>
                <a:gd name="connsiteX281" fmla="*/ 67785 w 372645"/>
                <a:gd name="connsiteY281" fmla="*/ 118319 h 498544"/>
                <a:gd name="connsiteX282" fmla="*/ 68221 w 372645"/>
                <a:gd name="connsiteY282" fmla="*/ 117709 h 498544"/>
                <a:gd name="connsiteX283" fmla="*/ 68308 w 372645"/>
                <a:gd name="connsiteY283" fmla="*/ 116838 h 498544"/>
                <a:gd name="connsiteX284" fmla="*/ 68221 w 372645"/>
                <a:gd name="connsiteY284" fmla="*/ 115967 h 498544"/>
                <a:gd name="connsiteX285" fmla="*/ 68134 w 372645"/>
                <a:gd name="connsiteY285" fmla="*/ 115706 h 498544"/>
                <a:gd name="connsiteX286" fmla="*/ 66217 w 372645"/>
                <a:gd name="connsiteY286" fmla="*/ 115793 h 498544"/>
                <a:gd name="connsiteX287" fmla="*/ 65694 w 372645"/>
                <a:gd name="connsiteY287" fmla="*/ 116403 h 498544"/>
                <a:gd name="connsiteX288" fmla="*/ 65346 w 372645"/>
                <a:gd name="connsiteY288" fmla="*/ 115618 h 498544"/>
                <a:gd name="connsiteX289" fmla="*/ 65956 w 372645"/>
                <a:gd name="connsiteY289" fmla="*/ 114399 h 498544"/>
                <a:gd name="connsiteX290" fmla="*/ 66130 w 372645"/>
                <a:gd name="connsiteY290" fmla="*/ 113789 h 498544"/>
                <a:gd name="connsiteX291" fmla="*/ 66740 w 372645"/>
                <a:gd name="connsiteY291" fmla="*/ 112569 h 498544"/>
                <a:gd name="connsiteX292" fmla="*/ 67176 w 372645"/>
                <a:gd name="connsiteY292" fmla="*/ 111698 h 498544"/>
                <a:gd name="connsiteX293" fmla="*/ 67437 w 372645"/>
                <a:gd name="connsiteY293" fmla="*/ 110216 h 498544"/>
                <a:gd name="connsiteX294" fmla="*/ 67785 w 372645"/>
                <a:gd name="connsiteY294" fmla="*/ 107341 h 498544"/>
                <a:gd name="connsiteX295" fmla="*/ 67785 w 372645"/>
                <a:gd name="connsiteY295" fmla="*/ 107080 h 498544"/>
                <a:gd name="connsiteX296" fmla="*/ 67437 w 372645"/>
                <a:gd name="connsiteY296" fmla="*/ 106557 h 498544"/>
                <a:gd name="connsiteX297" fmla="*/ 67524 w 372645"/>
                <a:gd name="connsiteY297" fmla="*/ 105773 h 498544"/>
                <a:gd name="connsiteX298" fmla="*/ 69441 w 372645"/>
                <a:gd name="connsiteY298" fmla="*/ 103421 h 498544"/>
                <a:gd name="connsiteX299" fmla="*/ 71009 w 372645"/>
                <a:gd name="connsiteY299" fmla="*/ 103159 h 498544"/>
                <a:gd name="connsiteX300" fmla="*/ 71532 w 372645"/>
                <a:gd name="connsiteY300" fmla="*/ 104205 h 498544"/>
                <a:gd name="connsiteX301" fmla="*/ 72142 w 372645"/>
                <a:gd name="connsiteY301" fmla="*/ 106034 h 498544"/>
                <a:gd name="connsiteX302" fmla="*/ 72229 w 372645"/>
                <a:gd name="connsiteY302" fmla="*/ 106557 h 498544"/>
                <a:gd name="connsiteX303" fmla="*/ 72229 w 372645"/>
                <a:gd name="connsiteY303" fmla="*/ 106906 h 498544"/>
                <a:gd name="connsiteX304" fmla="*/ 71706 w 372645"/>
                <a:gd name="connsiteY304" fmla="*/ 106993 h 498544"/>
                <a:gd name="connsiteX305" fmla="*/ 70748 w 372645"/>
                <a:gd name="connsiteY305" fmla="*/ 107690 h 498544"/>
                <a:gd name="connsiteX306" fmla="*/ 70748 w 372645"/>
                <a:gd name="connsiteY306" fmla="*/ 109694 h 498544"/>
                <a:gd name="connsiteX307" fmla="*/ 70661 w 372645"/>
                <a:gd name="connsiteY307" fmla="*/ 110826 h 498544"/>
                <a:gd name="connsiteX308" fmla="*/ 71096 w 372645"/>
                <a:gd name="connsiteY308" fmla="*/ 113005 h 498544"/>
                <a:gd name="connsiteX309" fmla="*/ 71445 w 372645"/>
                <a:gd name="connsiteY309" fmla="*/ 113702 h 498544"/>
                <a:gd name="connsiteX310" fmla="*/ 71445 w 372645"/>
                <a:gd name="connsiteY310" fmla="*/ 118232 h 498544"/>
                <a:gd name="connsiteX311" fmla="*/ 71358 w 372645"/>
                <a:gd name="connsiteY311" fmla="*/ 119365 h 498544"/>
                <a:gd name="connsiteX312" fmla="*/ 70922 w 372645"/>
                <a:gd name="connsiteY312" fmla="*/ 120323 h 498544"/>
                <a:gd name="connsiteX313" fmla="*/ 69877 w 372645"/>
                <a:gd name="connsiteY313" fmla="*/ 120759 h 498544"/>
                <a:gd name="connsiteX314" fmla="*/ 69441 w 372645"/>
                <a:gd name="connsiteY314" fmla="*/ 121369 h 498544"/>
                <a:gd name="connsiteX315" fmla="*/ 68918 w 372645"/>
                <a:gd name="connsiteY315" fmla="*/ 121717 h 498544"/>
                <a:gd name="connsiteX316" fmla="*/ 69005 w 372645"/>
                <a:gd name="connsiteY316" fmla="*/ 121979 h 498544"/>
                <a:gd name="connsiteX317" fmla="*/ 68482 w 372645"/>
                <a:gd name="connsiteY317" fmla="*/ 122414 h 498544"/>
                <a:gd name="connsiteX318" fmla="*/ 67350 w 372645"/>
                <a:gd name="connsiteY318" fmla="*/ 124244 h 498544"/>
                <a:gd name="connsiteX319" fmla="*/ 67437 w 372645"/>
                <a:gd name="connsiteY319" fmla="*/ 124505 h 498544"/>
                <a:gd name="connsiteX320" fmla="*/ 67263 w 372645"/>
                <a:gd name="connsiteY320" fmla="*/ 125377 h 498544"/>
                <a:gd name="connsiteX321" fmla="*/ 67263 w 372645"/>
                <a:gd name="connsiteY321" fmla="*/ 127119 h 498544"/>
                <a:gd name="connsiteX322" fmla="*/ 67437 w 372645"/>
                <a:gd name="connsiteY322" fmla="*/ 127903 h 498544"/>
                <a:gd name="connsiteX323" fmla="*/ 67176 w 372645"/>
                <a:gd name="connsiteY323" fmla="*/ 129646 h 498544"/>
                <a:gd name="connsiteX324" fmla="*/ 67001 w 372645"/>
                <a:gd name="connsiteY324" fmla="*/ 130256 h 498544"/>
                <a:gd name="connsiteX325" fmla="*/ 66827 w 372645"/>
                <a:gd name="connsiteY325" fmla="*/ 131040 h 498544"/>
                <a:gd name="connsiteX326" fmla="*/ 66653 w 372645"/>
                <a:gd name="connsiteY326" fmla="*/ 131388 h 498544"/>
                <a:gd name="connsiteX327" fmla="*/ 67001 w 372645"/>
                <a:gd name="connsiteY327" fmla="*/ 131650 h 498544"/>
                <a:gd name="connsiteX328" fmla="*/ 67263 w 372645"/>
                <a:gd name="connsiteY328" fmla="*/ 131824 h 498544"/>
                <a:gd name="connsiteX329" fmla="*/ 67350 w 372645"/>
                <a:gd name="connsiteY329" fmla="*/ 132086 h 498544"/>
                <a:gd name="connsiteX330" fmla="*/ 68482 w 372645"/>
                <a:gd name="connsiteY330" fmla="*/ 132434 h 498544"/>
                <a:gd name="connsiteX331" fmla="*/ 68831 w 372645"/>
                <a:gd name="connsiteY331" fmla="*/ 132434 h 498544"/>
                <a:gd name="connsiteX332" fmla="*/ 70225 w 372645"/>
                <a:gd name="connsiteY332" fmla="*/ 132434 h 498544"/>
                <a:gd name="connsiteX333" fmla="*/ 70486 w 372645"/>
                <a:gd name="connsiteY333" fmla="*/ 132434 h 498544"/>
                <a:gd name="connsiteX334" fmla="*/ 70748 w 372645"/>
                <a:gd name="connsiteY334" fmla="*/ 132347 h 498544"/>
                <a:gd name="connsiteX335" fmla="*/ 71009 w 372645"/>
                <a:gd name="connsiteY335" fmla="*/ 132347 h 498544"/>
                <a:gd name="connsiteX336" fmla="*/ 71009 w 372645"/>
                <a:gd name="connsiteY336" fmla="*/ 132086 h 498544"/>
                <a:gd name="connsiteX337" fmla="*/ 71271 w 372645"/>
                <a:gd name="connsiteY337" fmla="*/ 131998 h 498544"/>
                <a:gd name="connsiteX338" fmla="*/ 72316 w 372645"/>
                <a:gd name="connsiteY338" fmla="*/ 130082 h 498544"/>
                <a:gd name="connsiteX339" fmla="*/ 72316 w 372645"/>
                <a:gd name="connsiteY339" fmla="*/ 129820 h 498544"/>
                <a:gd name="connsiteX340" fmla="*/ 72490 w 372645"/>
                <a:gd name="connsiteY340" fmla="*/ 129559 h 498544"/>
                <a:gd name="connsiteX341" fmla="*/ 72490 w 372645"/>
                <a:gd name="connsiteY341" fmla="*/ 129297 h 498544"/>
                <a:gd name="connsiteX342" fmla="*/ 72752 w 372645"/>
                <a:gd name="connsiteY342" fmla="*/ 128949 h 498544"/>
                <a:gd name="connsiteX343" fmla="*/ 72403 w 372645"/>
                <a:gd name="connsiteY343" fmla="*/ 128949 h 498544"/>
                <a:gd name="connsiteX344" fmla="*/ 72316 w 372645"/>
                <a:gd name="connsiteY344" fmla="*/ 128165 h 498544"/>
                <a:gd name="connsiteX345" fmla="*/ 72229 w 372645"/>
                <a:gd name="connsiteY345" fmla="*/ 127642 h 498544"/>
                <a:gd name="connsiteX346" fmla="*/ 71880 w 372645"/>
                <a:gd name="connsiteY346" fmla="*/ 127381 h 498544"/>
                <a:gd name="connsiteX347" fmla="*/ 72403 w 372645"/>
                <a:gd name="connsiteY347" fmla="*/ 125377 h 498544"/>
                <a:gd name="connsiteX348" fmla="*/ 72839 w 372645"/>
                <a:gd name="connsiteY348" fmla="*/ 125028 h 498544"/>
                <a:gd name="connsiteX349" fmla="*/ 73884 w 372645"/>
                <a:gd name="connsiteY349" fmla="*/ 124244 h 498544"/>
                <a:gd name="connsiteX350" fmla="*/ 74320 w 372645"/>
                <a:gd name="connsiteY350" fmla="*/ 123634 h 498544"/>
                <a:gd name="connsiteX351" fmla="*/ 74930 w 372645"/>
                <a:gd name="connsiteY351" fmla="*/ 122414 h 498544"/>
                <a:gd name="connsiteX352" fmla="*/ 75017 w 372645"/>
                <a:gd name="connsiteY352" fmla="*/ 121282 h 498544"/>
                <a:gd name="connsiteX353" fmla="*/ 75627 w 372645"/>
                <a:gd name="connsiteY353" fmla="*/ 119713 h 498544"/>
                <a:gd name="connsiteX354" fmla="*/ 76150 w 372645"/>
                <a:gd name="connsiteY354" fmla="*/ 117971 h 498544"/>
                <a:gd name="connsiteX355" fmla="*/ 76411 w 372645"/>
                <a:gd name="connsiteY355" fmla="*/ 117622 h 498544"/>
                <a:gd name="connsiteX356" fmla="*/ 77108 w 372645"/>
                <a:gd name="connsiteY356" fmla="*/ 115270 h 498544"/>
                <a:gd name="connsiteX357" fmla="*/ 77021 w 372645"/>
                <a:gd name="connsiteY357" fmla="*/ 114747 h 498544"/>
                <a:gd name="connsiteX358" fmla="*/ 76934 w 372645"/>
                <a:gd name="connsiteY358" fmla="*/ 114486 h 498544"/>
                <a:gd name="connsiteX359" fmla="*/ 77108 w 372645"/>
                <a:gd name="connsiteY359" fmla="*/ 113614 h 498544"/>
                <a:gd name="connsiteX360" fmla="*/ 77369 w 372645"/>
                <a:gd name="connsiteY360" fmla="*/ 113266 h 498544"/>
                <a:gd name="connsiteX361" fmla="*/ 77544 w 372645"/>
                <a:gd name="connsiteY361" fmla="*/ 112917 h 498544"/>
                <a:gd name="connsiteX362" fmla="*/ 77718 w 372645"/>
                <a:gd name="connsiteY362" fmla="*/ 112395 h 498544"/>
                <a:gd name="connsiteX363" fmla="*/ 78154 w 372645"/>
                <a:gd name="connsiteY363" fmla="*/ 111436 h 498544"/>
                <a:gd name="connsiteX364" fmla="*/ 78589 w 372645"/>
                <a:gd name="connsiteY364" fmla="*/ 109171 h 498544"/>
                <a:gd name="connsiteX365" fmla="*/ 78676 w 372645"/>
                <a:gd name="connsiteY365" fmla="*/ 108038 h 498544"/>
                <a:gd name="connsiteX366" fmla="*/ 78763 w 372645"/>
                <a:gd name="connsiteY366" fmla="*/ 107167 h 498544"/>
                <a:gd name="connsiteX367" fmla="*/ 78763 w 372645"/>
                <a:gd name="connsiteY367" fmla="*/ 102114 h 498544"/>
                <a:gd name="connsiteX368" fmla="*/ 78851 w 372645"/>
                <a:gd name="connsiteY368" fmla="*/ 100981 h 498544"/>
                <a:gd name="connsiteX369" fmla="*/ 78241 w 372645"/>
                <a:gd name="connsiteY369" fmla="*/ 98803 h 498544"/>
                <a:gd name="connsiteX370" fmla="*/ 78154 w 372645"/>
                <a:gd name="connsiteY370" fmla="*/ 98541 h 498544"/>
                <a:gd name="connsiteX371" fmla="*/ 77892 w 372645"/>
                <a:gd name="connsiteY371" fmla="*/ 95492 h 498544"/>
                <a:gd name="connsiteX372" fmla="*/ 77892 w 372645"/>
                <a:gd name="connsiteY372" fmla="*/ 95231 h 498544"/>
                <a:gd name="connsiteX373" fmla="*/ 77979 w 372645"/>
                <a:gd name="connsiteY373" fmla="*/ 94359 h 498544"/>
                <a:gd name="connsiteX374" fmla="*/ 78502 w 372645"/>
                <a:gd name="connsiteY374" fmla="*/ 92617 h 498544"/>
                <a:gd name="connsiteX375" fmla="*/ 78241 w 372645"/>
                <a:gd name="connsiteY375" fmla="*/ 90700 h 498544"/>
                <a:gd name="connsiteX376" fmla="*/ 77544 w 372645"/>
                <a:gd name="connsiteY376" fmla="*/ 86866 h 498544"/>
                <a:gd name="connsiteX377" fmla="*/ 77195 w 372645"/>
                <a:gd name="connsiteY377" fmla="*/ 86431 h 498544"/>
                <a:gd name="connsiteX378" fmla="*/ 76759 w 372645"/>
                <a:gd name="connsiteY378" fmla="*/ 85908 h 498544"/>
                <a:gd name="connsiteX379" fmla="*/ 76759 w 372645"/>
                <a:gd name="connsiteY379" fmla="*/ 85646 h 498544"/>
                <a:gd name="connsiteX380" fmla="*/ 76237 w 372645"/>
                <a:gd name="connsiteY380" fmla="*/ 84078 h 498544"/>
                <a:gd name="connsiteX381" fmla="*/ 75191 w 372645"/>
                <a:gd name="connsiteY381" fmla="*/ 79722 h 498544"/>
                <a:gd name="connsiteX382" fmla="*/ 74407 w 372645"/>
                <a:gd name="connsiteY382" fmla="*/ 78763 h 498544"/>
                <a:gd name="connsiteX383" fmla="*/ 74059 w 372645"/>
                <a:gd name="connsiteY383" fmla="*/ 76847 h 498544"/>
                <a:gd name="connsiteX384" fmla="*/ 73536 w 372645"/>
                <a:gd name="connsiteY384" fmla="*/ 73536 h 498544"/>
                <a:gd name="connsiteX385" fmla="*/ 74494 w 372645"/>
                <a:gd name="connsiteY385" fmla="*/ 69179 h 498544"/>
                <a:gd name="connsiteX386" fmla="*/ 75366 w 372645"/>
                <a:gd name="connsiteY386" fmla="*/ 67611 h 498544"/>
                <a:gd name="connsiteX387" fmla="*/ 76759 w 372645"/>
                <a:gd name="connsiteY387" fmla="*/ 66043 h 498544"/>
                <a:gd name="connsiteX388" fmla="*/ 77021 w 372645"/>
                <a:gd name="connsiteY388" fmla="*/ 65956 h 498544"/>
                <a:gd name="connsiteX389" fmla="*/ 77631 w 372645"/>
                <a:gd name="connsiteY389" fmla="*/ 64736 h 498544"/>
                <a:gd name="connsiteX390" fmla="*/ 78067 w 372645"/>
                <a:gd name="connsiteY390" fmla="*/ 64126 h 498544"/>
                <a:gd name="connsiteX391" fmla="*/ 78851 w 372645"/>
                <a:gd name="connsiteY391" fmla="*/ 63429 h 498544"/>
                <a:gd name="connsiteX392" fmla="*/ 79809 w 372645"/>
                <a:gd name="connsiteY392" fmla="*/ 62645 h 498544"/>
                <a:gd name="connsiteX393" fmla="*/ 80419 w 372645"/>
                <a:gd name="connsiteY393" fmla="*/ 62819 h 498544"/>
                <a:gd name="connsiteX394" fmla="*/ 81552 w 372645"/>
                <a:gd name="connsiteY394" fmla="*/ 62645 h 498544"/>
                <a:gd name="connsiteX395" fmla="*/ 81726 w 372645"/>
                <a:gd name="connsiteY395" fmla="*/ 62296 h 498544"/>
                <a:gd name="connsiteX396" fmla="*/ 81987 w 372645"/>
                <a:gd name="connsiteY396" fmla="*/ 62296 h 498544"/>
                <a:gd name="connsiteX397" fmla="*/ 82510 w 372645"/>
                <a:gd name="connsiteY397" fmla="*/ 61948 h 498544"/>
                <a:gd name="connsiteX398" fmla="*/ 82946 w 372645"/>
                <a:gd name="connsiteY398" fmla="*/ 61251 h 498544"/>
                <a:gd name="connsiteX399" fmla="*/ 82946 w 372645"/>
                <a:gd name="connsiteY399" fmla="*/ 60989 h 498544"/>
                <a:gd name="connsiteX400" fmla="*/ 83120 w 372645"/>
                <a:gd name="connsiteY400" fmla="*/ 60379 h 498544"/>
                <a:gd name="connsiteX401" fmla="*/ 84340 w 372645"/>
                <a:gd name="connsiteY401" fmla="*/ 59334 h 498544"/>
                <a:gd name="connsiteX402" fmla="*/ 85472 w 372645"/>
                <a:gd name="connsiteY402" fmla="*/ 57766 h 498544"/>
                <a:gd name="connsiteX403" fmla="*/ 86169 w 372645"/>
                <a:gd name="connsiteY403" fmla="*/ 56807 h 498544"/>
                <a:gd name="connsiteX404" fmla="*/ 87215 w 372645"/>
                <a:gd name="connsiteY404" fmla="*/ 56372 h 498544"/>
                <a:gd name="connsiteX405" fmla="*/ 88260 w 372645"/>
                <a:gd name="connsiteY405" fmla="*/ 56110 h 498544"/>
                <a:gd name="connsiteX406" fmla="*/ 89306 w 372645"/>
                <a:gd name="connsiteY406" fmla="*/ 55413 h 498544"/>
                <a:gd name="connsiteX407" fmla="*/ 91397 w 372645"/>
                <a:gd name="connsiteY407" fmla="*/ 54455 h 498544"/>
                <a:gd name="connsiteX408" fmla="*/ 95318 w 372645"/>
                <a:gd name="connsiteY408" fmla="*/ 54106 h 498544"/>
                <a:gd name="connsiteX409" fmla="*/ 98977 w 372645"/>
                <a:gd name="connsiteY409" fmla="*/ 54019 h 498544"/>
                <a:gd name="connsiteX410" fmla="*/ 99761 w 372645"/>
                <a:gd name="connsiteY410" fmla="*/ 54106 h 498544"/>
                <a:gd name="connsiteX411" fmla="*/ 100633 w 372645"/>
                <a:gd name="connsiteY411" fmla="*/ 54019 h 498544"/>
                <a:gd name="connsiteX412" fmla="*/ 101330 w 372645"/>
                <a:gd name="connsiteY412" fmla="*/ 53322 h 498544"/>
                <a:gd name="connsiteX413" fmla="*/ 103159 w 372645"/>
                <a:gd name="connsiteY413" fmla="*/ 52451 h 498544"/>
                <a:gd name="connsiteX414" fmla="*/ 103421 w 372645"/>
                <a:gd name="connsiteY414" fmla="*/ 52364 h 498544"/>
                <a:gd name="connsiteX415" fmla="*/ 104466 w 372645"/>
                <a:gd name="connsiteY415" fmla="*/ 51928 h 498544"/>
                <a:gd name="connsiteX416" fmla="*/ 105337 w 372645"/>
                <a:gd name="connsiteY416" fmla="*/ 51754 h 498544"/>
                <a:gd name="connsiteX417" fmla="*/ 106383 w 372645"/>
                <a:gd name="connsiteY417" fmla="*/ 51318 h 498544"/>
                <a:gd name="connsiteX418" fmla="*/ 106644 w 372645"/>
                <a:gd name="connsiteY418" fmla="*/ 51231 h 498544"/>
                <a:gd name="connsiteX419" fmla="*/ 107864 w 372645"/>
                <a:gd name="connsiteY419" fmla="*/ 50186 h 498544"/>
                <a:gd name="connsiteX420" fmla="*/ 109607 w 372645"/>
                <a:gd name="connsiteY420" fmla="*/ 48792 h 498544"/>
                <a:gd name="connsiteX421" fmla="*/ 109868 w 372645"/>
                <a:gd name="connsiteY421" fmla="*/ 48704 h 498544"/>
                <a:gd name="connsiteX422" fmla="*/ 109868 w 372645"/>
                <a:gd name="connsiteY422" fmla="*/ 48443 h 498544"/>
                <a:gd name="connsiteX423" fmla="*/ 109955 w 372645"/>
                <a:gd name="connsiteY423" fmla="*/ 47572 h 498544"/>
                <a:gd name="connsiteX424" fmla="*/ 109955 w 372645"/>
                <a:gd name="connsiteY424" fmla="*/ 47310 h 498544"/>
                <a:gd name="connsiteX425" fmla="*/ 109868 w 372645"/>
                <a:gd name="connsiteY425" fmla="*/ 47049 h 498544"/>
                <a:gd name="connsiteX426" fmla="*/ 109781 w 372645"/>
                <a:gd name="connsiteY426" fmla="*/ 46526 h 498544"/>
                <a:gd name="connsiteX427" fmla="*/ 109520 w 372645"/>
                <a:gd name="connsiteY427" fmla="*/ 46526 h 498544"/>
                <a:gd name="connsiteX428" fmla="*/ 109432 w 372645"/>
                <a:gd name="connsiteY428" fmla="*/ 46265 h 498544"/>
                <a:gd name="connsiteX429" fmla="*/ 109345 w 372645"/>
                <a:gd name="connsiteY429" fmla="*/ 45742 h 498544"/>
                <a:gd name="connsiteX430" fmla="*/ 108735 w 372645"/>
                <a:gd name="connsiteY430" fmla="*/ 45306 h 498544"/>
                <a:gd name="connsiteX431" fmla="*/ 104466 w 372645"/>
                <a:gd name="connsiteY431" fmla="*/ 45219 h 498544"/>
                <a:gd name="connsiteX432" fmla="*/ 103682 w 372645"/>
                <a:gd name="connsiteY432" fmla="*/ 45306 h 498544"/>
                <a:gd name="connsiteX433" fmla="*/ 102898 w 372645"/>
                <a:gd name="connsiteY433" fmla="*/ 45742 h 498544"/>
                <a:gd name="connsiteX434" fmla="*/ 102898 w 372645"/>
                <a:gd name="connsiteY434" fmla="*/ 46003 h 498544"/>
                <a:gd name="connsiteX435" fmla="*/ 103595 w 372645"/>
                <a:gd name="connsiteY435" fmla="*/ 46439 h 498544"/>
                <a:gd name="connsiteX436" fmla="*/ 104118 w 372645"/>
                <a:gd name="connsiteY436" fmla="*/ 46352 h 498544"/>
                <a:gd name="connsiteX437" fmla="*/ 102724 w 372645"/>
                <a:gd name="connsiteY437" fmla="*/ 46352 h 498544"/>
                <a:gd name="connsiteX438" fmla="*/ 102636 w 372645"/>
                <a:gd name="connsiteY438" fmla="*/ 46091 h 498544"/>
                <a:gd name="connsiteX439" fmla="*/ 100894 w 372645"/>
                <a:gd name="connsiteY439" fmla="*/ 45829 h 498544"/>
                <a:gd name="connsiteX440" fmla="*/ 99151 w 372645"/>
                <a:gd name="connsiteY440" fmla="*/ 45306 h 498544"/>
                <a:gd name="connsiteX441" fmla="*/ 98541 w 372645"/>
                <a:gd name="connsiteY441" fmla="*/ 45393 h 498544"/>
                <a:gd name="connsiteX442" fmla="*/ 98193 w 372645"/>
                <a:gd name="connsiteY442" fmla="*/ 44871 h 498544"/>
                <a:gd name="connsiteX443" fmla="*/ 97148 w 372645"/>
                <a:gd name="connsiteY443" fmla="*/ 43912 h 498544"/>
                <a:gd name="connsiteX444" fmla="*/ 95928 w 372645"/>
                <a:gd name="connsiteY444" fmla="*/ 43041 h 498544"/>
                <a:gd name="connsiteX445" fmla="*/ 95666 w 372645"/>
                <a:gd name="connsiteY445" fmla="*/ 43128 h 498544"/>
                <a:gd name="connsiteX446" fmla="*/ 93837 w 372645"/>
                <a:gd name="connsiteY446" fmla="*/ 41124 h 498544"/>
                <a:gd name="connsiteX447" fmla="*/ 93837 w 372645"/>
                <a:gd name="connsiteY447" fmla="*/ 40863 h 498544"/>
                <a:gd name="connsiteX448" fmla="*/ 92965 w 372645"/>
                <a:gd name="connsiteY448" fmla="*/ 39382 h 498544"/>
                <a:gd name="connsiteX449" fmla="*/ 91833 w 372645"/>
                <a:gd name="connsiteY449" fmla="*/ 37552 h 498544"/>
                <a:gd name="connsiteX450" fmla="*/ 91310 w 372645"/>
                <a:gd name="connsiteY450" fmla="*/ 36245 h 498544"/>
                <a:gd name="connsiteX451" fmla="*/ 91310 w 372645"/>
                <a:gd name="connsiteY451" fmla="*/ 35984 h 498544"/>
                <a:gd name="connsiteX452" fmla="*/ 90439 w 372645"/>
                <a:gd name="connsiteY452" fmla="*/ 34154 h 498544"/>
                <a:gd name="connsiteX453" fmla="*/ 90177 w 372645"/>
                <a:gd name="connsiteY453" fmla="*/ 33109 h 498544"/>
                <a:gd name="connsiteX454" fmla="*/ 89567 w 372645"/>
                <a:gd name="connsiteY454" fmla="*/ 31017 h 498544"/>
                <a:gd name="connsiteX455" fmla="*/ 89393 w 372645"/>
                <a:gd name="connsiteY455" fmla="*/ 30146 h 498544"/>
                <a:gd name="connsiteX456" fmla="*/ 89742 w 372645"/>
                <a:gd name="connsiteY456" fmla="*/ 29014 h 498544"/>
                <a:gd name="connsiteX457" fmla="*/ 91136 w 372645"/>
                <a:gd name="connsiteY457" fmla="*/ 26748 h 498544"/>
                <a:gd name="connsiteX458" fmla="*/ 91833 w 372645"/>
                <a:gd name="connsiteY458" fmla="*/ 24657 h 498544"/>
                <a:gd name="connsiteX459" fmla="*/ 92007 w 372645"/>
                <a:gd name="connsiteY459" fmla="*/ 24134 h 498544"/>
                <a:gd name="connsiteX460" fmla="*/ 92007 w 372645"/>
                <a:gd name="connsiteY460" fmla="*/ 23786 h 498544"/>
                <a:gd name="connsiteX461" fmla="*/ 92181 w 372645"/>
                <a:gd name="connsiteY461" fmla="*/ 23263 h 498544"/>
                <a:gd name="connsiteX462" fmla="*/ 93053 w 372645"/>
                <a:gd name="connsiteY462" fmla="*/ 21956 h 498544"/>
                <a:gd name="connsiteX463" fmla="*/ 94359 w 372645"/>
                <a:gd name="connsiteY463" fmla="*/ 21172 h 498544"/>
                <a:gd name="connsiteX464" fmla="*/ 96363 w 372645"/>
                <a:gd name="connsiteY464" fmla="*/ 19952 h 498544"/>
                <a:gd name="connsiteX465" fmla="*/ 96712 w 372645"/>
                <a:gd name="connsiteY465" fmla="*/ 19952 h 498544"/>
                <a:gd name="connsiteX466" fmla="*/ 96625 w 372645"/>
                <a:gd name="connsiteY466" fmla="*/ 19691 h 498544"/>
                <a:gd name="connsiteX467" fmla="*/ 97148 w 372645"/>
                <a:gd name="connsiteY467" fmla="*/ 19255 h 498544"/>
                <a:gd name="connsiteX468" fmla="*/ 97583 w 372645"/>
                <a:gd name="connsiteY468" fmla="*/ 18645 h 498544"/>
                <a:gd name="connsiteX469" fmla="*/ 97670 w 372645"/>
                <a:gd name="connsiteY469" fmla="*/ 17513 h 498544"/>
                <a:gd name="connsiteX470" fmla="*/ 99064 w 372645"/>
                <a:gd name="connsiteY470" fmla="*/ 15857 h 498544"/>
                <a:gd name="connsiteX471" fmla="*/ 99326 w 372645"/>
                <a:gd name="connsiteY471" fmla="*/ 15509 h 498544"/>
                <a:gd name="connsiteX472" fmla="*/ 99500 w 372645"/>
                <a:gd name="connsiteY472" fmla="*/ 15247 h 498544"/>
                <a:gd name="connsiteX473" fmla="*/ 101242 w 372645"/>
                <a:gd name="connsiteY473" fmla="*/ 12111 h 498544"/>
                <a:gd name="connsiteX474" fmla="*/ 101242 w 372645"/>
                <a:gd name="connsiteY474" fmla="*/ 11849 h 498544"/>
                <a:gd name="connsiteX475" fmla="*/ 101330 w 372645"/>
                <a:gd name="connsiteY475" fmla="*/ 10717 h 498544"/>
                <a:gd name="connsiteX476" fmla="*/ 101155 w 372645"/>
                <a:gd name="connsiteY476" fmla="*/ 9933 h 498544"/>
                <a:gd name="connsiteX477" fmla="*/ 100110 w 372645"/>
                <a:gd name="connsiteY477" fmla="*/ 8974 h 498544"/>
                <a:gd name="connsiteX478" fmla="*/ 99500 w 372645"/>
                <a:gd name="connsiteY478" fmla="*/ 8800 h 498544"/>
                <a:gd name="connsiteX479" fmla="*/ 98629 w 372645"/>
                <a:gd name="connsiteY479" fmla="*/ 8364 h 498544"/>
                <a:gd name="connsiteX480" fmla="*/ 97409 w 372645"/>
                <a:gd name="connsiteY480" fmla="*/ 7754 h 498544"/>
                <a:gd name="connsiteX481" fmla="*/ 96799 w 372645"/>
                <a:gd name="connsiteY481" fmla="*/ 7580 h 498544"/>
                <a:gd name="connsiteX482" fmla="*/ 96276 w 372645"/>
                <a:gd name="connsiteY482" fmla="*/ 7667 h 498544"/>
                <a:gd name="connsiteX483" fmla="*/ 95666 w 372645"/>
                <a:gd name="connsiteY483" fmla="*/ 7754 h 498544"/>
                <a:gd name="connsiteX484" fmla="*/ 94795 w 372645"/>
                <a:gd name="connsiteY484" fmla="*/ 7319 h 498544"/>
                <a:gd name="connsiteX485" fmla="*/ 94446 w 372645"/>
                <a:gd name="connsiteY485" fmla="*/ 7144 h 498544"/>
                <a:gd name="connsiteX486" fmla="*/ 94969 w 372645"/>
                <a:gd name="connsiteY486" fmla="*/ 6796 h 498544"/>
                <a:gd name="connsiteX487" fmla="*/ 96102 w 372645"/>
                <a:gd name="connsiteY487" fmla="*/ 6883 h 498544"/>
                <a:gd name="connsiteX488" fmla="*/ 100720 w 372645"/>
                <a:gd name="connsiteY488" fmla="*/ 6012 h 498544"/>
                <a:gd name="connsiteX489" fmla="*/ 101939 w 372645"/>
                <a:gd name="connsiteY489" fmla="*/ 6360 h 498544"/>
                <a:gd name="connsiteX490" fmla="*/ 103159 w 372645"/>
                <a:gd name="connsiteY490" fmla="*/ 7057 h 498544"/>
                <a:gd name="connsiteX491" fmla="*/ 106731 w 372645"/>
                <a:gd name="connsiteY491" fmla="*/ 6099 h 498544"/>
                <a:gd name="connsiteX492" fmla="*/ 107254 w 372645"/>
                <a:gd name="connsiteY492" fmla="*/ 6012 h 498544"/>
                <a:gd name="connsiteX493" fmla="*/ 107603 w 372645"/>
                <a:gd name="connsiteY493" fmla="*/ 6273 h 498544"/>
                <a:gd name="connsiteX494" fmla="*/ 107864 w 372645"/>
                <a:gd name="connsiteY494" fmla="*/ 6447 h 498544"/>
                <a:gd name="connsiteX495" fmla="*/ 108997 w 372645"/>
                <a:gd name="connsiteY495" fmla="*/ 6535 h 498544"/>
                <a:gd name="connsiteX496" fmla="*/ 111785 w 372645"/>
                <a:gd name="connsiteY496" fmla="*/ 6099 h 498544"/>
                <a:gd name="connsiteX497" fmla="*/ 112569 w 372645"/>
                <a:gd name="connsiteY497" fmla="*/ 5663 h 498544"/>
                <a:gd name="connsiteX498" fmla="*/ 113005 w 372645"/>
                <a:gd name="connsiteY498" fmla="*/ 5053 h 498544"/>
                <a:gd name="connsiteX499" fmla="*/ 113266 w 372645"/>
                <a:gd name="connsiteY499" fmla="*/ 4966 h 498544"/>
                <a:gd name="connsiteX500" fmla="*/ 113615 w 372645"/>
                <a:gd name="connsiteY500" fmla="*/ 3834 h 498544"/>
                <a:gd name="connsiteX501" fmla="*/ 113789 w 372645"/>
                <a:gd name="connsiteY501" fmla="*/ 2962 h 498544"/>
                <a:gd name="connsiteX502" fmla="*/ 113440 w 372645"/>
                <a:gd name="connsiteY502" fmla="*/ 2701 h 498544"/>
                <a:gd name="connsiteX503" fmla="*/ 112830 w 372645"/>
                <a:gd name="connsiteY503" fmla="*/ 2265 h 498544"/>
                <a:gd name="connsiteX504" fmla="*/ 112482 w 372645"/>
                <a:gd name="connsiteY504" fmla="*/ 2004 h 498544"/>
                <a:gd name="connsiteX505" fmla="*/ 112482 w 372645"/>
                <a:gd name="connsiteY505" fmla="*/ 1743 h 498544"/>
                <a:gd name="connsiteX506" fmla="*/ 113092 w 372645"/>
                <a:gd name="connsiteY506" fmla="*/ 784 h 498544"/>
                <a:gd name="connsiteX507" fmla="*/ 113353 w 372645"/>
                <a:gd name="connsiteY507" fmla="*/ 784 h 498544"/>
                <a:gd name="connsiteX508" fmla="*/ 113615 w 372645"/>
                <a:gd name="connsiteY508" fmla="*/ 436 h 498544"/>
                <a:gd name="connsiteX509" fmla="*/ 113876 w 372645"/>
                <a:gd name="connsiteY509" fmla="*/ 349 h 498544"/>
                <a:gd name="connsiteX510" fmla="*/ 115706 w 372645"/>
                <a:gd name="connsiteY510" fmla="*/ 958 h 498544"/>
                <a:gd name="connsiteX511" fmla="*/ 116490 w 372645"/>
                <a:gd name="connsiteY511" fmla="*/ 523 h 498544"/>
                <a:gd name="connsiteX512" fmla="*/ 116925 w 372645"/>
                <a:gd name="connsiteY512" fmla="*/ 174 h 498544"/>
                <a:gd name="connsiteX513" fmla="*/ 117274 w 372645"/>
                <a:gd name="connsiteY513" fmla="*/ 87 h 498544"/>
                <a:gd name="connsiteX514" fmla="*/ 117797 w 372645"/>
                <a:gd name="connsiteY514" fmla="*/ 0 h 498544"/>
                <a:gd name="connsiteX515" fmla="*/ 117884 w 372645"/>
                <a:gd name="connsiteY515" fmla="*/ 523 h 498544"/>
                <a:gd name="connsiteX516" fmla="*/ 118494 w 372645"/>
                <a:gd name="connsiteY516" fmla="*/ 958 h 498544"/>
                <a:gd name="connsiteX517" fmla="*/ 119016 w 372645"/>
                <a:gd name="connsiteY517" fmla="*/ 2265 h 498544"/>
                <a:gd name="connsiteX518" fmla="*/ 121979 w 372645"/>
                <a:gd name="connsiteY518" fmla="*/ 2875 h 498544"/>
                <a:gd name="connsiteX519" fmla="*/ 122066 w 372645"/>
                <a:gd name="connsiteY519" fmla="*/ 3485 h 498544"/>
                <a:gd name="connsiteX520" fmla="*/ 122415 w 372645"/>
                <a:gd name="connsiteY520" fmla="*/ 3659 h 498544"/>
                <a:gd name="connsiteX521" fmla="*/ 124157 w 372645"/>
                <a:gd name="connsiteY521" fmla="*/ 4182 h 498544"/>
                <a:gd name="connsiteX522" fmla="*/ 125290 w 372645"/>
                <a:gd name="connsiteY522" fmla="*/ 4269 h 498544"/>
                <a:gd name="connsiteX523" fmla="*/ 127816 w 372645"/>
                <a:gd name="connsiteY523" fmla="*/ 5576 h 498544"/>
                <a:gd name="connsiteX524" fmla="*/ 128688 w 372645"/>
                <a:gd name="connsiteY524" fmla="*/ 5663 h 498544"/>
                <a:gd name="connsiteX525" fmla="*/ 128949 w 372645"/>
                <a:gd name="connsiteY525" fmla="*/ 5925 h 498544"/>
                <a:gd name="connsiteX526" fmla="*/ 129297 w 372645"/>
                <a:gd name="connsiteY526" fmla="*/ 6099 h 498544"/>
                <a:gd name="connsiteX527" fmla="*/ 129559 w 372645"/>
                <a:gd name="connsiteY527" fmla="*/ 6099 h 498544"/>
                <a:gd name="connsiteX528" fmla="*/ 131650 w 372645"/>
                <a:gd name="connsiteY528" fmla="*/ 6796 h 498544"/>
                <a:gd name="connsiteX529" fmla="*/ 133480 w 372645"/>
                <a:gd name="connsiteY529" fmla="*/ 7667 h 498544"/>
                <a:gd name="connsiteX530" fmla="*/ 133567 w 372645"/>
                <a:gd name="connsiteY530" fmla="*/ 7929 h 498544"/>
                <a:gd name="connsiteX531" fmla="*/ 134177 w 372645"/>
                <a:gd name="connsiteY531" fmla="*/ 8364 h 498544"/>
                <a:gd name="connsiteX532" fmla="*/ 135135 w 372645"/>
                <a:gd name="connsiteY532" fmla="*/ 8713 h 498544"/>
                <a:gd name="connsiteX533" fmla="*/ 135745 w 372645"/>
                <a:gd name="connsiteY533" fmla="*/ 9236 h 498544"/>
                <a:gd name="connsiteX534" fmla="*/ 136965 w 372645"/>
                <a:gd name="connsiteY534" fmla="*/ 9584 h 498544"/>
                <a:gd name="connsiteX535" fmla="*/ 138185 w 372645"/>
                <a:gd name="connsiteY535" fmla="*/ 10194 h 498544"/>
                <a:gd name="connsiteX536" fmla="*/ 138795 w 372645"/>
                <a:gd name="connsiteY536" fmla="*/ 10368 h 498544"/>
                <a:gd name="connsiteX537" fmla="*/ 140014 w 372645"/>
                <a:gd name="connsiteY537" fmla="*/ 10978 h 498544"/>
                <a:gd name="connsiteX538" fmla="*/ 140363 w 372645"/>
                <a:gd name="connsiteY538" fmla="*/ 11239 h 498544"/>
                <a:gd name="connsiteX539" fmla="*/ 141582 w 372645"/>
                <a:gd name="connsiteY539" fmla="*/ 11849 h 498544"/>
                <a:gd name="connsiteX540" fmla="*/ 141844 w 372645"/>
                <a:gd name="connsiteY540" fmla="*/ 11762 h 498544"/>
                <a:gd name="connsiteX541" fmla="*/ 141931 w 372645"/>
                <a:gd name="connsiteY541" fmla="*/ 12024 h 498544"/>
                <a:gd name="connsiteX542" fmla="*/ 142192 w 372645"/>
                <a:gd name="connsiteY542" fmla="*/ 12024 h 498544"/>
                <a:gd name="connsiteX543" fmla="*/ 142977 w 372645"/>
                <a:gd name="connsiteY543" fmla="*/ 11588 h 498544"/>
                <a:gd name="connsiteX544" fmla="*/ 143761 w 372645"/>
                <a:gd name="connsiteY544" fmla="*/ 11414 h 498544"/>
                <a:gd name="connsiteX545" fmla="*/ 144109 w 372645"/>
                <a:gd name="connsiteY545" fmla="*/ 10281 h 498544"/>
                <a:gd name="connsiteX546" fmla="*/ 144632 w 372645"/>
                <a:gd name="connsiteY546" fmla="*/ 9584 h 498544"/>
                <a:gd name="connsiteX547" fmla="*/ 145677 w 372645"/>
                <a:gd name="connsiteY547" fmla="*/ 9410 h 498544"/>
                <a:gd name="connsiteX548" fmla="*/ 146897 w 372645"/>
                <a:gd name="connsiteY548" fmla="*/ 9758 h 498544"/>
                <a:gd name="connsiteX549" fmla="*/ 147246 w 372645"/>
                <a:gd name="connsiteY549" fmla="*/ 10020 h 498544"/>
                <a:gd name="connsiteX550" fmla="*/ 147507 w 372645"/>
                <a:gd name="connsiteY550" fmla="*/ 9933 h 498544"/>
                <a:gd name="connsiteX551" fmla="*/ 147769 w 372645"/>
                <a:gd name="connsiteY551" fmla="*/ 10194 h 498544"/>
                <a:gd name="connsiteX552" fmla="*/ 148640 w 372645"/>
                <a:gd name="connsiteY552" fmla="*/ 10281 h 498544"/>
                <a:gd name="connsiteX553" fmla="*/ 148988 w 372645"/>
                <a:gd name="connsiteY553" fmla="*/ 10542 h 498544"/>
                <a:gd name="connsiteX554" fmla="*/ 151341 w 372645"/>
                <a:gd name="connsiteY554" fmla="*/ 9323 h 498544"/>
                <a:gd name="connsiteX555" fmla="*/ 152909 w 372645"/>
                <a:gd name="connsiteY555" fmla="*/ 8713 h 498544"/>
                <a:gd name="connsiteX556" fmla="*/ 155000 w 372645"/>
                <a:gd name="connsiteY556" fmla="*/ 9236 h 498544"/>
                <a:gd name="connsiteX557" fmla="*/ 156133 w 372645"/>
                <a:gd name="connsiteY557" fmla="*/ 9584 h 498544"/>
                <a:gd name="connsiteX558" fmla="*/ 156481 w 372645"/>
                <a:gd name="connsiteY558" fmla="*/ 9497 h 498544"/>
                <a:gd name="connsiteX559" fmla="*/ 157004 w 372645"/>
                <a:gd name="connsiteY559" fmla="*/ 9671 h 498544"/>
                <a:gd name="connsiteX560" fmla="*/ 157963 w 372645"/>
                <a:gd name="connsiteY560" fmla="*/ 10107 h 498544"/>
                <a:gd name="connsiteX561" fmla="*/ 161622 w 372645"/>
                <a:gd name="connsiteY561" fmla="*/ 10281 h 498544"/>
                <a:gd name="connsiteX562" fmla="*/ 162842 w 372645"/>
                <a:gd name="connsiteY562" fmla="*/ 10630 h 498544"/>
                <a:gd name="connsiteX563" fmla="*/ 163800 w 372645"/>
                <a:gd name="connsiteY563" fmla="*/ 11327 h 498544"/>
                <a:gd name="connsiteX564" fmla="*/ 164758 w 372645"/>
                <a:gd name="connsiteY564" fmla="*/ 11762 h 498544"/>
                <a:gd name="connsiteX565" fmla="*/ 166153 w 372645"/>
                <a:gd name="connsiteY565" fmla="*/ 13418 h 498544"/>
                <a:gd name="connsiteX566" fmla="*/ 166501 w 372645"/>
                <a:gd name="connsiteY566" fmla="*/ 13679 h 498544"/>
                <a:gd name="connsiteX567" fmla="*/ 167808 w 372645"/>
                <a:gd name="connsiteY567" fmla="*/ 14812 h 498544"/>
                <a:gd name="connsiteX568" fmla="*/ 168505 w 372645"/>
                <a:gd name="connsiteY568" fmla="*/ 15596 h 498544"/>
                <a:gd name="connsiteX569" fmla="*/ 170422 w 372645"/>
                <a:gd name="connsiteY569" fmla="*/ 16641 h 498544"/>
                <a:gd name="connsiteX570" fmla="*/ 170683 w 372645"/>
                <a:gd name="connsiteY570" fmla="*/ 16816 h 498544"/>
                <a:gd name="connsiteX571" fmla="*/ 171467 w 372645"/>
                <a:gd name="connsiteY571" fmla="*/ 17861 h 498544"/>
                <a:gd name="connsiteX572" fmla="*/ 171816 w 372645"/>
                <a:gd name="connsiteY572" fmla="*/ 18384 h 498544"/>
                <a:gd name="connsiteX573" fmla="*/ 172077 w 372645"/>
                <a:gd name="connsiteY573" fmla="*/ 19691 h 498544"/>
                <a:gd name="connsiteX574" fmla="*/ 171816 w 372645"/>
                <a:gd name="connsiteY574" fmla="*/ 20039 h 498544"/>
                <a:gd name="connsiteX575" fmla="*/ 172164 w 372645"/>
                <a:gd name="connsiteY575" fmla="*/ 20214 h 498544"/>
                <a:gd name="connsiteX576" fmla="*/ 172774 w 372645"/>
                <a:gd name="connsiteY576" fmla="*/ 22130 h 498544"/>
                <a:gd name="connsiteX577" fmla="*/ 173471 w 372645"/>
                <a:gd name="connsiteY577" fmla="*/ 23089 h 498544"/>
                <a:gd name="connsiteX578" fmla="*/ 173558 w 372645"/>
                <a:gd name="connsiteY578" fmla="*/ 23350 h 498544"/>
                <a:gd name="connsiteX579" fmla="*/ 174168 w 372645"/>
                <a:gd name="connsiteY579" fmla="*/ 23786 h 498544"/>
                <a:gd name="connsiteX580" fmla="*/ 174255 w 372645"/>
                <a:gd name="connsiteY580" fmla="*/ 24134 h 498544"/>
                <a:gd name="connsiteX581" fmla="*/ 174517 w 372645"/>
                <a:gd name="connsiteY581" fmla="*/ 24309 h 498544"/>
                <a:gd name="connsiteX582" fmla="*/ 175475 w 372645"/>
                <a:gd name="connsiteY582" fmla="*/ 24744 h 498544"/>
                <a:gd name="connsiteX583" fmla="*/ 176956 w 372645"/>
                <a:gd name="connsiteY583" fmla="*/ 25267 h 498544"/>
                <a:gd name="connsiteX584" fmla="*/ 177218 w 372645"/>
                <a:gd name="connsiteY584" fmla="*/ 25267 h 498544"/>
                <a:gd name="connsiteX585" fmla="*/ 177566 w 372645"/>
                <a:gd name="connsiteY585" fmla="*/ 25180 h 498544"/>
                <a:gd name="connsiteX586" fmla="*/ 178699 w 372645"/>
                <a:gd name="connsiteY586" fmla="*/ 25267 h 498544"/>
                <a:gd name="connsiteX587" fmla="*/ 178960 w 372645"/>
                <a:gd name="connsiteY587" fmla="*/ 25267 h 498544"/>
                <a:gd name="connsiteX588" fmla="*/ 180180 w 372645"/>
                <a:gd name="connsiteY588" fmla="*/ 24483 h 498544"/>
                <a:gd name="connsiteX589" fmla="*/ 180442 w 372645"/>
                <a:gd name="connsiteY589" fmla="*/ 24134 h 498544"/>
                <a:gd name="connsiteX590" fmla="*/ 180964 w 372645"/>
                <a:gd name="connsiteY590" fmla="*/ 23786 h 498544"/>
                <a:gd name="connsiteX591" fmla="*/ 181226 w 372645"/>
                <a:gd name="connsiteY591" fmla="*/ 23699 h 498544"/>
                <a:gd name="connsiteX592" fmla="*/ 181835 w 372645"/>
                <a:gd name="connsiteY592" fmla="*/ 23873 h 498544"/>
                <a:gd name="connsiteX593" fmla="*/ 182620 w 372645"/>
                <a:gd name="connsiteY593" fmla="*/ 23786 h 498544"/>
                <a:gd name="connsiteX594" fmla="*/ 183578 w 372645"/>
                <a:gd name="connsiteY594" fmla="*/ 24134 h 498544"/>
                <a:gd name="connsiteX595" fmla="*/ 184885 w 372645"/>
                <a:gd name="connsiteY595" fmla="*/ 23612 h 498544"/>
                <a:gd name="connsiteX596" fmla="*/ 185146 w 372645"/>
                <a:gd name="connsiteY596" fmla="*/ 23612 h 498544"/>
                <a:gd name="connsiteX597" fmla="*/ 186279 w 372645"/>
                <a:gd name="connsiteY597" fmla="*/ 23437 h 498544"/>
                <a:gd name="connsiteX598" fmla="*/ 186802 w 372645"/>
                <a:gd name="connsiteY598" fmla="*/ 23350 h 498544"/>
                <a:gd name="connsiteX599" fmla="*/ 188457 w 372645"/>
                <a:gd name="connsiteY599" fmla="*/ 23002 h 498544"/>
                <a:gd name="connsiteX600" fmla="*/ 189329 w 372645"/>
                <a:gd name="connsiteY600" fmla="*/ 23176 h 498544"/>
                <a:gd name="connsiteX601" fmla="*/ 190461 w 372645"/>
                <a:gd name="connsiteY601" fmla="*/ 23263 h 498544"/>
                <a:gd name="connsiteX602" fmla="*/ 191071 w 372645"/>
                <a:gd name="connsiteY602" fmla="*/ 23437 h 498544"/>
                <a:gd name="connsiteX603" fmla="*/ 193598 w 372645"/>
                <a:gd name="connsiteY603" fmla="*/ 25180 h 498544"/>
                <a:gd name="connsiteX604" fmla="*/ 196212 w 372645"/>
                <a:gd name="connsiteY604" fmla="*/ 27271 h 498544"/>
                <a:gd name="connsiteX605" fmla="*/ 196909 w 372645"/>
                <a:gd name="connsiteY605" fmla="*/ 27707 h 498544"/>
                <a:gd name="connsiteX606" fmla="*/ 197170 w 372645"/>
                <a:gd name="connsiteY606" fmla="*/ 27968 h 498544"/>
                <a:gd name="connsiteX607" fmla="*/ 197519 w 372645"/>
                <a:gd name="connsiteY607" fmla="*/ 28142 h 498544"/>
                <a:gd name="connsiteX608" fmla="*/ 197780 w 372645"/>
                <a:gd name="connsiteY608" fmla="*/ 28142 h 498544"/>
                <a:gd name="connsiteX609" fmla="*/ 197867 w 372645"/>
                <a:gd name="connsiteY609" fmla="*/ 28404 h 498544"/>
                <a:gd name="connsiteX610" fmla="*/ 198477 w 372645"/>
                <a:gd name="connsiteY610" fmla="*/ 28578 h 498544"/>
                <a:gd name="connsiteX611" fmla="*/ 199348 w 372645"/>
                <a:gd name="connsiteY611" fmla="*/ 29014 h 498544"/>
                <a:gd name="connsiteX612" fmla="*/ 199610 w 372645"/>
                <a:gd name="connsiteY612" fmla="*/ 28926 h 498544"/>
                <a:gd name="connsiteX613" fmla="*/ 200307 w 372645"/>
                <a:gd name="connsiteY613" fmla="*/ 29362 h 498544"/>
                <a:gd name="connsiteX614" fmla="*/ 200916 w 372645"/>
                <a:gd name="connsiteY614" fmla="*/ 29536 h 498544"/>
                <a:gd name="connsiteX615" fmla="*/ 202572 w 372645"/>
                <a:gd name="connsiteY615" fmla="*/ 29536 h 498544"/>
                <a:gd name="connsiteX616" fmla="*/ 203705 w 372645"/>
                <a:gd name="connsiteY616" fmla="*/ 29362 h 498544"/>
                <a:gd name="connsiteX617" fmla="*/ 204837 w 372645"/>
                <a:gd name="connsiteY617" fmla="*/ 29711 h 498544"/>
                <a:gd name="connsiteX618" fmla="*/ 205447 w 372645"/>
                <a:gd name="connsiteY618" fmla="*/ 29885 h 498544"/>
                <a:gd name="connsiteX619" fmla="*/ 206319 w 372645"/>
                <a:gd name="connsiteY619" fmla="*/ 29711 h 498544"/>
                <a:gd name="connsiteX620" fmla="*/ 206841 w 372645"/>
                <a:gd name="connsiteY620" fmla="*/ 29623 h 498544"/>
                <a:gd name="connsiteX621" fmla="*/ 207103 w 372645"/>
                <a:gd name="connsiteY621" fmla="*/ 29623 h 498544"/>
                <a:gd name="connsiteX622" fmla="*/ 208148 w 372645"/>
                <a:gd name="connsiteY622" fmla="*/ 29101 h 498544"/>
                <a:gd name="connsiteX623" fmla="*/ 210065 w 372645"/>
                <a:gd name="connsiteY623" fmla="*/ 30233 h 498544"/>
                <a:gd name="connsiteX624" fmla="*/ 210414 w 372645"/>
                <a:gd name="connsiteY624" fmla="*/ 30669 h 498544"/>
                <a:gd name="connsiteX625" fmla="*/ 210675 w 372645"/>
                <a:gd name="connsiteY625" fmla="*/ 30669 h 498544"/>
                <a:gd name="connsiteX626" fmla="*/ 211633 w 372645"/>
                <a:gd name="connsiteY626" fmla="*/ 31017 h 498544"/>
                <a:gd name="connsiteX627" fmla="*/ 212156 w 372645"/>
                <a:gd name="connsiteY627" fmla="*/ 31192 h 498544"/>
                <a:gd name="connsiteX628" fmla="*/ 213114 w 372645"/>
                <a:gd name="connsiteY628" fmla="*/ 31627 h 498544"/>
                <a:gd name="connsiteX629" fmla="*/ 214944 w 372645"/>
                <a:gd name="connsiteY629" fmla="*/ 32411 h 498544"/>
                <a:gd name="connsiteX630" fmla="*/ 215293 w 372645"/>
                <a:gd name="connsiteY630" fmla="*/ 32673 h 498544"/>
                <a:gd name="connsiteX631" fmla="*/ 215554 w 372645"/>
                <a:gd name="connsiteY631" fmla="*/ 32586 h 498544"/>
                <a:gd name="connsiteX632" fmla="*/ 215815 w 372645"/>
                <a:gd name="connsiteY632" fmla="*/ 32847 h 498544"/>
                <a:gd name="connsiteX633" fmla="*/ 217035 w 372645"/>
                <a:gd name="connsiteY633" fmla="*/ 33196 h 498544"/>
                <a:gd name="connsiteX634" fmla="*/ 219475 w 372645"/>
                <a:gd name="connsiteY634" fmla="*/ 34154 h 498544"/>
                <a:gd name="connsiteX635" fmla="*/ 219823 w 372645"/>
                <a:gd name="connsiteY635" fmla="*/ 34415 h 498544"/>
                <a:gd name="connsiteX636" fmla="*/ 221740 w 372645"/>
                <a:gd name="connsiteY636" fmla="*/ 34328 h 498544"/>
                <a:gd name="connsiteX637" fmla="*/ 222089 w 372645"/>
                <a:gd name="connsiteY637" fmla="*/ 34590 h 498544"/>
                <a:gd name="connsiteX638" fmla="*/ 223134 w 372645"/>
                <a:gd name="connsiteY638" fmla="*/ 34067 h 498544"/>
                <a:gd name="connsiteX639" fmla="*/ 223657 w 372645"/>
                <a:gd name="connsiteY639" fmla="*/ 33718 h 498544"/>
                <a:gd name="connsiteX640" fmla="*/ 223831 w 372645"/>
                <a:gd name="connsiteY640" fmla="*/ 33370 h 498544"/>
                <a:gd name="connsiteX641" fmla="*/ 223831 w 372645"/>
                <a:gd name="connsiteY641" fmla="*/ 33109 h 498544"/>
                <a:gd name="connsiteX642" fmla="*/ 223744 w 372645"/>
                <a:gd name="connsiteY642" fmla="*/ 32847 h 498544"/>
                <a:gd name="connsiteX643" fmla="*/ 224005 w 372645"/>
                <a:gd name="connsiteY643" fmla="*/ 32847 h 498544"/>
                <a:gd name="connsiteX644" fmla="*/ 224354 w 372645"/>
                <a:gd name="connsiteY644" fmla="*/ 32760 h 498544"/>
                <a:gd name="connsiteX645" fmla="*/ 226184 w 372645"/>
                <a:gd name="connsiteY645" fmla="*/ 33544 h 498544"/>
                <a:gd name="connsiteX646" fmla="*/ 226706 w 372645"/>
                <a:gd name="connsiteY646" fmla="*/ 33718 h 498544"/>
                <a:gd name="connsiteX647" fmla="*/ 227839 w 372645"/>
                <a:gd name="connsiteY647" fmla="*/ 32150 h 498544"/>
                <a:gd name="connsiteX648" fmla="*/ 228449 w 372645"/>
                <a:gd name="connsiteY648" fmla="*/ 32324 h 498544"/>
                <a:gd name="connsiteX649" fmla="*/ 229146 w 372645"/>
                <a:gd name="connsiteY649" fmla="*/ 33021 h 498544"/>
                <a:gd name="connsiteX650" fmla="*/ 229843 w 372645"/>
                <a:gd name="connsiteY650" fmla="*/ 33718 h 498544"/>
                <a:gd name="connsiteX651" fmla="*/ 230888 w 372645"/>
                <a:gd name="connsiteY651" fmla="*/ 34677 h 498544"/>
                <a:gd name="connsiteX652" fmla="*/ 232544 w 372645"/>
                <a:gd name="connsiteY652" fmla="*/ 36332 h 498544"/>
                <a:gd name="connsiteX653" fmla="*/ 233241 w 372645"/>
                <a:gd name="connsiteY653" fmla="*/ 36855 h 498544"/>
                <a:gd name="connsiteX654" fmla="*/ 234461 w 372645"/>
                <a:gd name="connsiteY654" fmla="*/ 37465 h 498544"/>
                <a:gd name="connsiteX655" fmla="*/ 235158 w 372645"/>
                <a:gd name="connsiteY655" fmla="*/ 38162 h 498544"/>
                <a:gd name="connsiteX656" fmla="*/ 235506 w 372645"/>
                <a:gd name="connsiteY656" fmla="*/ 38685 h 498544"/>
                <a:gd name="connsiteX657" fmla="*/ 235593 w 372645"/>
                <a:gd name="connsiteY657" fmla="*/ 38946 h 498544"/>
                <a:gd name="connsiteX658" fmla="*/ 237423 w 372645"/>
                <a:gd name="connsiteY658" fmla="*/ 39730 h 498544"/>
                <a:gd name="connsiteX659" fmla="*/ 237684 w 372645"/>
                <a:gd name="connsiteY659" fmla="*/ 39730 h 498544"/>
                <a:gd name="connsiteX660" fmla="*/ 238556 w 372645"/>
                <a:gd name="connsiteY660" fmla="*/ 39817 h 498544"/>
                <a:gd name="connsiteX661" fmla="*/ 238817 w 372645"/>
                <a:gd name="connsiteY661" fmla="*/ 40079 h 498544"/>
                <a:gd name="connsiteX662" fmla="*/ 239253 w 372645"/>
                <a:gd name="connsiteY662" fmla="*/ 40514 h 498544"/>
                <a:gd name="connsiteX663" fmla="*/ 238991 w 372645"/>
                <a:gd name="connsiteY663" fmla="*/ 42257 h 498544"/>
                <a:gd name="connsiteX664" fmla="*/ 238207 w 372645"/>
                <a:gd name="connsiteY664" fmla="*/ 42954 h 498544"/>
                <a:gd name="connsiteX665" fmla="*/ 237249 w 372645"/>
                <a:gd name="connsiteY665" fmla="*/ 43651 h 498544"/>
                <a:gd name="connsiteX666" fmla="*/ 237336 w 372645"/>
                <a:gd name="connsiteY666" fmla="*/ 44522 h 498544"/>
                <a:gd name="connsiteX667" fmla="*/ 238120 w 372645"/>
                <a:gd name="connsiteY667" fmla="*/ 45481 h 498544"/>
                <a:gd name="connsiteX668" fmla="*/ 238120 w 372645"/>
                <a:gd name="connsiteY668" fmla="*/ 45742 h 498544"/>
                <a:gd name="connsiteX669" fmla="*/ 239166 w 372645"/>
                <a:gd name="connsiteY669" fmla="*/ 46700 h 498544"/>
                <a:gd name="connsiteX670" fmla="*/ 239514 w 372645"/>
                <a:gd name="connsiteY670" fmla="*/ 47223 h 498544"/>
                <a:gd name="connsiteX671" fmla="*/ 239862 w 372645"/>
                <a:gd name="connsiteY671" fmla="*/ 47397 h 498544"/>
                <a:gd name="connsiteX672" fmla="*/ 240211 w 372645"/>
                <a:gd name="connsiteY672" fmla="*/ 47920 h 498544"/>
                <a:gd name="connsiteX673" fmla="*/ 240298 w 372645"/>
                <a:gd name="connsiteY673" fmla="*/ 48182 h 498544"/>
                <a:gd name="connsiteX674" fmla="*/ 240560 w 372645"/>
                <a:gd name="connsiteY674" fmla="*/ 48182 h 498544"/>
                <a:gd name="connsiteX675" fmla="*/ 240908 w 372645"/>
                <a:gd name="connsiteY675" fmla="*/ 48356 h 498544"/>
                <a:gd name="connsiteX676" fmla="*/ 242389 w 372645"/>
                <a:gd name="connsiteY676" fmla="*/ 50621 h 498544"/>
                <a:gd name="connsiteX677" fmla="*/ 242563 w 372645"/>
                <a:gd name="connsiteY677" fmla="*/ 51754 h 498544"/>
                <a:gd name="connsiteX678" fmla="*/ 242912 w 372645"/>
                <a:gd name="connsiteY678" fmla="*/ 52189 h 498544"/>
                <a:gd name="connsiteX679" fmla="*/ 243348 w 372645"/>
                <a:gd name="connsiteY679" fmla="*/ 52712 h 498544"/>
                <a:gd name="connsiteX680" fmla="*/ 244393 w 372645"/>
                <a:gd name="connsiteY680" fmla="*/ 52538 h 498544"/>
                <a:gd name="connsiteX681" fmla="*/ 244480 w 372645"/>
                <a:gd name="connsiteY681" fmla="*/ 52799 h 498544"/>
                <a:gd name="connsiteX682" fmla="*/ 244480 w 372645"/>
                <a:gd name="connsiteY682" fmla="*/ 53061 h 498544"/>
                <a:gd name="connsiteX683" fmla="*/ 245526 w 372645"/>
                <a:gd name="connsiteY683" fmla="*/ 54019 h 498544"/>
                <a:gd name="connsiteX684" fmla="*/ 247617 w 372645"/>
                <a:gd name="connsiteY684" fmla="*/ 54542 h 498544"/>
                <a:gd name="connsiteX685" fmla="*/ 247356 w 372645"/>
                <a:gd name="connsiteY685" fmla="*/ 54803 h 498544"/>
                <a:gd name="connsiteX686" fmla="*/ 247530 w 372645"/>
                <a:gd name="connsiteY686" fmla="*/ 55936 h 498544"/>
                <a:gd name="connsiteX687" fmla="*/ 249011 w 372645"/>
                <a:gd name="connsiteY687" fmla="*/ 59334 h 498544"/>
                <a:gd name="connsiteX688" fmla="*/ 249969 w 372645"/>
                <a:gd name="connsiteY688" fmla="*/ 60292 h 498544"/>
                <a:gd name="connsiteX689" fmla="*/ 251276 w 372645"/>
                <a:gd name="connsiteY689" fmla="*/ 62558 h 498544"/>
                <a:gd name="connsiteX690" fmla="*/ 251363 w 372645"/>
                <a:gd name="connsiteY690" fmla="*/ 63080 h 498544"/>
                <a:gd name="connsiteX691" fmla="*/ 252583 w 372645"/>
                <a:gd name="connsiteY691" fmla="*/ 65171 h 498544"/>
                <a:gd name="connsiteX692" fmla="*/ 252845 w 372645"/>
                <a:gd name="connsiteY692" fmla="*/ 65084 h 498544"/>
                <a:gd name="connsiteX693" fmla="*/ 253542 w 372645"/>
                <a:gd name="connsiteY693" fmla="*/ 65781 h 498544"/>
                <a:gd name="connsiteX694" fmla="*/ 254326 w 372645"/>
                <a:gd name="connsiteY694" fmla="*/ 67088 h 498544"/>
                <a:gd name="connsiteX695" fmla="*/ 253803 w 372645"/>
                <a:gd name="connsiteY695" fmla="*/ 67437 h 498544"/>
                <a:gd name="connsiteX696" fmla="*/ 252409 w 372645"/>
                <a:gd name="connsiteY696" fmla="*/ 67437 h 498544"/>
                <a:gd name="connsiteX697" fmla="*/ 251102 w 372645"/>
                <a:gd name="connsiteY697" fmla="*/ 66827 h 498544"/>
                <a:gd name="connsiteX698" fmla="*/ 247704 w 372645"/>
                <a:gd name="connsiteY698" fmla="*/ 66566 h 498544"/>
                <a:gd name="connsiteX699" fmla="*/ 246136 w 372645"/>
                <a:gd name="connsiteY699" fmla="*/ 65694 h 498544"/>
                <a:gd name="connsiteX700" fmla="*/ 245090 w 372645"/>
                <a:gd name="connsiteY700" fmla="*/ 64474 h 498544"/>
                <a:gd name="connsiteX701" fmla="*/ 244219 w 372645"/>
                <a:gd name="connsiteY701" fmla="*/ 64300 h 498544"/>
                <a:gd name="connsiteX702" fmla="*/ 242738 w 372645"/>
                <a:gd name="connsiteY702" fmla="*/ 64039 h 498544"/>
                <a:gd name="connsiteX703" fmla="*/ 242476 w 372645"/>
                <a:gd name="connsiteY703" fmla="*/ 64126 h 498544"/>
                <a:gd name="connsiteX704" fmla="*/ 242215 w 372645"/>
                <a:gd name="connsiteY704" fmla="*/ 64126 h 498544"/>
                <a:gd name="connsiteX705" fmla="*/ 241170 w 372645"/>
                <a:gd name="connsiteY705" fmla="*/ 64910 h 498544"/>
                <a:gd name="connsiteX706" fmla="*/ 240647 w 372645"/>
                <a:gd name="connsiteY706" fmla="*/ 64997 h 498544"/>
                <a:gd name="connsiteX707" fmla="*/ 240211 w 372645"/>
                <a:gd name="connsiteY707" fmla="*/ 65607 h 498544"/>
                <a:gd name="connsiteX708" fmla="*/ 239950 w 372645"/>
                <a:gd name="connsiteY708" fmla="*/ 65956 h 498544"/>
                <a:gd name="connsiteX709" fmla="*/ 239688 w 372645"/>
                <a:gd name="connsiteY709" fmla="*/ 65956 h 498544"/>
                <a:gd name="connsiteX710" fmla="*/ 239427 w 372645"/>
                <a:gd name="connsiteY710" fmla="*/ 66043 h 498544"/>
                <a:gd name="connsiteX711" fmla="*/ 238991 w 372645"/>
                <a:gd name="connsiteY711" fmla="*/ 66914 h 498544"/>
                <a:gd name="connsiteX712" fmla="*/ 238904 w 372645"/>
                <a:gd name="connsiteY712" fmla="*/ 67785 h 498544"/>
                <a:gd name="connsiteX713" fmla="*/ 238643 w 372645"/>
                <a:gd name="connsiteY713" fmla="*/ 68134 h 498544"/>
                <a:gd name="connsiteX714" fmla="*/ 238556 w 372645"/>
                <a:gd name="connsiteY714" fmla="*/ 69005 h 498544"/>
                <a:gd name="connsiteX715" fmla="*/ 238294 w 372645"/>
                <a:gd name="connsiteY715" fmla="*/ 69266 h 498544"/>
                <a:gd name="connsiteX716" fmla="*/ 238643 w 372645"/>
                <a:gd name="connsiteY716" fmla="*/ 69789 h 498544"/>
                <a:gd name="connsiteX717" fmla="*/ 239427 w 372645"/>
                <a:gd name="connsiteY717" fmla="*/ 71096 h 498544"/>
                <a:gd name="connsiteX718" fmla="*/ 240385 w 372645"/>
                <a:gd name="connsiteY718" fmla="*/ 71445 h 498544"/>
                <a:gd name="connsiteX719" fmla="*/ 240995 w 372645"/>
                <a:gd name="connsiteY719" fmla="*/ 71619 h 498544"/>
                <a:gd name="connsiteX720" fmla="*/ 240821 w 372645"/>
                <a:gd name="connsiteY720" fmla="*/ 72229 h 498544"/>
                <a:gd name="connsiteX721" fmla="*/ 240647 w 372645"/>
                <a:gd name="connsiteY721" fmla="*/ 72839 h 498544"/>
                <a:gd name="connsiteX722" fmla="*/ 240298 w 372645"/>
                <a:gd name="connsiteY722" fmla="*/ 72839 h 498544"/>
                <a:gd name="connsiteX723" fmla="*/ 239688 w 372645"/>
                <a:gd name="connsiteY723" fmla="*/ 74059 h 498544"/>
                <a:gd name="connsiteX724" fmla="*/ 239862 w 372645"/>
                <a:gd name="connsiteY724" fmla="*/ 74930 h 498544"/>
                <a:gd name="connsiteX725" fmla="*/ 240385 w 372645"/>
                <a:gd name="connsiteY725" fmla="*/ 76237 h 498544"/>
                <a:gd name="connsiteX726" fmla="*/ 240472 w 372645"/>
                <a:gd name="connsiteY726" fmla="*/ 77021 h 498544"/>
                <a:gd name="connsiteX727" fmla="*/ 240821 w 372645"/>
                <a:gd name="connsiteY727" fmla="*/ 77544 h 498544"/>
                <a:gd name="connsiteX728" fmla="*/ 240995 w 372645"/>
                <a:gd name="connsiteY728" fmla="*/ 78328 h 498544"/>
                <a:gd name="connsiteX729" fmla="*/ 241431 w 372645"/>
                <a:gd name="connsiteY729" fmla="*/ 79112 h 498544"/>
                <a:gd name="connsiteX730" fmla="*/ 241779 w 372645"/>
                <a:gd name="connsiteY730" fmla="*/ 79635 h 498544"/>
                <a:gd name="connsiteX731" fmla="*/ 242215 w 372645"/>
                <a:gd name="connsiteY731" fmla="*/ 80680 h 498544"/>
                <a:gd name="connsiteX732" fmla="*/ 242563 w 372645"/>
                <a:gd name="connsiteY732" fmla="*/ 80593 h 498544"/>
                <a:gd name="connsiteX733" fmla="*/ 243173 w 372645"/>
                <a:gd name="connsiteY733" fmla="*/ 81029 h 498544"/>
                <a:gd name="connsiteX734" fmla="*/ 243522 w 372645"/>
                <a:gd name="connsiteY734" fmla="*/ 81290 h 498544"/>
                <a:gd name="connsiteX735" fmla="*/ 243783 w 372645"/>
                <a:gd name="connsiteY735" fmla="*/ 81203 h 498544"/>
                <a:gd name="connsiteX736" fmla="*/ 244916 w 372645"/>
                <a:gd name="connsiteY736" fmla="*/ 81639 h 498544"/>
                <a:gd name="connsiteX737" fmla="*/ 245787 w 372645"/>
                <a:gd name="connsiteY737" fmla="*/ 83120 h 498544"/>
                <a:gd name="connsiteX738" fmla="*/ 246136 w 372645"/>
                <a:gd name="connsiteY738" fmla="*/ 83381 h 498544"/>
                <a:gd name="connsiteX739" fmla="*/ 249969 w 372645"/>
                <a:gd name="connsiteY739" fmla="*/ 84601 h 498544"/>
                <a:gd name="connsiteX740" fmla="*/ 252845 w 372645"/>
                <a:gd name="connsiteY740" fmla="*/ 84949 h 498544"/>
                <a:gd name="connsiteX741" fmla="*/ 253280 w 372645"/>
                <a:gd name="connsiteY741" fmla="*/ 87389 h 498544"/>
                <a:gd name="connsiteX742" fmla="*/ 253367 w 372645"/>
                <a:gd name="connsiteY742" fmla="*/ 87999 h 498544"/>
                <a:gd name="connsiteX743" fmla="*/ 254152 w 372645"/>
                <a:gd name="connsiteY743" fmla="*/ 89219 h 498544"/>
                <a:gd name="connsiteX744" fmla="*/ 254848 w 372645"/>
                <a:gd name="connsiteY744" fmla="*/ 90003 h 498544"/>
                <a:gd name="connsiteX745" fmla="*/ 255546 w 372645"/>
                <a:gd name="connsiteY745" fmla="*/ 90439 h 498544"/>
                <a:gd name="connsiteX746" fmla="*/ 255633 w 372645"/>
                <a:gd name="connsiteY746" fmla="*/ 91223 h 498544"/>
                <a:gd name="connsiteX747" fmla="*/ 256068 w 372645"/>
                <a:gd name="connsiteY747" fmla="*/ 92007 h 498544"/>
                <a:gd name="connsiteX748" fmla="*/ 256852 w 372645"/>
                <a:gd name="connsiteY748" fmla="*/ 94708 h 498544"/>
                <a:gd name="connsiteX749" fmla="*/ 257114 w 372645"/>
                <a:gd name="connsiteY749" fmla="*/ 96276 h 498544"/>
                <a:gd name="connsiteX750" fmla="*/ 257201 w 372645"/>
                <a:gd name="connsiteY750" fmla="*/ 96886 h 498544"/>
                <a:gd name="connsiteX751" fmla="*/ 257549 w 372645"/>
                <a:gd name="connsiteY751" fmla="*/ 98716 h 498544"/>
                <a:gd name="connsiteX752" fmla="*/ 257288 w 372645"/>
                <a:gd name="connsiteY752" fmla="*/ 99064 h 498544"/>
                <a:gd name="connsiteX753" fmla="*/ 257375 w 372645"/>
                <a:gd name="connsiteY753" fmla="*/ 99326 h 498544"/>
                <a:gd name="connsiteX754" fmla="*/ 257811 w 372645"/>
                <a:gd name="connsiteY754" fmla="*/ 100110 h 498544"/>
                <a:gd name="connsiteX755" fmla="*/ 258682 w 372645"/>
                <a:gd name="connsiteY755" fmla="*/ 101939 h 498544"/>
                <a:gd name="connsiteX756" fmla="*/ 258682 w 372645"/>
                <a:gd name="connsiteY756" fmla="*/ 102201 h 498544"/>
                <a:gd name="connsiteX757" fmla="*/ 259379 w 372645"/>
                <a:gd name="connsiteY757" fmla="*/ 102636 h 498544"/>
                <a:gd name="connsiteX758" fmla="*/ 259379 w 372645"/>
                <a:gd name="connsiteY758" fmla="*/ 102898 h 498544"/>
                <a:gd name="connsiteX759" fmla="*/ 260076 w 372645"/>
                <a:gd name="connsiteY759" fmla="*/ 103333 h 498544"/>
                <a:gd name="connsiteX760" fmla="*/ 260338 w 372645"/>
                <a:gd name="connsiteY760" fmla="*/ 103595 h 498544"/>
                <a:gd name="connsiteX761" fmla="*/ 260512 w 372645"/>
                <a:gd name="connsiteY761" fmla="*/ 104379 h 498544"/>
                <a:gd name="connsiteX762" fmla="*/ 260425 w 372645"/>
                <a:gd name="connsiteY762" fmla="*/ 105773 h 498544"/>
                <a:gd name="connsiteX763" fmla="*/ 260599 w 372645"/>
                <a:gd name="connsiteY763" fmla="*/ 106383 h 498544"/>
                <a:gd name="connsiteX764" fmla="*/ 260686 w 372645"/>
                <a:gd name="connsiteY764" fmla="*/ 106906 h 498544"/>
                <a:gd name="connsiteX765" fmla="*/ 260512 w 372645"/>
                <a:gd name="connsiteY765" fmla="*/ 109432 h 498544"/>
                <a:gd name="connsiteX766" fmla="*/ 260425 w 372645"/>
                <a:gd name="connsiteY766" fmla="*/ 110304 h 498544"/>
                <a:gd name="connsiteX767" fmla="*/ 260512 w 372645"/>
                <a:gd name="connsiteY767" fmla="*/ 110826 h 498544"/>
                <a:gd name="connsiteX768" fmla="*/ 260250 w 372645"/>
                <a:gd name="connsiteY768" fmla="*/ 110913 h 498544"/>
                <a:gd name="connsiteX769" fmla="*/ 260076 w 372645"/>
                <a:gd name="connsiteY769" fmla="*/ 111785 h 498544"/>
                <a:gd name="connsiteX770" fmla="*/ 259292 w 372645"/>
                <a:gd name="connsiteY770" fmla="*/ 113876 h 498544"/>
                <a:gd name="connsiteX771" fmla="*/ 259118 w 372645"/>
                <a:gd name="connsiteY771" fmla="*/ 116141 h 498544"/>
                <a:gd name="connsiteX772" fmla="*/ 259205 w 372645"/>
                <a:gd name="connsiteY772" fmla="*/ 116403 h 498544"/>
                <a:gd name="connsiteX773" fmla="*/ 259292 w 372645"/>
                <a:gd name="connsiteY773" fmla="*/ 116925 h 498544"/>
                <a:gd name="connsiteX774" fmla="*/ 259379 w 372645"/>
                <a:gd name="connsiteY774" fmla="*/ 117448 h 498544"/>
                <a:gd name="connsiteX775" fmla="*/ 259466 w 372645"/>
                <a:gd name="connsiteY775" fmla="*/ 118058 h 498544"/>
                <a:gd name="connsiteX776" fmla="*/ 259553 w 372645"/>
                <a:gd name="connsiteY776" fmla="*/ 118319 h 498544"/>
                <a:gd name="connsiteX777" fmla="*/ 259641 w 372645"/>
                <a:gd name="connsiteY777" fmla="*/ 118842 h 498544"/>
                <a:gd name="connsiteX778" fmla="*/ 260338 w 372645"/>
                <a:gd name="connsiteY778" fmla="*/ 121543 h 498544"/>
                <a:gd name="connsiteX779" fmla="*/ 260947 w 372645"/>
                <a:gd name="connsiteY779" fmla="*/ 123111 h 498544"/>
                <a:gd name="connsiteX780" fmla="*/ 260947 w 372645"/>
                <a:gd name="connsiteY780" fmla="*/ 123373 h 498544"/>
                <a:gd name="connsiteX781" fmla="*/ 261122 w 372645"/>
                <a:gd name="connsiteY781" fmla="*/ 124157 h 498544"/>
                <a:gd name="connsiteX782" fmla="*/ 261209 w 372645"/>
                <a:gd name="connsiteY782" fmla="*/ 124767 h 498544"/>
                <a:gd name="connsiteX783" fmla="*/ 261122 w 372645"/>
                <a:gd name="connsiteY783" fmla="*/ 127293 h 498544"/>
                <a:gd name="connsiteX784" fmla="*/ 261122 w 372645"/>
                <a:gd name="connsiteY784" fmla="*/ 127555 h 498544"/>
                <a:gd name="connsiteX785" fmla="*/ 261383 w 372645"/>
                <a:gd name="connsiteY785" fmla="*/ 128949 h 498544"/>
                <a:gd name="connsiteX786" fmla="*/ 261644 w 372645"/>
                <a:gd name="connsiteY786" fmla="*/ 130517 h 498544"/>
                <a:gd name="connsiteX787" fmla="*/ 261732 w 372645"/>
                <a:gd name="connsiteY787" fmla="*/ 130866 h 498544"/>
                <a:gd name="connsiteX788" fmla="*/ 261732 w 372645"/>
                <a:gd name="connsiteY788" fmla="*/ 131127 h 498544"/>
                <a:gd name="connsiteX789" fmla="*/ 261732 w 372645"/>
                <a:gd name="connsiteY789" fmla="*/ 135571 h 498544"/>
                <a:gd name="connsiteX790" fmla="*/ 261993 w 372645"/>
                <a:gd name="connsiteY790" fmla="*/ 137487 h 498544"/>
                <a:gd name="connsiteX791" fmla="*/ 262342 w 372645"/>
                <a:gd name="connsiteY791" fmla="*/ 137749 h 498544"/>
                <a:gd name="connsiteX792" fmla="*/ 262516 w 372645"/>
                <a:gd name="connsiteY792" fmla="*/ 138794 h 498544"/>
                <a:gd name="connsiteX793" fmla="*/ 262603 w 372645"/>
                <a:gd name="connsiteY793" fmla="*/ 139056 h 498544"/>
                <a:gd name="connsiteX794" fmla="*/ 262952 w 372645"/>
                <a:gd name="connsiteY794" fmla="*/ 139579 h 498544"/>
                <a:gd name="connsiteX795" fmla="*/ 263038 w 372645"/>
                <a:gd name="connsiteY795" fmla="*/ 139840 h 498544"/>
                <a:gd name="connsiteX796" fmla="*/ 263038 w 372645"/>
                <a:gd name="connsiteY796" fmla="*/ 140101 h 498544"/>
                <a:gd name="connsiteX797" fmla="*/ 262864 w 372645"/>
                <a:gd name="connsiteY797" fmla="*/ 142105 h 498544"/>
                <a:gd name="connsiteX798" fmla="*/ 262864 w 372645"/>
                <a:gd name="connsiteY798" fmla="*/ 144109 h 498544"/>
                <a:gd name="connsiteX799" fmla="*/ 262864 w 372645"/>
                <a:gd name="connsiteY799" fmla="*/ 145765 h 498544"/>
                <a:gd name="connsiteX800" fmla="*/ 263474 w 372645"/>
                <a:gd name="connsiteY800" fmla="*/ 147333 h 498544"/>
                <a:gd name="connsiteX801" fmla="*/ 263561 w 372645"/>
                <a:gd name="connsiteY801" fmla="*/ 147856 h 498544"/>
                <a:gd name="connsiteX802" fmla="*/ 263561 w 372645"/>
                <a:gd name="connsiteY802" fmla="*/ 148117 h 498544"/>
                <a:gd name="connsiteX803" fmla="*/ 263387 w 372645"/>
                <a:gd name="connsiteY803" fmla="*/ 148727 h 498544"/>
                <a:gd name="connsiteX804" fmla="*/ 262952 w 372645"/>
                <a:gd name="connsiteY804" fmla="*/ 149075 h 498544"/>
                <a:gd name="connsiteX805" fmla="*/ 262080 w 372645"/>
                <a:gd name="connsiteY805" fmla="*/ 148988 h 498544"/>
                <a:gd name="connsiteX806" fmla="*/ 260947 w 372645"/>
                <a:gd name="connsiteY806" fmla="*/ 149163 h 498544"/>
                <a:gd name="connsiteX807" fmla="*/ 260512 w 372645"/>
                <a:gd name="connsiteY807" fmla="*/ 149772 h 498544"/>
                <a:gd name="connsiteX808" fmla="*/ 260250 w 372645"/>
                <a:gd name="connsiteY808" fmla="*/ 150121 h 498544"/>
                <a:gd name="connsiteX809" fmla="*/ 258595 w 372645"/>
                <a:gd name="connsiteY809" fmla="*/ 153519 h 498544"/>
                <a:gd name="connsiteX810" fmla="*/ 258159 w 372645"/>
                <a:gd name="connsiteY810" fmla="*/ 154129 h 498544"/>
                <a:gd name="connsiteX811" fmla="*/ 257637 w 372645"/>
                <a:gd name="connsiteY811" fmla="*/ 154477 h 498544"/>
                <a:gd name="connsiteX812" fmla="*/ 257549 w 372645"/>
                <a:gd name="connsiteY812" fmla="*/ 155349 h 498544"/>
                <a:gd name="connsiteX813" fmla="*/ 257375 w 372645"/>
                <a:gd name="connsiteY813" fmla="*/ 156220 h 498544"/>
                <a:gd name="connsiteX814" fmla="*/ 257288 w 372645"/>
                <a:gd name="connsiteY814" fmla="*/ 157091 h 498544"/>
                <a:gd name="connsiteX815" fmla="*/ 257027 w 372645"/>
                <a:gd name="connsiteY815" fmla="*/ 157440 h 498544"/>
                <a:gd name="connsiteX816" fmla="*/ 255981 w 372645"/>
                <a:gd name="connsiteY816" fmla="*/ 158137 h 498544"/>
                <a:gd name="connsiteX817" fmla="*/ 255633 w 372645"/>
                <a:gd name="connsiteY817" fmla="*/ 157353 h 498544"/>
                <a:gd name="connsiteX818" fmla="*/ 255284 w 372645"/>
                <a:gd name="connsiteY818" fmla="*/ 157440 h 498544"/>
                <a:gd name="connsiteX819" fmla="*/ 254152 w 372645"/>
                <a:gd name="connsiteY819" fmla="*/ 157091 h 498544"/>
                <a:gd name="connsiteX820" fmla="*/ 253890 w 372645"/>
                <a:gd name="connsiteY820" fmla="*/ 157178 h 498544"/>
                <a:gd name="connsiteX821" fmla="*/ 252409 w 372645"/>
                <a:gd name="connsiteY821" fmla="*/ 157091 h 498544"/>
                <a:gd name="connsiteX822" fmla="*/ 251973 w 372645"/>
                <a:gd name="connsiteY822" fmla="*/ 157440 h 498544"/>
                <a:gd name="connsiteX823" fmla="*/ 250928 w 372645"/>
                <a:gd name="connsiteY823" fmla="*/ 157962 h 498544"/>
                <a:gd name="connsiteX824" fmla="*/ 250579 w 372645"/>
                <a:gd name="connsiteY824" fmla="*/ 157962 h 498544"/>
                <a:gd name="connsiteX825" fmla="*/ 250144 w 372645"/>
                <a:gd name="connsiteY825" fmla="*/ 158311 h 498544"/>
                <a:gd name="connsiteX826" fmla="*/ 249011 w 372645"/>
                <a:gd name="connsiteY826" fmla="*/ 159966 h 498544"/>
                <a:gd name="connsiteX827" fmla="*/ 248401 w 372645"/>
                <a:gd name="connsiteY827" fmla="*/ 161448 h 498544"/>
                <a:gd name="connsiteX828" fmla="*/ 248401 w 372645"/>
                <a:gd name="connsiteY828" fmla="*/ 161709 h 498544"/>
                <a:gd name="connsiteX829" fmla="*/ 248140 w 372645"/>
                <a:gd name="connsiteY829" fmla="*/ 161796 h 498544"/>
                <a:gd name="connsiteX830" fmla="*/ 248227 w 372645"/>
                <a:gd name="connsiteY830" fmla="*/ 162057 h 498544"/>
                <a:gd name="connsiteX831" fmla="*/ 247791 w 372645"/>
                <a:gd name="connsiteY831" fmla="*/ 164323 h 498544"/>
                <a:gd name="connsiteX832" fmla="*/ 247791 w 372645"/>
                <a:gd name="connsiteY832" fmla="*/ 166327 h 498544"/>
                <a:gd name="connsiteX833" fmla="*/ 248140 w 372645"/>
                <a:gd name="connsiteY833" fmla="*/ 167982 h 498544"/>
                <a:gd name="connsiteX834" fmla="*/ 247791 w 372645"/>
                <a:gd name="connsiteY834" fmla="*/ 170770 h 498544"/>
                <a:gd name="connsiteX835" fmla="*/ 247704 w 372645"/>
                <a:gd name="connsiteY835" fmla="*/ 171990 h 498544"/>
                <a:gd name="connsiteX836" fmla="*/ 247791 w 372645"/>
                <a:gd name="connsiteY836" fmla="*/ 172513 h 498544"/>
                <a:gd name="connsiteX837" fmla="*/ 247878 w 372645"/>
                <a:gd name="connsiteY837" fmla="*/ 173035 h 498544"/>
                <a:gd name="connsiteX838" fmla="*/ 248140 w 372645"/>
                <a:gd name="connsiteY838" fmla="*/ 174430 h 498544"/>
                <a:gd name="connsiteX839" fmla="*/ 248140 w 372645"/>
                <a:gd name="connsiteY839" fmla="*/ 176346 h 498544"/>
                <a:gd name="connsiteX840" fmla="*/ 248575 w 372645"/>
                <a:gd name="connsiteY840" fmla="*/ 177130 h 498544"/>
                <a:gd name="connsiteX841" fmla="*/ 248401 w 372645"/>
                <a:gd name="connsiteY841" fmla="*/ 177740 h 498544"/>
                <a:gd name="connsiteX842" fmla="*/ 248401 w 372645"/>
                <a:gd name="connsiteY842" fmla="*/ 179396 h 498544"/>
                <a:gd name="connsiteX843" fmla="*/ 247617 w 372645"/>
                <a:gd name="connsiteY843" fmla="*/ 181226 h 498544"/>
                <a:gd name="connsiteX844" fmla="*/ 247617 w 372645"/>
                <a:gd name="connsiteY844" fmla="*/ 181487 h 498544"/>
                <a:gd name="connsiteX845" fmla="*/ 247530 w 372645"/>
                <a:gd name="connsiteY845" fmla="*/ 182358 h 498544"/>
                <a:gd name="connsiteX846" fmla="*/ 247704 w 372645"/>
                <a:gd name="connsiteY846" fmla="*/ 183404 h 498544"/>
                <a:gd name="connsiteX847" fmla="*/ 248488 w 372645"/>
                <a:gd name="connsiteY847" fmla="*/ 184711 h 498544"/>
                <a:gd name="connsiteX848" fmla="*/ 247181 w 372645"/>
                <a:gd name="connsiteY848" fmla="*/ 185233 h 498544"/>
                <a:gd name="connsiteX849" fmla="*/ 245439 w 372645"/>
                <a:gd name="connsiteY849" fmla="*/ 185233 h 498544"/>
                <a:gd name="connsiteX850" fmla="*/ 243086 w 372645"/>
                <a:gd name="connsiteY850" fmla="*/ 186192 h 498544"/>
                <a:gd name="connsiteX851" fmla="*/ 241954 w 372645"/>
                <a:gd name="connsiteY851" fmla="*/ 187499 h 498544"/>
                <a:gd name="connsiteX852" fmla="*/ 240995 w 372645"/>
                <a:gd name="connsiteY852" fmla="*/ 188544 h 498544"/>
                <a:gd name="connsiteX853" fmla="*/ 240821 w 372645"/>
                <a:gd name="connsiteY853" fmla="*/ 189416 h 498544"/>
                <a:gd name="connsiteX854" fmla="*/ 240560 w 372645"/>
                <a:gd name="connsiteY854" fmla="*/ 189416 h 498544"/>
                <a:gd name="connsiteX855" fmla="*/ 240647 w 372645"/>
                <a:gd name="connsiteY855" fmla="*/ 189677 h 498544"/>
                <a:gd name="connsiteX856" fmla="*/ 240385 w 372645"/>
                <a:gd name="connsiteY856" fmla="*/ 190287 h 498544"/>
                <a:gd name="connsiteX857" fmla="*/ 240472 w 372645"/>
                <a:gd name="connsiteY857" fmla="*/ 190548 h 498544"/>
                <a:gd name="connsiteX858" fmla="*/ 241779 w 372645"/>
                <a:gd name="connsiteY858" fmla="*/ 193423 h 498544"/>
                <a:gd name="connsiteX859" fmla="*/ 240472 w 372645"/>
                <a:gd name="connsiteY859" fmla="*/ 193946 h 498544"/>
                <a:gd name="connsiteX860" fmla="*/ 239427 w 372645"/>
                <a:gd name="connsiteY860" fmla="*/ 194120 h 498544"/>
                <a:gd name="connsiteX861" fmla="*/ 236377 w 372645"/>
                <a:gd name="connsiteY861" fmla="*/ 194643 h 498544"/>
                <a:gd name="connsiteX862" fmla="*/ 236203 w 372645"/>
                <a:gd name="connsiteY862" fmla="*/ 195253 h 498544"/>
                <a:gd name="connsiteX863" fmla="*/ 235681 w 372645"/>
                <a:gd name="connsiteY863" fmla="*/ 195340 h 498544"/>
                <a:gd name="connsiteX864" fmla="*/ 235158 w 372645"/>
                <a:gd name="connsiteY864" fmla="*/ 195689 h 498544"/>
                <a:gd name="connsiteX865" fmla="*/ 234896 w 372645"/>
                <a:gd name="connsiteY865" fmla="*/ 195776 h 498544"/>
                <a:gd name="connsiteX866" fmla="*/ 233502 w 372645"/>
                <a:gd name="connsiteY866" fmla="*/ 196037 h 498544"/>
                <a:gd name="connsiteX867" fmla="*/ 232718 w 372645"/>
                <a:gd name="connsiteY867" fmla="*/ 196124 h 498544"/>
                <a:gd name="connsiteX868" fmla="*/ 231063 w 372645"/>
                <a:gd name="connsiteY868" fmla="*/ 196473 h 498544"/>
                <a:gd name="connsiteX869" fmla="*/ 230191 w 372645"/>
                <a:gd name="connsiteY869" fmla="*/ 196299 h 498544"/>
                <a:gd name="connsiteX870" fmla="*/ 229320 w 372645"/>
                <a:gd name="connsiteY870" fmla="*/ 196473 h 498544"/>
                <a:gd name="connsiteX871" fmla="*/ 227839 w 372645"/>
                <a:gd name="connsiteY871" fmla="*/ 197518 h 498544"/>
                <a:gd name="connsiteX872" fmla="*/ 227403 w 372645"/>
                <a:gd name="connsiteY872" fmla="*/ 198215 h 498544"/>
                <a:gd name="connsiteX873" fmla="*/ 227229 w 372645"/>
                <a:gd name="connsiteY873" fmla="*/ 198738 h 498544"/>
                <a:gd name="connsiteX874" fmla="*/ 226968 w 372645"/>
                <a:gd name="connsiteY874" fmla="*/ 199087 h 498544"/>
                <a:gd name="connsiteX875" fmla="*/ 226358 w 372645"/>
                <a:gd name="connsiteY875" fmla="*/ 200306 h 498544"/>
                <a:gd name="connsiteX876" fmla="*/ 225835 w 372645"/>
                <a:gd name="connsiteY876" fmla="*/ 200655 h 498544"/>
                <a:gd name="connsiteX877" fmla="*/ 225225 w 372645"/>
                <a:gd name="connsiteY877" fmla="*/ 202223 h 498544"/>
                <a:gd name="connsiteX878" fmla="*/ 225225 w 372645"/>
                <a:gd name="connsiteY878" fmla="*/ 203617 h 498544"/>
                <a:gd name="connsiteX879" fmla="*/ 225486 w 372645"/>
                <a:gd name="connsiteY879" fmla="*/ 205011 h 498544"/>
                <a:gd name="connsiteX880" fmla="*/ 224180 w 372645"/>
                <a:gd name="connsiteY880" fmla="*/ 205708 h 498544"/>
                <a:gd name="connsiteX881" fmla="*/ 223831 w 372645"/>
                <a:gd name="connsiteY881" fmla="*/ 206928 h 498544"/>
                <a:gd name="connsiteX882" fmla="*/ 223744 w 372645"/>
                <a:gd name="connsiteY882" fmla="*/ 208061 h 498544"/>
                <a:gd name="connsiteX883" fmla="*/ 224354 w 372645"/>
                <a:gd name="connsiteY883" fmla="*/ 213288 h 498544"/>
                <a:gd name="connsiteX884" fmla="*/ 224528 w 372645"/>
                <a:gd name="connsiteY884" fmla="*/ 214073 h 498544"/>
                <a:gd name="connsiteX885" fmla="*/ 224702 w 372645"/>
                <a:gd name="connsiteY885" fmla="*/ 216861 h 498544"/>
                <a:gd name="connsiteX886" fmla="*/ 224964 w 372645"/>
                <a:gd name="connsiteY886" fmla="*/ 218516 h 498544"/>
                <a:gd name="connsiteX887" fmla="*/ 225225 w 372645"/>
                <a:gd name="connsiteY887" fmla="*/ 221304 h 498544"/>
                <a:gd name="connsiteX888" fmla="*/ 225138 w 372645"/>
                <a:gd name="connsiteY888" fmla="*/ 222437 h 498544"/>
                <a:gd name="connsiteX889" fmla="*/ 225138 w 372645"/>
                <a:gd name="connsiteY889" fmla="*/ 222698 h 498544"/>
                <a:gd name="connsiteX890" fmla="*/ 224964 w 372645"/>
                <a:gd name="connsiteY890" fmla="*/ 223308 h 498544"/>
                <a:gd name="connsiteX891" fmla="*/ 224267 w 372645"/>
                <a:gd name="connsiteY891" fmla="*/ 224267 h 498544"/>
                <a:gd name="connsiteX892" fmla="*/ 224092 w 372645"/>
                <a:gd name="connsiteY892" fmla="*/ 224789 h 498544"/>
                <a:gd name="connsiteX893" fmla="*/ 223308 w 372645"/>
                <a:gd name="connsiteY893" fmla="*/ 224964 h 498544"/>
                <a:gd name="connsiteX894" fmla="*/ 223395 w 372645"/>
                <a:gd name="connsiteY894" fmla="*/ 225486 h 498544"/>
                <a:gd name="connsiteX895" fmla="*/ 223483 w 372645"/>
                <a:gd name="connsiteY895" fmla="*/ 226096 h 498544"/>
                <a:gd name="connsiteX896" fmla="*/ 224267 w 372645"/>
                <a:gd name="connsiteY896" fmla="*/ 227316 h 498544"/>
                <a:gd name="connsiteX897" fmla="*/ 225574 w 372645"/>
                <a:gd name="connsiteY897" fmla="*/ 229930 h 498544"/>
                <a:gd name="connsiteX898" fmla="*/ 226706 w 372645"/>
                <a:gd name="connsiteY898" fmla="*/ 231411 h 498544"/>
                <a:gd name="connsiteX899" fmla="*/ 228885 w 372645"/>
                <a:gd name="connsiteY899" fmla="*/ 234373 h 498544"/>
                <a:gd name="connsiteX900" fmla="*/ 230191 w 372645"/>
                <a:gd name="connsiteY900" fmla="*/ 235245 h 498544"/>
                <a:gd name="connsiteX901" fmla="*/ 231672 w 372645"/>
                <a:gd name="connsiteY901" fmla="*/ 235855 h 498544"/>
                <a:gd name="connsiteX902" fmla="*/ 232282 w 372645"/>
                <a:gd name="connsiteY902" fmla="*/ 236029 h 498544"/>
                <a:gd name="connsiteX903" fmla="*/ 234374 w 372645"/>
                <a:gd name="connsiteY903" fmla="*/ 236813 h 498544"/>
                <a:gd name="connsiteX904" fmla="*/ 234635 w 372645"/>
                <a:gd name="connsiteY904" fmla="*/ 236726 h 498544"/>
                <a:gd name="connsiteX905" fmla="*/ 237684 w 372645"/>
                <a:gd name="connsiteY905" fmla="*/ 236464 h 498544"/>
                <a:gd name="connsiteX906" fmla="*/ 238294 w 372645"/>
                <a:gd name="connsiteY906" fmla="*/ 236639 h 498544"/>
                <a:gd name="connsiteX907" fmla="*/ 240995 w 372645"/>
                <a:gd name="connsiteY907" fmla="*/ 237336 h 498544"/>
                <a:gd name="connsiteX908" fmla="*/ 241867 w 372645"/>
                <a:gd name="connsiteY908" fmla="*/ 237423 h 498544"/>
                <a:gd name="connsiteX909" fmla="*/ 241692 w 372645"/>
                <a:gd name="connsiteY909" fmla="*/ 236639 h 498544"/>
                <a:gd name="connsiteX910" fmla="*/ 242651 w 372645"/>
                <a:gd name="connsiteY910" fmla="*/ 236987 h 498544"/>
                <a:gd name="connsiteX911" fmla="*/ 243173 w 372645"/>
                <a:gd name="connsiteY911" fmla="*/ 237161 h 498544"/>
                <a:gd name="connsiteX912" fmla="*/ 243522 w 372645"/>
                <a:gd name="connsiteY912" fmla="*/ 237161 h 498544"/>
                <a:gd name="connsiteX913" fmla="*/ 243783 w 372645"/>
                <a:gd name="connsiteY913" fmla="*/ 237336 h 498544"/>
                <a:gd name="connsiteX914" fmla="*/ 245874 w 372645"/>
                <a:gd name="connsiteY914" fmla="*/ 237858 h 498544"/>
                <a:gd name="connsiteX915" fmla="*/ 248227 w 372645"/>
                <a:gd name="connsiteY915" fmla="*/ 239950 h 498544"/>
                <a:gd name="connsiteX916" fmla="*/ 248488 w 372645"/>
                <a:gd name="connsiteY916" fmla="*/ 239950 h 498544"/>
                <a:gd name="connsiteX917" fmla="*/ 251102 w 372645"/>
                <a:gd name="connsiteY917" fmla="*/ 240298 h 498544"/>
                <a:gd name="connsiteX918" fmla="*/ 251363 w 372645"/>
                <a:gd name="connsiteY918" fmla="*/ 240298 h 498544"/>
                <a:gd name="connsiteX919" fmla="*/ 252322 w 372645"/>
                <a:gd name="connsiteY919" fmla="*/ 238991 h 498544"/>
                <a:gd name="connsiteX920" fmla="*/ 254674 w 372645"/>
                <a:gd name="connsiteY920" fmla="*/ 234896 h 498544"/>
                <a:gd name="connsiteX921" fmla="*/ 256156 w 372645"/>
                <a:gd name="connsiteY921" fmla="*/ 232108 h 498544"/>
                <a:gd name="connsiteX922" fmla="*/ 256417 w 372645"/>
                <a:gd name="connsiteY922" fmla="*/ 231847 h 498544"/>
                <a:gd name="connsiteX923" fmla="*/ 256765 w 372645"/>
                <a:gd name="connsiteY923" fmla="*/ 230627 h 498544"/>
                <a:gd name="connsiteX924" fmla="*/ 257637 w 372645"/>
                <a:gd name="connsiteY924" fmla="*/ 229320 h 498544"/>
                <a:gd name="connsiteX925" fmla="*/ 258247 w 372645"/>
                <a:gd name="connsiteY925" fmla="*/ 227839 h 498544"/>
                <a:gd name="connsiteX926" fmla="*/ 258247 w 372645"/>
                <a:gd name="connsiteY926" fmla="*/ 227577 h 498544"/>
                <a:gd name="connsiteX927" fmla="*/ 259031 w 372645"/>
                <a:gd name="connsiteY927" fmla="*/ 227403 h 498544"/>
                <a:gd name="connsiteX928" fmla="*/ 259118 w 372645"/>
                <a:gd name="connsiteY928" fmla="*/ 226270 h 498544"/>
                <a:gd name="connsiteX929" fmla="*/ 259031 w 372645"/>
                <a:gd name="connsiteY929" fmla="*/ 225748 h 498544"/>
                <a:gd name="connsiteX930" fmla="*/ 258943 w 372645"/>
                <a:gd name="connsiteY930" fmla="*/ 225486 h 498544"/>
                <a:gd name="connsiteX931" fmla="*/ 259205 w 372645"/>
                <a:gd name="connsiteY931" fmla="*/ 225138 h 498544"/>
                <a:gd name="connsiteX932" fmla="*/ 259641 w 372645"/>
                <a:gd name="connsiteY932" fmla="*/ 224528 h 498544"/>
                <a:gd name="connsiteX933" fmla="*/ 260860 w 372645"/>
                <a:gd name="connsiteY933" fmla="*/ 223221 h 498544"/>
                <a:gd name="connsiteX934" fmla="*/ 261644 w 372645"/>
                <a:gd name="connsiteY934" fmla="*/ 223047 h 498544"/>
                <a:gd name="connsiteX935" fmla="*/ 261732 w 372645"/>
                <a:gd name="connsiteY935" fmla="*/ 223308 h 498544"/>
                <a:gd name="connsiteX936" fmla="*/ 262342 w 372645"/>
                <a:gd name="connsiteY936" fmla="*/ 223744 h 498544"/>
                <a:gd name="connsiteX937" fmla="*/ 264694 w 372645"/>
                <a:gd name="connsiteY937" fmla="*/ 222785 h 498544"/>
                <a:gd name="connsiteX938" fmla="*/ 265391 w 372645"/>
                <a:gd name="connsiteY938" fmla="*/ 221566 h 498544"/>
                <a:gd name="connsiteX939" fmla="*/ 265565 w 372645"/>
                <a:gd name="connsiteY939" fmla="*/ 220956 h 498544"/>
                <a:gd name="connsiteX940" fmla="*/ 265478 w 372645"/>
                <a:gd name="connsiteY940" fmla="*/ 220433 h 498544"/>
                <a:gd name="connsiteX941" fmla="*/ 265652 w 372645"/>
                <a:gd name="connsiteY941" fmla="*/ 220084 h 498544"/>
                <a:gd name="connsiteX942" fmla="*/ 265827 w 372645"/>
                <a:gd name="connsiteY942" fmla="*/ 219562 h 498544"/>
                <a:gd name="connsiteX943" fmla="*/ 266698 w 372645"/>
                <a:gd name="connsiteY943" fmla="*/ 217732 h 498544"/>
                <a:gd name="connsiteX944" fmla="*/ 267047 w 372645"/>
                <a:gd name="connsiteY944" fmla="*/ 216774 h 498544"/>
                <a:gd name="connsiteX945" fmla="*/ 266959 w 372645"/>
                <a:gd name="connsiteY945" fmla="*/ 216251 h 498544"/>
                <a:gd name="connsiteX946" fmla="*/ 266611 w 372645"/>
                <a:gd name="connsiteY946" fmla="*/ 215728 h 498544"/>
                <a:gd name="connsiteX947" fmla="*/ 266349 w 372645"/>
                <a:gd name="connsiteY947" fmla="*/ 215815 h 498544"/>
                <a:gd name="connsiteX948" fmla="*/ 266524 w 372645"/>
                <a:gd name="connsiteY948" fmla="*/ 213811 h 498544"/>
                <a:gd name="connsiteX949" fmla="*/ 267395 w 372645"/>
                <a:gd name="connsiteY949" fmla="*/ 212243 h 498544"/>
                <a:gd name="connsiteX950" fmla="*/ 268179 w 372645"/>
                <a:gd name="connsiteY950" fmla="*/ 211807 h 498544"/>
                <a:gd name="connsiteX951" fmla="*/ 268615 w 372645"/>
                <a:gd name="connsiteY951" fmla="*/ 211197 h 498544"/>
                <a:gd name="connsiteX952" fmla="*/ 268615 w 372645"/>
                <a:gd name="connsiteY952" fmla="*/ 210936 h 498544"/>
                <a:gd name="connsiteX953" fmla="*/ 268092 w 372645"/>
                <a:gd name="connsiteY953" fmla="*/ 209891 h 498544"/>
                <a:gd name="connsiteX954" fmla="*/ 268266 w 372645"/>
                <a:gd name="connsiteY954" fmla="*/ 209019 h 498544"/>
                <a:gd name="connsiteX955" fmla="*/ 268353 w 372645"/>
                <a:gd name="connsiteY955" fmla="*/ 208148 h 498544"/>
                <a:gd name="connsiteX956" fmla="*/ 268615 w 372645"/>
                <a:gd name="connsiteY956" fmla="*/ 207799 h 498544"/>
                <a:gd name="connsiteX957" fmla="*/ 269573 w 372645"/>
                <a:gd name="connsiteY957" fmla="*/ 207102 h 498544"/>
                <a:gd name="connsiteX958" fmla="*/ 269573 w 372645"/>
                <a:gd name="connsiteY958" fmla="*/ 206841 h 498544"/>
                <a:gd name="connsiteX959" fmla="*/ 269486 w 372645"/>
                <a:gd name="connsiteY959" fmla="*/ 206318 h 498544"/>
                <a:gd name="connsiteX960" fmla="*/ 272013 w 372645"/>
                <a:gd name="connsiteY960" fmla="*/ 204489 h 498544"/>
                <a:gd name="connsiteX961" fmla="*/ 273668 w 372645"/>
                <a:gd name="connsiteY961" fmla="*/ 201352 h 498544"/>
                <a:gd name="connsiteX962" fmla="*/ 273581 w 372645"/>
                <a:gd name="connsiteY962" fmla="*/ 200568 h 498544"/>
                <a:gd name="connsiteX963" fmla="*/ 273494 w 372645"/>
                <a:gd name="connsiteY963" fmla="*/ 200219 h 498544"/>
                <a:gd name="connsiteX964" fmla="*/ 273494 w 372645"/>
                <a:gd name="connsiteY964" fmla="*/ 199958 h 498544"/>
                <a:gd name="connsiteX965" fmla="*/ 273407 w 372645"/>
                <a:gd name="connsiteY965" fmla="*/ 199697 h 498544"/>
                <a:gd name="connsiteX966" fmla="*/ 273058 w 372645"/>
                <a:gd name="connsiteY966" fmla="*/ 199174 h 498544"/>
                <a:gd name="connsiteX967" fmla="*/ 272710 w 372645"/>
                <a:gd name="connsiteY967" fmla="*/ 199000 h 498544"/>
                <a:gd name="connsiteX968" fmla="*/ 272361 w 372645"/>
                <a:gd name="connsiteY968" fmla="*/ 198477 h 498544"/>
                <a:gd name="connsiteX969" fmla="*/ 271838 w 372645"/>
                <a:gd name="connsiteY969" fmla="*/ 198564 h 498544"/>
                <a:gd name="connsiteX970" fmla="*/ 271403 w 372645"/>
                <a:gd name="connsiteY970" fmla="*/ 198128 h 498544"/>
                <a:gd name="connsiteX971" fmla="*/ 271664 w 372645"/>
                <a:gd name="connsiteY971" fmla="*/ 197780 h 498544"/>
                <a:gd name="connsiteX972" fmla="*/ 272187 w 372645"/>
                <a:gd name="connsiteY972" fmla="*/ 197431 h 498544"/>
                <a:gd name="connsiteX973" fmla="*/ 272448 w 372645"/>
                <a:gd name="connsiteY973" fmla="*/ 197344 h 498544"/>
                <a:gd name="connsiteX974" fmla="*/ 274017 w 372645"/>
                <a:gd name="connsiteY974" fmla="*/ 196821 h 498544"/>
                <a:gd name="connsiteX975" fmla="*/ 274801 w 372645"/>
                <a:gd name="connsiteY975" fmla="*/ 196124 h 498544"/>
                <a:gd name="connsiteX976" fmla="*/ 275062 w 372645"/>
                <a:gd name="connsiteY976" fmla="*/ 196037 h 498544"/>
                <a:gd name="connsiteX977" fmla="*/ 275236 w 372645"/>
                <a:gd name="connsiteY977" fmla="*/ 195776 h 498544"/>
                <a:gd name="connsiteX978" fmla="*/ 275933 w 372645"/>
                <a:gd name="connsiteY978" fmla="*/ 194817 h 498544"/>
                <a:gd name="connsiteX979" fmla="*/ 276630 w 372645"/>
                <a:gd name="connsiteY979" fmla="*/ 193859 h 498544"/>
                <a:gd name="connsiteX980" fmla="*/ 277153 w 372645"/>
                <a:gd name="connsiteY980" fmla="*/ 191768 h 498544"/>
                <a:gd name="connsiteX981" fmla="*/ 277328 w 372645"/>
                <a:gd name="connsiteY981" fmla="*/ 191419 h 498544"/>
                <a:gd name="connsiteX982" fmla="*/ 277676 w 372645"/>
                <a:gd name="connsiteY982" fmla="*/ 190025 h 498544"/>
                <a:gd name="connsiteX983" fmla="*/ 277589 w 372645"/>
                <a:gd name="connsiteY983" fmla="*/ 189416 h 498544"/>
                <a:gd name="connsiteX984" fmla="*/ 278547 w 372645"/>
                <a:gd name="connsiteY984" fmla="*/ 188718 h 498544"/>
                <a:gd name="connsiteX985" fmla="*/ 279070 w 372645"/>
                <a:gd name="connsiteY985" fmla="*/ 188631 h 498544"/>
                <a:gd name="connsiteX986" fmla="*/ 279331 w 372645"/>
                <a:gd name="connsiteY986" fmla="*/ 188283 h 498544"/>
                <a:gd name="connsiteX987" fmla="*/ 280116 w 372645"/>
                <a:gd name="connsiteY987" fmla="*/ 187934 h 498544"/>
                <a:gd name="connsiteX988" fmla="*/ 280377 w 372645"/>
                <a:gd name="connsiteY988" fmla="*/ 187847 h 498544"/>
                <a:gd name="connsiteX989" fmla="*/ 281771 w 372645"/>
                <a:gd name="connsiteY989" fmla="*/ 187586 h 498544"/>
                <a:gd name="connsiteX990" fmla="*/ 282032 w 372645"/>
                <a:gd name="connsiteY990" fmla="*/ 187586 h 498544"/>
                <a:gd name="connsiteX991" fmla="*/ 282817 w 372645"/>
                <a:gd name="connsiteY991" fmla="*/ 187150 h 498544"/>
                <a:gd name="connsiteX992" fmla="*/ 283078 w 372645"/>
                <a:gd name="connsiteY992" fmla="*/ 187063 h 498544"/>
                <a:gd name="connsiteX993" fmla="*/ 284210 w 372645"/>
                <a:gd name="connsiteY993" fmla="*/ 187150 h 498544"/>
                <a:gd name="connsiteX994" fmla="*/ 286302 w 372645"/>
                <a:gd name="connsiteY994" fmla="*/ 186018 h 498544"/>
                <a:gd name="connsiteX995" fmla="*/ 286824 w 372645"/>
                <a:gd name="connsiteY995" fmla="*/ 185843 h 498544"/>
                <a:gd name="connsiteX996" fmla="*/ 287086 w 372645"/>
                <a:gd name="connsiteY996" fmla="*/ 185582 h 498544"/>
                <a:gd name="connsiteX997" fmla="*/ 287521 w 372645"/>
                <a:gd name="connsiteY997" fmla="*/ 185233 h 498544"/>
                <a:gd name="connsiteX998" fmla="*/ 287783 w 372645"/>
                <a:gd name="connsiteY998" fmla="*/ 185146 h 498544"/>
                <a:gd name="connsiteX999" fmla="*/ 288044 w 372645"/>
                <a:gd name="connsiteY999" fmla="*/ 184798 h 498544"/>
                <a:gd name="connsiteX1000" fmla="*/ 288567 w 372645"/>
                <a:gd name="connsiteY1000" fmla="*/ 184449 h 498544"/>
                <a:gd name="connsiteX1001" fmla="*/ 288741 w 372645"/>
                <a:gd name="connsiteY1001" fmla="*/ 184101 h 498544"/>
                <a:gd name="connsiteX1002" fmla="*/ 288741 w 372645"/>
                <a:gd name="connsiteY1002" fmla="*/ 183839 h 498544"/>
                <a:gd name="connsiteX1003" fmla="*/ 289787 w 372645"/>
                <a:gd name="connsiteY1003" fmla="*/ 183404 h 498544"/>
                <a:gd name="connsiteX1004" fmla="*/ 290048 w 372645"/>
                <a:gd name="connsiteY1004" fmla="*/ 183317 h 498544"/>
                <a:gd name="connsiteX1005" fmla="*/ 292314 w 372645"/>
                <a:gd name="connsiteY1005" fmla="*/ 183229 h 498544"/>
                <a:gd name="connsiteX1006" fmla="*/ 292575 w 372645"/>
                <a:gd name="connsiteY1006" fmla="*/ 183229 h 498544"/>
                <a:gd name="connsiteX1007" fmla="*/ 293359 w 372645"/>
                <a:gd name="connsiteY1007" fmla="*/ 182794 h 498544"/>
                <a:gd name="connsiteX1008" fmla="*/ 293533 w 372645"/>
                <a:gd name="connsiteY1008" fmla="*/ 182445 h 498544"/>
                <a:gd name="connsiteX1009" fmla="*/ 294143 w 372645"/>
                <a:gd name="connsiteY1009" fmla="*/ 182358 h 498544"/>
                <a:gd name="connsiteX1010" fmla="*/ 294753 w 372645"/>
                <a:gd name="connsiteY1010" fmla="*/ 181138 h 498544"/>
                <a:gd name="connsiteX1011" fmla="*/ 295101 w 372645"/>
                <a:gd name="connsiteY1011" fmla="*/ 179919 h 498544"/>
                <a:gd name="connsiteX1012" fmla="*/ 295101 w 372645"/>
                <a:gd name="connsiteY1012" fmla="*/ 179657 h 498544"/>
                <a:gd name="connsiteX1013" fmla="*/ 295276 w 372645"/>
                <a:gd name="connsiteY1013" fmla="*/ 179134 h 498544"/>
                <a:gd name="connsiteX1014" fmla="*/ 295450 w 372645"/>
                <a:gd name="connsiteY1014" fmla="*/ 178786 h 498544"/>
                <a:gd name="connsiteX1015" fmla="*/ 295624 w 372645"/>
                <a:gd name="connsiteY1015" fmla="*/ 177915 h 498544"/>
                <a:gd name="connsiteX1016" fmla="*/ 296060 w 372645"/>
                <a:gd name="connsiteY1016" fmla="*/ 177305 h 498544"/>
                <a:gd name="connsiteX1017" fmla="*/ 296844 w 372645"/>
                <a:gd name="connsiteY1017" fmla="*/ 177130 h 498544"/>
                <a:gd name="connsiteX1018" fmla="*/ 297105 w 372645"/>
                <a:gd name="connsiteY1018" fmla="*/ 176782 h 498544"/>
                <a:gd name="connsiteX1019" fmla="*/ 297890 w 372645"/>
                <a:gd name="connsiteY1019" fmla="*/ 176695 h 498544"/>
                <a:gd name="connsiteX1020" fmla="*/ 298238 w 372645"/>
                <a:gd name="connsiteY1020" fmla="*/ 176608 h 498544"/>
                <a:gd name="connsiteX1021" fmla="*/ 298674 w 372645"/>
                <a:gd name="connsiteY1021" fmla="*/ 176259 h 498544"/>
                <a:gd name="connsiteX1022" fmla="*/ 299196 w 372645"/>
                <a:gd name="connsiteY1022" fmla="*/ 175649 h 498544"/>
                <a:gd name="connsiteX1023" fmla="*/ 299371 w 372645"/>
                <a:gd name="connsiteY1023" fmla="*/ 175301 h 498544"/>
                <a:gd name="connsiteX1024" fmla="*/ 300329 w 372645"/>
                <a:gd name="connsiteY1024" fmla="*/ 173994 h 498544"/>
                <a:gd name="connsiteX1025" fmla="*/ 301113 w 372645"/>
                <a:gd name="connsiteY1025" fmla="*/ 173907 h 498544"/>
                <a:gd name="connsiteX1026" fmla="*/ 301462 w 372645"/>
                <a:gd name="connsiteY1026" fmla="*/ 174081 h 498544"/>
                <a:gd name="connsiteX1027" fmla="*/ 302246 w 372645"/>
                <a:gd name="connsiteY1027" fmla="*/ 173907 h 498544"/>
                <a:gd name="connsiteX1028" fmla="*/ 303291 w 372645"/>
                <a:gd name="connsiteY1028" fmla="*/ 173210 h 498544"/>
                <a:gd name="connsiteX1029" fmla="*/ 303204 w 372645"/>
                <a:gd name="connsiteY1029" fmla="*/ 172948 h 498544"/>
                <a:gd name="connsiteX1030" fmla="*/ 303466 w 372645"/>
                <a:gd name="connsiteY1030" fmla="*/ 172861 h 498544"/>
                <a:gd name="connsiteX1031" fmla="*/ 304511 w 372645"/>
                <a:gd name="connsiteY1031" fmla="*/ 172426 h 498544"/>
                <a:gd name="connsiteX1032" fmla="*/ 305470 w 372645"/>
                <a:gd name="connsiteY1032" fmla="*/ 173123 h 498544"/>
                <a:gd name="connsiteX1033" fmla="*/ 305818 w 372645"/>
                <a:gd name="connsiteY1033" fmla="*/ 173297 h 498544"/>
                <a:gd name="connsiteX1034" fmla="*/ 307125 w 372645"/>
                <a:gd name="connsiteY1034" fmla="*/ 174517 h 498544"/>
                <a:gd name="connsiteX1035" fmla="*/ 308606 w 372645"/>
                <a:gd name="connsiteY1035" fmla="*/ 174778 h 498544"/>
                <a:gd name="connsiteX1036" fmla="*/ 310610 w 372645"/>
                <a:gd name="connsiteY1036" fmla="*/ 175039 h 498544"/>
                <a:gd name="connsiteX1037" fmla="*/ 312353 w 372645"/>
                <a:gd name="connsiteY1037" fmla="*/ 175039 h 498544"/>
                <a:gd name="connsiteX1038" fmla="*/ 312614 w 372645"/>
                <a:gd name="connsiteY1038" fmla="*/ 175214 h 498544"/>
                <a:gd name="connsiteX1039" fmla="*/ 313485 w 372645"/>
                <a:gd name="connsiteY1039" fmla="*/ 175388 h 498544"/>
                <a:gd name="connsiteX1040" fmla="*/ 313834 w 372645"/>
                <a:gd name="connsiteY1040" fmla="*/ 175562 h 498544"/>
                <a:gd name="connsiteX1041" fmla="*/ 314095 w 372645"/>
                <a:gd name="connsiteY1041" fmla="*/ 175562 h 498544"/>
                <a:gd name="connsiteX1042" fmla="*/ 315925 w 372645"/>
                <a:gd name="connsiteY1042" fmla="*/ 176085 h 498544"/>
                <a:gd name="connsiteX1043" fmla="*/ 316622 w 372645"/>
                <a:gd name="connsiteY1043" fmla="*/ 177043 h 498544"/>
                <a:gd name="connsiteX1044" fmla="*/ 317319 w 372645"/>
                <a:gd name="connsiteY1044" fmla="*/ 177479 h 498544"/>
                <a:gd name="connsiteX1045" fmla="*/ 317842 w 372645"/>
                <a:gd name="connsiteY1045" fmla="*/ 177392 h 498544"/>
                <a:gd name="connsiteX1046" fmla="*/ 318452 w 372645"/>
                <a:gd name="connsiteY1046" fmla="*/ 177566 h 498544"/>
                <a:gd name="connsiteX1047" fmla="*/ 318713 w 372645"/>
                <a:gd name="connsiteY1047" fmla="*/ 177566 h 498544"/>
                <a:gd name="connsiteX1048" fmla="*/ 320543 w 372645"/>
                <a:gd name="connsiteY1048" fmla="*/ 178350 h 498544"/>
                <a:gd name="connsiteX1049" fmla="*/ 321153 w 372645"/>
                <a:gd name="connsiteY1049" fmla="*/ 178786 h 498544"/>
                <a:gd name="connsiteX1050" fmla="*/ 321501 w 372645"/>
                <a:gd name="connsiteY1050" fmla="*/ 179047 h 498544"/>
                <a:gd name="connsiteX1051" fmla="*/ 322634 w 372645"/>
                <a:gd name="connsiteY1051" fmla="*/ 180790 h 498544"/>
                <a:gd name="connsiteX1052" fmla="*/ 322982 w 372645"/>
                <a:gd name="connsiteY1052" fmla="*/ 181313 h 498544"/>
                <a:gd name="connsiteX1053" fmla="*/ 323331 w 372645"/>
                <a:gd name="connsiteY1053" fmla="*/ 181487 h 498544"/>
                <a:gd name="connsiteX1054" fmla="*/ 324464 w 372645"/>
                <a:gd name="connsiteY1054" fmla="*/ 183229 h 498544"/>
                <a:gd name="connsiteX1055" fmla="*/ 324812 w 372645"/>
                <a:gd name="connsiteY1055" fmla="*/ 183491 h 498544"/>
                <a:gd name="connsiteX1056" fmla="*/ 325596 w 372645"/>
                <a:gd name="connsiteY1056" fmla="*/ 184449 h 498544"/>
                <a:gd name="connsiteX1057" fmla="*/ 325945 w 372645"/>
                <a:gd name="connsiteY1057" fmla="*/ 184972 h 498544"/>
                <a:gd name="connsiteX1058" fmla="*/ 325945 w 372645"/>
                <a:gd name="connsiteY1058" fmla="*/ 185233 h 498544"/>
                <a:gd name="connsiteX1059" fmla="*/ 326729 w 372645"/>
                <a:gd name="connsiteY1059" fmla="*/ 186540 h 498544"/>
                <a:gd name="connsiteX1060" fmla="*/ 328036 w 372645"/>
                <a:gd name="connsiteY1060" fmla="*/ 189067 h 498544"/>
                <a:gd name="connsiteX1061" fmla="*/ 328384 w 372645"/>
                <a:gd name="connsiteY1061" fmla="*/ 189328 h 498544"/>
                <a:gd name="connsiteX1062" fmla="*/ 328820 w 372645"/>
                <a:gd name="connsiteY1062" fmla="*/ 190374 h 498544"/>
                <a:gd name="connsiteX1063" fmla="*/ 330737 w 372645"/>
                <a:gd name="connsiteY1063" fmla="*/ 191419 h 498544"/>
                <a:gd name="connsiteX1064" fmla="*/ 331085 w 372645"/>
                <a:gd name="connsiteY1064" fmla="*/ 191942 h 498544"/>
                <a:gd name="connsiteX1065" fmla="*/ 331695 w 372645"/>
                <a:gd name="connsiteY1065" fmla="*/ 192378 h 498544"/>
                <a:gd name="connsiteX1066" fmla="*/ 332044 w 372645"/>
                <a:gd name="connsiteY1066" fmla="*/ 192552 h 498544"/>
                <a:gd name="connsiteX1067" fmla="*/ 332392 w 372645"/>
                <a:gd name="connsiteY1067" fmla="*/ 193075 h 498544"/>
                <a:gd name="connsiteX1068" fmla="*/ 332479 w 372645"/>
                <a:gd name="connsiteY1068" fmla="*/ 193336 h 498544"/>
                <a:gd name="connsiteX1069" fmla="*/ 332479 w 372645"/>
                <a:gd name="connsiteY1069" fmla="*/ 193598 h 498544"/>
                <a:gd name="connsiteX1070" fmla="*/ 332915 w 372645"/>
                <a:gd name="connsiteY1070" fmla="*/ 194120 h 498544"/>
                <a:gd name="connsiteX1071" fmla="*/ 332654 w 372645"/>
                <a:gd name="connsiteY1071" fmla="*/ 194208 h 498544"/>
                <a:gd name="connsiteX1072" fmla="*/ 332392 w 372645"/>
                <a:gd name="connsiteY1072" fmla="*/ 194469 h 498544"/>
                <a:gd name="connsiteX1073" fmla="*/ 332741 w 372645"/>
                <a:gd name="connsiteY1073" fmla="*/ 194992 h 498544"/>
                <a:gd name="connsiteX1074" fmla="*/ 333089 w 372645"/>
                <a:gd name="connsiteY1074" fmla="*/ 195253 h 498544"/>
                <a:gd name="connsiteX1075" fmla="*/ 333438 w 372645"/>
                <a:gd name="connsiteY1075" fmla="*/ 195427 h 498544"/>
                <a:gd name="connsiteX1076" fmla="*/ 333699 w 372645"/>
                <a:gd name="connsiteY1076" fmla="*/ 195689 h 498544"/>
                <a:gd name="connsiteX1077" fmla="*/ 333961 w 372645"/>
                <a:gd name="connsiteY1077" fmla="*/ 195602 h 498544"/>
                <a:gd name="connsiteX1078" fmla="*/ 334135 w 372645"/>
                <a:gd name="connsiteY1078" fmla="*/ 196473 h 498544"/>
                <a:gd name="connsiteX1079" fmla="*/ 334745 w 372645"/>
                <a:gd name="connsiteY1079" fmla="*/ 198303 h 498544"/>
                <a:gd name="connsiteX1080" fmla="*/ 335616 w 372645"/>
                <a:gd name="connsiteY1080" fmla="*/ 200132 h 498544"/>
                <a:gd name="connsiteX1081" fmla="*/ 335790 w 372645"/>
                <a:gd name="connsiteY1081" fmla="*/ 200916 h 498544"/>
                <a:gd name="connsiteX1082" fmla="*/ 336139 w 372645"/>
                <a:gd name="connsiteY1082" fmla="*/ 201700 h 498544"/>
                <a:gd name="connsiteX1083" fmla="*/ 336661 w 372645"/>
                <a:gd name="connsiteY1083" fmla="*/ 202746 h 498544"/>
                <a:gd name="connsiteX1084" fmla="*/ 336836 w 372645"/>
                <a:gd name="connsiteY1084" fmla="*/ 204053 h 498544"/>
                <a:gd name="connsiteX1085" fmla="*/ 337097 w 372645"/>
                <a:gd name="connsiteY1085" fmla="*/ 205186 h 498544"/>
                <a:gd name="connsiteX1086" fmla="*/ 337794 w 372645"/>
                <a:gd name="connsiteY1086" fmla="*/ 205883 h 498544"/>
                <a:gd name="connsiteX1087" fmla="*/ 338491 w 372645"/>
                <a:gd name="connsiteY1087" fmla="*/ 208584 h 498544"/>
                <a:gd name="connsiteX1088" fmla="*/ 338665 w 372645"/>
                <a:gd name="connsiteY1088" fmla="*/ 209629 h 498544"/>
                <a:gd name="connsiteX1089" fmla="*/ 339275 w 372645"/>
                <a:gd name="connsiteY1089" fmla="*/ 211546 h 498544"/>
                <a:gd name="connsiteX1090" fmla="*/ 339798 w 372645"/>
                <a:gd name="connsiteY1090" fmla="*/ 212853 h 498544"/>
                <a:gd name="connsiteX1091" fmla="*/ 339885 w 372645"/>
                <a:gd name="connsiteY1091" fmla="*/ 213376 h 498544"/>
                <a:gd name="connsiteX1092" fmla="*/ 339972 w 372645"/>
                <a:gd name="connsiteY1092" fmla="*/ 213898 h 498544"/>
                <a:gd name="connsiteX1093" fmla="*/ 340059 w 372645"/>
                <a:gd name="connsiteY1093" fmla="*/ 214160 h 498544"/>
                <a:gd name="connsiteX1094" fmla="*/ 340321 w 372645"/>
                <a:gd name="connsiteY1094" fmla="*/ 215554 h 498544"/>
                <a:gd name="connsiteX1095" fmla="*/ 340321 w 372645"/>
                <a:gd name="connsiteY1095" fmla="*/ 215815 h 498544"/>
                <a:gd name="connsiteX1096" fmla="*/ 340408 w 372645"/>
                <a:gd name="connsiteY1096" fmla="*/ 216077 h 498544"/>
                <a:gd name="connsiteX1097" fmla="*/ 340931 w 372645"/>
                <a:gd name="connsiteY1097" fmla="*/ 217645 h 498544"/>
                <a:gd name="connsiteX1098" fmla="*/ 341018 w 372645"/>
                <a:gd name="connsiteY1098" fmla="*/ 218255 h 498544"/>
                <a:gd name="connsiteX1099" fmla="*/ 341802 w 372645"/>
                <a:gd name="connsiteY1099" fmla="*/ 221130 h 498544"/>
                <a:gd name="connsiteX1100" fmla="*/ 341889 w 372645"/>
                <a:gd name="connsiteY1100" fmla="*/ 221479 h 498544"/>
                <a:gd name="connsiteX1101" fmla="*/ 341889 w 372645"/>
                <a:gd name="connsiteY1101" fmla="*/ 221740 h 498544"/>
                <a:gd name="connsiteX1102" fmla="*/ 342412 w 372645"/>
                <a:gd name="connsiteY1102" fmla="*/ 223047 h 498544"/>
                <a:gd name="connsiteX1103" fmla="*/ 342935 w 372645"/>
                <a:gd name="connsiteY1103" fmla="*/ 224092 h 498544"/>
                <a:gd name="connsiteX1104" fmla="*/ 343457 w 372645"/>
                <a:gd name="connsiteY1104" fmla="*/ 225661 h 498544"/>
                <a:gd name="connsiteX1105" fmla="*/ 343457 w 372645"/>
                <a:gd name="connsiteY1105" fmla="*/ 225922 h 498544"/>
                <a:gd name="connsiteX1106" fmla="*/ 344503 w 372645"/>
                <a:gd name="connsiteY1106" fmla="*/ 228274 h 498544"/>
                <a:gd name="connsiteX1107" fmla="*/ 346420 w 372645"/>
                <a:gd name="connsiteY1107" fmla="*/ 231324 h 498544"/>
                <a:gd name="connsiteX1108" fmla="*/ 347204 w 372645"/>
                <a:gd name="connsiteY1108" fmla="*/ 232544 h 498544"/>
                <a:gd name="connsiteX1109" fmla="*/ 347378 w 372645"/>
                <a:gd name="connsiteY1109" fmla="*/ 233415 h 498544"/>
                <a:gd name="connsiteX1110" fmla="*/ 347814 w 372645"/>
                <a:gd name="connsiteY1110" fmla="*/ 234722 h 498544"/>
                <a:gd name="connsiteX1111" fmla="*/ 348598 w 372645"/>
                <a:gd name="connsiteY1111" fmla="*/ 235942 h 498544"/>
                <a:gd name="connsiteX1112" fmla="*/ 349121 w 372645"/>
                <a:gd name="connsiteY1112" fmla="*/ 236987 h 498544"/>
                <a:gd name="connsiteX1113" fmla="*/ 349818 w 372645"/>
                <a:gd name="connsiteY1113" fmla="*/ 238033 h 498544"/>
                <a:gd name="connsiteX1114" fmla="*/ 350689 w 372645"/>
                <a:gd name="connsiteY1114" fmla="*/ 239775 h 498544"/>
                <a:gd name="connsiteX1115" fmla="*/ 351125 w 372645"/>
                <a:gd name="connsiteY1115" fmla="*/ 240559 h 498544"/>
                <a:gd name="connsiteX1116" fmla="*/ 351212 w 372645"/>
                <a:gd name="connsiteY1116" fmla="*/ 241082 h 498544"/>
                <a:gd name="connsiteX1117" fmla="*/ 351037 w 372645"/>
                <a:gd name="connsiteY1117" fmla="*/ 241692 h 498544"/>
                <a:gd name="connsiteX1118" fmla="*/ 351386 w 372645"/>
                <a:gd name="connsiteY1118" fmla="*/ 242215 h 498544"/>
                <a:gd name="connsiteX1119" fmla="*/ 351647 w 372645"/>
                <a:gd name="connsiteY1119" fmla="*/ 243609 h 498544"/>
                <a:gd name="connsiteX1120" fmla="*/ 351734 w 372645"/>
                <a:gd name="connsiteY1120" fmla="*/ 243870 h 498544"/>
                <a:gd name="connsiteX1121" fmla="*/ 351909 w 372645"/>
                <a:gd name="connsiteY1121" fmla="*/ 244916 h 498544"/>
                <a:gd name="connsiteX1122" fmla="*/ 352693 w 372645"/>
                <a:gd name="connsiteY1122" fmla="*/ 247878 h 498544"/>
                <a:gd name="connsiteX1123" fmla="*/ 353041 w 372645"/>
                <a:gd name="connsiteY1123" fmla="*/ 250056 h 498544"/>
                <a:gd name="connsiteX1124" fmla="*/ 353390 w 372645"/>
                <a:gd name="connsiteY1124" fmla="*/ 250579 h 498544"/>
                <a:gd name="connsiteX1125" fmla="*/ 353913 w 372645"/>
                <a:gd name="connsiteY1125" fmla="*/ 251625 h 498544"/>
                <a:gd name="connsiteX1126" fmla="*/ 354523 w 372645"/>
                <a:gd name="connsiteY1126" fmla="*/ 253716 h 498544"/>
                <a:gd name="connsiteX1127" fmla="*/ 354610 w 372645"/>
                <a:gd name="connsiteY1127" fmla="*/ 254239 h 498544"/>
                <a:gd name="connsiteX1128" fmla="*/ 354436 w 372645"/>
                <a:gd name="connsiteY1128" fmla="*/ 254848 h 498544"/>
                <a:gd name="connsiteX1129" fmla="*/ 354697 w 372645"/>
                <a:gd name="connsiteY1129" fmla="*/ 256242 h 498544"/>
                <a:gd name="connsiteX1130" fmla="*/ 355220 w 372645"/>
                <a:gd name="connsiteY1130" fmla="*/ 257811 h 498544"/>
                <a:gd name="connsiteX1131" fmla="*/ 355394 w 372645"/>
                <a:gd name="connsiteY1131" fmla="*/ 258333 h 498544"/>
                <a:gd name="connsiteX1132" fmla="*/ 355917 w 372645"/>
                <a:gd name="connsiteY1132" fmla="*/ 259902 h 498544"/>
                <a:gd name="connsiteX1133" fmla="*/ 355917 w 372645"/>
                <a:gd name="connsiteY1133" fmla="*/ 260163 h 498544"/>
                <a:gd name="connsiteX1134" fmla="*/ 356004 w 372645"/>
                <a:gd name="connsiteY1134" fmla="*/ 260512 h 498544"/>
                <a:gd name="connsiteX1135" fmla="*/ 356091 w 372645"/>
                <a:gd name="connsiteY1135" fmla="*/ 261034 h 498544"/>
                <a:gd name="connsiteX1136" fmla="*/ 357223 w 372645"/>
                <a:gd name="connsiteY1136" fmla="*/ 264171 h 498544"/>
                <a:gd name="connsiteX1137" fmla="*/ 357659 w 372645"/>
                <a:gd name="connsiteY1137" fmla="*/ 265217 h 498544"/>
                <a:gd name="connsiteX1138" fmla="*/ 357746 w 372645"/>
                <a:gd name="connsiteY1138" fmla="*/ 265478 h 498544"/>
                <a:gd name="connsiteX1139" fmla="*/ 357746 w 372645"/>
                <a:gd name="connsiteY1139" fmla="*/ 265739 h 498544"/>
                <a:gd name="connsiteX1140" fmla="*/ 358095 w 372645"/>
                <a:gd name="connsiteY1140" fmla="*/ 266001 h 498544"/>
                <a:gd name="connsiteX1141" fmla="*/ 358879 w 372645"/>
                <a:gd name="connsiteY1141" fmla="*/ 267221 h 498544"/>
                <a:gd name="connsiteX1142" fmla="*/ 360012 w 372645"/>
                <a:gd name="connsiteY1142" fmla="*/ 270444 h 498544"/>
                <a:gd name="connsiteX1143" fmla="*/ 360273 w 372645"/>
                <a:gd name="connsiteY1143" fmla="*/ 270357 h 498544"/>
                <a:gd name="connsiteX1144" fmla="*/ 360447 w 372645"/>
                <a:gd name="connsiteY1144" fmla="*/ 271228 h 498544"/>
                <a:gd name="connsiteX1145" fmla="*/ 361232 w 372645"/>
                <a:gd name="connsiteY1145" fmla="*/ 272710 h 498544"/>
                <a:gd name="connsiteX1146" fmla="*/ 361580 w 372645"/>
                <a:gd name="connsiteY1146" fmla="*/ 272971 h 498544"/>
                <a:gd name="connsiteX1147" fmla="*/ 361580 w 372645"/>
                <a:gd name="connsiteY1147" fmla="*/ 273232 h 498544"/>
                <a:gd name="connsiteX1148" fmla="*/ 361841 w 372645"/>
                <a:gd name="connsiteY1148" fmla="*/ 274365 h 498544"/>
                <a:gd name="connsiteX1149" fmla="*/ 362190 w 372645"/>
                <a:gd name="connsiteY1149" fmla="*/ 275062 h 498544"/>
                <a:gd name="connsiteX1150" fmla="*/ 362364 w 372645"/>
                <a:gd name="connsiteY1150" fmla="*/ 275933 h 498544"/>
                <a:gd name="connsiteX1151" fmla="*/ 362974 w 372645"/>
                <a:gd name="connsiteY1151" fmla="*/ 277763 h 498544"/>
                <a:gd name="connsiteX1152" fmla="*/ 364629 w 372645"/>
                <a:gd name="connsiteY1152" fmla="*/ 279157 h 498544"/>
                <a:gd name="connsiteX1153" fmla="*/ 364978 w 372645"/>
                <a:gd name="connsiteY1153" fmla="*/ 279680 h 498544"/>
                <a:gd name="connsiteX1154" fmla="*/ 366111 w 372645"/>
                <a:gd name="connsiteY1154" fmla="*/ 281422 h 498544"/>
                <a:gd name="connsiteX1155" fmla="*/ 366546 w 372645"/>
                <a:gd name="connsiteY1155" fmla="*/ 282206 h 498544"/>
                <a:gd name="connsiteX1156" fmla="*/ 368376 w 372645"/>
                <a:gd name="connsiteY1156" fmla="*/ 284385 h 498544"/>
                <a:gd name="connsiteX1157" fmla="*/ 368724 w 372645"/>
                <a:gd name="connsiteY1157" fmla="*/ 284907 h 498544"/>
                <a:gd name="connsiteX1158" fmla="*/ 369422 w 372645"/>
                <a:gd name="connsiteY1158" fmla="*/ 285866 h 498544"/>
                <a:gd name="connsiteX1159" fmla="*/ 369857 w 372645"/>
                <a:gd name="connsiteY1159" fmla="*/ 286650 h 498544"/>
                <a:gd name="connsiteX1160" fmla="*/ 370206 w 372645"/>
                <a:gd name="connsiteY1160" fmla="*/ 286911 h 498544"/>
                <a:gd name="connsiteX1161" fmla="*/ 370641 w 372645"/>
                <a:gd name="connsiteY1161" fmla="*/ 287608 h 498544"/>
                <a:gd name="connsiteX1162" fmla="*/ 371251 w 372645"/>
                <a:gd name="connsiteY1162" fmla="*/ 287783 h 498544"/>
                <a:gd name="connsiteX1163" fmla="*/ 371251 w 372645"/>
                <a:gd name="connsiteY1163" fmla="*/ 288131 h 498544"/>
                <a:gd name="connsiteX1164" fmla="*/ 370728 w 372645"/>
                <a:gd name="connsiteY1164" fmla="*/ 288480 h 498544"/>
                <a:gd name="connsiteX1165" fmla="*/ 370815 w 372645"/>
                <a:gd name="connsiteY1165" fmla="*/ 288741 h 498544"/>
                <a:gd name="connsiteX1166" fmla="*/ 370815 w 372645"/>
                <a:gd name="connsiteY1166" fmla="*/ 289002 h 498544"/>
                <a:gd name="connsiteX1167" fmla="*/ 370903 w 372645"/>
                <a:gd name="connsiteY1167" fmla="*/ 289264 h 498544"/>
                <a:gd name="connsiteX1168" fmla="*/ 370990 w 372645"/>
                <a:gd name="connsiteY1168" fmla="*/ 289525 h 498544"/>
                <a:gd name="connsiteX1169" fmla="*/ 370990 w 372645"/>
                <a:gd name="connsiteY1169" fmla="*/ 289787 h 498544"/>
                <a:gd name="connsiteX1170" fmla="*/ 371338 w 372645"/>
                <a:gd name="connsiteY1170" fmla="*/ 290048 h 498544"/>
                <a:gd name="connsiteX1171" fmla="*/ 371338 w 372645"/>
                <a:gd name="connsiteY1171" fmla="*/ 290309 h 498544"/>
                <a:gd name="connsiteX1172" fmla="*/ 371687 w 372645"/>
                <a:gd name="connsiteY1172" fmla="*/ 290571 h 498544"/>
                <a:gd name="connsiteX1173" fmla="*/ 372297 w 372645"/>
                <a:gd name="connsiteY1173" fmla="*/ 291006 h 498544"/>
                <a:gd name="connsiteX1174" fmla="*/ 372209 w 372645"/>
                <a:gd name="connsiteY1174" fmla="*/ 291878 h 498544"/>
                <a:gd name="connsiteX1175" fmla="*/ 372209 w 372645"/>
                <a:gd name="connsiteY1175" fmla="*/ 292139 h 498544"/>
                <a:gd name="connsiteX1176" fmla="*/ 372297 w 372645"/>
                <a:gd name="connsiteY1176" fmla="*/ 292400 h 498544"/>
                <a:gd name="connsiteX1177" fmla="*/ 372035 w 372645"/>
                <a:gd name="connsiteY1177" fmla="*/ 292488 h 498544"/>
                <a:gd name="connsiteX1178" fmla="*/ 371513 w 372645"/>
                <a:gd name="connsiteY1178" fmla="*/ 294230 h 498544"/>
                <a:gd name="connsiteX1179" fmla="*/ 370815 w 372645"/>
                <a:gd name="connsiteY1179" fmla="*/ 295188 h 498544"/>
                <a:gd name="connsiteX1180" fmla="*/ 370641 w 372645"/>
                <a:gd name="connsiteY1180" fmla="*/ 295798 h 498544"/>
                <a:gd name="connsiteX1181" fmla="*/ 370118 w 372645"/>
                <a:gd name="connsiteY1181" fmla="*/ 296147 h 498544"/>
                <a:gd name="connsiteX1182" fmla="*/ 370206 w 372645"/>
                <a:gd name="connsiteY1182" fmla="*/ 296408 h 498544"/>
                <a:gd name="connsiteX1183" fmla="*/ 369770 w 372645"/>
                <a:gd name="connsiteY1183" fmla="*/ 297628 h 498544"/>
                <a:gd name="connsiteX1184" fmla="*/ 369596 w 372645"/>
                <a:gd name="connsiteY1184" fmla="*/ 299893 h 498544"/>
                <a:gd name="connsiteX1185" fmla="*/ 369508 w 372645"/>
                <a:gd name="connsiteY1185" fmla="*/ 300765 h 498544"/>
                <a:gd name="connsiteX1186" fmla="*/ 369334 w 372645"/>
                <a:gd name="connsiteY1186" fmla="*/ 301636 h 498544"/>
                <a:gd name="connsiteX1187" fmla="*/ 369422 w 372645"/>
                <a:gd name="connsiteY1187" fmla="*/ 301897 h 498544"/>
                <a:gd name="connsiteX1188" fmla="*/ 369508 w 372645"/>
                <a:gd name="connsiteY1188" fmla="*/ 302420 h 498544"/>
                <a:gd name="connsiteX1189" fmla="*/ 369596 w 372645"/>
                <a:gd name="connsiteY1189" fmla="*/ 302943 h 498544"/>
                <a:gd name="connsiteX1190" fmla="*/ 369683 w 372645"/>
                <a:gd name="connsiteY1190" fmla="*/ 303204 h 498544"/>
                <a:gd name="connsiteX1191" fmla="*/ 369683 w 372645"/>
                <a:gd name="connsiteY1191" fmla="*/ 303466 h 498544"/>
                <a:gd name="connsiteX1192" fmla="*/ 370380 w 372645"/>
                <a:gd name="connsiteY1192" fmla="*/ 305644 h 498544"/>
                <a:gd name="connsiteX1193" fmla="*/ 370206 w 372645"/>
                <a:gd name="connsiteY1193" fmla="*/ 306515 h 498544"/>
                <a:gd name="connsiteX1194" fmla="*/ 370467 w 372645"/>
                <a:gd name="connsiteY1194" fmla="*/ 307822 h 498544"/>
                <a:gd name="connsiteX1195" fmla="*/ 370293 w 372645"/>
                <a:gd name="connsiteY1195" fmla="*/ 308432 h 498544"/>
                <a:gd name="connsiteX1196" fmla="*/ 370206 w 372645"/>
                <a:gd name="connsiteY1196" fmla="*/ 309565 h 498544"/>
                <a:gd name="connsiteX1197" fmla="*/ 370206 w 372645"/>
                <a:gd name="connsiteY1197" fmla="*/ 309826 h 498544"/>
                <a:gd name="connsiteX1198" fmla="*/ 370031 w 372645"/>
                <a:gd name="connsiteY1198" fmla="*/ 310436 h 498544"/>
                <a:gd name="connsiteX1199" fmla="*/ 370293 w 372645"/>
                <a:gd name="connsiteY1199" fmla="*/ 311830 h 498544"/>
                <a:gd name="connsiteX1200" fmla="*/ 370380 w 372645"/>
                <a:gd name="connsiteY1200" fmla="*/ 312091 h 498544"/>
                <a:gd name="connsiteX1201" fmla="*/ 370467 w 372645"/>
                <a:gd name="connsiteY1201" fmla="*/ 312614 h 498544"/>
                <a:gd name="connsiteX1202" fmla="*/ 370815 w 372645"/>
                <a:gd name="connsiteY1202" fmla="*/ 313137 h 498544"/>
                <a:gd name="connsiteX1203" fmla="*/ 371600 w 372645"/>
                <a:gd name="connsiteY1203" fmla="*/ 314357 h 498544"/>
                <a:gd name="connsiteX1204" fmla="*/ 372471 w 372645"/>
                <a:gd name="connsiteY1204" fmla="*/ 316186 h 498544"/>
                <a:gd name="connsiteX1205" fmla="*/ 372645 w 372645"/>
                <a:gd name="connsiteY1205" fmla="*/ 316970 h 498544"/>
                <a:gd name="connsiteX1206" fmla="*/ 372471 w 372645"/>
                <a:gd name="connsiteY1206" fmla="*/ 317842 h 498544"/>
                <a:gd name="connsiteX1207" fmla="*/ 371774 w 372645"/>
                <a:gd name="connsiteY1207" fmla="*/ 320543 h 498544"/>
                <a:gd name="connsiteX1208" fmla="*/ 371948 w 372645"/>
                <a:gd name="connsiteY1208" fmla="*/ 321065 h 498544"/>
                <a:gd name="connsiteX1209" fmla="*/ 372035 w 372645"/>
                <a:gd name="connsiteY1209" fmla="*/ 321588 h 498544"/>
                <a:gd name="connsiteX1210" fmla="*/ 372122 w 372645"/>
                <a:gd name="connsiteY1210" fmla="*/ 322459 h 498544"/>
                <a:gd name="connsiteX1211" fmla="*/ 372209 w 372645"/>
                <a:gd name="connsiteY1211" fmla="*/ 322721 h 498544"/>
                <a:gd name="connsiteX1212" fmla="*/ 371948 w 372645"/>
                <a:gd name="connsiteY1212" fmla="*/ 322982 h 498544"/>
                <a:gd name="connsiteX1213" fmla="*/ 371687 w 372645"/>
                <a:gd name="connsiteY1213" fmla="*/ 324463 h 498544"/>
                <a:gd name="connsiteX1214" fmla="*/ 371513 w 372645"/>
                <a:gd name="connsiteY1214" fmla="*/ 325073 h 498544"/>
                <a:gd name="connsiteX1215" fmla="*/ 371077 w 372645"/>
                <a:gd name="connsiteY1215" fmla="*/ 329081 h 498544"/>
                <a:gd name="connsiteX1216" fmla="*/ 371251 w 372645"/>
                <a:gd name="connsiteY1216" fmla="*/ 330388 h 498544"/>
                <a:gd name="connsiteX1217" fmla="*/ 371861 w 372645"/>
                <a:gd name="connsiteY1217" fmla="*/ 332043 h 498544"/>
                <a:gd name="connsiteX1218" fmla="*/ 371687 w 372645"/>
                <a:gd name="connsiteY1218" fmla="*/ 332566 h 498544"/>
                <a:gd name="connsiteX1219" fmla="*/ 371600 w 372645"/>
                <a:gd name="connsiteY1219" fmla="*/ 334047 h 498544"/>
                <a:gd name="connsiteX1220" fmla="*/ 371687 w 372645"/>
                <a:gd name="connsiteY1220" fmla="*/ 334309 h 498544"/>
                <a:gd name="connsiteX1221" fmla="*/ 371513 w 372645"/>
                <a:gd name="connsiteY1221" fmla="*/ 334832 h 498544"/>
                <a:gd name="connsiteX1222" fmla="*/ 371513 w 372645"/>
                <a:gd name="connsiteY1222" fmla="*/ 335180 h 498544"/>
                <a:gd name="connsiteX1223" fmla="*/ 371338 w 372645"/>
                <a:gd name="connsiteY1223" fmla="*/ 335703 h 498544"/>
                <a:gd name="connsiteX1224" fmla="*/ 369508 w 372645"/>
                <a:gd name="connsiteY1224" fmla="*/ 338055 h 498544"/>
                <a:gd name="connsiteX1225" fmla="*/ 369247 w 372645"/>
                <a:gd name="connsiteY1225" fmla="*/ 338317 h 498544"/>
                <a:gd name="connsiteX1226" fmla="*/ 369160 w 372645"/>
                <a:gd name="connsiteY1226" fmla="*/ 339188 h 498544"/>
                <a:gd name="connsiteX1227" fmla="*/ 367940 w 372645"/>
                <a:gd name="connsiteY1227" fmla="*/ 340495 h 498544"/>
                <a:gd name="connsiteX1228" fmla="*/ 367592 w 372645"/>
                <a:gd name="connsiteY1228" fmla="*/ 341453 h 498544"/>
                <a:gd name="connsiteX1229" fmla="*/ 367330 w 372645"/>
                <a:gd name="connsiteY1229" fmla="*/ 341802 h 498544"/>
                <a:gd name="connsiteX1230" fmla="*/ 367243 w 372645"/>
                <a:gd name="connsiteY1230" fmla="*/ 343196 h 498544"/>
                <a:gd name="connsiteX1231" fmla="*/ 366808 w 372645"/>
                <a:gd name="connsiteY1231" fmla="*/ 343544 h 498544"/>
                <a:gd name="connsiteX1232" fmla="*/ 365501 w 372645"/>
                <a:gd name="connsiteY1232" fmla="*/ 344067 h 498544"/>
                <a:gd name="connsiteX1233" fmla="*/ 364891 w 372645"/>
                <a:gd name="connsiteY1233" fmla="*/ 343893 h 498544"/>
                <a:gd name="connsiteX1234" fmla="*/ 364542 w 372645"/>
                <a:gd name="connsiteY1234" fmla="*/ 343631 h 498544"/>
                <a:gd name="connsiteX1235" fmla="*/ 363671 w 372645"/>
                <a:gd name="connsiteY1235" fmla="*/ 343544 h 498544"/>
                <a:gd name="connsiteX1236" fmla="*/ 362887 w 372645"/>
                <a:gd name="connsiteY1236" fmla="*/ 343631 h 498544"/>
                <a:gd name="connsiteX1237" fmla="*/ 362364 w 372645"/>
                <a:gd name="connsiteY1237" fmla="*/ 344067 h 498544"/>
                <a:gd name="connsiteX1238" fmla="*/ 362103 w 372645"/>
                <a:gd name="connsiteY1238" fmla="*/ 344067 h 498544"/>
                <a:gd name="connsiteX1239" fmla="*/ 361580 w 372645"/>
                <a:gd name="connsiteY1239" fmla="*/ 344677 h 498544"/>
                <a:gd name="connsiteX1240" fmla="*/ 360970 w 372645"/>
                <a:gd name="connsiteY1240" fmla="*/ 345635 h 498544"/>
                <a:gd name="connsiteX1241" fmla="*/ 360709 w 372645"/>
                <a:gd name="connsiteY1241" fmla="*/ 345723 h 498544"/>
                <a:gd name="connsiteX1242" fmla="*/ 360709 w 372645"/>
                <a:gd name="connsiteY1242" fmla="*/ 345984 h 498544"/>
                <a:gd name="connsiteX1243" fmla="*/ 360534 w 372645"/>
                <a:gd name="connsiteY1243" fmla="*/ 346594 h 498544"/>
                <a:gd name="connsiteX1244" fmla="*/ 359750 w 372645"/>
                <a:gd name="connsiteY1244" fmla="*/ 348423 h 498544"/>
                <a:gd name="connsiteX1245" fmla="*/ 359227 w 372645"/>
                <a:gd name="connsiteY1245" fmla="*/ 349033 h 498544"/>
                <a:gd name="connsiteX1246" fmla="*/ 359053 w 372645"/>
                <a:gd name="connsiteY1246" fmla="*/ 347726 h 498544"/>
                <a:gd name="connsiteX1247" fmla="*/ 359402 w 372645"/>
                <a:gd name="connsiteY1247" fmla="*/ 346768 h 498544"/>
                <a:gd name="connsiteX1248" fmla="*/ 360186 w 372645"/>
                <a:gd name="connsiteY1248" fmla="*/ 346332 h 498544"/>
                <a:gd name="connsiteX1249" fmla="*/ 360622 w 372645"/>
                <a:gd name="connsiteY1249" fmla="*/ 345461 h 498544"/>
                <a:gd name="connsiteX1250" fmla="*/ 359663 w 372645"/>
                <a:gd name="connsiteY1250" fmla="*/ 344764 h 498544"/>
                <a:gd name="connsiteX1251" fmla="*/ 358705 w 372645"/>
                <a:gd name="connsiteY1251" fmla="*/ 344416 h 498544"/>
                <a:gd name="connsiteX1252" fmla="*/ 358356 w 372645"/>
                <a:gd name="connsiteY1252" fmla="*/ 342237 h 498544"/>
                <a:gd name="connsiteX1253" fmla="*/ 357572 w 372645"/>
                <a:gd name="connsiteY1253" fmla="*/ 340931 h 498544"/>
                <a:gd name="connsiteX1254" fmla="*/ 356527 w 372645"/>
                <a:gd name="connsiteY1254" fmla="*/ 341366 h 498544"/>
                <a:gd name="connsiteX1255" fmla="*/ 355307 w 372645"/>
                <a:gd name="connsiteY1255" fmla="*/ 341018 h 498544"/>
                <a:gd name="connsiteX1256" fmla="*/ 355220 w 372645"/>
                <a:gd name="connsiteY1256" fmla="*/ 340233 h 498544"/>
                <a:gd name="connsiteX1257" fmla="*/ 355829 w 372645"/>
                <a:gd name="connsiteY1257" fmla="*/ 339014 h 498544"/>
                <a:gd name="connsiteX1258" fmla="*/ 357398 w 372645"/>
                <a:gd name="connsiteY1258" fmla="*/ 338404 h 498544"/>
                <a:gd name="connsiteX1259" fmla="*/ 357223 w 372645"/>
                <a:gd name="connsiteY1259" fmla="*/ 337358 h 498544"/>
                <a:gd name="connsiteX1260" fmla="*/ 356527 w 372645"/>
                <a:gd name="connsiteY1260" fmla="*/ 336661 h 498544"/>
                <a:gd name="connsiteX1261" fmla="*/ 356527 w 372645"/>
                <a:gd name="connsiteY1261" fmla="*/ 336313 h 498544"/>
                <a:gd name="connsiteX1262" fmla="*/ 357921 w 372645"/>
                <a:gd name="connsiteY1262" fmla="*/ 335006 h 498544"/>
                <a:gd name="connsiteX1263" fmla="*/ 359402 w 372645"/>
                <a:gd name="connsiteY1263" fmla="*/ 335006 h 498544"/>
                <a:gd name="connsiteX1264" fmla="*/ 359663 w 372645"/>
                <a:gd name="connsiteY1264" fmla="*/ 335006 h 498544"/>
                <a:gd name="connsiteX1265" fmla="*/ 359924 w 372645"/>
                <a:gd name="connsiteY1265" fmla="*/ 335180 h 498544"/>
                <a:gd name="connsiteX1266" fmla="*/ 360273 w 372645"/>
                <a:gd name="connsiteY1266" fmla="*/ 335180 h 498544"/>
                <a:gd name="connsiteX1267" fmla="*/ 361144 w 372645"/>
                <a:gd name="connsiteY1267" fmla="*/ 333873 h 498544"/>
                <a:gd name="connsiteX1268" fmla="*/ 361057 w 372645"/>
                <a:gd name="connsiteY1268" fmla="*/ 333612 h 498544"/>
                <a:gd name="connsiteX1269" fmla="*/ 361580 w 372645"/>
                <a:gd name="connsiteY1269" fmla="*/ 332915 h 498544"/>
                <a:gd name="connsiteX1270" fmla="*/ 361493 w 372645"/>
                <a:gd name="connsiteY1270" fmla="*/ 332392 h 498544"/>
                <a:gd name="connsiteX1271" fmla="*/ 361667 w 372645"/>
                <a:gd name="connsiteY1271" fmla="*/ 331782 h 498544"/>
                <a:gd name="connsiteX1272" fmla="*/ 361580 w 372645"/>
                <a:gd name="connsiteY1272" fmla="*/ 331521 h 498544"/>
                <a:gd name="connsiteX1273" fmla="*/ 361144 w 372645"/>
                <a:gd name="connsiteY1273" fmla="*/ 330737 h 498544"/>
                <a:gd name="connsiteX1274" fmla="*/ 360796 w 372645"/>
                <a:gd name="connsiteY1274" fmla="*/ 330301 h 498544"/>
                <a:gd name="connsiteX1275" fmla="*/ 360447 w 372645"/>
                <a:gd name="connsiteY1275" fmla="*/ 330040 h 498544"/>
                <a:gd name="connsiteX1276" fmla="*/ 360186 w 372645"/>
                <a:gd name="connsiteY1276" fmla="*/ 329865 h 498544"/>
                <a:gd name="connsiteX1277" fmla="*/ 359576 w 372645"/>
                <a:gd name="connsiteY1277" fmla="*/ 329952 h 498544"/>
                <a:gd name="connsiteX1278" fmla="*/ 358182 w 372645"/>
                <a:gd name="connsiteY1278" fmla="*/ 329865 h 498544"/>
                <a:gd name="connsiteX1279" fmla="*/ 357921 w 372645"/>
                <a:gd name="connsiteY1279" fmla="*/ 329952 h 498544"/>
                <a:gd name="connsiteX1280" fmla="*/ 357572 w 372645"/>
                <a:gd name="connsiteY1280" fmla="*/ 329691 h 498544"/>
                <a:gd name="connsiteX1281" fmla="*/ 356352 w 372645"/>
                <a:gd name="connsiteY1281" fmla="*/ 329081 h 498544"/>
                <a:gd name="connsiteX1282" fmla="*/ 355481 w 372645"/>
                <a:gd name="connsiteY1282" fmla="*/ 328994 h 498544"/>
                <a:gd name="connsiteX1283" fmla="*/ 354087 w 372645"/>
                <a:gd name="connsiteY1283" fmla="*/ 329168 h 498544"/>
                <a:gd name="connsiteX1284" fmla="*/ 353738 w 372645"/>
                <a:gd name="connsiteY1284" fmla="*/ 330127 h 498544"/>
                <a:gd name="connsiteX1285" fmla="*/ 352083 w 372645"/>
                <a:gd name="connsiteY1285" fmla="*/ 330388 h 498544"/>
                <a:gd name="connsiteX1286" fmla="*/ 351386 w 372645"/>
                <a:gd name="connsiteY1286" fmla="*/ 331085 h 498544"/>
                <a:gd name="connsiteX1287" fmla="*/ 350863 w 372645"/>
                <a:gd name="connsiteY1287" fmla="*/ 331695 h 498544"/>
                <a:gd name="connsiteX1288" fmla="*/ 349905 w 372645"/>
                <a:gd name="connsiteY1288" fmla="*/ 332479 h 498544"/>
                <a:gd name="connsiteX1289" fmla="*/ 349731 w 372645"/>
                <a:gd name="connsiteY1289" fmla="*/ 333089 h 498544"/>
                <a:gd name="connsiteX1290" fmla="*/ 349469 w 372645"/>
                <a:gd name="connsiteY1290" fmla="*/ 333350 h 498544"/>
                <a:gd name="connsiteX1291" fmla="*/ 349382 w 372645"/>
                <a:gd name="connsiteY1291" fmla="*/ 334222 h 498544"/>
                <a:gd name="connsiteX1292" fmla="*/ 349121 w 372645"/>
                <a:gd name="connsiteY1292" fmla="*/ 334570 h 498544"/>
                <a:gd name="connsiteX1293" fmla="*/ 348075 w 372645"/>
                <a:gd name="connsiteY1293" fmla="*/ 335006 h 498544"/>
                <a:gd name="connsiteX1294" fmla="*/ 347465 w 372645"/>
                <a:gd name="connsiteY1294" fmla="*/ 334832 h 498544"/>
                <a:gd name="connsiteX1295" fmla="*/ 346942 w 372645"/>
                <a:gd name="connsiteY1295" fmla="*/ 334919 h 498544"/>
                <a:gd name="connsiteX1296" fmla="*/ 346681 w 372645"/>
                <a:gd name="connsiteY1296" fmla="*/ 335006 h 498544"/>
                <a:gd name="connsiteX1297" fmla="*/ 345723 w 372645"/>
                <a:gd name="connsiteY1297" fmla="*/ 336226 h 498544"/>
                <a:gd name="connsiteX1298" fmla="*/ 345548 w 372645"/>
                <a:gd name="connsiteY1298" fmla="*/ 336835 h 498544"/>
                <a:gd name="connsiteX1299" fmla="*/ 345287 w 372645"/>
                <a:gd name="connsiteY1299" fmla="*/ 336923 h 498544"/>
                <a:gd name="connsiteX1300" fmla="*/ 345374 w 372645"/>
                <a:gd name="connsiteY1300" fmla="*/ 337184 h 498544"/>
                <a:gd name="connsiteX1301" fmla="*/ 345200 w 372645"/>
                <a:gd name="connsiteY1301" fmla="*/ 338055 h 498544"/>
                <a:gd name="connsiteX1302" fmla="*/ 345287 w 372645"/>
                <a:gd name="connsiteY1302" fmla="*/ 338317 h 498544"/>
                <a:gd name="connsiteX1303" fmla="*/ 345287 w 372645"/>
                <a:gd name="connsiteY1303" fmla="*/ 338578 h 498544"/>
                <a:gd name="connsiteX1304" fmla="*/ 345461 w 372645"/>
                <a:gd name="connsiteY1304" fmla="*/ 339711 h 498544"/>
                <a:gd name="connsiteX1305" fmla="*/ 346420 w 372645"/>
                <a:gd name="connsiteY1305" fmla="*/ 340321 h 498544"/>
                <a:gd name="connsiteX1306" fmla="*/ 347030 w 372645"/>
                <a:gd name="connsiteY1306" fmla="*/ 340495 h 498544"/>
                <a:gd name="connsiteX1307" fmla="*/ 348511 w 372645"/>
                <a:gd name="connsiteY1307" fmla="*/ 340843 h 498544"/>
                <a:gd name="connsiteX1308" fmla="*/ 348598 w 372645"/>
                <a:gd name="connsiteY1308" fmla="*/ 341366 h 498544"/>
                <a:gd name="connsiteX1309" fmla="*/ 348685 w 372645"/>
                <a:gd name="connsiteY1309" fmla="*/ 341889 h 498544"/>
                <a:gd name="connsiteX1310" fmla="*/ 348946 w 372645"/>
                <a:gd name="connsiteY1310" fmla="*/ 343283 h 498544"/>
                <a:gd name="connsiteX1311" fmla="*/ 349643 w 372645"/>
                <a:gd name="connsiteY1311" fmla="*/ 344241 h 498544"/>
                <a:gd name="connsiteX1312" fmla="*/ 349818 w 372645"/>
                <a:gd name="connsiteY1312" fmla="*/ 345113 h 498544"/>
                <a:gd name="connsiteX1313" fmla="*/ 349556 w 372645"/>
                <a:gd name="connsiteY1313" fmla="*/ 345374 h 498544"/>
                <a:gd name="connsiteX1314" fmla="*/ 349208 w 372645"/>
                <a:gd name="connsiteY1314" fmla="*/ 344938 h 498544"/>
                <a:gd name="connsiteX1315" fmla="*/ 348337 w 372645"/>
                <a:gd name="connsiteY1315" fmla="*/ 344764 h 498544"/>
                <a:gd name="connsiteX1316" fmla="*/ 347291 w 372645"/>
                <a:gd name="connsiteY1316" fmla="*/ 344938 h 498544"/>
                <a:gd name="connsiteX1317" fmla="*/ 347030 w 372645"/>
                <a:gd name="connsiteY1317" fmla="*/ 345026 h 498544"/>
                <a:gd name="connsiteX1318" fmla="*/ 346681 w 372645"/>
                <a:gd name="connsiteY1318" fmla="*/ 345026 h 498544"/>
                <a:gd name="connsiteX1319" fmla="*/ 346420 w 372645"/>
                <a:gd name="connsiteY1319" fmla="*/ 345113 h 498544"/>
                <a:gd name="connsiteX1320" fmla="*/ 345374 w 372645"/>
                <a:gd name="connsiteY1320" fmla="*/ 345548 h 498544"/>
                <a:gd name="connsiteX1321" fmla="*/ 345200 w 372645"/>
                <a:gd name="connsiteY1321" fmla="*/ 345897 h 498544"/>
                <a:gd name="connsiteX1322" fmla="*/ 344851 w 372645"/>
                <a:gd name="connsiteY1322" fmla="*/ 345984 h 498544"/>
                <a:gd name="connsiteX1323" fmla="*/ 344938 w 372645"/>
                <a:gd name="connsiteY1323" fmla="*/ 346245 h 498544"/>
                <a:gd name="connsiteX1324" fmla="*/ 344416 w 372645"/>
                <a:gd name="connsiteY1324" fmla="*/ 346594 h 498544"/>
                <a:gd name="connsiteX1325" fmla="*/ 344503 w 372645"/>
                <a:gd name="connsiteY1325" fmla="*/ 346855 h 498544"/>
                <a:gd name="connsiteX1326" fmla="*/ 344242 w 372645"/>
                <a:gd name="connsiteY1326" fmla="*/ 346942 h 498544"/>
                <a:gd name="connsiteX1327" fmla="*/ 344329 w 372645"/>
                <a:gd name="connsiteY1327" fmla="*/ 347465 h 498544"/>
                <a:gd name="connsiteX1328" fmla="*/ 344154 w 372645"/>
                <a:gd name="connsiteY1328" fmla="*/ 348336 h 498544"/>
                <a:gd name="connsiteX1329" fmla="*/ 343806 w 372645"/>
                <a:gd name="connsiteY1329" fmla="*/ 349208 h 498544"/>
                <a:gd name="connsiteX1330" fmla="*/ 343545 w 372645"/>
                <a:gd name="connsiteY1330" fmla="*/ 349556 h 498544"/>
                <a:gd name="connsiteX1331" fmla="*/ 343109 w 372645"/>
                <a:gd name="connsiteY1331" fmla="*/ 350427 h 498544"/>
                <a:gd name="connsiteX1332" fmla="*/ 342935 w 372645"/>
                <a:gd name="connsiteY1332" fmla="*/ 350776 h 498544"/>
                <a:gd name="connsiteX1333" fmla="*/ 342935 w 372645"/>
                <a:gd name="connsiteY1333" fmla="*/ 351037 h 498544"/>
                <a:gd name="connsiteX1334" fmla="*/ 343022 w 372645"/>
                <a:gd name="connsiteY1334" fmla="*/ 351299 h 498544"/>
                <a:gd name="connsiteX1335" fmla="*/ 342760 w 372645"/>
                <a:gd name="connsiteY1335" fmla="*/ 351647 h 498544"/>
                <a:gd name="connsiteX1336" fmla="*/ 342847 w 372645"/>
                <a:gd name="connsiteY1336" fmla="*/ 351909 h 498544"/>
                <a:gd name="connsiteX1337" fmla="*/ 342760 w 372645"/>
                <a:gd name="connsiteY1337" fmla="*/ 353041 h 498544"/>
                <a:gd name="connsiteX1338" fmla="*/ 342586 w 372645"/>
                <a:gd name="connsiteY1338" fmla="*/ 353651 h 498544"/>
                <a:gd name="connsiteX1339" fmla="*/ 342673 w 372645"/>
                <a:gd name="connsiteY1339" fmla="*/ 354174 h 498544"/>
                <a:gd name="connsiteX1340" fmla="*/ 342673 w 372645"/>
                <a:gd name="connsiteY1340" fmla="*/ 354435 h 498544"/>
                <a:gd name="connsiteX1341" fmla="*/ 342760 w 372645"/>
                <a:gd name="connsiteY1341" fmla="*/ 354697 h 498544"/>
                <a:gd name="connsiteX1342" fmla="*/ 342847 w 372645"/>
                <a:gd name="connsiteY1342" fmla="*/ 355568 h 498544"/>
                <a:gd name="connsiteX1343" fmla="*/ 342935 w 372645"/>
                <a:gd name="connsiteY1343" fmla="*/ 355829 h 498544"/>
                <a:gd name="connsiteX1344" fmla="*/ 343022 w 372645"/>
                <a:gd name="connsiteY1344" fmla="*/ 356091 h 498544"/>
                <a:gd name="connsiteX1345" fmla="*/ 343109 w 372645"/>
                <a:gd name="connsiteY1345" fmla="*/ 356614 h 498544"/>
                <a:gd name="connsiteX1346" fmla="*/ 343109 w 372645"/>
                <a:gd name="connsiteY1346" fmla="*/ 356875 h 498544"/>
                <a:gd name="connsiteX1347" fmla="*/ 343196 w 372645"/>
                <a:gd name="connsiteY1347" fmla="*/ 357136 h 498544"/>
                <a:gd name="connsiteX1348" fmla="*/ 343196 w 372645"/>
                <a:gd name="connsiteY1348" fmla="*/ 357485 h 498544"/>
                <a:gd name="connsiteX1349" fmla="*/ 343283 w 372645"/>
                <a:gd name="connsiteY1349" fmla="*/ 357746 h 498544"/>
                <a:gd name="connsiteX1350" fmla="*/ 343283 w 372645"/>
                <a:gd name="connsiteY1350" fmla="*/ 358008 h 498544"/>
                <a:gd name="connsiteX1351" fmla="*/ 343719 w 372645"/>
                <a:gd name="connsiteY1351" fmla="*/ 358530 h 498544"/>
                <a:gd name="connsiteX1352" fmla="*/ 344416 w 372645"/>
                <a:gd name="connsiteY1352" fmla="*/ 359227 h 498544"/>
                <a:gd name="connsiteX1353" fmla="*/ 344764 w 372645"/>
                <a:gd name="connsiteY1353" fmla="*/ 360011 h 498544"/>
                <a:gd name="connsiteX1354" fmla="*/ 344764 w 372645"/>
                <a:gd name="connsiteY1354" fmla="*/ 361405 h 498544"/>
                <a:gd name="connsiteX1355" fmla="*/ 344416 w 372645"/>
                <a:gd name="connsiteY1355" fmla="*/ 364281 h 498544"/>
                <a:gd name="connsiteX1356" fmla="*/ 344242 w 372645"/>
                <a:gd name="connsiteY1356" fmla="*/ 365152 h 498544"/>
                <a:gd name="connsiteX1357" fmla="*/ 344329 w 372645"/>
                <a:gd name="connsiteY1357" fmla="*/ 365413 h 498544"/>
                <a:gd name="connsiteX1358" fmla="*/ 344503 w 372645"/>
                <a:gd name="connsiteY1358" fmla="*/ 366198 h 498544"/>
                <a:gd name="connsiteX1359" fmla="*/ 344067 w 372645"/>
                <a:gd name="connsiteY1359" fmla="*/ 367417 h 498544"/>
                <a:gd name="connsiteX1360" fmla="*/ 343893 w 372645"/>
                <a:gd name="connsiteY1360" fmla="*/ 367940 h 498544"/>
                <a:gd name="connsiteX1361" fmla="*/ 343632 w 372645"/>
                <a:gd name="connsiteY1361" fmla="*/ 368027 h 498544"/>
                <a:gd name="connsiteX1362" fmla="*/ 343109 w 372645"/>
                <a:gd name="connsiteY1362" fmla="*/ 368376 h 498544"/>
                <a:gd name="connsiteX1363" fmla="*/ 342673 w 372645"/>
                <a:gd name="connsiteY1363" fmla="*/ 369073 h 498544"/>
                <a:gd name="connsiteX1364" fmla="*/ 342412 w 372645"/>
                <a:gd name="connsiteY1364" fmla="*/ 369073 h 498544"/>
                <a:gd name="connsiteX1365" fmla="*/ 342237 w 372645"/>
                <a:gd name="connsiteY1365" fmla="*/ 369683 h 498544"/>
                <a:gd name="connsiteX1366" fmla="*/ 342063 w 372645"/>
                <a:gd name="connsiteY1366" fmla="*/ 370293 h 498544"/>
                <a:gd name="connsiteX1367" fmla="*/ 342063 w 372645"/>
                <a:gd name="connsiteY1367" fmla="*/ 370554 h 498544"/>
                <a:gd name="connsiteX1368" fmla="*/ 341715 w 372645"/>
                <a:gd name="connsiteY1368" fmla="*/ 371425 h 498544"/>
                <a:gd name="connsiteX1369" fmla="*/ 342412 w 372645"/>
                <a:gd name="connsiteY1369" fmla="*/ 372209 h 498544"/>
                <a:gd name="connsiteX1370" fmla="*/ 341628 w 372645"/>
                <a:gd name="connsiteY1370" fmla="*/ 372558 h 498544"/>
                <a:gd name="connsiteX1371" fmla="*/ 341105 w 372645"/>
                <a:gd name="connsiteY1371" fmla="*/ 372993 h 498544"/>
                <a:gd name="connsiteX1372" fmla="*/ 340843 w 372645"/>
                <a:gd name="connsiteY1372" fmla="*/ 372993 h 498544"/>
                <a:gd name="connsiteX1373" fmla="*/ 340582 w 372645"/>
                <a:gd name="connsiteY1373" fmla="*/ 373081 h 498544"/>
                <a:gd name="connsiteX1374" fmla="*/ 340321 w 372645"/>
                <a:gd name="connsiteY1374" fmla="*/ 373342 h 498544"/>
                <a:gd name="connsiteX1375" fmla="*/ 340147 w 372645"/>
                <a:gd name="connsiteY1375" fmla="*/ 373691 h 498544"/>
                <a:gd name="connsiteX1376" fmla="*/ 339624 w 372645"/>
                <a:gd name="connsiteY1376" fmla="*/ 374300 h 498544"/>
                <a:gd name="connsiteX1377" fmla="*/ 337620 w 372645"/>
                <a:gd name="connsiteY1377" fmla="*/ 375520 h 498544"/>
                <a:gd name="connsiteX1378" fmla="*/ 337097 w 372645"/>
                <a:gd name="connsiteY1378" fmla="*/ 375607 h 498544"/>
                <a:gd name="connsiteX1379" fmla="*/ 335442 w 372645"/>
                <a:gd name="connsiteY1379" fmla="*/ 376217 h 498544"/>
                <a:gd name="connsiteX1380" fmla="*/ 334657 w 372645"/>
                <a:gd name="connsiteY1380" fmla="*/ 376304 h 498544"/>
                <a:gd name="connsiteX1381" fmla="*/ 334135 w 372645"/>
                <a:gd name="connsiteY1381" fmla="*/ 376653 h 498544"/>
                <a:gd name="connsiteX1382" fmla="*/ 332828 w 372645"/>
                <a:gd name="connsiteY1382" fmla="*/ 377437 h 498544"/>
                <a:gd name="connsiteX1383" fmla="*/ 332131 w 372645"/>
                <a:gd name="connsiteY1383" fmla="*/ 377873 h 498544"/>
                <a:gd name="connsiteX1384" fmla="*/ 331085 w 372645"/>
                <a:gd name="connsiteY1384" fmla="*/ 378657 h 498544"/>
                <a:gd name="connsiteX1385" fmla="*/ 330127 w 372645"/>
                <a:gd name="connsiteY1385" fmla="*/ 379354 h 498544"/>
                <a:gd name="connsiteX1386" fmla="*/ 330127 w 372645"/>
                <a:gd name="connsiteY1386" fmla="*/ 379615 h 498544"/>
                <a:gd name="connsiteX1387" fmla="*/ 329866 w 372645"/>
                <a:gd name="connsiteY1387" fmla="*/ 379964 h 498544"/>
                <a:gd name="connsiteX1388" fmla="*/ 329081 w 372645"/>
                <a:gd name="connsiteY1388" fmla="*/ 381532 h 498544"/>
                <a:gd name="connsiteX1389" fmla="*/ 328646 w 372645"/>
                <a:gd name="connsiteY1389" fmla="*/ 382403 h 498544"/>
                <a:gd name="connsiteX1390" fmla="*/ 328646 w 372645"/>
                <a:gd name="connsiteY1390" fmla="*/ 382665 h 498544"/>
                <a:gd name="connsiteX1391" fmla="*/ 328123 w 372645"/>
                <a:gd name="connsiteY1391" fmla="*/ 385888 h 498544"/>
                <a:gd name="connsiteX1392" fmla="*/ 327949 w 372645"/>
                <a:gd name="connsiteY1392" fmla="*/ 386498 h 498544"/>
                <a:gd name="connsiteX1393" fmla="*/ 327600 w 372645"/>
                <a:gd name="connsiteY1393" fmla="*/ 387892 h 498544"/>
                <a:gd name="connsiteX1394" fmla="*/ 327252 w 372645"/>
                <a:gd name="connsiteY1394" fmla="*/ 388851 h 498544"/>
                <a:gd name="connsiteX1395" fmla="*/ 327339 w 372645"/>
                <a:gd name="connsiteY1395" fmla="*/ 389373 h 498544"/>
                <a:gd name="connsiteX1396" fmla="*/ 327513 w 372645"/>
                <a:gd name="connsiteY1396" fmla="*/ 392423 h 498544"/>
                <a:gd name="connsiteX1397" fmla="*/ 327687 w 372645"/>
                <a:gd name="connsiteY1397" fmla="*/ 392946 h 498544"/>
                <a:gd name="connsiteX1398" fmla="*/ 327949 w 372645"/>
                <a:gd name="connsiteY1398" fmla="*/ 396257 h 498544"/>
                <a:gd name="connsiteX1399" fmla="*/ 327949 w 372645"/>
                <a:gd name="connsiteY1399" fmla="*/ 396518 h 498544"/>
                <a:gd name="connsiteX1400" fmla="*/ 328994 w 372645"/>
                <a:gd name="connsiteY1400" fmla="*/ 399132 h 498544"/>
                <a:gd name="connsiteX1401" fmla="*/ 329866 w 372645"/>
                <a:gd name="connsiteY1401" fmla="*/ 400700 h 498544"/>
                <a:gd name="connsiteX1402" fmla="*/ 329952 w 372645"/>
                <a:gd name="connsiteY1402" fmla="*/ 401484 h 498544"/>
                <a:gd name="connsiteX1403" fmla="*/ 330301 w 372645"/>
                <a:gd name="connsiteY1403" fmla="*/ 401746 h 498544"/>
                <a:gd name="connsiteX1404" fmla="*/ 329952 w 372645"/>
                <a:gd name="connsiteY1404" fmla="*/ 406276 h 498544"/>
                <a:gd name="connsiteX1405" fmla="*/ 327861 w 372645"/>
                <a:gd name="connsiteY1405" fmla="*/ 407235 h 498544"/>
                <a:gd name="connsiteX1406" fmla="*/ 327252 w 372645"/>
                <a:gd name="connsiteY1406" fmla="*/ 408716 h 498544"/>
                <a:gd name="connsiteX1407" fmla="*/ 326990 w 372645"/>
                <a:gd name="connsiteY1407" fmla="*/ 408803 h 498544"/>
                <a:gd name="connsiteX1408" fmla="*/ 325770 w 372645"/>
                <a:gd name="connsiteY1408" fmla="*/ 409848 h 498544"/>
                <a:gd name="connsiteX1409" fmla="*/ 325596 w 372645"/>
                <a:gd name="connsiteY1409" fmla="*/ 410371 h 498544"/>
                <a:gd name="connsiteX1410" fmla="*/ 325858 w 372645"/>
                <a:gd name="connsiteY1410" fmla="*/ 410371 h 498544"/>
                <a:gd name="connsiteX1411" fmla="*/ 326380 w 372645"/>
                <a:gd name="connsiteY1411" fmla="*/ 411417 h 498544"/>
                <a:gd name="connsiteX1412" fmla="*/ 326380 w 372645"/>
                <a:gd name="connsiteY1412" fmla="*/ 413334 h 498544"/>
                <a:gd name="connsiteX1413" fmla="*/ 326467 w 372645"/>
                <a:gd name="connsiteY1413" fmla="*/ 413943 h 498544"/>
                <a:gd name="connsiteX1414" fmla="*/ 326816 w 372645"/>
                <a:gd name="connsiteY1414" fmla="*/ 414118 h 498544"/>
                <a:gd name="connsiteX1415" fmla="*/ 327252 w 372645"/>
                <a:gd name="connsiteY1415" fmla="*/ 415163 h 498544"/>
                <a:gd name="connsiteX1416" fmla="*/ 326990 w 372645"/>
                <a:gd name="connsiteY1416" fmla="*/ 416644 h 498544"/>
                <a:gd name="connsiteX1417" fmla="*/ 326729 w 372645"/>
                <a:gd name="connsiteY1417" fmla="*/ 416906 h 498544"/>
                <a:gd name="connsiteX1418" fmla="*/ 325073 w 372645"/>
                <a:gd name="connsiteY1418" fmla="*/ 417254 h 498544"/>
                <a:gd name="connsiteX1419" fmla="*/ 325248 w 372645"/>
                <a:gd name="connsiteY1419" fmla="*/ 418300 h 498544"/>
                <a:gd name="connsiteX1420" fmla="*/ 324899 w 372645"/>
                <a:gd name="connsiteY1420" fmla="*/ 419520 h 498544"/>
                <a:gd name="connsiteX1421" fmla="*/ 324289 w 372645"/>
                <a:gd name="connsiteY1421" fmla="*/ 419345 h 498544"/>
                <a:gd name="connsiteX1422" fmla="*/ 323854 w 372645"/>
                <a:gd name="connsiteY1422" fmla="*/ 419694 h 498544"/>
                <a:gd name="connsiteX1423" fmla="*/ 322721 w 372645"/>
                <a:gd name="connsiteY1423" fmla="*/ 421262 h 498544"/>
                <a:gd name="connsiteX1424" fmla="*/ 322547 w 372645"/>
                <a:gd name="connsiteY1424" fmla="*/ 421872 h 498544"/>
                <a:gd name="connsiteX1425" fmla="*/ 322111 w 372645"/>
                <a:gd name="connsiteY1425" fmla="*/ 422831 h 498544"/>
                <a:gd name="connsiteX1426" fmla="*/ 321937 w 372645"/>
                <a:gd name="connsiteY1426" fmla="*/ 423353 h 498544"/>
                <a:gd name="connsiteX1427" fmla="*/ 322111 w 372645"/>
                <a:gd name="connsiteY1427" fmla="*/ 424486 h 498544"/>
                <a:gd name="connsiteX1428" fmla="*/ 321937 w 372645"/>
                <a:gd name="connsiteY1428" fmla="*/ 425096 h 498544"/>
                <a:gd name="connsiteX1429" fmla="*/ 321240 w 372645"/>
                <a:gd name="connsiteY1429" fmla="*/ 426054 h 498544"/>
                <a:gd name="connsiteX1430" fmla="*/ 320630 w 372645"/>
                <a:gd name="connsiteY1430" fmla="*/ 425880 h 498544"/>
                <a:gd name="connsiteX1431" fmla="*/ 319759 w 372645"/>
                <a:gd name="connsiteY1431" fmla="*/ 425706 h 498544"/>
                <a:gd name="connsiteX1432" fmla="*/ 319236 w 372645"/>
                <a:gd name="connsiteY1432" fmla="*/ 425793 h 498544"/>
                <a:gd name="connsiteX1433" fmla="*/ 318975 w 372645"/>
                <a:gd name="connsiteY1433" fmla="*/ 425880 h 498544"/>
                <a:gd name="connsiteX1434" fmla="*/ 318452 w 372645"/>
                <a:gd name="connsiteY1434" fmla="*/ 425967 h 498544"/>
                <a:gd name="connsiteX1435" fmla="*/ 318190 w 372645"/>
                <a:gd name="connsiteY1435" fmla="*/ 426316 h 498544"/>
                <a:gd name="connsiteX1436" fmla="*/ 317929 w 372645"/>
                <a:gd name="connsiteY1436" fmla="*/ 426577 h 498544"/>
                <a:gd name="connsiteX1437" fmla="*/ 317668 w 372645"/>
                <a:gd name="connsiteY1437" fmla="*/ 426664 h 498544"/>
                <a:gd name="connsiteX1438" fmla="*/ 317755 w 372645"/>
                <a:gd name="connsiteY1438" fmla="*/ 426926 h 498544"/>
                <a:gd name="connsiteX1439" fmla="*/ 317493 w 372645"/>
                <a:gd name="connsiteY1439" fmla="*/ 427274 h 498544"/>
                <a:gd name="connsiteX1440" fmla="*/ 317232 w 372645"/>
                <a:gd name="connsiteY1440" fmla="*/ 427274 h 498544"/>
                <a:gd name="connsiteX1441" fmla="*/ 316883 w 372645"/>
                <a:gd name="connsiteY1441" fmla="*/ 428494 h 498544"/>
                <a:gd name="connsiteX1442" fmla="*/ 316622 w 372645"/>
                <a:gd name="connsiteY1442" fmla="*/ 428494 h 498544"/>
                <a:gd name="connsiteX1443" fmla="*/ 316622 w 372645"/>
                <a:gd name="connsiteY1443" fmla="*/ 428755 h 498544"/>
                <a:gd name="connsiteX1444" fmla="*/ 316361 w 372645"/>
                <a:gd name="connsiteY1444" fmla="*/ 430498 h 498544"/>
                <a:gd name="connsiteX1445" fmla="*/ 316448 w 372645"/>
                <a:gd name="connsiteY1445" fmla="*/ 430759 h 498544"/>
                <a:gd name="connsiteX1446" fmla="*/ 316709 w 372645"/>
                <a:gd name="connsiteY1446" fmla="*/ 432153 h 498544"/>
                <a:gd name="connsiteX1447" fmla="*/ 316709 w 372645"/>
                <a:gd name="connsiteY1447" fmla="*/ 432415 h 498544"/>
                <a:gd name="connsiteX1448" fmla="*/ 316535 w 372645"/>
                <a:gd name="connsiteY1448" fmla="*/ 432763 h 498544"/>
                <a:gd name="connsiteX1449" fmla="*/ 316448 w 372645"/>
                <a:gd name="connsiteY1449" fmla="*/ 433896 h 498544"/>
                <a:gd name="connsiteX1450" fmla="*/ 316448 w 372645"/>
                <a:gd name="connsiteY1450" fmla="*/ 434157 h 498544"/>
                <a:gd name="connsiteX1451" fmla="*/ 315925 w 372645"/>
                <a:gd name="connsiteY1451" fmla="*/ 434506 h 498544"/>
                <a:gd name="connsiteX1452" fmla="*/ 315751 w 372645"/>
                <a:gd name="connsiteY1452" fmla="*/ 434854 h 498544"/>
                <a:gd name="connsiteX1453" fmla="*/ 315315 w 372645"/>
                <a:gd name="connsiteY1453" fmla="*/ 435464 h 498544"/>
                <a:gd name="connsiteX1454" fmla="*/ 315054 w 372645"/>
                <a:gd name="connsiteY1454" fmla="*/ 435813 h 498544"/>
                <a:gd name="connsiteX1455" fmla="*/ 314531 w 372645"/>
                <a:gd name="connsiteY1455" fmla="*/ 436161 h 498544"/>
                <a:gd name="connsiteX1456" fmla="*/ 314182 w 372645"/>
                <a:gd name="connsiteY1456" fmla="*/ 435900 h 498544"/>
                <a:gd name="connsiteX1457" fmla="*/ 313834 w 372645"/>
                <a:gd name="connsiteY1457" fmla="*/ 435203 h 498544"/>
                <a:gd name="connsiteX1458" fmla="*/ 313311 w 372645"/>
                <a:gd name="connsiteY1458" fmla="*/ 435551 h 498544"/>
                <a:gd name="connsiteX1459" fmla="*/ 313050 w 372645"/>
                <a:gd name="connsiteY1459" fmla="*/ 435551 h 498544"/>
                <a:gd name="connsiteX1460" fmla="*/ 313050 w 372645"/>
                <a:gd name="connsiteY1460" fmla="*/ 435900 h 498544"/>
                <a:gd name="connsiteX1461" fmla="*/ 312440 w 372645"/>
                <a:gd name="connsiteY1461" fmla="*/ 437119 h 498544"/>
                <a:gd name="connsiteX1462" fmla="*/ 312266 w 372645"/>
                <a:gd name="connsiteY1462" fmla="*/ 437642 h 498544"/>
                <a:gd name="connsiteX1463" fmla="*/ 312353 w 372645"/>
                <a:gd name="connsiteY1463" fmla="*/ 437991 h 498544"/>
                <a:gd name="connsiteX1464" fmla="*/ 312004 w 372645"/>
                <a:gd name="connsiteY1464" fmla="*/ 437991 h 498544"/>
                <a:gd name="connsiteX1465" fmla="*/ 311394 w 372645"/>
                <a:gd name="connsiteY1465" fmla="*/ 440953 h 498544"/>
                <a:gd name="connsiteX1466" fmla="*/ 310959 w 372645"/>
                <a:gd name="connsiteY1466" fmla="*/ 441563 h 498544"/>
                <a:gd name="connsiteX1467" fmla="*/ 310523 w 372645"/>
                <a:gd name="connsiteY1467" fmla="*/ 442173 h 498544"/>
                <a:gd name="connsiteX1468" fmla="*/ 309739 w 372645"/>
                <a:gd name="connsiteY1468" fmla="*/ 442608 h 498544"/>
                <a:gd name="connsiteX1469" fmla="*/ 309478 w 372645"/>
                <a:gd name="connsiteY1469" fmla="*/ 442696 h 498544"/>
                <a:gd name="connsiteX1470" fmla="*/ 309478 w 372645"/>
                <a:gd name="connsiteY1470" fmla="*/ 442957 h 498544"/>
                <a:gd name="connsiteX1471" fmla="*/ 309303 w 372645"/>
                <a:gd name="connsiteY1471" fmla="*/ 443218 h 498544"/>
                <a:gd name="connsiteX1472" fmla="*/ 309303 w 372645"/>
                <a:gd name="connsiteY1472" fmla="*/ 443480 h 498544"/>
                <a:gd name="connsiteX1473" fmla="*/ 309129 w 372645"/>
                <a:gd name="connsiteY1473" fmla="*/ 444090 h 498544"/>
                <a:gd name="connsiteX1474" fmla="*/ 309303 w 372645"/>
                <a:gd name="connsiteY1474" fmla="*/ 444961 h 498544"/>
                <a:gd name="connsiteX1475" fmla="*/ 309303 w 372645"/>
                <a:gd name="connsiteY1475" fmla="*/ 445222 h 498544"/>
                <a:gd name="connsiteX1476" fmla="*/ 309478 w 372645"/>
                <a:gd name="connsiteY1476" fmla="*/ 446006 h 498544"/>
                <a:gd name="connsiteX1477" fmla="*/ 309565 w 372645"/>
                <a:gd name="connsiteY1477" fmla="*/ 446268 h 498544"/>
                <a:gd name="connsiteX1478" fmla="*/ 309565 w 372645"/>
                <a:gd name="connsiteY1478" fmla="*/ 446529 h 498544"/>
                <a:gd name="connsiteX1479" fmla="*/ 309652 w 372645"/>
                <a:gd name="connsiteY1479" fmla="*/ 446791 h 498544"/>
                <a:gd name="connsiteX1480" fmla="*/ 309652 w 372645"/>
                <a:gd name="connsiteY1480" fmla="*/ 447139 h 498544"/>
                <a:gd name="connsiteX1481" fmla="*/ 309739 w 372645"/>
                <a:gd name="connsiteY1481" fmla="*/ 447401 h 498544"/>
                <a:gd name="connsiteX1482" fmla="*/ 310175 w 372645"/>
                <a:gd name="connsiteY1482" fmla="*/ 448446 h 498544"/>
                <a:gd name="connsiteX1483" fmla="*/ 311743 w 372645"/>
                <a:gd name="connsiteY1483" fmla="*/ 450711 h 498544"/>
                <a:gd name="connsiteX1484" fmla="*/ 312179 w 372645"/>
                <a:gd name="connsiteY1484" fmla="*/ 451757 h 498544"/>
                <a:gd name="connsiteX1485" fmla="*/ 311394 w 372645"/>
                <a:gd name="connsiteY1485" fmla="*/ 452105 h 498544"/>
                <a:gd name="connsiteX1486" fmla="*/ 310349 w 372645"/>
                <a:gd name="connsiteY1486" fmla="*/ 452628 h 498544"/>
                <a:gd name="connsiteX1487" fmla="*/ 309826 w 372645"/>
                <a:gd name="connsiteY1487" fmla="*/ 452715 h 498544"/>
                <a:gd name="connsiteX1488" fmla="*/ 309826 w 372645"/>
                <a:gd name="connsiteY1488" fmla="*/ 452977 h 498544"/>
                <a:gd name="connsiteX1489" fmla="*/ 309565 w 372645"/>
                <a:gd name="connsiteY1489" fmla="*/ 452977 h 498544"/>
                <a:gd name="connsiteX1490" fmla="*/ 308780 w 372645"/>
                <a:gd name="connsiteY1490" fmla="*/ 453151 h 498544"/>
                <a:gd name="connsiteX1491" fmla="*/ 308432 w 372645"/>
                <a:gd name="connsiteY1491" fmla="*/ 453238 h 498544"/>
                <a:gd name="connsiteX1492" fmla="*/ 307648 w 372645"/>
                <a:gd name="connsiteY1492" fmla="*/ 453325 h 498544"/>
                <a:gd name="connsiteX1493" fmla="*/ 307386 w 372645"/>
                <a:gd name="connsiteY1493" fmla="*/ 453412 h 498544"/>
                <a:gd name="connsiteX1494" fmla="*/ 306602 w 372645"/>
                <a:gd name="connsiteY1494" fmla="*/ 453848 h 498544"/>
                <a:gd name="connsiteX1495" fmla="*/ 306341 w 372645"/>
                <a:gd name="connsiteY1495" fmla="*/ 453848 h 498544"/>
                <a:gd name="connsiteX1496" fmla="*/ 305818 w 372645"/>
                <a:gd name="connsiteY1496" fmla="*/ 453935 h 498544"/>
                <a:gd name="connsiteX1497" fmla="*/ 305470 w 372645"/>
                <a:gd name="connsiteY1497" fmla="*/ 454022 h 498544"/>
                <a:gd name="connsiteX1498" fmla="*/ 305208 w 372645"/>
                <a:gd name="connsiteY1498" fmla="*/ 454022 h 498544"/>
                <a:gd name="connsiteX1499" fmla="*/ 303814 w 372645"/>
                <a:gd name="connsiteY1499" fmla="*/ 454284 h 498544"/>
                <a:gd name="connsiteX1500" fmla="*/ 303030 w 372645"/>
                <a:gd name="connsiteY1500" fmla="*/ 454458 h 498544"/>
                <a:gd name="connsiteX1501" fmla="*/ 301375 w 372645"/>
                <a:gd name="connsiteY1501" fmla="*/ 454719 h 498544"/>
                <a:gd name="connsiteX1502" fmla="*/ 299806 w 372645"/>
                <a:gd name="connsiteY1502" fmla="*/ 455242 h 498544"/>
                <a:gd name="connsiteX1503" fmla="*/ 298151 w 372645"/>
                <a:gd name="connsiteY1503" fmla="*/ 455590 h 498544"/>
                <a:gd name="connsiteX1504" fmla="*/ 297367 w 372645"/>
                <a:gd name="connsiteY1504" fmla="*/ 455678 h 498544"/>
                <a:gd name="connsiteX1505" fmla="*/ 296495 w 372645"/>
                <a:gd name="connsiteY1505" fmla="*/ 455852 h 498544"/>
                <a:gd name="connsiteX1506" fmla="*/ 295973 w 372645"/>
                <a:gd name="connsiteY1506" fmla="*/ 455939 h 498544"/>
                <a:gd name="connsiteX1507" fmla="*/ 295711 w 372645"/>
                <a:gd name="connsiteY1507" fmla="*/ 456026 h 498544"/>
                <a:gd name="connsiteX1508" fmla="*/ 294927 w 372645"/>
                <a:gd name="connsiteY1508" fmla="*/ 456375 h 498544"/>
                <a:gd name="connsiteX1509" fmla="*/ 294056 w 372645"/>
                <a:gd name="connsiteY1509" fmla="*/ 456549 h 498544"/>
                <a:gd name="connsiteX1510" fmla="*/ 293795 w 372645"/>
                <a:gd name="connsiteY1510" fmla="*/ 456636 h 498544"/>
                <a:gd name="connsiteX1511" fmla="*/ 293533 w 372645"/>
                <a:gd name="connsiteY1511" fmla="*/ 456636 h 498544"/>
                <a:gd name="connsiteX1512" fmla="*/ 293010 w 372645"/>
                <a:gd name="connsiteY1512" fmla="*/ 456723 h 498544"/>
                <a:gd name="connsiteX1513" fmla="*/ 292749 w 372645"/>
                <a:gd name="connsiteY1513" fmla="*/ 456810 h 498544"/>
                <a:gd name="connsiteX1514" fmla="*/ 291094 w 372645"/>
                <a:gd name="connsiteY1514" fmla="*/ 457072 h 498544"/>
                <a:gd name="connsiteX1515" fmla="*/ 289438 w 372645"/>
                <a:gd name="connsiteY1515" fmla="*/ 457594 h 498544"/>
                <a:gd name="connsiteX1516" fmla="*/ 288393 w 372645"/>
                <a:gd name="connsiteY1516" fmla="*/ 457856 h 498544"/>
                <a:gd name="connsiteX1517" fmla="*/ 287521 w 372645"/>
                <a:gd name="connsiteY1517" fmla="*/ 457943 h 498544"/>
                <a:gd name="connsiteX1518" fmla="*/ 286999 w 372645"/>
                <a:gd name="connsiteY1518" fmla="*/ 458030 h 498544"/>
                <a:gd name="connsiteX1519" fmla="*/ 286476 w 372645"/>
                <a:gd name="connsiteY1519" fmla="*/ 458117 h 498544"/>
                <a:gd name="connsiteX1520" fmla="*/ 286214 w 372645"/>
                <a:gd name="connsiteY1520" fmla="*/ 458204 h 498544"/>
                <a:gd name="connsiteX1521" fmla="*/ 284298 w 372645"/>
                <a:gd name="connsiteY1521" fmla="*/ 458814 h 498544"/>
                <a:gd name="connsiteX1522" fmla="*/ 282642 w 372645"/>
                <a:gd name="connsiteY1522" fmla="*/ 459076 h 498544"/>
                <a:gd name="connsiteX1523" fmla="*/ 280987 w 372645"/>
                <a:gd name="connsiteY1523" fmla="*/ 459337 h 498544"/>
                <a:gd name="connsiteX1524" fmla="*/ 278634 w 372645"/>
                <a:gd name="connsiteY1524" fmla="*/ 460121 h 498544"/>
                <a:gd name="connsiteX1525" fmla="*/ 275062 w 372645"/>
                <a:gd name="connsiteY1525" fmla="*/ 460731 h 498544"/>
                <a:gd name="connsiteX1526" fmla="*/ 274191 w 372645"/>
                <a:gd name="connsiteY1526" fmla="*/ 460818 h 498544"/>
                <a:gd name="connsiteX1527" fmla="*/ 272361 w 372645"/>
                <a:gd name="connsiteY1527" fmla="*/ 461428 h 498544"/>
                <a:gd name="connsiteX1528" fmla="*/ 270706 w 372645"/>
                <a:gd name="connsiteY1528" fmla="*/ 461777 h 498544"/>
                <a:gd name="connsiteX1529" fmla="*/ 265827 w 372645"/>
                <a:gd name="connsiteY1529" fmla="*/ 462822 h 498544"/>
                <a:gd name="connsiteX1530" fmla="*/ 261993 w 372645"/>
                <a:gd name="connsiteY1530" fmla="*/ 463519 h 498544"/>
                <a:gd name="connsiteX1531" fmla="*/ 261122 w 372645"/>
                <a:gd name="connsiteY1531" fmla="*/ 463693 h 498544"/>
                <a:gd name="connsiteX1532" fmla="*/ 253803 w 372645"/>
                <a:gd name="connsiteY1532" fmla="*/ 465523 h 498544"/>
                <a:gd name="connsiteX1533" fmla="*/ 251886 w 372645"/>
                <a:gd name="connsiteY1533" fmla="*/ 465872 h 498544"/>
                <a:gd name="connsiteX1534" fmla="*/ 251625 w 372645"/>
                <a:gd name="connsiteY1534" fmla="*/ 465872 h 498544"/>
                <a:gd name="connsiteX1535" fmla="*/ 249447 w 372645"/>
                <a:gd name="connsiteY1535" fmla="*/ 466307 h 498544"/>
                <a:gd name="connsiteX1536" fmla="*/ 244306 w 372645"/>
                <a:gd name="connsiteY1536" fmla="*/ 467440 h 498544"/>
                <a:gd name="connsiteX1537" fmla="*/ 243435 w 372645"/>
                <a:gd name="connsiteY1537" fmla="*/ 467614 h 498544"/>
                <a:gd name="connsiteX1538" fmla="*/ 242651 w 372645"/>
                <a:gd name="connsiteY1538" fmla="*/ 467701 h 498544"/>
                <a:gd name="connsiteX1539" fmla="*/ 241867 w 372645"/>
                <a:gd name="connsiteY1539" fmla="*/ 467875 h 498544"/>
                <a:gd name="connsiteX1540" fmla="*/ 238033 w 372645"/>
                <a:gd name="connsiteY1540" fmla="*/ 468834 h 498544"/>
                <a:gd name="connsiteX1541" fmla="*/ 230366 w 372645"/>
                <a:gd name="connsiteY1541" fmla="*/ 470402 h 498544"/>
                <a:gd name="connsiteX1542" fmla="*/ 227403 w 372645"/>
                <a:gd name="connsiteY1542" fmla="*/ 470925 h 498544"/>
                <a:gd name="connsiteX1543" fmla="*/ 227142 w 372645"/>
                <a:gd name="connsiteY1543" fmla="*/ 471012 h 498544"/>
                <a:gd name="connsiteX1544" fmla="*/ 223570 w 372645"/>
                <a:gd name="connsiteY1544" fmla="*/ 471883 h 498544"/>
                <a:gd name="connsiteX1545" fmla="*/ 221914 w 372645"/>
                <a:gd name="connsiteY1545" fmla="*/ 472145 h 498544"/>
                <a:gd name="connsiteX1546" fmla="*/ 220346 w 372645"/>
                <a:gd name="connsiteY1546" fmla="*/ 472493 h 498544"/>
                <a:gd name="connsiteX1547" fmla="*/ 217035 w 372645"/>
                <a:gd name="connsiteY1547" fmla="*/ 473016 h 498544"/>
                <a:gd name="connsiteX1548" fmla="*/ 215641 w 372645"/>
                <a:gd name="connsiteY1548" fmla="*/ 473277 h 498544"/>
                <a:gd name="connsiteX1549" fmla="*/ 211895 w 372645"/>
                <a:gd name="connsiteY1549" fmla="*/ 474236 h 498544"/>
                <a:gd name="connsiteX1550" fmla="*/ 203443 w 372645"/>
                <a:gd name="connsiteY1550" fmla="*/ 475978 h 498544"/>
                <a:gd name="connsiteX1551" fmla="*/ 201788 w 372645"/>
                <a:gd name="connsiteY1551" fmla="*/ 476240 h 498544"/>
                <a:gd name="connsiteX1552" fmla="*/ 199871 w 372645"/>
                <a:gd name="connsiteY1552" fmla="*/ 476588 h 498544"/>
                <a:gd name="connsiteX1553" fmla="*/ 196560 w 372645"/>
                <a:gd name="connsiteY1553" fmla="*/ 477198 h 498544"/>
                <a:gd name="connsiteX1554" fmla="*/ 196299 w 372645"/>
                <a:gd name="connsiteY1554" fmla="*/ 477198 h 498544"/>
                <a:gd name="connsiteX1555" fmla="*/ 191420 w 372645"/>
                <a:gd name="connsiteY1555" fmla="*/ 478331 h 498544"/>
                <a:gd name="connsiteX1556" fmla="*/ 191245 w 372645"/>
                <a:gd name="connsiteY1556" fmla="*/ 477547 h 498544"/>
                <a:gd name="connsiteX1557" fmla="*/ 191158 w 372645"/>
                <a:gd name="connsiteY1557" fmla="*/ 476937 h 498544"/>
                <a:gd name="connsiteX1558" fmla="*/ 190897 w 372645"/>
                <a:gd name="connsiteY1558" fmla="*/ 475630 h 498544"/>
                <a:gd name="connsiteX1559" fmla="*/ 190635 w 372645"/>
                <a:gd name="connsiteY1559" fmla="*/ 473974 h 498544"/>
                <a:gd name="connsiteX1560" fmla="*/ 190548 w 372645"/>
                <a:gd name="connsiteY1560" fmla="*/ 473452 h 498544"/>
                <a:gd name="connsiteX1561" fmla="*/ 190461 w 372645"/>
                <a:gd name="connsiteY1561" fmla="*/ 472929 h 498544"/>
                <a:gd name="connsiteX1562" fmla="*/ 190113 w 372645"/>
                <a:gd name="connsiteY1562" fmla="*/ 471012 h 498544"/>
                <a:gd name="connsiteX1563" fmla="*/ 188980 w 372645"/>
                <a:gd name="connsiteY1563" fmla="*/ 471186 h 498544"/>
                <a:gd name="connsiteX1564" fmla="*/ 188457 w 372645"/>
                <a:gd name="connsiteY1564" fmla="*/ 471273 h 498544"/>
                <a:gd name="connsiteX1565" fmla="*/ 185495 w 372645"/>
                <a:gd name="connsiteY1565" fmla="*/ 471796 h 498544"/>
                <a:gd name="connsiteX1566" fmla="*/ 179134 w 372645"/>
                <a:gd name="connsiteY1566" fmla="*/ 472929 h 498544"/>
                <a:gd name="connsiteX1567" fmla="*/ 178350 w 372645"/>
                <a:gd name="connsiteY1567" fmla="*/ 473016 h 498544"/>
                <a:gd name="connsiteX1568" fmla="*/ 176695 w 372645"/>
                <a:gd name="connsiteY1568" fmla="*/ 473365 h 498544"/>
                <a:gd name="connsiteX1569" fmla="*/ 176434 w 372645"/>
                <a:gd name="connsiteY1569" fmla="*/ 473365 h 498544"/>
                <a:gd name="connsiteX1570" fmla="*/ 175562 w 372645"/>
                <a:gd name="connsiteY1570" fmla="*/ 473539 h 498544"/>
                <a:gd name="connsiteX1571" fmla="*/ 173907 w 372645"/>
                <a:gd name="connsiteY1571" fmla="*/ 473800 h 498544"/>
                <a:gd name="connsiteX1572" fmla="*/ 171467 w 372645"/>
                <a:gd name="connsiteY1572" fmla="*/ 473974 h 498544"/>
                <a:gd name="connsiteX1573" fmla="*/ 169812 w 372645"/>
                <a:gd name="connsiteY1573" fmla="*/ 474236 h 498544"/>
                <a:gd name="connsiteX1574" fmla="*/ 169463 w 372645"/>
                <a:gd name="connsiteY1574" fmla="*/ 474323 h 498544"/>
                <a:gd name="connsiteX1575" fmla="*/ 168679 w 372645"/>
                <a:gd name="connsiteY1575" fmla="*/ 474410 h 498544"/>
                <a:gd name="connsiteX1576" fmla="*/ 167895 w 372645"/>
                <a:gd name="connsiteY1576" fmla="*/ 474584 h 498544"/>
                <a:gd name="connsiteX1577" fmla="*/ 165630 w 372645"/>
                <a:gd name="connsiteY1577" fmla="*/ 474933 h 498544"/>
                <a:gd name="connsiteX1578" fmla="*/ 162667 w 372645"/>
                <a:gd name="connsiteY1578" fmla="*/ 475456 h 498544"/>
                <a:gd name="connsiteX1579" fmla="*/ 162406 w 372645"/>
                <a:gd name="connsiteY1579" fmla="*/ 475543 h 498544"/>
                <a:gd name="connsiteX1580" fmla="*/ 157963 w 372645"/>
                <a:gd name="connsiteY1580" fmla="*/ 476327 h 498544"/>
                <a:gd name="connsiteX1581" fmla="*/ 157701 w 372645"/>
                <a:gd name="connsiteY1581" fmla="*/ 476327 h 498544"/>
                <a:gd name="connsiteX1582" fmla="*/ 155784 w 372645"/>
                <a:gd name="connsiteY1582" fmla="*/ 476675 h 498544"/>
                <a:gd name="connsiteX1583" fmla="*/ 152473 w 372645"/>
                <a:gd name="connsiteY1583" fmla="*/ 477285 h 498544"/>
                <a:gd name="connsiteX1584" fmla="*/ 149163 w 372645"/>
                <a:gd name="connsiteY1584" fmla="*/ 477547 h 498544"/>
                <a:gd name="connsiteX1585" fmla="*/ 148901 w 372645"/>
                <a:gd name="connsiteY1585" fmla="*/ 477895 h 498544"/>
                <a:gd name="connsiteX1586" fmla="*/ 147246 w 372645"/>
                <a:gd name="connsiteY1586" fmla="*/ 477895 h 498544"/>
                <a:gd name="connsiteX1587" fmla="*/ 146723 w 372645"/>
                <a:gd name="connsiteY1587" fmla="*/ 477982 h 498544"/>
                <a:gd name="connsiteX1588" fmla="*/ 145852 w 372645"/>
                <a:gd name="connsiteY1588" fmla="*/ 478157 h 498544"/>
                <a:gd name="connsiteX1589" fmla="*/ 145068 w 372645"/>
                <a:gd name="connsiteY1589" fmla="*/ 478244 h 498544"/>
                <a:gd name="connsiteX1590" fmla="*/ 143935 w 372645"/>
                <a:gd name="connsiteY1590" fmla="*/ 478418 h 498544"/>
                <a:gd name="connsiteX1591" fmla="*/ 142280 w 372645"/>
                <a:gd name="connsiteY1591" fmla="*/ 478766 h 498544"/>
                <a:gd name="connsiteX1592" fmla="*/ 141757 w 372645"/>
                <a:gd name="connsiteY1592" fmla="*/ 478854 h 498544"/>
                <a:gd name="connsiteX1593" fmla="*/ 141234 w 372645"/>
                <a:gd name="connsiteY1593" fmla="*/ 478941 h 498544"/>
                <a:gd name="connsiteX1594" fmla="*/ 140711 w 372645"/>
                <a:gd name="connsiteY1594" fmla="*/ 479028 h 498544"/>
                <a:gd name="connsiteX1595" fmla="*/ 139579 w 372645"/>
                <a:gd name="connsiteY1595" fmla="*/ 479202 h 498544"/>
                <a:gd name="connsiteX1596" fmla="*/ 137139 w 372645"/>
                <a:gd name="connsiteY1596" fmla="*/ 479638 h 498544"/>
                <a:gd name="connsiteX1597" fmla="*/ 135484 w 372645"/>
                <a:gd name="connsiteY1597" fmla="*/ 479899 h 498544"/>
                <a:gd name="connsiteX1598" fmla="*/ 134874 w 372645"/>
                <a:gd name="connsiteY1598" fmla="*/ 479986 h 498544"/>
                <a:gd name="connsiteX1599" fmla="*/ 130256 w 372645"/>
                <a:gd name="connsiteY1599" fmla="*/ 480857 h 498544"/>
                <a:gd name="connsiteX1600" fmla="*/ 127816 w 372645"/>
                <a:gd name="connsiteY1600" fmla="*/ 481293 h 498544"/>
                <a:gd name="connsiteX1601" fmla="*/ 127555 w 372645"/>
                <a:gd name="connsiteY1601" fmla="*/ 481293 h 498544"/>
                <a:gd name="connsiteX1602" fmla="*/ 126684 w 372645"/>
                <a:gd name="connsiteY1602" fmla="*/ 481467 h 498544"/>
                <a:gd name="connsiteX1603" fmla="*/ 119539 w 372645"/>
                <a:gd name="connsiteY1603" fmla="*/ 482426 h 498544"/>
                <a:gd name="connsiteX1604" fmla="*/ 118145 w 372645"/>
                <a:gd name="connsiteY1604" fmla="*/ 482687 h 498544"/>
                <a:gd name="connsiteX1605" fmla="*/ 117361 w 372645"/>
                <a:gd name="connsiteY1605" fmla="*/ 482774 h 498544"/>
                <a:gd name="connsiteX1606" fmla="*/ 115967 w 372645"/>
                <a:gd name="connsiteY1606" fmla="*/ 483036 h 498544"/>
                <a:gd name="connsiteX1607" fmla="*/ 115706 w 372645"/>
                <a:gd name="connsiteY1607" fmla="*/ 483123 h 498544"/>
                <a:gd name="connsiteX1608" fmla="*/ 114834 w 372645"/>
                <a:gd name="connsiteY1608" fmla="*/ 483210 h 498544"/>
                <a:gd name="connsiteX1609" fmla="*/ 114573 w 372645"/>
                <a:gd name="connsiteY1609" fmla="*/ 483297 h 498544"/>
                <a:gd name="connsiteX1610" fmla="*/ 109345 w 372645"/>
                <a:gd name="connsiteY1610" fmla="*/ 484168 h 498544"/>
                <a:gd name="connsiteX1611" fmla="*/ 108823 w 372645"/>
                <a:gd name="connsiteY1611" fmla="*/ 484255 h 498544"/>
                <a:gd name="connsiteX1612" fmla="*/ 106906 w 372645"/>
                <a:gd name="connsiteY1612" fmla="*/ 484604 h 498544"/>
                <a:gd name="connsiteX1613" fmla="*/ 104989 w 372645"/>
                <a:gd name="connsiteY1613" fmla="*/ 484952 h 498544"/>
                <a:gd name="connsiteX1614" fmla="*/ 104728 w 372645"/>
                <a:gd name="connsiteY1614" fmla="*/ 485040 h 498544"/>
                <a:gd name="connsiteX1615" fmla="*/ 103334 w 372645"/>
                <a:gd name="connsiteY1615" fmla="*/ 484952 h 498544"/>
                <a:gd name="connsiteX1616" fmla="*/ 101678 w 372645"/>
                <a:gd name="connsiteY1616" fmla="*/ 485214 h 498544"/>
                <a:gd name="connsiteX1617" fmla="*/ 99151 w 372645"/>
                <a:gd name="connsiteY1617" fmla="*/ 485650 h 498544"/>
                <a:gd name="connsiteX1618" fmla="*/ 98367 w 372645"/>
                <a:gd name="connsiteY1618" fmla="*/ 485824 h 498544"/>
                <a:gd name="connsiteX1619" fmla="*/ 96189 w 372645"/>
                <a:gd name="connsiteY1619" fmla="*/ 486172 h 498544"/>
                <a:gd name="connsiteX1620" fmla="*/ 95928 w 372645"/>
                <a:gd name="connsiteY1620" fmla="*/ 486259 h 498544"/>
                <a:gd name="connsiteX1621" fmla="*/ 95579 w 372645"/>
                <a:gd name="connsiteY1621" fmla="*/ 486347 h 498544"/>
                <a:gd name="connsiteX1622" fmla="*/ 94795 w 372645"/>
                <a:gd name="connsiteY1622" fmla="*/ 486434 h 498544"/>
                <a:gd name="connsiteX1623" fmla="*/ 94011 w 372645"/>
                <a:gd name="connsiteY1623" fmla="*/ 486608 h 498544"/>
                <a:gd name="connsiteX1624" fmla="*/ 90090 w 372645"/>
                <a:gd name="connsiteY1624" fmla="*/ 486956 h 498544"/>
                <a:gd name="connsiteX1625" fmla="*/ 87041 w 372645"/>
                <a:gd name="connsiteY1625" fmla="*/ 487479 h 498544"/>
                <a:gd name="connsiteX1626" fmla="*/ 85734 w 372645"/>
                <a:gd name="connsiteY1626" fmla="*/ 487741 h 498544"/>
                <a:gd name="connsiteX1627" fmla="*/ 85385 w 372645"/>
                <a:gd name="connsiteY1627" fmla="*/ 487828 h 498544"/>
                <a:gd name="connsiteX1628" fmla="*/ 85124 w 372645"/>
                <a:gd name="connsiteY1628" fmla="*/ 487828 h 498544"/>
                <a:gd name="connsiteX1629" fmla="*/ 84863 w 372645"/>
                <a:gd name="connsiteY1629" fmla="*/ 487915 h 498544"/>
                <a:gd name="connsiteX1630" fmla="*/ 84601 w 372645"/>
                <a:gd name="connsiteY1630" fmla="*/ 487915 h 498544"/>
                <a:gd name="connsiteX1631" fmla="*/ 81290 w 372645"/>
                <a:gd name="connsiteY1631" fmla="*/ 488263 h 498544"/>
                <a:gd name="connsiteX1632" fmla="*/ 79373 w 372645"/>
                <a:gd name="connsiteY1632" fmla="*/ 488612 h 498544"/>
                <a:gd name="connsiteX1633" fmla="*/ 75278 w 372645"/>
                <a:gd name="connsiteY1633" fmla="*/ 489309 h 498544"/>
                <a:gd name="connsiteX1634" fmla="*/ 73884 w 372645"/>
                <a:gd name="connsiteY1634" fmla="*/ 489570 h 498544"/>
                <a:gd name="connsiteX1635" fmla="*/ 73623 w 372645"/>
                <a:gd name="connsiteY1635" fmla="*/ 489570 h 498544"/>
                <a:gd name="connsiteX1636" fmla="*/ 69179 w 372645"/>
                <a:gd name="connsiteY1636" fmla="*/ 490093 h 498544"/>
                <a:gd name="connsiteX1637" fmla="*/ 68308 w 372645"/>
                <a:gd name="connsiteY1637" fmla="*/ 490180 h 498544"/>
                <a:gd name="connsiteX1638" fmla="*/ 65607 w 372645"/>
                <a:gd name="connsiteY1638" fmla="*/ 490703 h 498544"/>
                <a:gd name="connsiteX1639" fmla="*/ 65084 w 372645"/>
                <a:gd name="connsiteY1639" fmla="*/ 490790 h 498544"/>
                <a:gd name="connsiteX1640" fmla="*/ 64475 w 372645"/>
                <a:gd name="connsiteY1640" fmla="*/ 490877 h 498544"/>
                <a:gd name="connsiteX1641" fmla="*/ 64213 w 372645"/>
                <a:gd name="connsiteY1641" fmla="*/ 490964 h 498544"/>
                <a:gd name="connsiteX1642" fmla="*/ 63690 w 372645"/>
                <a:gd name="connsiteY1642" fmla="*/ 491051 h 498544"/>
                <a:gd name="connsiteX1643" fmla="*/ 63429 w 372645"/>
                <a:gd name="connsiteY1643" fmla="*/ 491051 h 498544"/>
                <a:gd name="connsiteX1644" fmla="*/ 62819 w 372645"/>
                <a:gd name="connsiteY1644" fmla="*/ 491139 h 498544"/>
                <a:gd name="connsiteX1645" fmla="*/ 62296 w 372645"/>
                <a:gd name="connsiteY1645" fmla="*/ 491226 h 498544"/>
                <a:gd name="connsiteX1646" fmla="*/ 61512 w 372645"/>
                <a:gd name="connsiteY1646" fmla="*/ 491400 h 498544"/>
                <a:gd name="connsiteX1647" fmla="*/ 60902 w 372645"/>
                <a:gd name="connsiteY1647" fmla="*/ 491487 h 498544"/>
                <a:gd name="connsiteX1648" fmla="*/ 58201 w 372645"/>
                <a:gd name="connsiteY1648" fmla="*/ 492010 h 498544"/>
                <a:gd name="connsiteX1649" fmla="*/ 57678 w 372645"/>
                <a:gd name="connsiteY1649" fmla="*/ 492097 h 498544"/>
                <a:gd name="connsiteX1650" fmla="*/ 57069 w 372645"/>
                <a:gd name="connsiteY1650" fmla="*/ 492184 h 498544"/>
                <a:gd name="connsiteX1651" fmla="*/ 54891 w 372645"/>
                <a:gd name="connsiteY1651" fmla="*/ 492271 h 498544"/>
                <a:gd name="connsiteX1652" fmla="*/ 54019 w 372645"/>
                <a:gd name="connsiteY1652" fmla="*/ 492445 h 498544"/>
                <a:gd name="connsiteX1653" fmla="*/ 53235 w 372645"/>
                <a:gd name="connsiteY1653" fmla="*/ 492533 h 498544"/>
                <a:gd name="connsiteX1654" fmla="*/ 48269 w 372645"/>
                <a:gd name="connsiteY1654" fmla="*/ 493404 h 498544"/>
                <a:gd name="connsiteX1655" fmla="*/ 47485 w 372645"/>
                <a:gd name="connsiteY1655" fmla="*/ 493578 h 498544"/>
                <a:gd name="connsiteX1656" fmla="*/ 44697 w 372645"/>
                <a:gd name="connsiteY1656" fmla="*/ 494014 h 498544"/>
                <a:gd name="connsiteX1657" fmla="*/ 40515 w 372645"/>
                <a:gd name="connsiteY1657" fmla="*/ 494449 h 498544"/>
                <a:gd name="connsiteX1658" fmla="*/ 39207 w 372645"/>
                <a:gd name="connsiteY1658" fmla="*/ 494711 h 498544"/>
                <a:gd name="connsiteX1659" fmla="*/ 38598 w 372645"/>
                <a:gd name="connsiteY1659" fmla="*/ 494798 h 498544"/>
                <a:gd name="connsiteX1660" fmla="*/ 36158 w 372645"/>
                <a:gd name="connsiteY1660" fmla="*/ 495234 h 498544"/>
                <a:gd name="connsiteX1661" fmla="*/ 35897 w 372645"/>
                <a:gd name="connsiteY1661" fmla="*/ 495321 h 498544"/>
                <a:gd name="connsiteX1662" fmla="*/ 34503 w 372645"/>
                <a:gd name="connsiteY1662" fmla="*/ 495495 h 498544"/>
                <a:gd name="connsiteX1663" fmla="*/ 33457 w 372645"/>
                <a:gd name="connsiteY1663" fmla="*/ 495756 h 498544"/>
                <a:gd name="connsiteX1664" fmla="*/ 30059 w 372645"/>
                <a:gd name="connsiteY1664" fmla="*/ 496018 h 498544"/>
                <a:gd name="connsiteX1665" fmla="*/ 28404 w 372645"/>
                <a:gd name="connsiteY1665" fmla="*/ 496279 h 498544"/>
                <a:gd name="connsiteX1666" fmla="*/ 25964 w 372645"/>
                <a:gd name="connsiteY1666" fmla="*/ 496715 h 498544"/>
                <a:gd name="connsiteX1667" fmla="*/ 23176 w 372645"/>
                <a:gd name="connsiteY1667" fmla="*/ 496976 h 498544"/>
                <a:gd name="connsiteX1668" fmla="*/ 21259 w 372645"/>
                <a:gd name="connsiteY1668" fmla="*/ 497238 h 498544"/>
                <a:gd name="connsiteX1669" fmla="*/ 19081 w 372645"/>
                <a:gd name="connsiteY1669" fmla="*/ 497673 h 498544"/>
                <a:gd name="connsiteX1670" fmla="*/ 18820 w 372645"/>
                <a:gd name="connsiteY1670" fmla="*/ 497673 h 498544"/>
                <a:gd name="connsiteX1671" fmla="*/ 18558 w 372645"/>
                <a:gd name="connsiteY1671" fmla="*/ 497760 h 498544"/>
                <a:gd name="connsiteX1672" fmla="*/ 16031 w 372645"/>
                <a:gd name="connsiteY1672" fmla="*/ 497934 h 498544"/>
                <a:gd name="connsiteX1673" fmla="*/ 14115 w 372645"/>
                <a:gd name="connsiteY1673" fmla="*/ 498283 h 498544"/>
                <a:gd name="connsiteX1674" fmla="*/ 13853 w 372645"/>
                <a:gd name="connsiteY1674" fmla="*/ 498283 h 498544"/>
                <a:gd name="connsiteX1675" fmla="*/ 13244 w 372645"/>
                <a:gd name="connsiteY1675" fmla="*/ 498370 h 498544"/>
                <a:gd name="connsiteX1676" fmla="*/ 12721 w 372645"/>
                <a:gd name="connsiteY1676" fmla="*/ 498457 h 498544"/>
                <a:gd name="connsiteX1677" fmla="*/ 12198 w 372645"/>
                <a:gd name="connsiteY1677" fmla="*/ 498544 h 498544"/>
                <a:gd name="connsiteX1678" fmla="*/ 13592 w 372645"/>
                <a:gd name="connsiteY1678" fmla="*/ 497238 h 498544"/>
                <a:gd name="connsiteX1679" fmla="*/ 13940 w 372645"/>
                <a:gd name="connsiteY1679" fmla="*/ 497150 h 498544"/>
                <a:gd name="connsiteX1680" fmla="*/ 13853 w 372645"/>
                <a:gd name="connsiteY1680" fmla="*/ 496889 h 498544"/>
                <a:gd name="connsiteX1681" fmla="*/ 15770 w 372645"/>
                <a:gd name="connsiteY1681" fmla="*/ 495146 h 498544"/>
                <a:gd name="connsiteX1682" fmla="*/ 16729 w 372645"/>
                <a:gd name="connsiteY1682" fmla="*/ 494101 h 498544"/>
                <a:gd name="connsiteX1683" fmla="*/ 17948 w 372645"/>
                <a:gd name="connsiteY1683" fmla="*/ 492794 h 498544"/>
                <a:gd name="connsiteX1684" fmla="*/ 18733 w 372645"/>
                <a:gd name="connsiteY1684" fmla="*/ 492358 h 498544"/>
                <a:gd name="connsiteX1685" fmla="*/ 19168 w 372645"/>
                <a:gd name="connsiteY1685" fmla="*/ 491748 h 498544"/>
                <a:gd name="connsiteX1686" fmla="*/ 20388 w 372645"/>
                <a:gd name="connsiteY1686" fmla="*/ 490442 h 498544"/>
                <a:gd name="connsiteX1687" fmla="*/ 20649 w 372645"/>
                <a:gd name="connsiteY1687" fmla="*/ 490354 h 498544"/>
                <a:gd name="connsiteX1688" fmla="*/ 21521 w 372645"/>
                <a:gd name="connsiteY1688" fmla="*/ 489135 h 498544"/>
                <a:gd name="connsiteX1689" fmla="*/ 22305 w 372645"/>
                <a:gd name="connsiteY1689" fmla="*/ 488438 h 498544"/>
                <a:gd name="connsiteX1690" fmla="*/ 23437 w 372645"/>
                <a:gd name="connsiteY1690" fmla="*/ 486782 h 498544"/>
                <a:gd name="connsiteX1691" fmla="*/ 25441 w 372645"/>
                <a:gd name="connsiteY1691" fmla="*/ 483907 h 498544"/>
                <a:gd name="connsiteX1692" fmla="*/ 25877 w 372645"/>
                <a:gd name="connsiteY1692" fmla="*/ 483297 h 498544"/>
                <a:gd name="connsiteX1693" fmla="*/ 26138 w 372645"/>
                <a:gd name="connsiteY1693" fmla="*/ 482949 h 498544"/>
                <a:gd name="connsiteX1694" fmla="*/ 27620 w 372645"/>
                <a:gd name="connsiteY1694" fmla="*/ 480422 h 498544"/>
                <a:gd name="connsiteX1695" fmla="*/ 27968 w 372645"/>
                <a:gd name="connsiteY1695" fmla="*/ 480422 h 498544"/>
                <a:gd name="connsiteX1696" fmla="*/ 28142 w 372645"/>
                <a:gd name="connsiteY1696" fmla="*/ 479812 h 498544"/>
                <a:gd name="connsiteX1697" fmla="*/ 28316 w 372645"/>
                <a:gd name="connsiteY1697" fmla="*/ 479463 h 498544"/>
                <a:gd name="connsiteX1698" fmla="*/ 29362 w 372645"/>
                <a:gd name="connsiteY1698" fmla="*/ 477111 h 498544"/>
                <a:gd name="connsiteX1699" fmla="*/ 29972 w 372645"/>
                <a:gd name="connsiteY1699" fmla="*/ 475891 h 498544"/>
                <a:gd name="connsiteX1700" fmla="*/ 30495 w 372645"/>
                <a:gd name="connsiteY1700" fmla="*/ 474062 h 498544"/>
                <a:gd name="connsiteX1701" fmla="*/ 30669 w 372645"/>
                <a:gd name="connsiteY1701" fmla="*/ 473190 h 498544"/>
                <a:gd name="connsiteX1702" fmla="*/ 31192 w 372645"/>
                <a:gd name="connsiteY1702" fmla="*/ 469792 h 498544"/>
                <a:gd name="connsiteX1703" fmla="*/ 31279 w 372645"/>
                <a:gd name="connsiteY1703" fmla="*/ 468921 h 498544"/>
                <a:gd name="connsiteX1704" fmla="*/ 31802 w 372645"/>
                <a:gd name="connsiteY1704" fmla="*/ 467091 h 498544"/>
                <a:gd name="connsiteX1705" fmla="*/ 32325 w 372645"/>
                <a:gd name="connsiteY1705" fmla="*/ 465087 h 498544"/>
                <a:gd name="connsiteX1706" fmla="*/ 33021 w 372645"/>
                <a:gd name="connsiteY1706" fmla="*/ 462735 h 498544"/>
                <a:gd name="connsiteX1707" fmla="*/ 33806 w 372645"/>
                <a:gd name="connsiteY1707" fmla="*/ 460644 h 498544"/>
                <a:gd name="connsiteX1708" fmla="*/ 34590 w 372645"/>
                <a:gd name="connsiteY1708" fmla="*/ 458553 h 498544"/>
                <a:gd name="connsiteX1709" fmla="*/ 34503 w 372645"/>
                <a:gd name="connsiteY1709" fmla="*/ 457943 h 498544"/>
                <a:gd name="connsiteX1710" fmla="*/ 35025 w 372645"/>
                <a:gd name="connsiteY1710" fmla="*/ 456462 h 498544"/>
                <a:gd name="connsiteX1711" fmla="*/ 35722 w 372645"/>
                <a:gd name="connsiteY1711" fmla="*/ 453848 h 498544"/>
                <a:gd name="connsiteX1712" fmla="*/ 35897 w 372645"/>
                <a:gd name="connsiteY1712" fmla="*/ 452977 h 498544"/>
                <a:gd name="connsiteX1713" fmla="*/ 36071 w 372645"/>
                <a:gd name="connsiteY1713" fmla="*/ 452367 h 498544"/>
                <a:gd name="connsiteX1714" fmla="*/ 36420 w 372645"/>
                <a:gd name="connsiteY1714" fmla="*/ 451496 h 498544"/>
                <a:gd name="connsiteX1715" fmla="*/ 36855 w 372645"/>
                <a:gd name="connsiteY1715" fmla="*/ 450537 h 498544"/>
                <a:gd name="connsiteX1716" fmla="*/ 37378 w 372645"/>
                <a:gd name="connsiteY1716" fmla="*/ 450189 h 498544"/>
                <a:gd name="connsiteX1717" fmla="*/ 37552 w 372645"/>
                <a:gd name="connsiteY1717" fmla="*/ 449840 h 498544"/>
                <a:gd name="connsiteX1718" fmla="*/ 38772 w 372645"/>
                <a:gd name="connsiteY1718" fmla="*/ 447139 h 498544"/>
                <a:gd name="connsiteX1719" fmla="*/ 40950 w 372645"/>
                <a:gd name="connsiteY1719" fmla="*/ 443393 h 498544"/>
                <a:gd name="connsiteX1720" fmla="*/ 41473 w 372645"/>
                <a:gd name="connsiteY1720" fmla="*/ 442783 h 498544"/>
                <a:gd name="connsiteX1721" fmla="*/ 41647 w 372645"/>
                <a:gd name="connsiteY1721" fmla="*/ 442173 h 498544"/>
                <a:gd name="connsiteX1722" fmla="*/ 43128 w 372645"/>
                <a:gd name="connsiteY1722" fmla="*/ 439385 h 498544"/>
                <a:gd name="connsiteX1723" fmla="*/ 43041 w 372645"/>
                <a:gd name="connsiteY1723" fmla="*/ 439123 h 498544"/>
                <a:gd name="connsiteX1724" fmla="*/ 44261 w 372645"/>
                <a:gd name="connsiteY1724" fmla="*/ 436074 h 498544"/>
                <a:gd name="connsiteX1725" fmla="*/ 44697 w 372645"/>
                <a:gd name="connsiteY1725" fmla="*/ 435464 h 498544"/>
                <a:gd name="connsiteX1726" fmla="*/ 44871 w 372645"/>
                <a:gd name="connsiteY1726" fmla="*/ 434854 h 498544"/>
                <a:gd name="connsiteX1727" fmla="*/ 44784 w 372645"/>
                <a:gd name="connsiteY1727" fmla="*/ 434593 h 498544"/>
                <a:gd name="connsiteX1728" fmla="*/ 46265 w 372645"/>
                <a:gd name="connsiteY1728" fmla="*/ 429888 h 498544"/>
                <a:gd name="connsiteX1729" fmla="*/ 47049 w 372645"/>
                <a:gd name="connsiteY1729" fmla="*/ 427797 h 498544"/>
                <a:gd name="connsiteX1730" fmla="*/ 47397 w 372645"/>
                <a:gd name="connsiteY1730" fmla="*/ 425183 h 498544"/>
                <a:gd name="connsiteX1731" fmla="*/ 48182 w 372645"/>
                <a:gd name="connsiteY1731" fmla="*/ 421698 h 498544"/>
                <a:gd name="connsiteX1732" fmla="*/ 48443 w 372645"/>
                <a:gd name="connsiteY1732" fmla="*/ 419955 h 498544"/>
                <a:gd name="connsiteX1733" fmla="*/ 48530 w 372645"/>
                <a:gd name="connsiteY1733" fmla="*/ 418823 h 498544"/>
                <a:gd name="connsiteX1734" fmla="*/ 48530 w 372645"/>
                <a:gd name="connsiteY1734" fmla="*/ 418561 h 498544"/>
                <a:gd name="connsiteX1735" fmla="*/ 48617 w 372645"/>
                <a:gd name="connsiteY1735" fmla="*/ 417690 h 498544"/>
                <a:gd name="connsiteX1736" fmla="*/ 48617 w 372645"/>
                <a:gd name="connsiteY1736" fmla="*/ 417429 h 498544"/>
                <a:gd name="connsiteX1737" fmla="*/ 48530 w 372645"/>
                <a:gd name="connsiteY1737" fmla="*/ 416819 h 498544"/>
                <a:gd name="connsiteX1738" fmla="*/ 48443 w 372645"/>
                <a:gd name="connsiteY1738" fmla="*/ 416557 h 498544"/>
                <a:gd name="connsiteX1739" fmla="*/ 49053 w 372645"/>
                <a:gd name="connsiteY1739" fmla="*/ 415076 h 498544"/>
                <a:gd name="connsiteX1740" fmla="*/ 49140 w 372645"/>
                <a:gd name="connsiteY1740" fmla="*/ 414205 h 498544"/>
                <a:gd name="connsiteX1741" fmla="*/ 49489 w 372645"/>
                <a:gd name="connsiteY1741" fmla="*/ 412724 h 498544"/>
                <a:gd name="connsiteX1742" fmla="*/ 49837 w 372645"/>
                <a:gd name="connsiteY1742" fmla="*/ 411591 h 498544"/>
                <a:gd name="connsiteX1743" fmla="*/ 49837 w 372645"/>
                <a:gd name="connsiteY1743" fmla="*/ 411330 h 498544"/>
                <a:gd name="connsiteX1744" fmla="*/ 49750 w 372645"/>
                <a:gd name="connsiteY1744" fmla="*/ 410981 h 498544"/>
                <a:gd name="connsiteX1745" fmla="*/ 50098 w 372645"/>
                <a:gd name="connsiteY1745" fmla="*/ 407845 h 498544"/>
                <a:gd name="connsiteX1746" fmla="*/ 50186 w 372645"/>
                <a:gd name="connsiteY1746" fmla="*/ 407060 h 498544"/>
                <a:gd name="connsiteX1747" fmla="*/ 50186 w 372645"/>
                <a:gd name="connsiteY1747" fmla="*/ 406712 h 498544"/>
                <a:gd name="connsiteX1748" fmla="*/ 50186 w 372645"/>
                <a:gd name="connsiteY1748" fmla="*/ 403924 h 498544"/>
                <a:gd name="connsiteX1749" fmla="*/ 50011 w 372645"/>
                <a:gd name="connsiteY1749" fmla="*/ 402530 h 498544"/>
                <a:gd name="connsiteX1750" fmla="*/ 50186 w 372645"/>
                <a:gd name="connsiteY1750" fmla="*/ 402007 h 498544"/>
                <a:gd name="connsiteX1751" fmla="*/ 50098 w 372645"/>
                <a:gd name="connsiteY1751" fmla="*/ 399742 h 498544"/>
                <a:gd name="connsiteX1752" fmla="*/ 50011 w 372645"/>
                <a:gd name="connsiteY1752" fmla="*/ 399480 h 498544"/>
                <a:gd name="connsiteX1753" fmla="*/ 50098 w 372645"/>
                <a:gd name="connsiteY1753" fmla="*/ 396692 h 498544"/>
                <a:gd name="connsiteX1754" fmla="*/ 50273 w 372645"/>
                <a:gd name="connsiteY1754" fmla="*/ 394688 h 498544"/>
                <a:gd name="connsiteX1755" fmla="*/ 50360 w 372645"/>
                <a:gd name="connsiteY1755" fmla="*/ 393294 h 498544"/>
                <a:gd name="connsiteX1756" fmla="*/ 50273 w 372645"/>
                <a:gd name="connsiteY1756" fmla="*/ 392684 h 498544"/>
                <a:gd name="connsiteX1757" fmla="*/ 49837 w 372645"/>
                <a:gd name="connsiteY1757" fmla="*/ 390506 h 498544"/>
                <a:gd name="connsiteX1758" fmla="*/ 49227 w 372645"/>
                <a:gd name="connsiteY1758" fmla="*/ 388415 h 498544"/>
                <a:gd name="connsiteX1759" fmla="*/ 49140 w 372645"/>
                <a:gd name="connsiteY1759" fmla="*/ 388154 h 498544"/>
                <a:gd name="connsiteX1760" fmla="*/ 49402 w 372645"/>
                <a:gd name="connsiteY1760" fmla="*/ 388067 h 498544"/>
                <a:gd name="connsiteX1761" fmla="*/ 49402 w 372645"/>
                <a:gd name="connsiteY1761" fmla="*/ 387805 h 498544"/>
                <a:gd name="connsiteX1762" fmla="*/ 49314 w 372645"/>
                <a:gd name="connsiteY1762" fmla="*/ 387282 h 498544"/>
                <a:gd name="connsiteX1763" fmla="*/ 49489 w 372645"/>
                <a:gd name="connsiteY1763" fmla="*/ 386673 h 498544"/>
                <a:gd name="connsiteX1764" fmla="*/ 50011 w 372645"/>
                <a:gd name="connsiteY1764" fmla="*/ 384930 h 498544"/>
                <a:gd name="connsiteX1765" fmla="*/ 50011 w 372645"/>
                <a:gd name="connsiteY1765" fmla="*/ 384669 h 498544"/>
                <a:gd name="connsiteX1766" fmla="*/ 50098 w 372645"/>
                <a:gd name="connsiteY1766" fmla="*/ 383797 h 498544"/>
                <a:gd name="connsiteX1767" fmla="*/ 50011 w 372645"/>
                <a:gd name="connsiteY1767" fmla="*/ 383536 h 498544"/>
                <a:gd name="connsiteX1768" fmla="*/ 49924 w 372645"/>
                <a:gd name="connsiteY1768" fmla="*/ 382926 h 498544"/>
                <a:gd name="connsiteX1769" fmla="*/ 50011 w 372645"/>
                <a:gd name="connsiteY1769" fmla="*/ 381532 h 498544"/>
                <a:gd name="connsiteX1770" fmla="*/ 49837 w 372645"/>
                <a:gd name="connsiteY1770" fmla="*/ 378744 h 498544"/>
                <a:gd name="connsiteX1771" fmla="*/ 49663 w 372645"/>
                <a:gd name="connsiteY1771" fmla="*/ 378221 h 498544"/>
                <a:gd name="connsiteX1772" fmla="*/ 49489 w 372645"/>
                <a:gd name="connsiteY1772" fmla="*/ 376914 h 498544"/>
                <a:gd name="connsiteX1773" fmla="*/ 49140 w 372645"/>
                <a:gd name="connsiteY1773" fmla="*/ 375259 h 498544"/>
                <a:gd name="connsiteX1774" fmla="*/ 49140 w 372645"/>
                <a:gd name="connsiteY1774" fmla="*/ 374997 h 498544"/>
                <a:gd name="connsiteX1775" fmla="*/ 48879 w 372645"/>
                <a:gd name="connsiteY1775" fmla="*/ 373342 h 498544"/>
                <a:gd name="connsiteX1776" fmla="*/ 48792 w 372645"/>
                <a:gd name="connsiteY1776" fmla="*/ 372819 h 498544"/>
                <a:gd name="connsiteX1777" fmla="*/ 48617 w 372645"/>
                <a:gd name="connsiteY1777" fmla="*/ 371948 h 498544"/>
                <a:gd name="connsiteX1778" fmla="*/ 48443 w 372645"/>
                <a:gd name="connsiteY1778" fmla="*/ 370902 h 498544"/>
                <a:gd name="connsiteX1779" fmla="*/ 48356 w 372645"/>
                <a:gd name="connsiteY1779" fmla="*/ 370380 h 498544"/>
                <a:gd name="connsiteX1780" fmla="*/ 48269 w 372645"/>
                <a:gd name="connsiteY1780" fmla="*/ 369770 h 498544"/>
                <a:gd name="connsiteX1781" fmla="*/ 48007 w 372645"/>
                <a:gd name="connsiteY1781" fmla="*/ 368463 h 498544"/>
                <a:gd name="connsiteX1782" fmla="*/ 47833 w 372645"/>
                <a:gd name="connsiteY1782" fmla="*/ 367592 h 498544"/>
                <a:gd name="connsiteX1783" fmla="*/ 47746 w 372645"/>
                <a:gd name="connsiteY1783" fmla="*/ 366807 h 498544"/>
                <a:gd name="connsiteX1784" fmla="*/ 47397 w 372645"/>
                <a:gd name="connsiteY1784" fmla="*/ 365152 h 498544"/>
                <a:gd name="connsiteX1785" fmla="*/ 47311 w 372645"/>
                <a:gd name="connsiteY1785" fmla="*/ 364368 h 498544"/>
                <a:gd name="connsiteX1786" fmla="*/ 46962 w 372645"/>
                <a:gd name="connsiteY1786" fmla="*/ 362451 h 498544"/>
                <a:gd name="connsiteX1787" fmla="*/ 46875 w 372645"/>
                <a:gd name="connsiteY1787" fmla="*/ 362190 h 498544"/>
                <a:gd name="connsiteX1788" fmla="*/ 46875 w 372645"/>
                <a:gd name="connsiteY1788" fmla="*/ 361928 h 498544"/>
                <a:gd name="connsiteX1789" fmla="*/ 46701 w 372645"/>
                <a:gd name="connsiteY1789" fmla="*/ 361057 h 498544"/>
                <a:gd name="connsiteX1790" fmla="*/ 46439 w 372645"/>
                <a:gd name="connsiteY1790" fmla="*/ 359489 h 498544"/>
                <a:gd name="connsiteX1791" fmla="*/ 46352 w 372645"/>
                <a:gd name="connsiteY1791" fmla="*/ 359227 h 498544"/>
                <a:gd name="connsiteX1792" fmla="*/ 45829 w 372645"/>
                <a:gd name="connsiteY1792" fmla="*/ 357572 h 498544"/>
                <a:gd name="connsiteX1793" fmla="*/ 45742 w 372645"/>
                <a:gd name="connsiteY1793" fmla="*/ 357049 h 498544"/>
                <a:gd name="connsiteX1794" fmla="*/ 45568 w 372645"/>
                <a:gd name="connsiteY1794" fmla="*/ 356004 h 498544"/>
                <a:gd name="connsiteX1795" fmla="*/ 45481 w 372645"/>
                <a:gd name="connsiteY1795" fmla="*/ 355394 h 498544"/>
                <a:gd name="connsiteX1796" fmla="*/ 45394 w 372645"/>
                <a:gd name="connsiteY1796" fmla="*/ 355132 h 498544"/>
                <a:gd name="connsiteX1797" fmla="*/ 45219 w 372645"/>
                <a:gd name="connsiteY1797" fmla="*/ 354087 h 498544"/>
                <a:gd name="connsiteX1798" fmla="*/ 44697 w 372645"/>
                <a:gd name="connsiteY1798" fmla="*/ 352519 h 498544"/>
                <a:gd name="connsiteX1799" fmla="*/ 44261 w 372645"/>
                <a:gd name="connsiteY1799" fmla="*/ 349992 h 498544"/>
                <a:gd name="connsiteX1800" fmla="*/ 43564 w 372645"/>
                <a:gd name="connsiteY1800" fmla="*/ 347639 h 498544"/>
                <a:gd name="connsiteX1801" fmla="*/ 43477 w 372645"/>
                <a:gd name="connsiteY1801" fmla="*/ 347378 h 498544"/>
                <a:gd name="connsiteX1802" fmla="*/ 43477 w 372645"/>
                <a:gd name="connsiteY1802" fmla="*/ 347117 h 498544"/>
                <a:gd name="connsiteX1803" fmla="*/ 42344 w 372645"/>
                <a:gd name="connsiteY1803" fmla="*/ 343893 h 498544"/>
                <a:gd name="connsiteX1804" fmla="*/ 41473 w 372645"/>
                <a:gd name="connsiteY1804" fmla="*/ 342063 h 498544"/>
                <a:gd name="connsiteX1805" fmla="*/ 40950 w 372645"/>
                <a:gd name="connsiteY1805" fmla="*/ 340756 h 498544"/>
                <a:gd name="connsiteX1806" fmla="*/ 40863 w 372645"/>
                <a:gd name="connsiteY1806" fmla="*/ 340233 h 498544"/>
                <a:gd name="connsiteX1807" fmla="*/ 40079 w 372645"/>
                <a:gd name="connsiteY1807" fmla="*/ 339275 h 498544"/>
                <a:gd name="connsiteX1808" fmla="*/ 39905 w 372645"/>
                <a:gd name="connsiteY1808" fmla="*/ 338142 h 498544"/>
                <a:gd name="connsiteX1809" fmla="*/ 39556 w 372645"/>
                <a:gd name="connsiteY1809" fmla="*/ 337707 h 498544"/>
                <a:gd name="connsiteX1810" fmla="*/ 39295 w 372645"/>
                <a:gd name="connsiteY1810" fmla="*/ 336313 h 498544"/>
                <a:gd name="connsiteX1811" fmla="*/ 38946 w 372645"/>
                <a:gd name="connsiteY1811" fmla="*/ 336051 h 498544"/>
                <a:gd name="connsiteX1812" fmla="*/ 38946 w 372645"/>
                <a:gd name="connsiteY1812" fmla="*/ 335790 h 498544"/>
                <a:gd name="connsiteX1813" fmla="*/ 37726 w 372645"/>
                <a:gd name="connsiteY1813" fmla="*/ 333525 h 498544"/>
                <a:gd name="connsiteX1814" fmla="*/ 37204 w 372645"/>
                <a:gd name="connsiteY1814" fmla="*/ 332479 h 498544"/>
                <a:gd name="connsiteX1815" fmla="*/ 35984 w 372645"/>
                <a:gd name="connsiteY1815" fmla="*/ 330475 h 498544"/>
                <a:gd name="connsiteX1816" fmla="*/ 34851 w 372645"/>
                <a:gd name="connsiteY1816" fmla="*/ 328384 h 498544"/>
                <a:gd name="connsiteX1817" fmla="*/ 34067 w 372645"/>
                <a:gd name="connsiteY1817" fmla="*/ 327426 h 498544"/>
                <a:gd name="connsiteX1818" fmla="*/ 32063 w 372645"/>
                <a:gd name="connsiteY1818" fmla="*/ 324115 h 498544"/>
                <a:gd name="connsiteX1819" fmla="*/ 31366 w 372645"/>
                <a:gd name="connsiteY1819" fmla="*/ 323418 h 498544"/>
                <a:gd name="connsiteX1820" fmla="*/ 29101 w 372645"/>
                <a:gd name="connsiteY1820" fmla="*/ 319846 h 498544"/>
                <a:gd name="connsiteX1821" fmla="*/ 26400 w 372645"/>
                <a:gd name="connsiteY1821" fmla="*/ 315838 h 498544"/>
                <a:gd name="connsiteX1822" fmla="*/ 24570 w 372645"/>
                <a:gd name="connsiteY1822" fmla="*/ 313050 h 498544"/>
                <a:gd name="connsiteX1823" fmla="*/ 23002 w 372645"/>
                <a:gd name="connsiteY1823" fmla="*/ 310871 h 498544"/>
                <a:gd name="connsiteX1824" fmla="*/ 21521 w 372645"/>
                <a:gd name="connsiteY1824" fmla="*/ 308606 h 498544"/>
                <a:gd name="connsiteX1825" fmla="*/ 21434 w 372645"/>
                <a:gd name="connsiteY1825" fmla="*/ 307996 h 498544"/>
                <a:gd name="connsiteX1826" fmla="*/ 21085 w 372645"/>
                <a:gd name="connsiteY1826" fmla="*/ 307822 h 498544"/>
                <a:gd name="connsiteX1827" fmla="*/ 19342 w 372645"/>
                <a:gd name="connsiteY1827" fmla="*/ 304424 h 498544"/>
                <a:gd name="connsiteX1828" fmla="*/ 19255 w 372645"/>
                <a:gd name="connsiteY1828" fmla="*/ 303901 h 498544"/>
                <a:gd name="connsiteX1829" fmla="*/ 18384 w 372645"/>
                <a:gd name="connsiteY1829" fmla="*/ 302072 h 498544"/>
                <a:gd name="connsiteX1830" fmla="*/ 18035 w 372645"/>
                <a:gd name="connsiteY1830" fmla="*/ 301897 h 498544"/>
                <a:gd name="connsiteX1831" fmla="*/ 17513 w 372645"/>
                <a:gd name="connsiteY1831" fmla="*/ 300590 h 498544"/>
                <a:gd name="connsiteX1832" fmla="*/ 17164 w 372645"/>
                <a:gd name="connsiteY1832" fmla="*/ 299806 h 498544"/>
                <a:gd name="connsiteX1833" fmla="*/ 17077 w 372645"/>
                <a:gd name="connsiteY1833" fmla="*/ 299284 h 498544"/>
                <a:gd name="connsiteX1834" fmla="*/ 16554 w 372645"/>
                <a:gd name="connsiteY1834" fmla="*/ 298238 h 498544"/>
                <a:gd name="connsiteX1835" fmla="*/ 16554 w 372645"/>
                <a:gd name="connsiteY1835" fmla="*/ 297977 h 498544"/>
                <a:gd name="connsiteX1836" fmla="*/ 15683 w 372645"/>
                <a:gd name="connsiteY1836" fmla="*/ 296147 h 498544"/>
                <a:gd name="connsiteX1837" fmla="*/ 15160 w 372645"/>
                <a:gd name="connsiteY1837" fmla="*/ 294840 h 498544"/>
                <a:gd name="connsiteX1838" fmla="*/ 14638 w 372645"/>
                <a:gd name="connsiteY1838" fmla="*/ 293533 h 498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</a:cxnLst>
              <a:rect l="l" t="t" r="r" b="b"/>
              <a:pathLst>
                <a:path w="372645" h="498544">
                  <a:moveTo>
                    <a:pt x="14638" y="293533"/>
                  </a:moveTo>
                  <a:lnTo>
                    <a:pt x="14115" y="292226"/>
                  </a:lnTo>
                  <a:lnTo>
                    <a:pt x="13679" y="291442"/>
                  </a:lnTo>
                  <a:lnTo>
                    <a:pt x="13592" y="290919"/>
                  </a:lnTo>
                  <a:lnTo>
                    <a:pt x="12372" y="288828"/>
                  </a:lnTo>
                  <a:lnTo>
                    <a:pt x="12372" y="288567"/>
                  </a:lnTo>
                  <a:lnTo>
                    <a:pt x="10107" y="285343"/>
                  </a:lnTo>
                  <a:lnTo>
                    <a:pt x="9671" y="284559"/>
                  </a:lnTo>
                  <a:lnTo>
                    <a:pt x="8974" y="283862"/>
                  </a:lnTo>
                  <a:lnTo>
                    <a:pt x="7842" y="282032"/>
                  </a:lnTo>
                  <a:lnTo>
                    <a:pt x="6970" y="280551"/>
                  </a:lnTo>
                  <a:lnTo>
                    <a:pt x="6709" y="280290"/>
                  </a:lnTo>
                  <a:lnTo>
                    <a:pt x="6622" y="280028"/>
                  </a:lnTo>
                  <a:lnTo>
                    <a:pt x="5576" y="277414"/>
                  </a:lnTo>
                  <a:lnTo>
                    <a:pt x="5054" y="275846"/>
                  </a:lnTo>
                  <a:lnTo>
                    <a:pt x="4966" y="275585"/>
                  </a:lnTo>
                  <a:lnTo>
                    <a:pt x="4879" y="274714"/>
                  </a:lnTo>
                  <a:lnTo>
                    <a:pt x="4792" y="274452"/>
                  </a:lnTo>
                  <a:lnTo>
                    <a:pt x="4792" y="274191"/>
                  </a:lnTo>
                  <a:lnTo>
                    <a:pt x="5054" y="274191"/>
                  </a:lnTo>
                  <a:lnTo>
                    <a:pt x="4879" y="273058"/>
                  </a:lnTo>
                  <a:lnTo>
                    <a:pt x="4792" y="272797"/>
                  </a:lnTo>
                  <a:lnTo>
                    <a:pt x="4792" y="272535"/>
                  </a:lnTo>
                  <a:lnTo>
                    <a:pt x="5228" y="270444"/>
                  </a:lnTo>
                  <a:lnTo>
                    <a:pt x="6448" y="267743"/>
                  </a:lnTo>
                  <a:lnTo>
                    <a:pt x="8713" y="264258"/>
                  </a:lnTo>
                  <a:lnTo>
                    <a:pt x="9061" y="263038"/>
                  </a:lnTo>
                  <a:lnTo>
                    <a:pt x="9933" y="261557"/>
                  </a:lnTo>
                  <a:lnTo>
                    <a:pt x="9845" y="261296"/>
                  </a:lnTo>
                  <a:lnTo>
                    <a:pt x="10804" y="258595"/>
                  </a:lnTo>
                  <a:lnTo>
                    <a:pt x="10804" y="258333"/>
                  </a:lnTo>
                  <a:lnTo>
                    <a:pt x="11065" y="258246"/>
                  </a:lnTo>
                  <a:lnTo>
                    <a:pt x="10978" y="257985"/>
                  </a:lnTo>
                  <a:lnTo>
                    <a:pt x="10978" y="257724"/>
                  </a:lnTo>
                  <a:lnTo>
                    <a:pt x="11240" y="256242"/>
                  </a:lnTo>
                  <a:lnTo>
                    <a:pt x="11240" y="255981"/>
                  </a:lnTo>
                  <a:lnTo>
                    <a:pt x="11240" y="253193"/>
                  </a:lnTo>
                  <a:lnTo>
                    <a:pt x="11240" y="252932"/>
                  </a:lnTo>
                  <a:lnTo>
                    <a:pt x="11152" y="252583"/>
                  </a:lnTo>
                  <a:lnTo>
                    <a:pt x="11065" y="250144"/>
                  </a:lnTo>
                  <a:lnTo>
                    <a:pt x="10455" y="248227"/>
                  </a:lnTo>
                  <a:lnTo>
                    <a:pt x="8974" y="244567"/>
                  </a:lnTo>
                  <a:lnTo>
                    <a:pt x="8887" y="244306"/>
                  </a:lnTo>
                  <a:lnTo>
                    <a:pt x="8713" y="243260"/>
                  </a:lnTo>
                  <a:lnTo>
                    <a:pt x="8016" y="241082"/>
                  </a:lnTo>
                  <a:lnTo>
                    <a:pt x="7057" y="238730"/>
                  </a:lnTo>
                  <a:lnTo>
                    <a:pt x="6970" y="237946"/>
                  </a:lnTo>
                  <a:lnTo>
                    <a:pt x="6883" y="237423"/>
                  </a:lnTo>
                  <a:lnTo>
                    <a:pt x="6448" y="236639"/>
                  </a:lnTo>
                  <a:lnTo>
                    <a:pt x="5925" y="235332"/>
                  </a:lnTo>
                  <a:lnTo>
                    <a:pt x="5838" y="235070"/>
                  </a:lnTo>
                  <a:lnTo>
                    <a:pt x="5054" y="233763"/>
                  </a:lnTo>
                  <a:lnTo>
                    <a:pt x="3659" y="232021"/>
                  </a:lnTo>
                  <a:lnTo>
                    <a:pt x="2178" y="230104"/>
                  </a:lnTo>
                  <a:lnTo>
                    <a:pt x="1830" y="229843"/>
                  </a:lnTo>
                  <a:lnTo>
                    <a:pt x="1830" y="229581"/>
                  </a:lnTo>
                  <a:lnTo>
                    <a:pt x="1133" y="228884"/>
                  </a:lnTo>
                  <a:lnTo>
                    <a:pt x="1045" y="228623"/>
                  </a:lnTo>
                  <a:lnTo>
                    <a:pt x="784" y="228362"/>
                  </a:lnTo>
                  <a:lnTo>
                    <a:pt x="174" y="226793"/>
                  </a:lnTo>
                  <a:lnTo>
                    <a:pt x="0" y="225661"/>
                  </a:lnTo>
                  <a:lnTo>
                    <a:pt x="349" y="224528"/>
                  </a:lnTo>
                  <a:lnTo>
                    <a:pt x="1045" y="223570"/>
                  </a:lnTo>
                  <a:lnTo>
                    <a:pt x="1743" y="222611"/>
                  </a:lnTo>
                  <a:lnTo>
                    <a:pt x="2962" y="221566"/>
                  </a:lnTo>
                  <a:lnTo>
                    <a:pt x="4792" y="219213"/>
                  </a:lnTo>
                  <a:lnTo>
                    <a:pt x="5054" y="219213"/>
                  </a:lnTo>
                  <a:lnTo>
                    <a:pt x="5054" y="218952"/>
                  </a:lnTo>
                  <a:lnTo>
                    <a:pt x="6186" y="217296"/>
                  </a:lnTo>
                  <a:lnTo>
                    <a:pt x="6796" y="216077"/>
                  </a:lnTo>
                  <a:lnTo>
                    <a:pt x="6796" y="215815"/>
                  </a:lnTo>
                  <a:lnTo>
                    <a:pt x="7929" y="212853"/>
                  </a:lnTo>
                  <a:lnTo>
                    <a:pt x="8800" y="209891"/>
                  </a:lnTo>
                  <a:lnTo>
                    <a:pt x="9149" y="208671"/>
                  </a:lnTo>
                  <a:lnTo>
                    <a:pt x="9410" y="208322"/>
                  </a:lnTo>
                  <a:lnTo>
                    <a:pt x="10455" y="206231"/>
                  </a:lnTo>
                  <a:lnTo>
                    <a:pt x="10891" y="203617"/>
                  </a:lnTo>
                  <a:lnTo>
                    <a:pt x="10978" y="202746"/>
                  </a:lnTo>
                  <a:lnTo>
                    <a:pt x="11240" y="201004"/>
                  </a:lnTo>
                  <a:lnTo>
                    <a:pt x="12372" y="199435"/>
                  </a:lnTo>
                  <a:lnTo>
                    <a:pt x="12372" y="199174"/>
                  </a:lnTo>
                  <a:lnTo>
                    <a:pt x="13069" y="196821"/>
                  </a:lnTo>
                  <a:lnTo>
                    <a:pt x="13331" y="195340"/>
                  </a:lnTo>
                  <a:lnTo>
                    <a:pt x="13940" y="193859"/>
                  </a:lnTo>
                  <a:lnTo>
                    <a:pt x="15945" y="188980"/>
                  </a:lnTo>
                  <a:lnTo>
                    <a:pt x="15945" y="187586"/>
                  </a:lnTo>
                  <a:lnTo>
                    <a:pt x="15945" y="187324"/>
                  </a:lnTo>
                  <a:lnTo>
                    <a:pt x="16467" y="182184"/>
                  </a:lnTo>
                  <a:lnTo>
                    <a:pt x="16380" y="179919"/>
                  </a:lnTo>
                  <a:lnTo>
                    <a:pt x="16206" y="179134"/>
                  </a:lnTo>
                  <a:lnTo>
                    <a:pt x="16119" y="178612"/>
                  </a:lnTo>
                  <a:lnTo>
                    <a:pt x="16031" y="178350"/>
                  </a:lnTo>
                  <a:lnTo>
                    <a:pt x="16031" y="178089"/>
                  </a:lnTo>
                  <a:lnTo>
                    <a:pt x="15422" y="176434"/>
                  </a:lnTo>
                  <a:lnTo>
                    <a:pt x="15335" y="175911"/>
                  </a:lnTo>
                  <a:lnTo>
                    <a:pt x="15247" y="175127"/>
                  </a:lnTo>
                  <a:lnTo>
                    <a:pt x="15160" y="174865"/>
                  </a:lnTo>
                  <a:lnTo>
                    <a:pt x="15422" y="174517"/>
                  </a:lnTo>
                  <a:lnTo>
                    <a:pt x="15335" y="174255"/>
                  </a:lnTo>
                  <a:lnTo>
                    <a:pt x="15073" y="172600"/>
                  </a:lnTo>
                  <a:lnTo>
                    <a:pt x="15509" y="171990"/>
                  </a:lnTo>
                  <a:lnTo>
                    <a:pt x="15857" y="170509"/>
                  </a:lnTo>
                  <a:lnTo>
                    <a:pt x="15770" y="170247"/>
                  </a:lnTo>
                  <a:lnTo>
                    <a:pt x="16031" y="168244"/>
                  </a:lnTo>
                  <a:lnTo>
                    <a:pt x="16206" y="164584"/>
                  </a:lnTo>
                  <a:lnTo>
                    <a:pt x="16119" y="162319"/>
                  </a:lnTo>
                  <a:lnTo>
                    <a:pt x="15335" y="159705"/>
                  </a:lnTo>
                  <a:lnTo>
                    <a:pt x="15335" y="159356"/>
                  </a:lnTo>
                  <a:lnTo>
                    <a:pt x="15247" y="159095"/>
                  </a:lnTo>
                  <a:lnTo>
                    <a:pt x="14899" y="158659"/>
                  </a:lnTo>
                  <a:lnTo>
                    <a:pt x="14550" y="158137"/>
                  </a:lnTo>
                  <a:lnTo>
                    <a:pt x="14463" y="157614"/>
                  </a:lnTo>
                  <a:lnTo>
                    <a:pt x="14115" y="157353"/>
                  </a:lnTo>
                  <a:lnTo>
                    <a:pt x="13156" y="155262"/>
                  </a:lnTo>
                  <a:lnTo>
                    <a:pt x="12459" y="154303"/>
                  </a:lnTo>
                  <a:lnTo>
                    <a:pt x="12111" y="153780"/>
                  </a:lnTo>
                  <a:lnTo>
                    <a:pt x="11936" y="153258"/>
                  </a:lnTo>
                  <a:lnTo>
                    <a:pt x="11501" y="152212"/>
                  </a:lnTo>
                  <a:lnTo>
                    <a:pt x="11152" y="151689"/>
                  </a:lnTo>
                  <a:lnTo>
                    <a:pt x="11065" y="151428"/>
                  </a:lnTo>
                  <a:lnTo>
                    <a:pt x="11152" y="150034"/>
                  </a:lnTo>
                  <a:lnTo>
                    <a:pt x="10978" y="148901"/>
                  </a:lnTo>
                  <a:lnTo>
                    <a:pt x="11152" y="148378"/>
                  </a:lnTo>
                  <a:lnTo>
                    <a:pt x="11065" y="148030"/>
                  </a:lnTo>
                  <a:lnTo>
                    <a:pt x="11501" y="147420"/>
                  </a:lnTo>
                  <a:lnTo>
                    <a:pt x="12721" y="146374"/>
                  </a:lnTo>
                  <a:lnTo>
                    <a:pt x="12721" y="146113"/>
                  </a:lnTo>
                  <a:lnTo>
                    <a:pt x="15335" y="144806"/>
                  </a:lnTo>
                  <a:lnTo>
                    <a:pt x="17426" y="143848"/>
                  </a:lnTo>
                  <a:lnTo>
                    <a:pt x="18384" y="142889"/>
                  </a:lnTo>
                  <a:lnTo>
                    <a:pt x="18645" y="142802"/>
                  </a:lnTo>
                  <a:lnTo>
                    <a:pt x="21695" y="142279"/>
                  </a:lnTo>
                  <a:lnTo>
                    <a:pt x="22740" y="141844"/>
                  </a:lnTo>
                  <a:lnTo>
                    <a:pt x="24135" y="140450"/>
                  </a:lnTo>
                  <a:lnTo>
                    <a:pt x="24135" y="140188"/>
                  </a:lnTo>
                  <a:lnTo>
                    <a:pt x="24221" y="139317"/>
                  </a:lnTo>
                  <a:lnTo>
                    <a:pt x="24570" y="138184"/>
                  </a:lnTo>
                  <a:lnTo>
                    <a:pt x="24919" y="136965"/>
                  </a:lnTo>
                  <a:lnTo>
                    <a:pt x="24744" y="135919"/>
                  </a:lnTo>
                  <a:lnTo>
                    <a:pt x="24483" y="132870"/>
                  </a:lnTo>
                  <a:lnTo>
                    <a:pt x="24483" y="130866"/>
                  </a:lnTo>
                  <a:lnTo>
                    <a:pt x="24657" y="130604"/>
                  </a:lnTo>
                  <a:lnTo>
                    <a:pt x="24657" y="130256"/>
                  </a:lnTo>
                  <a:lnTo>
                    <a:pt x="24483" y="129210"/>
                  </a:lnTo>
                  <a:lnTo>
                    <a:pt x="23263" y="125725"/>
                  </a:lnTo>
                  <a:lnTo>
                    <a:pt x="22827" y="123286"/>
                  </a:lnTo>
                  <a:lnTo>
                    <a:pt x="22915" y="122153"/>
                  </a:lnTo>
                  <a:lnTo>
                    <a:pt x="23002" y="120759"/>
                  </a:lnTo>
                  <a:lnTo>
                    <a:pt x="23699" y="120062"/>
                  </a:lnTo>
                  <a:lnTo>
                    <a:pt x="25267" y="119278"/>
                  </a:lnTo>
                  <a:lnTo>
                    <a:pt x="25964" y="120236"/>
                  </a:lnTo>
                  <a:lnTo>
                    <a:pt x="26922" y="120672"/>
                  </a:lnTo>
                  <a:lnTo>
                    <a:pt x="27794" y="120759"/>
                  </a:lnTo>
                  <a:lnTo>
                    <a:pt x="29449" y="120498"/>
                  </a:lnTo>
                  <a:lnTo>
                    <a:pt x="30146" y="119801"/>
                  </a:lnTo>
                  <a:lnTo>
                    <a:pt x="30756" y="118581"/>
                  </a:lnTo>
                  <a:lnTo>
                    <a:pt x="31105" y="116838"/>
                  </a:lnTo>
                  <a:lnTo>
                    <a:pt x="31192" y="115967"/>
                  </a:lnTo>
                  <a:lnTo>
                    <a:pt x="31889" y="115270"/>
                  </a:lnTo>
                  <a:lnTo>
                    <a:pt x="32499" y="113789"/>
                  </a:lnTo>
                  <a:lnTo>
                    <a:pt x="32499" y="113527"/>
                  </a:lnTo>
                  <a:lnTo>
                    <a:pt x="32847" y="112308"/>
                  </a:lnTo>
                  <a:lnTo>
                    <a:pt x="32760" y="112046"/>
                  </a:lnTo>
                  <a:lnTo>
                    <a:pt x="33283" y="111698"/>
                  </a:lnTo>
                  <a:lnTo>
                    <a:pt x="34328" y="111523"/>
                  </a:lnTo>
                  <a:lnTo>
                    <a:pt x="36158" y="112046"/>
                  </a:lnTo>
                  <a:lnTo>
                    <a:pt x="36768" y="112482"/>
                  </a:lnTo>
                  <a:lnTo>
                    <a:pt x="37901" y="113963"/>
                  </a:lnTo>
                  <a:lnTo>
                    <a:pt x="38511" y="114399"/>
                  </a:lnTo>
                  <a:lnTo>
                    <a:pt x="38859" y="114399"/>
                  </a:lnTo>
                  <a:lnTo>
                    <a:pt x="40253" y="114399"/>
                  </a:lnTo>
                  <a:lnTo>
                    <a:pt x="41560" y="113876"/>
                  </a:lnTo>
                  <a:lnTo>
                    <a:pt x="43390" y="113005"/>
                  </a:lnTo>
                  <a:lnTo>
                    <a:pt x="43651" y="112656"/>
                  </a:lnTo>
                  <a:lnTo>
                    <a:pt x="43825" y="112395"/>
                  </a:lnTo>
                  <a:lnTo>
                    <a:pt x="44087" y="112046"/>
                  </a:lnTo>
                  <a:lnTo>
                    <a:pt x="45742" y="108648"/>
                  </a:lnTo>
                  <a:lnTo>
                    <a:pt x="45655" y="108125"/>
                  </a:lnTo>
                  <a:lnTo>
                    <a:pt x="45568" y="105947"/>
                  </a:lnTo>
                  <a:lnTo>
                    <a:pt x="45829" y="104205"/>
                  </a:lnTo>
                  <a:lnTo>
                    <a:pt x="46526" y="103246"/>
                  </a:lnTo>
                  <a:lnTo>
                    <a:pt x="47311" y="99761"/>
                  </a:lnTo>
                  <a:lnTo>
                    <a:pt x="47485" y="99151"/>
                  </a:lnTo>
                  <a:lnTo>
                    <a:pt x="49750" y="97583"/>
                  </a:lnTo>
                  <a:lnTo>
                    <a:pt x="50883" y="96015"/>
                  </a:lnTo>
                  <a:lnTo>
                    <a:pt x="51057" y="95405"/>
                  </a:lnTo>
                  <a:lnTo>
                    <a:pt x="51318" y="95143"/>
                  </a:lnTo>
                  <a:lnTo>
                    <a:pt x="51928" y="93836"/>
                  </a:lnTo>
                  <a:lnTo>
                    <a:pt x="51928" y="92442"/>
                  </a:lnTo>
                  <a:lnTo>
                    <a:pt x="52015" y="91048"/>
                  </a:lnTo>
                  <a:lnTo>
                    <a:pt x="53061" y="87476"/>
                  </a:lnTo>
                  <a:lnTo>
                    <a:pt x="54542" y="84427"/>
                  </a:lnTo>
                  <a:lnTo>
                    <a:pt x="55326" y="82336"/>
                  </a:lnTo>
                  <a:lnTo>
                    <a:pt x="55849" y="82248"/>
                  </a:lnTo>
                  <a:lnTo>
                    <a:pt x="55936" y="82771"/>
                  </a:lnTo>
                  <a:lnTo>
                    <a:pt x="56546" y="82946"/>
                  </a:lnTo>
                  <a:lnTo>
                    <a:pt x="57592" y="82771"/>
                  </a:lnTo>
                  <a:lnTo>
                    <a:pt x="58114" y="82423"/>
                  </a:lnTo>
                  <a:lnTo>
                    <a:pt x="59770" y="80767"/>
                  </a:lnTo>
                  <a:lnTo>
                    <a:pt x="59944" y="79896"/>
                  </a:lnTo>
                  <a:lnTo>
                    <a:pt x="60554" y="78589"/>
                  </a:lnTo>
                  <a:lnTo>
                    <a:pt x="61425" y="78502"/>
                  </a:lnTo>
                  <a:lnTo>
                    <a:pt x="62906" y="80767"/>
                  </a:lnTo>
                  <a:lnTo>
                    <a:pt x="62906" y="82161"/>
                  </a:lnTo>
                  <a:lnTo>
                    <a:pt x="62383" y="82771"/>
                  </a:lnTo>
                  <a:lnTo>
                    <a:pt x="61164" y="83555"/>
                  </a:lnTo>
                  <a:lnTo>
                    <a:pt x="60554" y="84775"/>
                  </a:lnTo>
                  <a:lnTo>
                    <a:pt x="60554" y="85037"/>
                  </a:lnTo>
                  <a:lnTo>
                    <a:pt x="60641" y="85385"/>
                  </a:lnTo>
                  <a:lnTo>
                    <a:pt x="60292" y="85385"/>
                  </a:lnTo>
                  <a:lnTo>
                    <a:pt x="60031" y="85472"/>
                  </a:lnTo>
                  <a:lnTo>
                    <a:pt x="60031" y="85211"/>
                  </a:lnTo>
                  <a:lnTo>
                    <a:pt x="59770" y="85211"/>
                  </a:lnTo>
                  <a:lnTo>
                    <a:pt x="58376" y="85734"/>
                  </a:lnTo>
                  <a:lnTo>
                    <a:pt x="57678" y="86431"/>
                  </a:lnTo>
                  <a:lnTo>
                    <a:pt x="57504" y="87041"/>
                  </a:lnTo>
                  <a:lnTo>
                    <a:pt x="56894" y="88260"/>
                  </a:lnTo>
                  <a:lnTo>
                    <a:pt x="56720" y="89132"/>
                  </a:lnTo>
                  <a:lnTo>
                    <a:pt x="57592" y="90613"/>
                  </a:lnTo>
                  <a:lnTo>
                    <a:pt x="58376" y="91920"/>
                  </a:lnTo>
                  <a:lnTo>
                    <a:pt x="60380" y="95231"/>
                  </a:lnTo>
                  <a:lnTo>
                    <a:pt x="61251" y="95318"/>
                  </a:lnTo>
                  <a:lnTo>
                    <a:pt x="61948" y="96363"/>
                  </a:lnTo>
                  <a:lnTo>
                    <a:pt x="62296" y="98193"/>
                  </a:lnTo>
                  <a:lnTo>
                    <a:pt x="62035" y="98541"/>
                  </a:lnTo>
                  <a:lnTo>
                    <a:pt x="61773" y="98367"/>
                  </a:lnTo>
                  <a:lnTo>
                    <a:pt x="59857" y="98977"/>
                  </a:lnTo>
                  <a:lnTo>
                    <a:pt x="59944" y="100894"/>
                  </a:lnTo>
                  <a:lnTo>
                    <a:pt x="59944" y="101155"/>
                  </a:lnTo>
                  <a:lnTo>
                    <a:pt x="59770" y="101504"/>
                  </a:lnTo>
                  <a:lnTo>
                    <a:pt x="59770" y="101765"/>
                  </a:lnTo>
                  <a:lnTo>
                    <a:pt x="59595" y="102114"/>
                  </a:lnTo>
                  <a:lnTo>
                    <a:pt x="59334" y="102375"/>
                  </a:lnTo>
                  <a:lnTo>
                    <a:pt x="58463" y="103682"/>
                  </a:lnTo>
                  <a:lnTo>
                    <a:pt x="59421" y="104379"/>
                  </a:lnTo>
                  <a:lnTo>
                    <a:pt x="60118" y="105076"/>
                  </a:lnTo>
                  <a:lnTo>
                    <a:pt x="60031" y="104815"/>
                  </a:lnTo>
                  <a:lnTo>
                    <a:pt x="60728" y="106906"/>
                  </a:lnTo>
                  <a:lnTo>
                    <a:pt x="61077" y="109345"/>
                  </a:lnTo>
                  <a:lnTo>
                    <a:pt x="61599" y="112395"/>
                  </a:lnTo>
                  <a:lnTo>
                    <a:pt x="61338" y="112395"/>
                  </a:lnTo>
                  <a:lnTo>
                    <a:pt x="60031" y="112917"/>
                  </a:lnTo>
                  <a:lnTo>
                    <a:pt x="59508" y="113266"/>
                  </a:lnTo>
                  <a:lnTo>
                    <a:pt x="59073" y="117012"/>
                  </a:lnTo>
                  <a:lnTo>
                    <a:pt x="58637" y="117971"/>
                  </a:lnTo>
                  <a:lnTo>
                    <a:pt x="58724" y="118232"/>
                  </a:lnTo>
                  <a:lnTo>
                    <a:pt x="58550" y="119104"/>
                  </a:lnTo>
                  <a:lnTo>
                    <a:pt x="58550" y="120498"/>
                  </a:lnTo>
                  <a:lnTo>
                    <a:pt x="58724" y="121804"/>
                  </a:lnTo>
                  <a:lnTo>
                    <a:pt x="58811" y="122066"/>
                  </a:lnTo>
                  <a:lnTo>
                    <a:pt x="59160" y="123983"/>
                  </a:lnTo>
                  <a:lnTo>
                    <a:pt x="59944" y="125551"/>
                  </a:lnTo>
                  <a:lnTo>
                    <a:pt x="60031" y="125812"/>
                  </a:lnTo>
                  <a:lnTo>
                    <a:pt x="60380" y="126335"/>
                  </a:lnTo>
                  <a:lnTo>
                    <a:pt x="60989" y="128165"/>
                  </a:lnTo>
                  <a:lnTo>
                    <a:pt x="61077" y="128688"/>
                  </a:lnTo>
                  <a:lnTo>
                    <a:pt x="60989" y="129820"/>
                  </a:lnTo>
                  <a:lnTo>
                    <a:pt x="61077" y="130169"/>
                  </a:lnTo>
                  <a:lnTo>
                    <a:pt x="61077" y="130430"/>
                  </a:lnTo>
                  <a:lnTo>
                    <a:pt x="61164" y="130692"/>
                  </a:lnTo>
                  <a:lnTo>
                    <a:pt x="61512" y="130866"/>
                  </a:lnTo>
                  <a:lnTo>
                    <a:pt x="61773" y="131127"/>
                  </a:lnTo>
                  <a:lnTo>
                    <a:pt x="62122" y="131301"/>
                  </a:lnTo>
                  <a:lnTo>
                    <a:pt x="62383" y="131301"/>
                  </a:lnTo>
                  <a:lnTo>
                    <a:pt x="62993" y="131476"/>
                  </a:lnTo>
                  <a:lnTo>
                    <a:pt x="63516" y="131388"/>
                  </a:lnTo>
                  <a:lnTo>
                    <a:pt x="63778" y="131301"/>
                  </a:lnTo>
                  <a:lnTo>
                    <a:pt x="64039" y="131301"/>
                  </a:lnTo>
                  <a:lnTo>
                    <a:pt x="64387" y="131214"/>
                  </a:lnTo>
                  <a:lnTo>
                    <a:pt x="64649" y="131214"/>
                  </a:lnTo>
                  <a:lnTo>
                    <a:pt x="64910" y="131127"/>
                  </a:lnTo>
                  <a:lnTo>
                    <a:pt x="65172" y="130779"/>
                  </a:lnTo>
                  <a:lnTo>
                    <a:pt x="65084" y="130517"/>
                  </a:lnTo>
                  <a:lnTo>
                    <a:pt x="64997" y="129994"/>
                  </a:lnTo>
                  <a:lnTo>
                    <a:pt x="65172" y="129385"/>
                  </a:lnTo>
                  <a:lnTo>
                    <a:pt x="65084" y="128862"/>
                  </a:lnTo>
                  <a:lnTo>
                    <a:pt x="65433" y="125987"/>
                  </a:lnTo>
                  <a:lnTo>
                    <a:pt x="65346" y="125725"/>
                  </a:lnTo>
                  <a:lnTo>
                    <a:pt x="65956" y="124244"/>
                  </a:lnTo>
                  <a:lnTo>
                    <a:pt x="66566" y="121282"/>
                  </a:lnTo>
                  <a:lnTo>
                    <a:pt x="67263" y="118929"/>
                  </a:lnTo>
                  <a:lnTo>
                    <a:pt x="67785" y="118319"/>
                  </a:lnTo>
                  <a:lnTo>
                    <a:pt x="68221" y="117709"/>
                  </a:lnTo>
                  <a:lnTo>
                    <a:pt x="68308" y="116838"/>
                  </a:lnTo>
                  <a:lnTo>
                    <a:pt x="68221" y="115967"/>
                  </a:lnTo>
                  <a:lnTo>
                    <a:pt x="68134" y="115706"/>
                  </a:lnTo>
                  <a:lnTo>
                    <a:pt x="66217" y="115793"/>
                  </a:lnTo>
                  <a:lnTo>
                    <a:pt x="65694" y="116403"/>
                  </a:lnTo>
                  <a:lnTo>
                    <a:pt x="65346" y="115618"/>
                  </a:lnTo>
                  <a:lnTo>
                    <a:pt x="65956" y="114399"/>
                  </a:lnTo>
                  <a:lnTo>
                    <a:pt x="66130" y="113789"/>
                  </a:lnTo>
                  <a:lnTo>
                    <a:pt x="66740" y="112569"/>
                  </a:lnTo>
                  <a:lnTo>
                    <a:pt x="67176" y="111698"/>
                  </a:lnTo>
                  <a:lnTo>
                    <a:pt x="67437" y="110216"/>
                  </a:lnTo>
                  <a:lnTo>
                    <a:pt x="67785" y="107341"/>
                  </a:lnTo>
                  <a:lnTo>
                    <a:pt x="67785" y="107080"/>
                  </a:lnTo>
                  <a:lnTo>
                    <a:pt x="67437" y="106557"/>
                  </a:lnTo>
                  <a:lnTo>
                    <a:pt x="67524" y="105773"/>
                  </a:lnTo>
                  <a:lnTo>
                    <a:pt x="69441" y="103421"/>
                  </a:lnTo>
                  <a:lnTo>
                    <a:pt x="71009" y="103159"/>
                  </a:lnTo>
                  <a:lnTo>
                    <a:pt x="71532" y="104205"/>
                  </a:lnTo>
                  <a:lnTo>
                    <a:pt x="72142" y="106034"/>
                  </a:lnTo>
                  <a:lnTo>
                    <a:pt x="72229" y="106557"/>
                  </a:lnTo>
                  <a:lnTo>
                    <a:pt x="72229" y="106906"/>
                  </a:lnTo>
                  <a:lnTo>
                    <a:pt x="71706" y="106993"/>
                  </a:lnTo>
                  <a:lnTo>
                    <a:pt x="70748" y="107690"/>
                  </a:lnTo>
                  <a:lnTo>
                    <a:pt x="70748" y="109694"/>
                  </a:lnTo>
                  <a:lnTo>
                    <a:pt x="70661" y="110826"/>
                  </a:lnTo>
                  <a:lnTo>
                    <a:pt x="71096" y="113005"/>
                  </a:lnTo>
                  <a:lnTo>
                    <a:pt x="71445" y="113702"/>
                  </a:lnTo>
                  <a:lnTo>
                    <a:pt x="71445" y="118232"/>
                  </a:lnTo>
                  <a:lnTo>
                    <a:pt x="71358" y="119365"/>
                  </a:lnTo>
                  <a:lnTo>
                    <a:pt x="70922" y="120323"/>
                  </a:lnTo>
                  <a:lnTo>
                    <a:pt x="69877" y="120759"/>
                  </a:lnTo>
                  <a:lnTo>
                    <a:pt x="69441" y="121369"/>
                  </a:lnTo>
                  <a:lnTo>
                    <a:pt x="68918" y="121717"/>
                  </a:lnTo>
                  <a:lnTo>
                    <a:pt x="69005" y="121979"/>
                  </a:lnTo>
                  <a:lnTo>
                    <a:pt x="68482" y="122414"/>
                  </a:lnTo>
                  <a:lnTo>
                    <a:pt x="67350" y="124244"/>
                  </a:lnTo>
                  <a:lnTo>
                    <a:pt x="67437" y="124505"/>
                  </a:lnTo>
                  <a:lnTo>
                    <a:pt x="67263" y="125377"/>
                  </a:lnTo>
                  <a:lnTo>
                    <a:pt x="67263" y="127119"/>
                  </a:lnTo>
                  <a:lnTo>
                    <a:pt x="67437" y="127903"/>
                  </a:lnTo>
                  <a:lnTo>
                    <a:pt x="67176" y="129646"/>
                  </a:lnTo>
                  <a:lnTo>
                    <a:pt x="67001" y="130256"/>
                  </a:lnTo>
                  <a:lnTo>
                    <a:pt x="66827" y="131040"/>
                  </a:lnTo>
                  <a:lnTo>
                    <a:pt x="66653" y="131388"/>
                  </a:lnTo>
                  <a:lnTo>
                    <a:pt x="67001" y="131650"/>
                  </a:lnTo>
                  <a:lnTo>
                    <a:pt x="67263" y="131824"/>
                  </a:lnTo>
                  <a:lnTo>
                    <a:pt x="67350" y="132086"/>
                  </a:lnTo>
                  <a:lnTo>
                    <a:pt x="68482" y="132434"/>
                  </a:lnTo>
                  <a:lnTo>
                    <a:pt x="68831" y="132434"/>
                  </a:lnTo>
                  <a:lnTo>
                    <a:pt x="70225" y="132434"/>
                  </a:lnTo>
                  <a:lnTo>
                    <a:pt x="70486" y="132434"/>
                  </a:lnTo>
                  <a:lnTo>
                    <a:pt x="70748" y="132347"/>
                  </a:lnTo>
                  <a:lnTo>
                    <a:pt x="71009" y="132347"/>
                  </a:lnTo>
                  <a:lnTo>
                    <a:pt x="71009" y="132086"/>
                  </a:lnTo>
                  <a:lnTo>
                    <a:pt x="71271" y="131998"/>
                  </a:lnTo>
                  <a:lnTo>
                    <a:pt x="72316" y="130082"/>
                  </a:lnTo>
                  <a:lnTo>
                    <a:pt x="72316" y="129820"/>
                  </a:lnTo>
                  <a:lnTo>
                    <a:pt x="72490" y="129559"/>
                  </a:lnTo>
                  <a:lnTo>
                    <a:pt x="72490" y="129297"/>
                  </a:lnTo>
                  <a:lnTo>
                    <a:pt x="72752" y="128949"/>
                  </a:lnTo>
                  <a:lnTo>
                    <a:pt x="72403" y="128949"/>
                  </a:lnTo>
                  <a:lnTo>
                    <a:pt x="72316" y="128165"/>
                  </a:lnTo>
                  <a:lnTo>
                    <a:pt x="72229" y="127642"/>
                  </a:lnTo>
                  <a:lnTo>
                    <a:pt x="71880" y="127381"/>
                  </a:lnTo>
                  <a:lnTo>
                    <a:pt x="72403" y="125377"/>
                  </a:lnTo>
                  <a:lnTo>
                    <a:pt x="72839" y="125028"/>
                  </a:lnTo>
                  <a:lnTo>
                    <a:pt x="73884" y="124244"/>
                  </a:lnTo>
                  <a:lnTo>
                    <a:pt x="74320" y="123634"/>
                  </a:lnTo>
                  <a:lnTo>
                    <a:pt x="74930" y="122414"/>
                  </a:lnTo>
                  <a:lnTo>
                    <a:pt x="75017" y="121282"/>
                  </a:lnTo>
                  <a:lnTo>
                    <a:pt x="75627" y="119713"/>
                  </a:lnTo>
                  <a:lnTo>
                    <a:pt x="76150" y="117971"/>
                  </a:lnTo>
                  <a:lnTo>
                    <a:pt x="76411" y="117622"/>
                  </a:lnTo>
                  <a:lnTo>
                    <a:pt x="77108" y="115270"/>
                  </a:lnTo>
                  <a:lnTo>
                    <a:pt x="77021" y="114747"/>
                  </a:lnTo>
                  <a:lnTo>
                    <a:pt x="76934" y="114486"/>
                  </a:lnTo>
                  <a:lnTo>
                    <a:pt x="77108" y="113614"/>
                  </a:lnTo>
                  <a:lnTo>
                    <a:pt x="77369" y="113266"/>
                  </a:lnTo>
                  <a:lnTo>
                    <a:pt x="77544" y="112917"/>
                  </a:lnTo>
                  <a:lnTo>
                    <a:pt x="77718" y="112395"/>
                  </a:lnTo>
                  <a:lnTo>
                    <a:pt x="78154" y="111436"/>
                  </a:lnTo>
                  <a:lnTo>
                    <a:pt x="78589" y="109171"/>
                  </a:lnTo>
                  <a:lnTo>
                    <a:pt x="78676" y="108038"/>
                  </a:lnTo>
                  <a:lnTo>
                    <a:pt x="78763" y="107167"/>
                  </a:lnTo>
                  <a:lnTo>
                    <a:pt x="78763" y="102114"/>
                  </a:lnTo>
                  <a:lnTo>
                    <a:pt x="78851" y="100981"/>
                  </a:lnTo>
                  <a:lnTo>
                    <a:pt x="78241" y="98803"/>
                  </a:lnTo>
                  <a:lnTo>
                    <a:pt x="78154" y="98541"/>
                  </a:lnTo>
                  <a:lnTo>
                    <a:pt x="77892" y="95492"/>
                  </a:lnTo>
                  <a:lnTo>
                    <a:pt x="77892" y="95231"/>
                  </a:lnTo>
                  <a:lnTo>
                    <a:pt x="77979" y="94359"/>
                  </a:lnTo>
                  <a:lnTo>
                    <a:pt x="78502" y="92617"/>
                  </a:lnTo>
                  <a:lnTo>
                    <a:pt x="78241" y="90700"/>
                  </a:lnTo>
                  <a:lnTo>
                    <a:pt x="77544" y="86866"/>
                  </a:lnTo>
                  <a:lnTo>
                    <a:pt x="77195" y="86431"/>
                  </a:lnTo>
                  <a:lnTo>
                    <a:pt x="76759" y="85908"/>
                  </a:lnTo>
                  <a:lnTo>
                    <a:pt x="76759" y="85646"/>
                  </a:lnTo>
                  <a:lnTo>
                    <a:pt x="76237" y="84078"/>
                  </a:lnTo>
                  <a:lnTo>
                    <a:pt x="75191" y="79722"/>
                  </a:lnTo>
                  <a:lnTo>
                    <a:pt x="74407" y="78763"/>
                  </a:lnTo>
                  <a:lnTo>
                    <a:pt x="74059" y="76847"/>
                  </a:lnTo>
                  <a:lnTo>
                    <a:pt x="73536" y="73536"/>
                  </a:lnTo>
                  <a:lnTo>
                    <a:pt x="74494" y="69179"/>
                  </a:lnTo>
                  <a:lnTo>
                    <a:pt x="75366" y="67611"/>
                  </a:lnTo>
                  <a:lnTo>
                    <a:pt x="76759" y="66043"/>
                  </a:lnTo>
                  <a:lnTo>
                    <a:pt x="77021" y="65956"/>
                  </a:lnTo>
                  <a:lnTo>
                    <a:pt x="77631" y="64736"/>
                  </a:lnTo>
                  <a:lnTo>
                    <a:pt x="78067" y="64126"/>
                  </a:lnTo>
                  <a:lnTo>
                    <a:pt x="78851" y="63429"/>
                  </a:lnTo>
                  <a:lnTo>
                    <a:pt x="79809" y="62645"/>
                  </a:lnTo>
                  <a:lnTo>
                    <a:pt x="80419" y="62819"/>
                  </a:lnTo>
                  <a:lnTo>
                    <a:pt x="81552" y="62645"/>
                  </a:lnTo>
                  <a:lnTo>
                    <a:pt x="81726" y="62296"/>
                  </a:lnTo>
                  <a:lnTo>
                    <a:pt x="81987" y="62296"/>
                  </a:lnTo>
                  <a:lnTo>
                    <a:pt x="82510" y="61948"/>
                  </a:lnTo>
                  <a:lnTo>
                    <a:pt x="82946" y="61251"/>
                  </a:lnTo>
                  <a:lnTo>
                    <a:pt x="82946" y="60989"/>
                  </a:lnTo>
                  <a:lnTo>
                    <a:pt x="83120" y="60379"/>
                  </a:lnTo>
                  <a:lnTo>
                    <a:pt x="84340" y="59334"/>
                  </a:lnTo>
                  <a:lnTo>
                    <a:pt x="85472" y="57766"/>
                  </a:lnTo>
                  <a:lnTo>
                    <a:pt x="86169" y="56807"/>
                  </a:lnTo>
                  <a:lnTo>
                    <a:pt x="87215" y="56372"/>
                  </a:lnTo>
                  <a:lnTo>
                    <a:pt x="88260" y="56110"/>
                  </a:lnTo>
                  <a:lnTo>
                    <a:pt x="89306" y="55413"/>
                  </a:lnTo>
                  <a:lnTo>
                    <a:pt x="91397" y="54455"/>
                  </a:lnTo>
                  <a:lnTo>
                    <a:pt x="95318" y="54106"/>
                  </a:lnTo>
                  <a:lnTo>
                    <a:pt x="98977" y="54019"/>
                  </a:lnTo>
                  <a:lnTo>
                    <a:pt x="99761" y="54106"/>
                  </a:lnTo>
                  <a:lnTo>
                    <a:pt x="100633" y="54019"/>
                  </a:lnTo>
                  <a:lnTo>
                    <a:pt x="101330" y="53322"/>
                  </a:lnTo>
                  <a:lnTo>
                    <a:pt x="103159" y="52451"/>
                  </a:lnTo>
                  <a:lnTo>
                    <a:pt x="103421" y="52364"/>
                  </a:lnTo>
                  <a:lnTo>
                    <a:pt x="104466" y="51928"/>
                  </a:lnTo>
                  <a:lnTo>
                    <a:pt x="105337" y="51754"/>
                  </a:lnTo>
                  <a:lnTo>
                    <a:pt x="106383" y="51318"/>
                  </a:lnTo>
                  <a:lnTo>
                    <a:pt x="106644" y="51231"/>
                  </a:lnTo>
                  <a:lnTo>
                    <a:pt x="107864" y="50186"/>
                  </a:lnTo>
                  <a:lnTo>
                    <a:pt x="109607" y="48792"/>
                  </a:lnTo>
                  <a:lnTo>
                    <a:pt x="109868" y="48704"/>
                  </a:lnTo>
                  <a:lnTo>
                    <a:pt x="109868" y="48443"/>
                  </a:lnTo>
                  <a:lnTo>
                    <a:pt x="109955" y="47572"/>
                  </a:lnTo>
                  <a:lnTo>
                    <a:pt x="109955" y="47310"/>
                  </a:lnTo>
                  <a:lnTo>
                    <a:pt x="109868" y="47049"/>
                  </a:lnTo>
                  <a:lnTo>
                    <a:pt x="109781" y="46526"/>
                  </a:lnTo>
                  <a:lnTo>
                    <a:pt x="109520" y="46526"/>
                  </a:lnTo>
                  <a:lnTo>
                    <a:pt x="109432" y="46265"/>
                  </a:lnTo>
                  <a:lnTo>
                    <a:pt x="109345" y="45742"/>
                  </a:lnTo>
                  <a:lnTo>
                    <a:pt x="108735" y="45306"/>
                  </a:lnTo>
                  <a:lnTo>
                    <a:pt x="104466" y="45219"/>
                  </a:lnTo>
                  <a:lnTo>
                    <a:pt x="103682" y="45306"/>
                  </a:lnTo>
                  <a:lnTo>
                    <a:pt x="102898" y="45742"/>
                  </a:lnTo>
                  <a:lnTo>
                    <a:pt x="102898" y="46003"/>
                  </a:lnTo>
                  <a:lnTo>
                    <a:pt x="103595" y="46439"/>
                  </a:lnTo>
                  <a:lnTo>
                    <a:pt x="104118" y="46352"/>
                  </a:lnTo>
                  <a:lnTo>
                    <a:pt x="102724" y="46352"/>
                  </a:lnTo>
                  <a:lnTo>
                    <a:pt x="102636" y="46091"/>
                  </a:lnTo>
                  <a:lnTo>
                    <a:pt x="100894" y="45829"/>
                  </a:lnTo>
                  <a:lnTo>
                    <a:pt x="99151" y="45306"/>
                  </a:lnTo>
                  <a:lnTo>
                    <a:pt x="98541" y="45393"/>
                  </a:lnTo>
                  <a:lnTo>
                    <a:pt x="98193" y="44871"/>
                  </a:lnTo>
                  <a:lnTo>
                    <a:pt x="97148" y="43912"/>
                  </a:lnTo>
                  <a:lnTo>
                    <a:pt x="95928" y="43041"/>
                  </a:lnTo>
                  <a:lnTo>
                    <a:pt x="95666" y="43128"/>
                  </a:lnTo>
                  <a:lnTo>
                    <a:pt x="93837" y="41124"/>
                  </a:lnTo>
                  <a:lnTo>
                    <a:pt x="93837" y="40863"/>
                  </a:lnTo>
                  <a:lnTo>
                    <a:pt x="92965" y="39382"/>
                  </a:lnTo>
                  <a:lnTo>
                    <a:pt x="91833" y="37552"/>
                  </a:lnTo>
                  <a:lnTo>
                    <a:pt x="91310" y="36245"/>
                  </a:lnTo>
                  <a:lnTo>
                    <a:pt x="91310" y="35984"/>
                  </a:lnTo>
                  <a:lnTo>
                    <a:pt x="90439" y="34154"/>
                  </a:lnTo>
                  <a:lnTo>
                    <a:pt x="90177" y="33109"/>
                  </a:lnTo>
                  <a:lnTo>
                    <a:pt x="89567" y="31017"/>
                  </a:lnTo>
                  <a:lnTo>
                    <a:pt x="89393" y="30146"/>
                  </a:lnTo>
                  <a:lnTo>
                    <a:pt x="89742" y="29014"/>
                  </a:lnTo>
                  <a:lnTo>
                    <a:pt x="91136" y="26748"/>
                  </a:lnTo>
                  <a:lnTo>
                    <a:pt x="91833" y="24657"/>
                  </a:lnTo>
                  <a:lnTo>
                    <a:pt x="92007" y="24134"/>
                  </a:lnTo>
                  <a:lnTo>
                    <a:pt x="92007" y="23786"/>
                  </a:lnTo>
                  <a:lnTo>
                    <a:pt x="92181" y="23263"/>
                  </a:lnTo>
                  <a:lnTo>
                    <a:pt x="93053" y="21956"/>
                  </a:lnTo>
                  <a:lnTo>
                    <a:pt x="94359" y="21172"/>
                  </a:lnTo>
                  <a:lnTo>
                    <a:pt x="96363" y="19952"/>
                  </a:lnTo>
                  <a:lnTo>
                    <a:pt x="96712" y="19952"/>
                  </a:lnTo>
                  <a:lnTo>
                    <a:pt x="96625" y="19691"/>
                  </a:lnTo>
                  <a:lnTo>
                    <a:pt x="97148" y="19255"/>
                  </a:lnTo>
                  <a:lnTo>
                    <a:pt x="97583" y="18645"/>
                  </a:lnTo>
                  <a:lnTo>
                    <a:pt x="97670" y="17513"/>
                  </a:lnTo>
                  <a:lnTo>
                    <a:pt x="99064" y="15857"/>
                  </a:lnTo>
                  <a:lnTo>
                    <a:pt x="99326" y="15509"/>
                  </a:lnTo>
                  <a:lnTo>
                    <a:pt x="99500" y="15247"/>
                  </a:lnTo>
                  <a:lnTo>
                    <a:pt x="101242" y="12111"/>
                  </a:lnTo>
                  <a:lnTo>
                    <a:pt x="101242" y="11849"/>
                  </a:lnTo>
                  <a:lnTo>
                    <a:pt x="101330" y="10717"/>
                  </a:lnTo>
                  <a:lnTo>
                    <a:pt x="101155" y="9933"/>
                  </a:lnTo>
                  <a:lnTo>
                    <a:pt x="100110" y="8974"/>
                  </a:lnTo>
                  <a:lnTo>
                    <a:pt x="99500" y="8800"/>
                  </a:lnTo>
                  <a:lnTo>
                    <a:pt x="98629" y="8364"/>
                  </a:lnTo>
                  <a:lnTo>
                    <a:pt x="97409" y="7754"/>
                  </a:lnTo>
                  <a:lnTo>
                    <a:pt x="96799" y="7580"/>
                  </a:lnTo>
                  <a:lnTo>
                    <a:pt x="96276" y="7667"/>
                  </a:lnTo>
                  <a:lnTo>
                    <a:pt x="95666" y="7754"/>
                  </a:lnTo>
                  <a:lnTo>
                    <a:pt x="94795" y="7319"/>
                  </a:lnTo>
                  <a:lnTo>
                    <a:pt x="94446" y="7144"/>
                  </a:lnTo>
                  <a:lnTo>
                    <a:pt x="94969" y="6796"/>
                  </a:lnTo>
                  <a:lnTo>
                    <a:pt x="96102" y="6883"/>
                  </a:lnTo>
                  <a:lnTo>
                    <a:pt x="100720" y="6012"/>
                  </a:lnTo>
                  <a:lnTo>
                    <a:pt x="101939" y="6360"/>
                  </a:lnTo>
                  <a:lnTo>
                    <a:pt x="103159" y="7057"/>
                  </a:lnTo>
                  <a:lnTo>
                    <a:pt x="106731" y="6099"/>
                  </a:lnTo>
                  <a:lnTo>
                    <a:pt x="107254" y="6012"/>
                  </a:lnTo>
                  <a:lnTo>
                    <a:pt x="107603" y="6273"/>
                  </a:lnTo>
                  <a:lnTo>
                    <a:pt x="107864" y="6447"/>
                  </a:lnTo>
                  <a:lnTo>
                    <a:pt x="108997" y="6535"/>
                  </a:lnTo>
                  <a:lnTo>
                    <a:pt x="111785" y="6099"/>
                  </a:lnTo>
                  <a:lnTo>
                    <a:pt x="112569" y="5663"/>
                  </a:lnTo>
                  <a:lnTo>
                    <a:pt x="113005" y="5053"/>
                  </a:lnTo>
                  <a:lnTo>
                    <a:pt x="113266" y="4966"/>
                  </a:lnTo>
                  <a:lnTo>
                    <a:pt x="113615" y="3834"/>
                  </a:lnTo>
                  <a:lnTo>
                    <a:pt x="113789" y="2962"/>
                  </a:lnTo>
                  <a:lnTo>
                    <a:pt x="113440" y="2701"/>
                  </a:lnTo>
                  <a:lnTo>
                    <a:pt x="112830" y="2265"/>
                  </a:lnTo>
                  <a:lnTo>
                    <a:pt x="112482" y="2004"/>
                  </a:lnTo>
                  <a:lnTo>
                    <a:pt x="112482" y="1743"/>
                  </a:lnTo>
                  <a:lnTo>
                    <a:pt x="113092" y="784"/>
                  </a:lnTo>
                  <a:lnTo>
                    <a:pt x="113353" y="784"/>
                  </a:lnTo>
                  <a:lnTo>
                    <a:pt x="113615" y="436"/>
                  </a:lnTo>
                  <a:lnTo>
                    <a:pt x="113876" y="349"/>
                  </a:lnTo>
                  <a:lnTo>
                    <a:pt x="115706" y="958"/>
                  </a:lnTo>
                  <a:lnTo>
                    <a:pt x="116490" y="523"/>
                  </a:lnTo>
                  <a:lnTo>
                    <a:pt x="116925" y="174"/>
                  </a:lnTo>
                  <a:lnTo>
                    <a:pt x="117274" y="87"/>
                  </a:lnTo>
                  <a:lnTo>
                    <a:pt x="117797" y="0"/>
                  </a:lnTo>
                  <a:lnTo>
                    <a:pt x="117884" y="523"/>
                  </a:lnTo>
                  <a:lnTo>
                    <a:pt x="118494" y="958"/>
                  </a:lnTo>
                  <a:lnTo>
                    <a:pt x="119016" y="2265"/>
                  </a:lnTo>
                  <a:lnTo>
                    <a:pt x="121979" y="2875"/>
                  </a:lnTo>
                  <a:lnTo>
                    <a:pt x="122066" y="3485"/>
                  </a:lnTo>
                  <a:lnTo>
                    <a:pt x="122415" y="3659"/>
                  </a:lnTo>
                  <a:lnTo>
                    <a:pt x="124157" y="4182"/>
                  </a:lnTo>
                  <a:lnTo>
                    <a:pt x="125290" y="4269"/>
                  </a:lnTo>
                  <a:lnTo>
                    <a:pt x="127816" y="5576"/>
                  </a:lnTo>
                  <a:lnTo>
                    <a:pt x="128688" y="5663"/>
                  </a:lnTo>
                  <a:lnTo>
                    <a:pt x="128949" y="5925"/>
                  </a:lnTo>
                  <a:lnTo>
                    <a:pt x="129297" y="6099"/>
                  </a:lnTo>
                  <a:lnTo>
                    <a:pt x="129559" y="6099"/>
                  </a:lnTo>
                  <a:lnTo>
                    <a:pt x="131650" y="6796"/>
                  </a:lnTo>
                  <a:lnTo>
                    <a:pt x="133480" y="7667"/>
                  </a:lnTo>
                  <a:lnTo>
                    <a:pt x="133567" y="7929"/>
                  </a:lnTo>
                  <a:lnTo>
                    <a:pt x="134177" y="8364"/>
                  </a:lnTo>
                  <a:lnTo>
                    <a:pt x="135135" y="8713"/>
                  </a:lnTo>
                  <a:lnTo>
                    <a:pt x="135745" y="9236"/>
                  </a:lnTo>
                  <a:lnTo>
                    <a:pt x="136965" y="9584"/>
                  </a:lnTo>
                  <a:lnTo>
                    <a:pt x="138185" y="10194"/>
                  </a:lnTo>
                  <a:lnTo>
                    <a:pt x="138795" y="10368"/>
                  </a:lnTo>
                  <a:lnTo>
                    <a:pt x="140014" y="10978"/>
                  </a:lnTo>
                  <a:lnTo>
                    <a:pt x="140363" y="11239"/>
                  </a:lnTo>
                  <a:lnTo>
                    <a:pt x="141582" y="11849"/>
                  </a:lnTo>
                  <a:lnTo>
                    <a:pt x="141844" y="11762"/>
                  </a:lnTo>
                  <a:lnTo>
                    <a:pt x="141931" y="12024"/>
                  </a:lnTo>
                  <a:lnTo>
                    <a:pt x="142192" y="12024"/>
                  </a:lnTo>
                  <a:lnTo>
                    <a:pt x="142977" y="11588"/>
                  </a:lnTo>
                  <a:lnTo>
                    <a:pt x="143761" y="11414"/>
                  </a:lnTo>
                  <a:lnTo>
                    <a:pt x="144109" y="10281"/>
                  </a:lnTo>
                  <a:lnTo>
                    <a:pt x="144632" y="9584"/>
                  </a:lnTo>
                  <a:lnTo>
                    <a:pt x="145677" y="9410"/>
                  </a:lnTo>
                  <a:lnTo>
                    <a:pt x="146897" y="9758"/>
                  </a:lnTo>
                  <a:lnTo>
                    <a:pt x="147246" y="10020"/>
                  </a:lnTo>
                  <a:lnTo>
                    <a:pt x="147507" y="9933"/>
                  </a:lnTo>
                  <a:lnTo>
                    <a:pt x="147769" y="10194"/>
                  </a:lnTo>
                  <a:lnTo>
                    <a:pt x="148640" y="10281"/>
                  </a:lnTo>
                  <a:lnTo>
                    <a:pt x="148988" y="10542"/>
                  </a:lnTo>
                  <a:lnTo>
                    <a:pt x="151341" y="9323"/>
                  </a:lnTo>
                  <a:lnTo>
                    <a:pt x="152909" y="8713"/>
                  </a:lnTo>
                  <a:lnTo>
                    <a:pt x="155000" y="9236"/>
                  </a:lnTo>
                  <a:lnTo>
                    <a:pt x="156133" y="9584"/>
                  </a:lnTo>
                  <a:lnTo>
                    <a:pt x="156481" y="9497"/>
                  </a:lnTo>
                  <a:lnTo>
                    <a:pt x="157004" y="9671"/>
                  </a:lnTo>
                  <a:lnTo>
                    <a:pt x="157963" y="10107"/>
                  </a:lnTo>
                  <a:lnTo>
                    <a:pt x="161622" y="10281"/>
                  </a:lnTo>
                  <a:lnTo>
                    <a:pt x="162842" y="10630"/>
                  </a:lnTo>
                  <a:lnTo>
                    <a:pt x="163800" y="11327"/>
                  </a:lnTo>
                  <a:lnTo>
                    <a:pt x="164758" y="11762"/>
                  </a:lnTo>
                  <a:lnTo>
                    <a:pt x="166153" y="13418"/>
                  </a:lnTo>
                  <a:lnTo>
                    <a:pt x="166501" y="13679"/>
                  </a:lnTo>
                  <a:lnTo>
                    <a:pt x="167808" y="14812"/>
                  </a:lnTo>
                  <a:lnTo>
                    <a:pt x="168505" y="15596"/>
                  </a:lnTo>
                  <a:lnTo>
                    <a:pt x="170422" y="16641"/>
                  </a:lnTo>
                  <a:lnTo>
                    <a:pt x="170683" y="16816"/>
                  </a:lnTo>
                  <a:lnTo>
                    <a:pt x="171467" y="17861"/>
                  </a:lnTo>
                  <a:lnTo>
                    <a:pt x="171816" y="18384"/>
                  </a:lnTo>
                  <a:lnTo>
                    <a:pt x="172077" y="19691"/>
                  </a:lnTo>
                  <a:lnTo>
                    <a:pt x="171816" y="20039"/>
                  </a:lnTo>
                  <a:lnTo>
                    <a:pt x="172164" y="20214"/>
                  </a:lnTo>
                  <a:lnTo>
                    <a:pt x="172774" y="22130"/>
                  </a:lnTo>
                  <a:lnTo>
                    <a:pt x="173471" y="23089"/>
                  </a:lnTo>
                  <a:lnTo>
                    <a:pt x="173558" y="23350"/>
                  </a:lnTo>
                  <a:lnTo>
                    <a:pt x="174168" y="23786"/>
                  </a:lnTo>
                  <a:lnTo>
                    <a:pt x="174255" y="24134"/>
                  </a:lnTo>
                  <a:lnTo>
                    <a:pt x="174517" y="24309"/>
                  </a:lnTo>
                  <a:lnTo>
                    <a:pt x="175475" y="24744"/>
                  </a:lnTo>
                  <a:lnTo>
                    <a:pt x="176956" y="25267"/>
                  </a:lnTo>
                  <a:lnTo>
                    <a:pt x="177218" y="25267"/>
                  </a:lnTo>
                  <a:lnTo>
                    <a:pt x="177566" y="25180"/>
                  </a:lnTo>
                  <a:lnTo>
                    <a:pt x="178699" y="25267"/>
                  </a:lnTo>
                  <a:lnTo>
                    <a:pt x="178960" y="25267"/>
                  </a:lnTo>
                  <a:lnTo>
                    <a:pt x="180180" y="24483"/>
                  </a:lnTo>
                  <a:lnTo>
                    <a:pt x="180442" y="24134"/>
                  </a:lnTo>
                  <a:lnTo>
                    <a:pt x="180964" y="23786"/>
                  </a:lnTo>
                  <a:lnTo>
                    <a:pt x="181226" y="23699"/>
                  </a:lnTo>
                  <a:lnTo>
                    <a:pt x="181835" y="23873"/>
                  </a:lnTo>
                  <a:lnTo>
                    <a:pt x="182620" y="23786"/>
                  </a:lnTo>
                  <a:lnTo>
                    <a:pt x="183578" y="24134"/>
                  </a:lnTo>
                  <a:lnTo>
                    <a:pt x="184885" y="23612"/>
                  </a:lnTo>
                  <a:lnTo>
                    <a:pt x="185146" y="23612"/>
                  </a:lnTo>
                  <a:lnTo>
                    <a:pt x="186279" y="23437"/>
                  </a:lnTo>
                  <a:lnTo>
                    <a:pt x="186802" y="23350"/>
                  </a:lnTo>
                  <a:lnTo>
                    <a:pt x="188457" y="23002"/>
                  </a:lnTo>
                  <a:lnTo>
                    <a:pt x="189329" y="23176"/>
                  </a:lnTo>
                  <a:lnTo>
                    <a:pt x="190461" y="23263"/>
                  </a:lnTo>
                  <a:lnTo>
                    <a:pt x="191071" y="23437"/>
                  </a:lnTo>
                  <a:lnTo>
                    <a:pt x="193598" y="25180"/>
                  </a:lnTo>
                  <a:lnTo>
                    <a:pt x="196212" y="27271"/>
                  </a:lnTo>
                  <a:lnTo>
                    <a:pt x="196909" y="27707"/>
                  </a:lnTo>
                  <a:lnTo>
                    <a:pt x="197170" y="27968"/>
                  </a:lnTo>
                  <a:lnTo>
                    <a:pt x="197519" y="28142"/>
                  </a:lnTo>
                  <a:lnTo>
                    <a:pt x="197780" y="28142"/>
                  </a:lnTo>
                  <a:lnTo>
                    <a:pt x="197867" y="28404"/>
                  </a:lnTo>
                  <a:lnTo>
                    <a:pt x="198477" y="28578"/>
                  </a:lnTo>
                  <a:lnTo>
                    <a:pt x="199348" y="29014"/>
                  </a:lnTo>
                  <a:lnTo>
                    <a:pt x="199610" y="28926"/>
                  </a:lnTo>
                  <a:lnTo>
                    <a:pt x="200307" y="29362"/>
                  </a:lnTo>
                  <a:lnTo>
                    <a:pt x="200916" y="29536"/>
                  </a:lnTo>
                  <a:lnTo>
                    <a:pt x="202572" y="29536"/>
                  </a:lnTo>
                  <a:lnTo>
                    <a:pt x="203705" y="29362"/>
                  </a:lnTo>
                  <a:lnTo>
                    <a:pt x="204837" y="29711"/>
                  </a:lnTo>
                  <a:lnTo>
                    <a:pt x="205447" y="29885"/>
                  </a:lnTo>
                  <a:lnTo>
                    <a:pt x="206319" y="29711"/>
                  </a:lnTo>
                  <a:lnTo>
                    <a:pt x="206841" y="29623"/>
                  </a:lnTo>
                  <a:lnTo>
                    <a:pt x="207103" y="29623"/>
                  </a:lnTo>
                  <a:lnTo>
                    <a:pt x="208148" y="29101"/>
                  </a:lnTo>
                  <a:lnTo>
                    <a:pt x="210065" y="30233"/>
                  </a:lnTo>
                  <a:lnTo>
                    <a:pt x="210414" y="30669"/>
                  </a:lnTo>
                  <a:lnTo>
                    <a:pt x="210675" y="30669"/>
                  </a:lnTo>
                  <a:lnTo>
                    <a:pt x="211633" y="31017"/>
                  </a:lnTo>
                  <a:lnTo>
                    <a:pt x="212156" y="31192"/>
                  </a:lnTo>
                  <a:lnTo>
                    <a:pt x="213114" y="31627"/>
                  </a:lnTo>
                  <a:lnTo>
                    <a:pt x="214944" y="32411"/>
                  </a:lnTo>
                  <a:lnTo>
                    <a:pt x="215293" y="32673"/>
                  </a:lnTo>
                  <a:lnTo>
                    <a:pt x="215554" y="32586"/>
                  </a:lnTo>
                  <a:lnTo>
                    <a:pt x="215815" y="32847"/>
                  </a:lnTo>
                  <a:lnTo>
                    <a:pt x="217035" y="33196"/>
                  </a:lnTo>
                  <a:lnTo>
                    <a:pt x="219475" y="34154"/>
                  </a:lnTo>
                  <a:lnTo>
                    <a:pt x="219823" y="34415"/>
                  </a:lnTo>
                  <a:lnTo>
                    <a:pt x="221740" y="34328"/>
                  </a:lnTo>
                  <a:lnTo>
                    <a:pt x="222089" y="34590"/>
                  </a:lnTo>
                  <a:lnTo>
                    <a:pt x="223134" y="34067"/>
                  </a:lnTo>
                  <a:lnTo>
                    <a:pt x="223657" y="33718"/>
                  </a:lnTo>
                  <a:lnTo>
                    <a:pt x="223831" y="33370"/>
                  </a:lnTo>
                  <a:lnTo>
                    <a:pt x="223831" y="33109"/>
                  </a:lnTo>
                  <a:lnTo>
                    <a:pt x="223744" y="32847"/>
                  </a:lnTo>
                  <a:lnTo>
                    <a:pt x="224005" y="32847"/>
                  </a:lnTo>
                  <a:lnTo>
                    <a:pt x="224354" y="32760"/>
                  </a:lnTo>
                  <a:lnTo>
                    <a:pt x="226184" y="33544"/>
                  </a:lnTo>
                  <a:lnTo>
                    <a:pt x="226706" y="33718"/>
                  </a:lnTo>
                  <a:lnTo>
                    <a:pt x="227839" y="32150"/>
                  </a:lnTo>
                  <a:lnTo>
                    <a:pt x="228449" y="32324"/>
                  </a:lnTo>
                  <a:lnTo>
                    <a:pt x="229146" y="33021"/>
                  </a:lnTo>
                  <a:lnTo>
                    <a:pt x="229843" y="33718"/>
                  </a:lnTo>
                  <a:lnTo>
                    <a:pt x="230888" y="34677"/>
                  </a:lnTo>
                  <a:lnTo>
                    <a:pt x="232544" y="36332"/>
                  </a:lnTo>
                  <a:lnTo>
                    <a:pt x="233241" y="36855"/>
                  </a:lnTo>
                  <a:lnTo>
                    <a:pt x="234461" y="37465"/>
                  </a:lnTo>
                  <a:lnTo>
                    <a:pt x="235158" y="38162"/>
                  </a:lnTo>
                  <a:lnTo>
                    <a:pt x="235506" y="38685"/>
                  </a:lnTo>
                  <a:lnTo>
                    <a:pt x="235593" y="38946"/>
                  </a:lnTo>
                  <a:lnTo>
                    <a:pt x="237423" y="39730"/>
                  </a:lnTo>
                  <a:lnTo>
                    <a:pt x="237684" y="39730"/>
                  </a:lnTo>
                  <a:lnTo>
                    <a:pt x="238556" y="39817"/>
                  </a:lnTo>
                  <a:lnTo>
                    <a:pt x="238817" y="40079"/>
                  </a:lnTo>
                  <a:lnTo>
                    <a:pt x="239253" y="40514"/>
                  </a:lnTo>
                  <a:lnTo>
                    <a:pt x="238991" y="42257"/>
                  </a:lnTo>
                  <a:lnTo>
                    <a:pt x="238207" y="42954"/>
                  </a:lnTo>
                  <a:lnTo>
                    <a:pt x="237249" y="43651"/>
                  </a:lnTo>
                  <a:lnTo>
                    <a:pt x="237336" y="44522"/>
                  </a:lnTo>
                  <a:lnTo>
                    <a:pt x="238120" y="45481"/>
                  </a:lnTo>
                  <a:lnTo>
                    <a:pt x="238120" y="45742"/>
                  </a:lnTo>
                  <a:lnTo>
                    <a:pt x="239166" y="46700"/>
                  </a:lnTo>
                  <a:lnTo>
                    <a:pt x="239514" y="47223"/>
                  </a:lnTo>
                  <a:lnTo>
                    <a:pt x="239862" y="47397"/>
                  </a:lnTo>
                  <a:lnTo>
                    <a:pt x="240211" y="47920"/>
                  </a:lnTo>
                  <a:lnTo>
                    <a:pt x="240298" y="48182"/>
                  </a:lnTo>
                  <a:lnTo>
                    <a:pt x="240560" y="48182"/>
                  </a:lnTo>
                  <a:lnTo>
                    <a:pt x="240908" y="48356"/>
                  </a:lnTo>
                  <a:lnTo>
                    <a:pt x="242389" y="50621"/>
                  </a:lnTo>
                  <a:lnTo>
                    <a:pt x="242563" y="51754"/>
                  </a:lnTo>
                  <a:lnTo>
                    <a:pt x="242912" y="52189"/>
                  </a:lnTo>
                  <a:lnTo>
                    <a:pt x="243348" y="52712"/>
                  </a:lnTo>
                  <a:lnTo>
                    <a:pt x="244393" y="52538"/>
                  </a:lnTo>
                  <a:lnTo>
                    <a:pt x="244480" y="52799"/>
                  </a:lnTo>
                  <a:lnTo>
                    <a:pt x="244480" y="53061"/>
                  </a:lnTo>
                  <a:lnTo>
                    <a:pt x="245526" y="54019"/>
                  </a:lnTo>
                  <a:lnTo>
                    <a:pt x="247617" y="54542"/>
                  </a:lnTo>
                  <a:lnTo>
                    <a:pt x="247356" y="54803"/>
                  </a:lnTo>
                  <a:lnTo>
                    <a:pt x="247530" y="55936"/>
                  </a:lnTo>
                  <a:lnTo>
                    <a:pt x="249011" y="59334"/>
                  </a:lnTo>
                  <a:lnTo>
                    <a:pt x="249969" y="60292"/>
                  </a:lnTo>
                  <a:lnTo>
                    <a:pt x="251276" y="62558"/>
                  </a:lnTo>
                  <a:lnTo>
                    <a:pt x="251363" y="63080"/>
                  </a:lnTo>
                  <a:lnTo>
                    <a:pt x="252583" y="65171"/>
                  </a:lnTo>
                  <a:lnTo>
                    <a:pt x="252845" y="65084"/>
                  </a:lnTo>
                  <a:lnTo>
                    <a:pt x="253542" y="65781"/>
                  </a:lnTo>
                  <a:lnTo>
                    <a:pt x="254326" y="67088"/>
                  </a:lnTo>
                  <a:lnTo>
                    <a:pt x="253803" y="67437"/>
                  </a:lnTo>
                  <a:lnTo>
                    <a:pt x="252409" y="67437"/>
                  </a:lnTo>
                  <a:lnTo>
                    <a:pt x="251102" y="66827"/>
                  </a:lnTo>
                  <a:lnTo>
                    <a:pt x="247704" y="66566"/>
                  </a:lnTo>
                  <a:lnTo>
                    <a:pt x="246136" y="65694"/>
                  </a:lnTo>
                  <a:lnTo>
                    <a:pt x="245090" y="64474"/>
                  </a:lnTo>
                  <a:lnTo>
                    <a:pt x="244219" y="64300"/>
                  </a:lnTo>
                  <a:lnTo>
                    <a:pt x="242738" y="64039"/>
                  </a:lnTo>
                  <a:lnTo>
                    <a:pt x="242476" y="64126"/>
                  </a:lnTo>
                  <a:lnTo>
                    <a:pt x="242215" y="64126"/>
                  </a:lnTo>
                  <a:lnTo>
                    <a:pt x="241170" y="64910"/>
                  </a:lnTo>
                  <a:lnTo>
                    <a:pt x="240647" y="64997"/>
                  </a:lnTo>
                  <a:lnTo>
                    <a:pt x="240211" y="65607"/>
                  </a:lnTo>
                  <a:lnTo>
                    <a:pt x="239950" y="65956"/>
                  </a:lnTo>
                  <a:lnTo>
                    <a:pt x="239688" y="65956"/>
                  </a:lnTo>
                  <a:lnTo>
                    <a:pt x="239427" y="66043"/>
                  </a:lnTo>
                  <a:lnTo>
                    <a:pt x="238991" y="66914"/>
                  </a:lnTo>
                  <a:lnTo>
                    <a:pt x="238904" y="67785"/>
                  </a:lnTo>
                  <a:lnTo>
                    <a:pt x="238643" y="68134"/>
                  </a:lnTo>
                  <a:lnTo>
                    <a:pt x="238556" y="69005"/>
                  </a:lnTo>
                  <a:lnTo>
                    <a:pt x="238294" y="69266"/>
                  </a:lnTo>
                  <a:lnTo>
                    <a:pt x="238643" y="69789"/>
                  </a:lnTo>
                  <a:lnTo>
                    <a:pt x="239427" y="71096"/>
                  </a:lnTo>
                  <a:lnTo>
                    <a:pt x="240385" y="71445"/>
                  </a:lnTo>
                  <a:lnTo>
                    <a:pt x="240995" y="71619"/>
                  </a:lnTo>
                  <a:lnTo>
                    <a:pt x="240821" y="72229"/>
                  </a:lnTo>
                  <a:lnTo>
                    <a:pt x="240647" y="72839"/>
                  </a:lnTo>
                  <a:lnTo>
                    <a:pt x="240298" y="72839"/>
                  </a:lnTo>
                  <a:lnTo>
                    <a:pt x="239688" y="74059"/>
                  </a:lnTo>
                  <a:lnTo>
                    <a:pt x="239862" y="74930"/>
                  </a:lnTo>
                  <a:lnTo>
                    <a:pt x="240385" y="76237"/>
                  </a:lnTo>
                  <a:lnTo>
                    <a:pt x="240472" y="77021"/>
                  </a:lnTo>
                  <a:lnTo>
                    <a:pt x="240821" y="77544"/>
                  </a:lnTo>
                  <a:lnTo>
                    <a:pt x="240995" y="78328"/>
                  </a:lnTo>
                  <a:lnTo>
                    <a:pt x="241431" y="79112"/>
                  </a:lnTo>
                  <a:lnTo>
                    <a:pt x="241779" y="79635"/>
                  </a:lnTo>
                  <a:lnTo>
                    <a:pt x="242215" y="80680"/>
                  </a:lnTo>
                  <a:lnTo>
                    <a:pt x="242563" y="80593"/>
                  </a:lnTo>
                  <a:lnTo>
                    <a:pt x="243173" y="81029"/>
                  </a:lnTo>
                  <a:lnTo>
                    <a:pt x="243522" y="81290"/>
                  </a:lnTo>
                  <a:lnTo>
                    <a:pt x="243783" y="81203"/>
                  </a:lnTo>
                  <a:lnTo>
                    <a:pt x="244916" y="81639"/>
                  </a:lnTo>
                  <a:lnTo>
                    <a:pt x="245787" y="83120"/>
                  </a:lnTo>
                  <a:lnTo>
                    <a:pt x="246136" y="83381"/>
                  </a:lnTo>
                  <a:lnTo>
                    <a:pt x="249969" y="84601"/>
                  </a:lnTo>
                  <a:lnTo>
                    <a:pt x="252845" y="84949"/>
                  </a:lnTo>
                  <a:lnTo>
                    <a:pt x="253280" y="87389"/>
                  </a:lnTo>
                  <a:lnTo>
                    <a:pt x="253367" y="87999"/>
                  </a:lnTo>
                  <a:lnTo>
                    <a:pt x="254152" y="89219"/>
                  </a:lnTo>
                  <a:lnTo>
                    <a:pt x="254848" y="90003"/>
                  </a:lnTo>
                  <a:lnTo>
                    <a:pt x="255546" y="90439"/>
                  </a:lnTo>
                  <a:lnTo>
                    <a:pt x="255633" y="91223"/>
                  </a:lnTo>
                  <a:lnTo>
                    <a:pt x="256068" y="92007"/>
                  </a:lnTo>
                  <a:lnTo>
                    <a:pt x="256852" y="94708"/>
                  </a:lnTo>
                  <a:lnTo>
                    <a:pt x="257114" y="96276"/>
                  </a:lnTo>
                  <a:lnTo>
                    <a:pt x="257201" y="96886"/>
                  </a:lnTo>
                  <a:lnTo>
                    <a:pt x="257549" y="98716"/>
                  </a:lnTo>
                  <a:lnTo>
                    <a:pt x="257288" y="99064"/>
                  </a:lnTo>
                  <a:lnTo>
                    <a:pt x="257375" y="99326"/>
                  </a:lnTo>
                  <a:lnTo>
                    <a:pt x="257811" y="100110"/>
                  </a:lnTo>
                  <a:lnTo>
                    <a:pt x="258682" y="101939"/>
                  </a:lnTo>
                  <a:lnTo>
                    <a:pt x="258682" y="102201"/>
                  </a:lnTo>
                  <a:lnTo>
                    <a:pt x="259379" y="102636"/>
                  </a:lnTo>
                  <a:lnTo>
                    <a:pt x="259379" y="102898"/>
                  </a:lnTo>
                  <a:lnTo>
                    <a:pt x="260076" y="103333"/>
                  </a:lnTo>
                  <a:lnTo>
                    <a:pt x="260338" y="103595"/>
                  </a:lnTo>
                  <a:lnTo>
                    <a:pt x="260512" y="104379"/>
                  </a:lnTo>
                  <a:lnTo>
                    <a:pt x="260425" y="105773"/>
                  </a:lnTo>
                  <a:lnTo>
                    <a:pt x="260599" y="106383"/>
                  </a:lnTo>
                  <a:lnTo>
                    <a:pt x="260686" y="106906"/>
                  </a:lnTo>
                  <a:lnTo>
                    <a:pt x="260512" y="109432"/>
                  </a:lnTo>
                  <a:lnTo>
                    <a:pt x="260425" y="110304"/>
                  </a:lnTo>
                  <a:lnTo>
                    <a:pt x="260512" y="110826"/>
                  </a:lnTo>
                  <a:lnTo>
                    <a:pt x="260250" y="110913"/>
                  </a:lnTo>
                  <a:lnTo>
                    <a:pt x="260076" y="111785"/>
                  </a:lnTo>
                  <a:lnTo>
                    <a:pt x="259292" y="113876"/>
                  </a:lnTo>
                  <a:lnTo>
                    <a:pt x="259118" y="116141"/>
                  </a:lnTo>
                  <a:lnTo>
                    <a:pt x="259205" y="116403"/>
                  </a:lnTo>
                  <a:lnTo>
                    <a:pt x="259292" y="116925"/>
                  </a:lnTo>
                  <a:lnTo>
                    <a:pt x="259379" y="117448"/>
                  </a:lnTo>
                  <a:lnTo>
                    <a:pt x="259466" y="118058"/>
                  </a:lnTo>
                  <a:lnTo>
                    <a:pt x="259553" y="118319"/>
                  </a:lnTo>
                  <a:lnTo>
                    <a:pt x="259641" y="118842"/>
                  </a:lnTo>
                  <a:lnTo>
                    <a:pt x="260338" y="121543"/>
                  </a:lnTo>
                  <a:lnTo>
                    <a:pt x="260947" y="123111"/>
                  </a:lnTo>
                  <a:lnTo>
                    <a:pt x="260947" y="123373"/>
                  </a:lnTo>
                  <a:lnTo>
                    <a:pt x="261122" y="124157"/>
                  </a:lnTo>
                  <a:lnTo>
                    <a:pt x="261209" y="124767"/>
                  </a:lnTo>
                  <a:lnTo>
                    <a:pt x="261122" y="127293"/>
                  </a:lnTo>
                  <a:lnTo>
                    <a:pt x="261122" y="127555"/>
                  </a:lnTo>
                  <a:lnTo>
                    <a:pt x="261383" y="128949"/>
                  </a:lnTo>
                  <a:lnTo>
                    <a:pt x="261644" y="130517"/>
                  </a:lnTo>
                  <a:lnTo>
                    <a:pt x="261732" y="130866"/>
                  </a:lnTo>
                  <a:lnTo>
                    <a:pt x="261732" y="131127"/>
                  </a:lnTo>
                  <a:lnTo>
                    <a:pt x="261732" y="135571"/>
                  </a:lnTo>
                  <a:lnTo>
                    <a:pt x="261993" y="137487"/>
                  </a:lnTo>
                  <a:lnTo>
                    <a:pt x="262342" y="137749"/>
                  </a:lnTo>
                  <a:lnTo>
                    <a:pt x="262516" y="138794"/>
                  </a:lnTo>
                  <a:lnTo>
                    <a:pt x="262603" y="139056"/>
                  </a:lnTo>
                  <a:lnTo>
                    <a:pt x="262952" y="139579"/>
                  </a:lnTo>
                  <a:lnTo>
                    <a:pt x="263038" y="139840"/>
                  </a:lnTo>
                  <a:lnTo>
                    <a:pt x="263038" y="140101"/>
                  </a:lnTo>
                  <a:lnTo>
                    <a:pt x="262864" y="142105"/>
                  </a:lnTo>
                  <a:lnTo>
                    <a:pt x="262864" y="144109"/>
                  </a:lnTo>
                  <a:lnTo>
                    <a:pt x="262864" y="145765"/>
                  </a:lnTo>
                  <a:lnTo>
                    <a:pt x="263474" y="147333"/>
                  </a:lnTo>
                  <a:lnTo>
                    <a:pt x="263561" y="147856"/>
                  </a:lnTo>
                  <a:lnTo>
                    <a:pt x="263561" y="148117"/>
                  </a:lnTo>
                  <a:lnTo>
                    <a:pt x="263387" y="148727"/>
                  </a:lnTo>
                  <a:lnTo>
                    <a:pt x="262952" y="149075"/>
                  </a:lnTo>
                  <a:lnTo>
                    <a:pt x="262080" y="148988"/>
                  </a:lnTo>
                  <a:lnTo>
                    <a:pt x="260947" y="149163"/>
                  </a:lnTo>
                  <a:lnTo>
                    <a:pt x="260512" y="149772"/>
                  </a:lnTo>
                  <a:lnTo>
                    <a:pt x="260250" y="150121"/>
                  </a:lnTo>
                  <a:lnTo>
                    <a:pt x="258595" y="153519"/>
                  </a:lnTo>
                  <a:lnTo>
                    <a:pt x="258159" y="154129"/>
                  </a:lnTo>
                  <a:lnTo>
                    <a:pt x="257637" y="154477"/>
                  </a:lnTo>
                  <a:lnTo>
                    <a:pt x="257549" y="155349"/>
                  </a:lnTo>
                  <a:lnTo>
                    <a:pt x="257375" y="156220"/>
                  </a:lnTo>
                  <a:lnTo>
                    <a:pt x="257288" y="157091"/>
                  </a:lnTo>
                  <a:lnTo>
                    <a:pt x="257027" y="157440"/>
                  </a:lnTo>
                  <a:lnTo>
                    <a:pt x="255981" y="158137"/>
                  </a:lnTo>
                  <a:lnTo>
                    <a:pt x="255633" y="157353"/>
                  </a:lnTo>
                  <a:lnTo>
                    <a:pt x="255284" y="157440"/>
                  </a:lnTo>
                  <a:lnTo>
                    <a:pt x="254152" y="157091"/>
                  </a:lnTo>
                  <a:lnTo>
                    <a:pt x="253890" y="157178"/>
                  </a:lnTo>
                  <a:lnTo>
                    <a:pt x="252409" y="157091"/>
                  </a:lnTo>
                  <a:lnTo>
                    <a:pt x="251973" y="157440"/>
                  </a:lnTo>
                  <a:lnTo>
                    <a:pt x="250928" y="157962"/>
                  </a:lnTo>
                  <a:lnTo>
                    <a:pt x="250579" y="157962"/>
                  </a:lnTo>
                  <a:lnTo>
                    <a:pt x="250144" y="158311"/>
                  </a:lnTo>
                  <a:lnTo>
                    <a:pt x="249011" y="159966"/>
                  </a:lnTo>
                  <a:lnTo>
                    <a:pt x="248401" y="161448"/>
                  </a:lnTo>
                  <a:lnTo>
                    <a:pt x="248401" y="161709"/>
                  </a:lnTo>
                  <a:lnTo>
                    <a:pt x="248140" y="161796"/>
                  </a:lnTo>
                  <a:lnTo>
                    <a:pt x="248227" y="162057"/>
                  </a:lnTo>
                  <a:lnTo>
                    <a:pt x="247791" y="164323"/>
                  </a:lnTo>
                  <a:lnTo>
                    <a:pt x="247791" y="166327"/>
                  </a:lnTo>
                  <a:lnTo>
                    <a:pt x="248140" y="167982"/>
                  </a:lnTo>
                  <a:lnTo>
                    <a:pt x="247791" y="170770"/>
                  </a:lnTo>
                  <a:lnTo>
                    <a:pt x="247704" y="171990"/>
                  </a:lnTo>
                  <a:lnTo>
                    <a:pt x="247791" y="172513"/>
                  </a:lnTo>
                  <a:lnTo>
                    <a:pt x="247878" y="173035"/>
                  </a:lnTo>
                  <a:lnTo>
                    <a:pt x="248140" y="174430"/>
                  </a:lnTo>
                  <a:lnTo>
                    <a:pt x="248140" y="176346"/>
                  </a:lnTo>
                  <a:lnTo>
                    <a:pt x="248575" y="177130"/>
                  </a:lnTo>
                  <a:lnTo>
                    <a:pt x="248401" y="177740"/>
                  </a:lnTo>
                  <a:lnTo>
                    <a:pt x="248401" y="179396"/>
                  </a:lnTo>
                  <a:lnTo>
                    <a:pt x="247617" y="181226"/>
                  </a:lnTo>
                  <a:lnTo>
                    <a:pt x="247617" y="181487"/>
                  </a:lnTo>
                  <a:lnTo>
                    <a:pt x="247530" y="182358"/>
                  </a:lnTo>
                  <a:lnTo>
                    <a:pt x="247704" y="183404"/>
                  </a:lnTo>
                  <a:lnTo>
                    <a:pt x="248488" y="184711"/>
                  </a:lnTo>
                  <a:lnTo>
                    <a:pt x="247181" y="185233"/>
                  </a:lnTo>
                  <a:lnTo>
                    <a:pt x="245439" y="185233"/>
                  </a:lnTo>
                  <a:lnTo>
                    <a:pt x="243086" y="186192"/>
                  </a:lnTo>
                  <a:lnTo>
                    <a:pt x="241954" y="187499"/>
                  </a:lnTo>
                  <a:lnTo>
                    <a:pt x="240995" y="188544"/>
                  </a:lnTo>
                  <a:lnTo>
                    <a:pt x="240821" y="189416"/>
                  </a:lnTo>
                  <a:lnTo>
                    <a:pt x="240560" y="189416"/>
                  </a:lnTo>
                  <a:lnTo>
                    <a:pt x="240647" y="189677"/>
                  </a:lnTo>
                  <a:lnTo>
                    <a:pt x="240385" y="190287"/>
                  </a:lnTo>
                  <a:lnTo>
                    <a:pt x="240472" y="190548"/>
                  </a:lnTo>
                  <a:lnTo>
                    <a:pt x="241779" y="193423"/>
                  </a:lnTo>
                  <a:lnTo>
                    <a:pt x="240472" y="193946"/>
                  </a:lnTo>
                  <a:lnTo>
                    <a:pt x="239427" y="194120"/>
                  </a:lnTo>
                  <a:lnTo>
                    <a:pt x="236377" y="194643"/>
                  </a:lnTo>
                  <a:lnTo>
                    <a:pt x="236203" y="195253"/>
                  </a:lnTo>
                  <a:lnTo>
                    <a:pt x="235681" y="195340"/>
                  </a:lnTo>
                  <a:lnTo>
                    <a:pt x="235158" y="195689"/>
                  </a:lnTo>
                  <a:lnTo>
                    <a:pt x="234896" y="195776"/>
                  </a:lnTo>
                  <a:lnTo>
                    <a:pt x="233502" y="196037"/>
                  </a:lnTo>
                  <a:lnTo>
                    <a:pt x="232718" y="196124"/>
                  </a:lnTo>
                  <a:lnTo>
                    <a:pt x="231063" y="196473"/>
                  </a:lnTo>
                  <a:lnTo>
                    <a:pt x="230191" y="196299"/>
                  </a:lnTo>
                  <a:lnTo>
                    <a:pt x="229320" y="196473"/>
                  </a:lnTo>
                  <a:lnTo>
                    <a:pt x="227839" y="197518"/>
                  </a:lnTo>
                  <a:lnTo>
                    <a:pt x="227403" y="198215"/>
                  </a:lnTo>
                  <a:lnTo>
                    <a:pt x="227229" y="198738"/>
                  </a:lnTo>
                  <a:lnTo>
                    <a:pt x="226968" y="199087"/>
                  </a:lnTo>
                  <a:lnTo>
                    <a:pt x="226358" y="200306"/>
                  </a:lnTo>
                  <a:lnTo>
                    <a:pt x="225835" y="200655"/>
                  </a:lnTo>
                  <a:lnTo>
                    <a:pt x="225225" y="202223"/>
                  </a:lnTo>
                  <a:lnTo>
                    <a:pt x="225225" y="203617"/>
                  </a:lnTo>
                  <a:lnTo>
                    <a:pt x="225486" y="205011"/>
                  </a:lnTo>
                  <a:lnTo>
                    <a:pt x="224180" y="205708"/>
                  </a:lnTo>
                  <a:lnTo>
                    <a:pt x="223831" y="206928"/>
                  </a:lnTo>
                  <a:lnTo>
                    <a:pt x="223744" y="208061"/>
                  </a:lnTo>
                  <a:lnTo>
                    <a:pt x="224354" y="213288"/>
                  </a:lnTo>
                  <a:lnTo>
                    <a:pt x="224528" y="214073"/>
                  </a:lnTo>
                  <a:lnTo>
                    <a:pt x="224702" y="216861"/>
                  </a:lnTo>
                  <a:lnTo>
                    <a:pt x="224964" y="218516"/>
                  </a:lnTo>
                  <a:lnTo>
                    <a:pt x="225225" y="221304"/>
                  </a:lnTo>
                  <a:lnTo>
                    <a:pt x="225138" y="222437"/>
                  </a:lnTo>
                  <a:lnTo>
                    <a:pt x="225138" y="222698"/>
                  </a:lnTo>
                  <a:lnTo>
                    <a:pt x="224964" y="223308"/>
                  </a:lnTo>
                  <a:lnTo>
                    <a:pt x="224267" y="224267"/>
                  </a:lnTo>
                  <a:lnTo>
                    <a:pt x="224092" y="224789"/>
                  </a:lnTo>
                  <a:lnTo>
                    <a:pt x="223308" y="224964"/>
                  </a:lnTo>
                  <a:lnTo>
                    <a:pt x="223395" y="225486"/>
                  </a:lnTo>
                  <a:lnTo>
                    <a:pt x="223483" y="226096"/>
                  </a:lnTo>
                  <a:lnTo>
                    <a:pt x="224267" y="227316"/>
                  </a:lnTo>
                  <a:lnTo>
                    <a:pt x="225574" y="229930"/>
                  </a:lnTo>
                  <a:lnTo>
                    <a:pt x="226706" y="231411"/>
                  </a:lnTo>
                  <a:lnTo>
                    <a:pt x="228885" y="234373"/>
                  </a:lnTo>
                  <a:lnTo>
                    <a:pt x="230191" y="235245"/>
                  </a:lnTo>
                  <a:lnTo>
                    <a:pt x="231672" y="235855"/>
                  </a:lnTo>
                  <a:lnTo>
                    <a:pt x="232282" y="236029"/>
                  </a:lnTo>
                  <a:lnTo>
                    <a:pt x="234374" y="236813"/>
                  </a:lnTo>
                  <a:lnTo>
                    <a:pt x="234635" y="236726"/>
                  </a:lnTo>
                  <a:lnTo>
                    <a:pt x="237684" y="236464"/>
                  </a:lnTo>
                  <a:lnTo>
                    <a:pt x="238294" y="236639"/>
                  </a:lnTo>
                  <a:lnTo>
                    <a:pt x="240995" y="237336"/>
                  </a:lnTo>
                  <a:lnTo>
                    <a:pt x="241867" y="237423"/>
                  </a:lnTo>
                  <a:lnTo>
                    <a:pt x="241692" y="236639"/>
                  </a:lnTo>
                  <a:lnTo>
                    <a:pt x="242651" y="236987"/>
                  </a:lnTo>
                  <a:lnTo>
                    <a:pt x="243173" y="237161"/>
                  </a:lnTo>
                  <a:lnTo>
                    <a:pt x="243522" y="237161"/>
                  </a:lnTo>
                  <a:lnTo>
                    <a:pt x="243783" y="237336"/>
                  </a:lnTo>
                  <a:lnTo>
                    <a:pt x="245874" y="237858"/>
                  </a:lnTo>
                  <a:lnTo>
                    <a:pt x="248227" y="239950"/>
                  </a:lnTo>
                  <a:lnTo>
                    <a:pt x="248488" y="239950"/>
                  </a:lnTo>
                  <a:lnTo>
                    <a:pt x="251102" y="240298"/>
                  </a:lnTo>
                  <a:lnTo>
                    <a:pt x="251363" y="240298"/>
                  </a:lnTo>
                  <a:lnTo>
                    <a:pt x="252322" y="238991"/>
                  </a:lnTo>
                  <a:lnTo>
                    <a:pt x="254674" y="234896"/>
                  </a:lnTo>
                  <a:lnTo>
                    <a:pt x="256156" y="232108"/>
                  </a:lnTo>
                  <a:lnTo>
                    <a:pt x="256417" y="231847"/>
                  </a:lnTo>
                  <a:lnTo>
                    <a:pt x="256765" y="230627"/>
                  </a:lnTo>
                  <a:lnTo>
                    <a:pt x="257637" y="229320"/>
                  </a:lnTo>
                  <a:lnTo>
                    <a:pt x="258247" y="227839"/>
                  </a:lnTo>
                  <a:lnTo>
                    <a:pt x="258247" y="227577"/>
                  </a:lnTo>
                  <a:lnTo>
                    <a:pt x="259031" y="227403"/>
                  </a:lnTo>
                  <a:lnTo>
                    <a:pt x="259118" y="226270"/>
                  </a:lnTo>
                  <a:lnTo>
                    <a:pt x="259031" y="225748"/>
                  </a:lnTo>
                  <a:lnTo>
                    <a:pt x="258943" y="225486"/>
                  </a:lnTo>
                  <a:lnTo>
                    <a:pt x="259205" y="225138"/>
                  </a:lnTo>
                  <a:lnTo>
                    <a:pt x="259641" y="224528"/>
                  </a:lnTo>
                  <a:lnTo>
                    <a:pt x="260860" y="223221"/>
                  </a:lnTo>
                  <a:lnTo>
                    <a:pt x="261644" y="223047"/>
                  </a:lnTo>
                  <a:lnTo>
                    <a:pt x="261732" y="223308"/>
                  </a:lnTo>
                  <a:lnTo>
                    <a:pt x="262342" y="223744"/>
                  </a:lnTo>
                  <a:lnTo>
                    <a:pt x="264694" y="222785"/>
                  </a:lnTo>
                  <a:lnTo>
                    <a:pt x="265391" y="221566"/>
                  </a:lnTo>
                  <a:lnTo>
                    <a:pt x="265565" y="220956"/>
                  </a:lnTo>
                  <a:lnTo>
                    <a:pt x="265478" y="220433"/>
                  </a:lnTo>
                  <a:lnTo>
                    <a:pt x="265652" y="220084"/>
                  </a:lnTo>
                  <a:lnTo>
                    <a:pt x="265827" y="219562"/>
                  </a:lnTo>
                  <a:lnTo>
                    <a:pt x="266698" y="217732"/>
                  </a:lnTo>
                  <a:lnTo>
                    <a:pt x="267047" y="216774"/>
                  </a:lnTo>
                  <a:lnTo>
                    <a:pt x="266959" y="216251"/>
                  </a:lnTo>
                  <a:lnTo>
                    <a:pt x="266611" y="215728"/>
                  </a:lnTo>
                  <a:lnTo>
                    <a:pt x="266349" y="215815"/>
                  </a:lnTo>
                  <a:lnTo>
                    <a:pt x="266524" y="213811"/>
                  </a:lnTo>
                  <a:lnTo>
                    <a:pt x="267395" y="212243"/>
                  </a:lnTo>
                  <a:lnTo>
                    <a:pt x="268179" y="211807"/>
                  </a:lnTo>
                  <a:lnTo>
                    <a:pt x="268615" y="211197"/>
                  </a:lnTo>
                  <a:lnTo>
                    <a:pt x="268615" y="210936"/>
                  </a:lnTo>
                  <a:lnTo>
                    <a:pt x="268092" y="209891"/>
                  </a:lnTo>
                  <a:lnTo>
                    <a:pt x="268266" y="209019"/>
                  </a:lnTo>
                  <a:lnTo>
                    <a:pt x="268353" y="208148"/>
                  </a:lnTo>
                  <a:lnTo>
                    <a:pt x="268615" y="207799"/>
                  </a:lnTo>
                  <a:lnTo>
                    <a:pt x="269573" y="207102"/>
                  </a:lnTo>
                  <a:lnTo>
                    <a:pt x="269573" y="206841"/>
                  </a:lnTo>
                  <a:lnTo>
                    <a:pt x="269486" y="206318"/>
                  </a:lnTo>
                  <a:lnTo>
                    <a:pt x="272013" y="204489"/>
                  </a:lnTo>
                  <a:lnTo>
                    <a:pt x="273668" y="201352"/>
                  </a:lnTo>
                  <a:lnTo>
                    <a:pt x="273581" y="200568"/>
                  </a:lnTo>
                  <a:lnTo>
                    <a:pt x="273494" y="200219"/>
                  </a:lnTo>
                  <a:lnTo>
                    <a:pt x="273494" y="199958"/>
                  </a:lnTo>
                  <a:lnTo>
                    <a:pt x="273407" y="199697"/>
                  </a:lnTo>
                  <a:lnTo>
                    <a:pt x="273058" y="199174"/>
                  </a:lnTo>
                  <a:lnTo>
                    <a:pt x="272710" y="199000"/>
                  </a:lnTo>
                  <a:lnTo>
                    <a:pt x="272361" y="198477"/>
                  </a:lnTo>
                  <a:lnTo>
                    <a:pt x="271838" y="198564"/>
                  </a:lnTo>
                  <a:lnTo>
                    <a:pt x="271403" y="198128"/>
                  </a:lnTo>
                  <a:lnTo>
                    <a:pt x="271664" y="197780"/>
                  </a:lnTo>
                  <a:lnTo>
                    <a:pt x="272187" y="197431"/>
                  </a:lnTo>
                  <a:lnTo>
                    <a:pt x="272448" y="197344"/>
                  </a:lnTo>
                  <a:lnTo>
                    <a:pt x="274017" y="196821"/>
                  </a:lnTo>
                  <a:lnTo>
                    <a:pt x="274801" y="196124"/>
                  </a:lnTo>
                  <a:lnTo>
                    <a:pt x="275062" y="196037"/>
                  </a:lnTo>
                  <a:lnTo>
                    <a:pt x="275236" y="195776"/>
                  </a:lnTo>
                  <a:lnTo>
                    <a:pt x="275933" y="194817"/>
                  </a:lnTo>
                  <a:lnTo>
                    <a:pt x="276630" y="193859"/>
                  </a:lnTo>
                  <a:lnTo>
                    <a:pt x="277153" y="191768"/>
                  </a:lnTo>
                  <a:lnTo>
                    <a:pt x="277328" y="191419"/>
                  </a:lnTo>
                  <a:lnTo>
                    <a:pt x="277676" y="190025"/>
                  </a:lnTo>
                  <a:lnTo>
                    <a:pt x="277589" y="189416"/>
                  </a:lnTo>
                  <a:lnTo>
                    <a:pt x="278547" y="188718"/>
                  </a:lnTo>
                  <a:lnTo>
                    <a:pt x="279070" y="188631"/>
                  </a:lnTo>
                  <a:lnTo>
                    <a:pt x="279331" y="188283"/>
                  </a:lnTo>
                  <a:lnTo>
                    <a:pt x="280116" y="187934"/>
                  </a:lnTo>
                  <a:lnTo>
                    <a:pt x="280377" y="187847"/>
                  </a:lnTo>
                  <a:lnTo>
                    <a:pt x="281771" y="187586"/>
                  </a:lnTo>
                  <a:lnTo>
                    <a:pt x="282032" y="187586"/>
                  </a:lnTo>
                  <a:lnTo>
                    <a:pt x="282817" y="187150"/>
                  </a:lnTo>
                  <a:lnTo>
                    <a:pt x="283078" y="187063"/>
                  </a:lnTo>
                  <a:lnTo>
                    <a:pt x="284210" y="187150"/>
                  </a:lnTo>
                  <a:lnTo>
                    <a:pt x="286302" y="186018"/>
                  </a:lnTo>
                  <a:lnTo>
                    <a:pt x="286824" y="185843"/>
                  </a:lnTo>
                  <a:lnTo>
                    <a:pt x="287086" y="185582"/>
                  </a:lnTo>
                  <a:lnTo>
                    <a:pt x="287521" y="185233"/>
                  </a:lnTo>
                  <a:lnTo>
                    <a:pt x="287783" y="185146"/>
                  </a:lnTo>
                  <a:lnTo>
                    <a:pt x="288044" y="184798"/>
                  </a:lnTo>
                  <a:lnTo>
                    <a:pt x="288567" y="184449"/>
                  </a:lnTo>
                  <a:lnTo>
                    <a:pt x="288741" y="184101"/>
                  </a:lnTo>
                  <a:lnTo>
                    <a:pt x="288741" y="183839"/>
                  </a:lnTo>
                  <a:lnTo>
                    <a:pt x="289787" y="183404"/>
                  </a:lnTo>
                  <a:lnTo>
                    <a:pt x="290048" y="183317"/>
                  </a:lnTo>
                  <a:lnTo>
                    <a:pt x="292314" y="183229"/>
                  </a:lnTo>
                  <a:lnTo>
                    <a:pt x="292575" y="183229"/>
                  </a:lnTo>
                  <a:lnTo>
                    <a:pt x="293359" y="182794"/>
                  </a:lnTo>
                  <a:lnTo>
                    <a:pt x="293533" y="182445"/>
                  </a:lnTo>
                  <a:lnTo>
                    <a:pt x="294143" y="182358"/>
                  </a:lnTo>
                  <a:lnTo>
                    <a:pt x="294753" y="181138"/>
                  </a:lnTo>
                  <a:lnTo>
                    <a:pt x="295101" y="179919"/>
                  </a:lnTo>
                  <a:lnTo>
                    <a:pt x="295101" y="179657"/>
                  </a:lnTo>
                  <a:lnTo>
                    <a:pt x="295276" y="179134"/>
                  </a:lnTo>
                  <a:lnTo>
                    <a:pt x="295450" y="178786"/>
                  </a:lnTo>
                  <a:lnTo>
                    <a:pt x="295624" y="177915"/>
                  </a:lnTo>
                  <a:lnTo>
                    <a:pt x="296060" y="177305"/>
                  </a:lnTo>
                  <a:lnTo>
                    <a:pt x="296844" y="177130"/>
                  </a:lnTo>
                  <a:lnTo>
                    <a:pt x="297105" y="176782"/>
                  </a:lnTo>
                  <a:lnTo>
                    <a:pt x="297890" y="176695"/>
                  </a:lnTo>
                  <a:lnTo>
                    <a:pt x="298238" y="176608"/>
                  </a:lnTo>
                  <a:lnTo>
                    <a:pt x="298674" y="176259"/>
                  </a:lnTo>
                  <a:lnTo>
                    <a:pt x="299196" y="175649"/>
                  </a:lnTo>
                  <a:lnTo>
                    <a:pt x="299371" y="175301"/>
                  </a:lnTo>
                  <a:lnTo>
                    <a:pt x="300329" y="173994"/>
                  </a:lnTo>
                  <a:lnTo>
                    <a:pt x="301113" y="173907"/>
                  </a:lnTo>
                  <a:lnTo>
                    <a:pt x="301462" y="174081"/>
                  </a:lnTo>
                  <a:lnTo>
                    <a:pt x="302246" y="173907"/>
                  </a:lnTo>
                  <a:lnTo>
                    <a:pt x="303291" y="173210"/>
                  </a:lnTo>
                  <a:lnTo>
                    <a:pt x="303204" y="172948"/>
                  </a:lnTo>
                  <a:lnTo>
                    <a:pt x="303466" y="172861"/>
                  </a:lnTo>
                  <a:lnTo>
                    <a:pt x="304511" y="172426"/>
                  </a:lnTo>
                  <a:lnTo>
                    <a:pt x="305470" y="173123"/>
                  </a:lnTo>
                  <a:lnTo>
                    <a:pt x="305818" y="173297"/>
                  </a:lnTo>
                  <a:lnTo>
                    <a:pt x="307125" y="174517"/>
                  </a:lnTo>
                  <a:lnTo>
                    <a:pt x="308606" y="174778"/>
                  </a:lnTo>
                  <a:lnTo>
                    <a:pt x="310610" y="175039"/>
                  </a:lnTo>
                  <a:lnTo>
                    <a:pt x="312353" y="175039"/>
                  </a:lnTo>
                  <a:lnTo>
                    <a:pt x="312614" y="175214"/>
                  </a:lnTo>
                  <a:lnTo>
                    <a:pt x="313485" y="175388"/>
                  </a:lnTo>
                  <a:lnTo>
                    <a:pt x="313834" y="175562"/>
                  </a:lnTo>
                  <a:lnTo>
                    <a:pt x="314095" y="175562"/>
                  </a:lnTo>
                  <a:lnTo>
                    <a:pt x="315925" y="176085"/>
                  </a:lnTo>
                  <a:lnTo>
                    <a:pt x="316622" y="177043"/>
                  </a:lnTo>
                  <a:lnTo>
                    <a:pt x="317319" y="177479"/>
                  </a:lnTo>
                  <a:lnTo>
                    <a:pt x="317842" y="177392"/>
                  </a:lnTo>
                  <a:lnTo>
                    <a:pt x="318452" y="177566"/>
                  </a:lnTo>
                  <a:lnTo>
                    <a:pt x="318713" y="177566"/>
                  </a:lnTo>
                  <a:lnTo>
                    <a:pt x="320543" y="178350"/>
                  </a:lnTo>
                  <a:lnTo>
                    <a:pt x="321153" y="178786"/>
                  </a:lnTo>
                  <a:lnTo>
                    <a:pt x="321501" y="179047"/>
                  </a:lnTo>
                  <a:lnTo>
                    <a:pt x="322634" y="180790"/>
                  </a:lnTo>
                  <a:lnTo>
                    <a:pt x="322982" y="181313"/>
                  </a:lnTo>
                  <a:lnTo>
                    <a:pt x="323331" y="181487"/>
                  </a:lnTo>
                  <a:lnTo>
                    <a:pt x="324464" y="183229"/>
                  </a:lnTo>
                  <a:lnTo>
                    <a:pt x="324812" y="183491"/>
                  </a:lnTo>
                  <a:lnTo>
                    <a:pt x="325596" y="184449"/>
                  </a:lnTo>
                  <a:lnTo>
                    <a:pt x="325945" y="184972"/>
                  </a:lnTo>
                  <a:lnTo>
                    <a:pt x="325945" y="185233"/>
                  </a:lnTo>
                  <a:lnTo>
                    <a:pt x="326729" y="186540"/>
                  </a:lnTo>
                  <a:lnTo>
                    <a:pt x="328036" y="189067"/>
                  </a:lnTo>
                  <a:lnTo>
                    <a:pt x="328384" y="189328"/>
                  </a:lnTo>
                  <a:lnTo>
                    <a:pt x="328820" y="190374"/>
                  </a:lnTo>
                  <a:lnTo>
                    <a:pt x="330737" y="191419"/>
                  </a:lnTo>
                  <a:lnTo>
                    <a:pt x="331085" y="191942"/>
                  </a:lnTo>
                  <a:lnTo>
                    <a:pt x="331695" y="192378"/>
                  </a:lnTo>
                  <a:lnTo>
                    <a:pt x="332044" y="192552"/>
                  </a:lnTo>
                  <a:lnTo>
                    <a:pt x="332392" y="193075"/>
                  </a:lnTo>
                  <a:lnTo>
                    <a:pt x="332479" y="193336"/>
                  </a:lnTo>
                  <a:lnTo>
                    <a:pt x="332479" y="193598"/>
                  </a:lnTo>
                  <a:lnTo>
                    <a:pt x="332915" y="194120"/>
                  </a:lnTo>
                  <a:lnTo>
                    <a:pt x="332654" y="194208"/>
                  </a:lnTo>
                  <a:lnTo>
                    <a:pt x="332392" y="194469"/>
                  </a:lnTo>
                  <a:lnTo>
                    <a:pt x="332741" y="194992"/>
                  </a:lnTo>
                  <a:lnTo>
                    <a:pt x="333089" y="195253"/>
                  </a:lnTo>
                  <a:lnTo>
                    <a:pt x="333438" y="195427"/>
                  </a:lnTo>
                  <a:lnTo>
                    <a:pt x="333699" y="195689"/>
                  </a:lnTo>
                  <a:lnTo>
                    <a:pt x="333961" y="195602"/>
                  </a:lnTo>
                  <a:lnTo>
                    <a:pt x="334135" y="196473"/>
                  </a:lnTo>
                  <a:lnTo>
                    <a:pt x="334745" y="198303"/>
                  </a:lnTo>
                  <a:lnTo>
                    <a:pt x="335616" y="200132"/>
                  </a:lnTo>
                  <a:lnTo>
                    <a:pt x="335790" y="200916"/>
                  </a:lnTo>
                  <a:lnTo>
                    <a:pt x="336139" y="201700"/>
                  </a:lnTo>
                  <a:lnTo>
                    <a:pt x="336661" y="202746"/>
                  </a:lnTo>
                  <a:lnTo>
                    <a:pt x="336836" y="204053"/>
                  </a:lnTo>
                  <a:lnTo>
                    <a:pt x="337097" y="205186"/>
                  </a:lnTo>
                  <a:lnTo>
                    <a:pt x="337794" y="205883"/>
                  </a:lnTo>
                  <a:lnTo>
                    <a:pt x="338491" y="208584"/>
                  </a:lnTo>
                  <a:lnTo>
                    <a:pt x="338665" y="209629"/>
                  </a:lnTo>
                  <a:lnTo>
                    <a:pt x="339275" y="211546"/>
                  </a:lnTo>
                  <a:lnTo>
                    <a:pt x="339798" y="212853"/>
                  </a:lnTo>
                  <a:lnTo>
                    <a:pt x="339885" y="213376"/>
                  </a:lnTo>
                  <a:lnTo>
                    <a:pt x="339972" y="213898"/>
                  </a:lnTo>
                  <a:lnTo>
                    <a:pt x="340059" y="214160"/>
                  </a:lnTo>
                  <a:lnTo>
                    <a:pt x="340321" y="215554"/>
                  </a:lnTo>
                  <a:lnTo>
                    <a:pt x="340321" y="215815"/>
                  </a:lnTo>
                  <a:lnTo>
                    <a:pt x="340408" y="216077"/>
                  </a:lnTo>
                  <a:lnTo>
                    <a:pt x="340931" y="217645"/>
                  </a:lnTo>
                  <a:lnTo>
                    <a:pt x="341018" y="218255"/>
                  </a:lnTo>
                  <a:lnTo>
                    <a:pt x="341802" y="221130"/>
                  </a:lnTo>
                  <a:lnTo>
                    <a:pt x="341889" y="221479"/>
                  </a:lnTo>
                  <a:lnTo>
                    <a:pt x="341889" y="221740"/>
                  </a:lnTo>
                  <a:lnTo>
                    <a:pt x="342412" y="223047"/>
                  </a:lnTo>
                  <a:lnTo>
                    <a:pt x="342935" y="224092"/>
                  </a:lnTo>
                  <a:lnTo>
                    <a:pt x="343457" y="225661"/>
                  </a:lnTo>
                  <a:lnTo>
                    <a:pt x="343457" y="225922"/>
                  </a:lnTo>
                  <a:lnTo>
                    <a:pt x="344503" y="228274"/>
                  </a:lnTo>
                  <a:lnTo>
                    <a:pt x="346420" y="231324"/>
                  </a:lnTo>
                  <a:lnTo>
                    <a:pt x="347204" y="232544"/>
                  </a:lnTo>
                  <a:lnTo>
                    <a:pt x="347378" y="233415"/>
                  </a:lnTo>
                  <a:lnTo>
                    <a:pt x="347814" y="234722"/>
                  </a:lnTo>
                  <a:lnTo>
                    <a:pt x="348598" y="235942"/>
                  </a:lnTo>
                  <a:lnTo>
                    <a:pt x="349121" y="236987"/>
                  </a:lnTo>
                  <a:lnTo>
                    <a:pt x="349818" y="238033"/>
                  </a:lnTo>
                  <a:lnTo>
                    <a:pt x="350689" y="239775"/>
                  </a:lnTo>
                  <a:lnTo>
                    <a:pt x="351125" y="240559"/>
                  </a:lnTo>
                  <a:lnTo>
                    <a:pt x="351212" y="241082"/>
                  </a:lnTo>
                  <a:lnTo>
                    <a:pt x="351037" y="241692"/>
                  </a:lnTo>
                  <a:lnTo>
                    <a:pt x="351386" y="242215"/>
                  </a:lnTo>
                  <a:lnTo>
                    <a:pt x="351647" y="243609"/>
                  </a:lnTo>
                  <a:lnTo>
                    <a:pt x="351734" y="243870"/>
                  </a:lnTo>
                  <a:lnTo>
                    <a:pt x="351909" y="244916"/>
                  </a:lnTo>
                  <a:lnTo>
                    <a:pt x="352693" y="247878"/>
                  </a:lnTo>
                  <a:lnTo>
                    <a:pt x="353041" y="250056"/>
                  </a:lnTo>
                  <a:lnTo>
                    <a:pt x="353390" y="250579"/>
                  </a:lnTo>
                  <a:lnTo>
                    <a:pt x="353913" y="251625"/>
                  </a:lnTo>
                  <a:lnTo>
                    <a:pt x="354523" y="253716"/>
                  </a:lnTo>
                  <a:lnTo>
                    <a:pt x="354610" y="254239"/>
                  </a:lnTo>
                  <a:lnTo>
                    <a:pt x="354436" y="254848"/>
                  </a:lnTo>
                  <a:lnTo>
                    <a:pt x="354697" y="256242"/>
                  </a:lnTo>
                  <a:lnTo>
                    <a:pt x="355220" y="257811"/>
                  </a:lnTo>
                  <a:lnTo>
                    <a:pt x="355394" y="258333"/>
                  </a:lnTo>
                  <a:lnTo>
                    <a:pt x="355917" y="259902"/>
                  </a:lnTo>
                  <a:lnTo>
                    <a:pt x="355917" y="260163"/>
                  </a:lnTo>
                  <a:lnTo>
                    <a:pt x="356004" y="260512"/>
                  </a:lnTo>
                  <a:lnTo>
                    <a:pt x="356091" y="261034"/>
                  </a:lnTo>
                  <a:lnTo>
                    <a:pt x="357223" y="264171"/>
                  </a:lnTo>
                  <a:lnTo>
                    <a:pt x="357659" y="265217"/>
                  </a:lnTo>
                  <a:lnTo>
                    <a:pt x="357746" y="265478"/>
                  </a:lnTo>
                  <a:lnTo>
                    <a:pt x="357746" y="265739"/>
                  </a:lnTo>
                  <a:lnTo>
                    <a:pt x="358095" y="266001"/>
                  </a:lnTo>
                  <a:lnTo>
                    <a:pt x="358879" y="267221"/>
                  </a:lnTo>
                  <a:lnTo>
                    <a:pt x="360012" y="270444"/>
                  </a:lnTo>
                  <a:lnTo>
                    <a:pt x="360273" y="270357"/>
                  </a:lnTo>
                  <a:lnTo>
                    <a:pt x="360447" y="271228"/>
                  </a:lnTo>
                  <a:lnTo>
                    <a:pt x="361232" y="272710"/>
                  </a:lnTo>
                  <a:lnTo>
                    <a:pt x="361580" y="272971"/>
                  </a:lnTo>
                  <a:lnTo>
                    <a:pt x="361580" y="273232"/>
                  </a:lnTo>
                  <a:lnTo>
                    <a:pt x="361841" y="274365"/>
                  </a:lnTo>
                  <a:lnTo>
                    <a:pt x="362190" y="275062"/>
                  </a:lnTo>
                  <a:lnTo>
                    <a:pt x="362364" y="275933"/>
                  </a:lnTo>
                  <a:lnTo>
                    <a:pt x="362974" y="277763"/>
                  </a:lnTo>
                  <a:lnTo>
                    <a:pt x="364629" y="279157"/>
                  </a:lnTo>
                  <a:lnTo>
                    <a:pt x="364978" y="279680"/>
                  </a:lnTo>
                  <a:lnTo>
                    <a:pt x="366111" y="281422"/>
                  </a:lnTo>
                  <a:lnTo>
                    <a:pt x="366546" y="282206"/>
                  </a:lnTo>
                  <a:lnTo>
                    <a:pt x="368376" y="284385"/>
                  </a:lnTo>
                  <a:lnTo>
                    <a:pt x="368724" y="284907"/>
                  </a:lnTo>
                  <a:lnTo>
                    <a:pt x="369422" y="285866"/>
                  </a:lnTo>
                  <a:lnTo>
                    <a:pt x="369857" y="286650"/>
                  </a:lnTo>
                  <a:lnTo>
                    <a:pt x="370206" y="286911"/>
                  </a:lnTo>
                  <a:lnTo>
                    <a:pt x="370641" y="287608"/>
                  </a:lnTo>
                  <a:lnTo>
                    <a:pt x="371251" y="287783"/>
                  </a:lnTo>
                  <a:lnTo>
                    <a:pt x="371251" y="288131"/>
                  </a:lnTo>
                  <a:lnTo>
                    <a:pt x="370728" y="288480"/>
                  </a:lnTo>
                  <a:lnTo>
                    <a:pt x="370815" y="288741"/>
                  </a:lnTo>
                  <a:lnTo>
                    <a:pt x="370815" y="289002"/>
                  </a:lnTo>
                  <a:lnTo>
                    <a:pt x="370903" y="289264"/>
                  </a:lnTo>
                  <a:lnTo>
                    <a:pt x="370990" y="289525"/>
                  </a:lnTo>
                  <a:lnTo>
                    <a:pt x="370990" y="289787"/>
                  </a:lnTo>
                  <a:lnTo>
                    <a:pt x="371338" y="290048"/>
                  </a:lnTo>
                  <a:lnTo>
                    <a:pt x="371338" y="290309"/>
                  </a:lnTo>
                  <a:lnTo>
                    <a:pt x="371687" y="290571"/>
                  </a:lnTo>
                  <a:lnTo>
                    <a:pt x="372297" y="291006"/>
                  </a:lnTo>
                  <a:lnTo>
                    <a:pt x="372209" y="291878"/>
                  </a:lnTo>
                  <a:lnTo>
                    <a:pt x="372209" y="292139"/>
                  </a:lnTo>
                  <a:lnTo>
                    <a:pt x="372297" y="292400"/>
                  </a:lnTo>
                  <a:lnTo>
                    <a:pt x="372035" y="292488"/>
                  </a:lnTo>
                  <a:lnTo>
                    <a:pt x="371513" y="294230"/>
                  </a:lnTo>
                  <a:lnTo>
                    <a:pt x="370815" y="295188"/>
                  </a:lnTo>
                  <a:lnTo>
                    <a:pt x="370641" y="295798"/>
                  </a:lnTo>
                  <a:lnTo>
                    <a:pt x="370118" y="296147"/>
                  </a:lnTo>
                  <a:lnTo>
                    <a:pt x="370206" y="296408"/>
                  </a:lnTo>
                  <a:lnTo>
                    <a:pt x="369770" y="297628"/>
                  </a:lnTo>
                  <a:lnTo>
                    <a:pt x="369596" y="299893"/>
                  </a:lnTo>
                  <a:lnTo>
                    <a:pt x="369508" y="300765"/>
                  </a:lnTo>
                  <a:lnTo>
                    <a:pt x="369334" y="301636"/>
                  </a:lnTo>
                  <a:lnTo>
                    <a:pt x="369422" y="301897"/>
                  </a:lnTo>
                  <a:lnTo>
                    <a:pt x="369508" y="302420"/>
                  </a:lnTo>
                  <a:lnTo>
                    <a:pt x="369596" y="302943"/>
                  </a:lnTo>
                  <a:lnTo>
                    <a:pt x="369683" y="303204"/>
                  </a:lnTo>
                  <a:lnTo>
                    <a:pt x="369683" y="303466"/>
                  </a:lnTo>
                  <a:lnTo>
                    <a:pt x="370380" y="305644"/>
                  </a:lnTo>
                  <a:lnTo>
                    <a:pt x="370206" y="306515"/>
                  </a:lnTo>
                  <a:lnTo>
                    <a:pt x="370467" y="307822"/>
                  </a:lnTo>
                  <a:lnTo>
                    <a:pt x="370293" y="308432"/>
                  </a:lnTo>
                  <a:lnTo>
                    <a:pt x="370206" y="309565"/>
                  </a:lnTo>
                  <a:lnTo>
                    <a:pt x="370206" y="309826"/>
                  </a:lnTo>
                  <a:lnTo>
                    <a:pt x="370031" y="310436"/>
                  </a:lnTo>
                  <a:lnTo>
                    <a:pt x="370293" y="311830"/>
                  </a:lnTo>
                  <a:lnTo>
                    <a:pt x="370380" y="312091"/>
                  </a:lnTo>
                  <a:lnTo>
                    <a:pt x="370467" y="312614"/>
                  </a:lnTo>
                  <a:lnTo>
                    <a:pt x="370815" y="313137"/>
                  </a:lnTo>
                  <a:lnTo>
                    <a:pt x="371600" y="314357"/>
                  </a:lnTo>
                  <a:lnTo>
                    <a:pt x="372471" y="316186"/>
                  </a:lnTo>
                  <a:lnTo>
                    <a:pt x="372645" y="316970"/>
                  </a:lnTo>
                  <a:lnTo>
                    <a:pt x="372471" y="317842"/>
                  </a:lnTo>
                  <a:lnTo>
                    <a:pt x="371774" y="320543"/>
                  </a:lnTo>
                  <a:lnTo>
                    <a:pt x="371948" y="321065"/>
                  </a:lnTo>
                  <a:lnTo>
                    <a:pt x="372035" y="321588"/>
                  </a:lnTo>
                  <a:lnTo>
                    <a:pt x="372122" y="322459"/>
                  </a:lnTo>
                  <a:lnTo>
                    <a:pt x="372209" y="322721"/>
                  </a:lnTo>
                  <a:lnTo>
                    <a:pt x="371948" y="322982"/>
                  </a:lnTo>
                  <a:lnTo>
                    <a:pt x="371687" y="324463"/>
                  </a:lnTo>
                  <a:lnTo>
                    <a:pt x="371513" y="325073"/>
                  </a:lnTo>
                  <a:lnTo>
                    <a:pt x="371077" y="329081"/>
                  </a:lnTo>
                  <a:lnTo>
                    <a:pt x="371251" y="330388"/>
                  </a:lnTo>
                  <a:lnTo>
                    <a:pt x="371861" y="332043"/>
                  </a:lnTo>
                  <a:lnTo>
                    <a:pt x="371687" y="332566"/>
                  </a:lnTo>
                  <a:lnTo>
                    <a:pt x="371600" y="334047"/>
                  </a:lnTo>
                  <a:lnTo>
                    <a:pt x="371687" y="334309"/>
                  </a:lnTo>
                  <a:lnTo>
                    <a:pt x="371513" y="334832"/>
                  </a:lnTo>
                  <a:lnTo>
                    <a:pt x="371513" y="335180"/>
                  </a:lnTo>
                  <a:lnTo>
                    <a:pt x="371338" y="335703"/>
                  </a:lnTo>
                  <a:lnTo>
                    <a:pt x="369508" y="338055"/>
                  </a:lnTo>
                  <a:lnTo>
                    <a:pt x="369247" y="338317"/>
                  </a:lnTo>
                  <a:lnTo>
                    <a:pt x="369160" y="339188"/>
                  </a:lnTo>
                  <a:lnTo>
                    <a:pt x="367940" y="340495"/>
                  </a:lnTo>
                  <a:lnTo>
                    <a:pt x="367592" y="341453"/>
                  </a:lnTo>
                  <a:lnTo>
                    <a:pt x="367330" y="341802"/>
                  </a:lnTo>
                  <a:lnTo>
                    <a:pt x="367243" y="343196"/>
                  </a:lnTo>
                  <a:lnTo>
                    <a:pt x="366808" y="343544"/>
                  </a:lnTo>
                  <a:lnTo>
                    <a:pt x="365501" y="344067"/>
                  </a:lnTo>
                  <a:lnTo>
                    <a:pt x="364891" y="343893"/>
                  </a:lnTo>
                  <a:lnTo>
                    <a:pt x="364542" y="343631"/>
                  </a:lnTo>
                  <a:lnTo>
                    <a:pt x="363671" y="343544"/>
                  </a:lnTo>
                  <a:lnTo>
                    <a:pt x="362887" y="343631"/>
                  </a:lnTo>
                  <a:lnTo>
                    <a:pt x="362364" y="344067"/>
                  </a:lnTo>
                  <a:lnTo>
                    <a:pt x="362103" y="344067"/>
                  </a:lnTo>
                  <a:lnTo>
                    <a:pt x="361580" y="344677"/>
                  </a:lnTo>
                  <a:lnTo>
                    <a:pt x="360970" y="345635"/>
                  </a:lnTo>
                  <a:lnTo>
                    <a:pt x="360709" y="345723"/>
                  </a:lnTo>
                  <a:lnTo>
                    <a:pt x="360709" y="345984"/>
                  </a:lnTo>
                  <a:lnTo>
                    <a:pt x="360534" y="346594"/>
                  </a:lnTo>
                  <a:lnTo>
                    <a:pt x="359750" y="348423"/>
                  </a:lnTo>
                  <a:lnTo>
                    <a:pt x="359227" y="349033"/>
                  </a:lnTo>
                  <a:lnTo>
                    <a:pt x="359053" y="347726"/>
                  </a:lnTo>
                  <a:lnTo>
                    <a:pt x="359402" y="346768"/>
                  </a:lnTo>
                  <a:lnTo>
                    <a:pt x="360186" y="346332"/>
                  </a:lnTo>
                  <a:lnTo>
                    <a:pt x="360622" y="345461"/>
                  </a:lnTo>
                  <a:lnTo>
                    <a:pt x="359663" y="344764"/>
                  </a:lnTo>
                  <a:lnTo>
                    <a:pt x="358705" y="344416"/>
                  </a:lnTo>
                  <a:lnTo>
                    <a:pt x="358356" y="342237"/>
                  </a:lnTo>
                  <a:lnTo>
                    <a:pt x="357572" y="340931"/>
                  </a:lnTo>
                  <a:lnTo>
                    <a:pt x="356527" y="341366"/>
                  </a:lnTo>
                  <a:lnTo>
                    <a:pt x="355307" y="341018"/>
                  </a:lnTo>
                  <a:lnTo>
                    <a:pt x="355220" y="340233"/>
                  </a:lnTo>
                  <a:lnTo>
                    <a:pt x="355829" y="339014"/>
                  </a:lnTo>
                  <a:lnTo>
                    <a:pt x="357398" y="338404"/>
                  </a:lnTo>
                  <a:lnTo>
                    <a:pt x="357223" y="337358"/>
                  </a:lnTo>
                  <a:lnTo>
                    <a:pt x="356527" y="336661"/>
                  </a:lnTo>
                  <a:lnTo>
                    <a:pt x="356527" y="336313"/>
                  </a:lnTo>
                  <a:lnTo>
                    <a:pt x="357921" y="335006"/>
                  </a:lnTo>
                  <a:lnTo>
                    <a:pt x="359402" y="335006"/>
                  </a:lnTo>
                  <a:lnTo>
                    <a:pt x="359663" y="335006"/>
                  </a:lnTo>
                  <a:lnTo>
                    <a:pt x="359924" y="335180"/>
                  </a:lnTo>
                  <a:lnTo>
                    <a:pt x="360273" y="335180"/>
                  </a:lnTo>
                  <a:lnTo>
                    <a:pt x="361144" y="333873"/>
                  </a:lnTo>
                  <a:lnTo>
                    <a:pt x="361057" y="333612"/>
                  </a:lnTo>
                  <a:lnTo>
                    <a:pt x="361580" y="332915"/>
                  </a:lnTo>
                  <a:lnTo>
                    <a:pt x="361493" y="332392"/>
                  </a:lnTo>
                  <a:lnTo>
                    <a:pt x="361667" y="331782"/>
                  </a:lnTo>
                  <a:lnTo>
                    <a:pt x="361580" y="331521"/>
                  </a:lnTo>
                  <a:lnTo>
                    <a:pt x="361144" y="330737"/>
                  </a:lnTo>
                  <a:lnTo>
                    <a:pt x="360796" y="330301"/>
                  </a:lnTo>
                  <a:lnTo>
                    <a:pt x="360447" y="330040"/>
                  </a:lnTo>
                  <a:lnTo>
                    <a:pt x="360186" y="329865"/>
                  </a:lnTo>
                  <a:lnTo>
                    <a:pt x="359576" y="329952"/>
                  </a:lnTo>
                  <a:lnTo>
                    <a:pt x="358182" y="329865"/>
                  </a:lnTo>
                  <a:lnTo>
                    <a:pt x="357921" y="329952"/>
                  </a:lnTo>
                  <a:lnTo>
                    <a:pt x="357572" y="329691"/>
                  </a:lnTo>
                  <a:lnTo>
                    <a:pt x="356352" y="329081"/>
                  </a:lnTo>
                  <a:lnTo>
                    <a:pt x="355481" y="328994"/>
                  </a:lnTo>
                  <a:lnTo>
                    <a:pt x="354087" y="329168"/>
                  </a:lnTo>
                  <a:lnTo>
                    <a:pt x="353738" y="330127"/>
                  </a:lnTo>
                  <a:lnTo>
                    <a:pt x="352083" y="330388"/>
                  </a:lnTo>
                  <a:lnTo>
                    <a:pt x="351386" y="331085"/>
                  </a:lnTo>
                  <a:lnTo>
                    <a:pt x="350863" y="331695"/>
                  </a:lnTo>
                  <a:lnTo>
                    <a:pt x="349905" y="332479"/>
                  </a:lnTo>
                  <a:lnTo>
                    <a:pt x="349731" y="333089"/>
                  </a:lnTo>
                  <a:lnTo>
                    <a:pt x="349469" y="333350"/>
                  </a:lnTo>
                  <a:lnTo>
                    <a:pt x="349382" y="334222"/>
                  </a:lnTo>
                  <a:lnTo>
                    <a:pt x="349121" y="334570"/>
                  </a:lnTo>
                  <a:lnTo>
                    <a:pt x="348075" y="335006"/>
                  </a:lnTo>
                  <a:lnTo>
                    <a:pt x="347465" y="334832"/>
                  </a:lnTo>
                  <a:lnTo>
                    <a:pt x="346942" y="334919"/>
                  </a:lnTo>
                  <a:lnTo>
                    <a:pt x="346681" y="335006"/>
                  </a:lnTo>
                  <a:lnTo>
                    <a:pt x="345723" y="336226"/>
                  </a:lnTo>
                  <a:lnTo>
                    <a:pt x="345548" y="336835"/>
                  </a:lnTo>
                  <a:lnTo>
                    <a:pt x="345287" y="336923"/>
                  </a:lnTo>
                  <a:lnTo>
                    <a:pt x="345374" y="337184"/>
                  </a:lnTo>
                  <a:lnTo>
                    <a:pt x="345200" y="338055"/>
                  </a:lnTo>
                  <a:lnTo>
                    <a:pt x="345287" y="338317"/>
                  </a:lnTo>
                  <a:lnTo>
                    <a:pt x="345287" y="338578"/>
                  </a:lnTo>
                  <a:lnTo>
                    <a:pt x="345461" y="339711"/>
                  </a:lnTo>
                  <a:lnTo>
                    <a:pt x="346420" y="340321"/>
                  </a:lnTo>
                  <a:lnTo>
                    <a:pt x="347030" y="340495"/>
                  </a:lnTo>
                  <a:lnTo>
                    <a:pt x="348511" y="340843"/>
                  </a:lnTo>
                  <a:lnTo>
                    <a:pt x="348598" y="341366"/>
                  </a:lnTo>
                  <a:lnTo>
                    <a:pt x="348685" y="341889"/>
                  </a:lnTo>
                  <a:lnTo>
                    <a:pt x="348946" y="343283"/>
                  </a:lnTo>
                  <a:lnTo>
                    <a:pt x="349643" y="344241"/>
                  </a:lnTo>
                  <a:lnTo>
                    <a:pt x="349818" y="345113"/>
                  </a:lnTo>
                  <a:lnTo>
                    <a:pt x="349556" y="345374"/>
                  </a:lnTo>
                  <a:lnTo>
                    <a:pt x="349208" y="344938"/>
                  </a:lnTo>
                  <a:lnTo>
                    <a:pt x="348337" y="344764"/>
                  </a:lnTo>
                  <a:lnTo>
                    <a:pt x="347291" y="344938"/>
                  </a:lnTo>
                  <a:lnTo>
                    <a:pt x="347030" y="345026"/>
                  </a:lnTo>
                  <a:lnTo>
                    <a:pt x="346681" y="345026"/>
                  </a:lnTo>
                  <a:lnTo>
                    <a:pt x="346420" y="345113"/>
                  </a:lnTo>
                  <a:lnTo>
                    <a:pt x="345374" y="345548"/>
                  </a:lnTo>
                  <a:lnTo>
                    <a:pt x="345200" y="345897"/>
                  </a:lnTo>
                  <a:lnTo>
                    <a:pt x="344851" y="345984"/>
                  </a:lnTo>
                  <a:lnTo>
                    <a:pt x="344938" y="346245"/>
                  </a:lnTo>
                  <a:lnTo>
                    <a:pt x="344416" y="346594"/>
                  </a:lnTo>
                  <a:lnTo>
                    <a:pt x="344503" y="346855"/>
                  </a:lnTo>
                  <a:lnTo>
                    <a:pt x="344242" y="346942"/>
                  </a:lnTo>
                  <a:lnTo>
                    <a:pt x="344329" y="347465"/>
                  </a:lnTo>
                  <a:lnTo>
                    <a:pt x="344154" y="348336"/>
                  </a:lnTo>
                  <a:lnTo>
                    <a:pt x="343806" y="349208"/>
                  </a:lnTo>
                  <a:lnTo>
                    <a:pt x="343545" y="349556"/>
                  </a:lnTo>
                  <a:lnTo>
                    <a:pt x="343109" y="350427"/>
                  </a:lnTo>
                  <a:lnTo>
                    <a:pt x="342935" y="350776"/>
                  </a:lnTo>
                  <a:lnTo>
                    <a:pt x="342935" y="351037"/>
                  </a:lnTo>
                  <a:lnTo>
                    <a:pt x="343022" y="351299"/>
                  </a:lnTo>
                  <a:lnTo>
                    <a:pt x="342760" y="351647"/>
                  </a:lnTo>
                  <a:lnTo>
                    <a:pt x="342847" y="351909"/>
                  </a:lnTo>
                  <a:lnTo>
                    <a:pt x="342760" y="353041"/>
                  </a:lnTo>
                  <a:lnTo>
                    <a:pt x="342586" y="353651"/>
                  </a:lnTo>
                  <a:lnTo>
                    <a:pt x="342673" y="354174"/>
                  </a:lnTo>
                  <a:lnTo>
                    <a:pt x="342673" y="354435"/>
                  </a:lnTo>
                  <a:lnTo>
                    <a:pt x="342760" y="354697"/>
                  </a:lnTo>
                  <a:lnTo>
                    <a:pt x="342847" y="355568"/>
                  </a:lnTo>
                  <a:lnTo>
                    <a:pt x="342935" y="355829"/>
                  </a:lnTo>
                  <a:lnTo>
                    <a:pt x="343022" y="356091"/>
                  </a:lnTo>
                  <a:lnTo>
                    <a:pt x="343109" y="356614"/>
                  </a:lnTo>
                  <a:lnTo>
                    <a:pt x="343109" y="356875"/>
                  </a:lnTo>
                  <a:lnTo>
                    <a:pt x="343196" y="357136"/>
                  </a:lnTo>
                  <a:lnTo>
                    <a:pt x="343196" y="357485"/>
                  </a:lnTo>
                  <a:lnTo>
                    <a:pt x="343283" y="357746"/>
                  </a:lnTo>
                  <a:lnTo>
                    <a:pt x="343283" y="358008"/>
                  </a:lnTo>
                  <a:lnTo>
                    <a:pt x="343719" y="358530"/>
                  </a:lnTo>
                  <a:lnTo>
                    <a:pt x="344416" y="359227"/>
                  </a:lnTo>
                  <a:lnTo>
                    <a:pt x="344764" y="360011"/>
                  </a:lnTo>
                  <a:lnTo>
                    <a:pt x="344764" y="361405"/>
                  </a:lnTo>
                  <a:lnTo>
                    <a:pt x="344416" y="364281"/>
                  </a:lnTo>
                  <a:lnTo>
                    <a:pt x="344242" y="365152"/>
                  </a:lnTo>
                  <a:lnTo>
                    <a:pt x="344329" y="365413"/>
                  </a:lnTo>
                  <a:lnTo>
                    <a:pt x="344503" y="366198"/>
                  </a:lnTo>
                  <a:lnTo>
                    <a:pt x="344067" y="367417"/>
                  </a:lnTo>
                  <a:lnTo>
                    <a:pt x="343893" y="367940"/>
                  </a:lnTo>
                  <a:lnTo>
                    <a:pt x="343632" y="368027"/>
                  </a:lnTo>
                  <a:lnTo>
                    <a:pt x="343109" y="368376"/>
                  </a:lnTo>
                  <a:lnTo>
                    <a:pt x="342673" y="369073"/>
                  </a:lnTo>
                  <a:lnTo>
                    <a:pt x="342412" y="369073"/>
                  </a:lnTo>
                  <a:lnTo>
                    <a:pt x="342237" y="369683"/>
                  </a:lnTo>
                  <a:lnTo>
                    <a:pt x="342063" y="370293"/>
                  </a:lnTo>
                  <a:lnTo>
                    <a:pt x="342063" y="370554"/>
                  </a:lnTo>
                  <a:lnTo>
                    <a:pt x="341715" y="371425"/>
                  </a:lnTo>
                  <a:lnTo>
                    <a:pt x="342412" y="372209"/>
                  </a:lnTo>
                  <a:lnTo>
                    <a:pt x="341628" y="372558"/>
                  </a:lnTo>
                  <a:lnTo>
                    <a:pt x="341105" y="372993"/>
                  </a:lnTo>
                  <a:lnTo>
                    <a:pt x="340843" y="372993"/>
                  </a:lnTo>
                  <a:lnTo>
                    <a:pt x="340582" y="373081"/>
                  </a:lnTo>
                  <a:lnTo>
                    <a:pt x="340321" y="373342"/>
                  </a:lnTo>
                  <a:lnTo>
                    <a:pt x="340147" y="373691"/>
                  </a:lnTo>
                  <a:lnTo>
                    <a:pt x="339624" y="374300"/>
                  </a:lnTo>
                  <a:lnTo>
                    <a:pt x="337620" y="375520"/>
                  </a:lnTo>
                  <a:lnTo>
                    <a:pt x="337097" y="375607"/>
                  </a:lnTo>
                  <a:lnTo>
                    <a:pt x="335442" y="376217"/>
                  </a:lnTo>
                  <a:lnTo>
                    <a:pt x="334657" y="376304"/>
                  </a:lnTo>
                  <a:lnTo>
                    <a:pt x="334135" y="376653"/>
                  </a:lnTo>
                  <a:lnTo>
                    <a:pt x="332828" y="377437"/>
                  </a:lnTo>
                  <a:lnTo>
                    <a:pt x="332131" y="377873"/>
                  </a:lnTo>
                  <a:lnTo>
                    <a:pt x="331085" y="378657"/>
                  </a:lnTo>
                  <a:lnTo>
                    <a:pt x="330127" y="379354"/>
                  </a:lnTo>
                  <a:lnTo>
                    <a:pt x="330127" y="379615"/>
                  </a:lnTo>
                  <a:lnTo>
                    <a:pt x="329866" y="379964"/>
                  </a:lnTo>
                  <a:lnTo>
                    <a:pt x="329081" y="381532"/>
                  </a:lnTo>
                  <a:lnTo>
                    <a:pt x="328646" y="382403"/>
                  </a:lnTo>
                  <a:lnTo>
                    <a:pt x="328646" y="382665"/>
                  </a:lnTo>
                  <a:lnTo>
                    <a:pt x="328123" y="385888"/>
                  </a:lnTo>
                  <a:lnTo>
                    <a:pt x="327949" y="386498"/>
                  </a:lnTo>
                  <a:lnTo>
                    <a:pt x="327600" y="387892"/>
                  </a:lnTo>
                  <a:lnTo>
                    <a:pt x="327252" y="388851"/>
                  </a:lnTo>
                  <a:lnTo>
                    <a:pt x="327339" y="389373"/>
                  </a:lnTo>
                  <a:lnTo>
                    <a:pt x="327513" y="392423"/>
                  </a:lnTo>
                  <a:lnTo>
                    <a:pt x="327687" y="392946"/>
                  </a:lnTo>
                  <a:lnTo>
                    <a:pt x="327949" y="396257"/>
                  </a:lnTo>
                  <a:lnTo>
                    <a:pt x="327949" y="396518"/>
                  </a:lnTo>
                  <a:lnTo>
                    <a:pt x="328994" y="399132"/>
                  </a:lnTo>
                  <a:lnTo>
                    <a:pt x="329866" y="400700"/>
                  </a:lnTo>
                  <a:lnTo>
                    <a:pt x="329952" y="401484"/>
                  </a:lnTo>
                  <a:lnTo>
                    <a:pt x="330301" y="401746"/>
                  </a:lnTo>
                  <a:lnTo>
                    <a:pt x="329952" y="406276"/>
                  </a:lnTo>
                  <a:lnTo>
                    <a:pt x="327861" y="407235"/>
                  </a:lnTo>
                  <a:lnTo>
                    <a:pt x="327252" y="408716"/>
                  </a:lnTo>
                  <a:lnTo>
                    <a:pt x="326990" y="408803"/>
                  </a:lnTo>
                  <a:lnTo>
                    <a:pt x="325770" y="409848"/>
                  </a:lnTo>
                  <a:lnTo>
                    <a:pt x="325596" y="410371"/>
                  </a:lnTo>
                  <a:lnTo>
                    <a:pt x="325858" y="410371"/>
                  </a:lnTo>
                  <a:lnTo>
                    <a:pt x="326380" y="411417"/>
                  </a:lnTo>
                  <a:lnTo>
                    <a:pt x="326380" y="413334"/>
                  </a:lnTo>
                  <a:lnTo>
                    <a:pt x="326467" y="413943"/>
                  </a:lnTo>
                  <a:lnTo>
                    <a:pt x="326816" y="414118"/>
                  </a:lnTo>
                  <a:lnTo>
                    <a:pt x="327252" y="415163"/>
                  </a:lnTo>
                  <a:lnTo>
                    <a:pt x="326990" y="416644"/>
                  </a:lnTo>
                  <a:lnTo>
                    <a:pt x="326729" y="416906"/>
                  </a:lnTo>
                  <a:lnTo>
                    <a:pt x="325073" y="417254"/>
                  </a:lnTo>
                  <a:lnTo>
                    <a:pt x="325248" y="418300"/>
                  </a:lnTo>
                  <a:lnTo>
                    <a:pt x="324899" y="419520"/>
                  </a:lnTo>
                  <a:lnTo>
                    <a:pt x="324289" y="419345"/>
                  </a:lnTo>
                  <a:lnTo>
                    <a:pt x="323854" y="419694"/>
                  </a:lnTo>
                  <a:lnTo>
                    <a:pt x="322721" y="421262"/>
                  </a:lnTo>
                  <a:lnTo>
                    <a:pt x="322547" y="421872"/>
                  </a:lnTo>
                  <a:lnTo>
                    <a:pt x="322111" y="422831"/>
                  </a:lnTo>
                  <a:lnTo>
                    <a:pt x="321937" y="423353"/>
                  </a:lnTo>
                  <a:lnTo>
                    <a:pt x="322111" y="424486"/>
                  </a:lnTo>
                  <a:lnTo>
                    <a:pt x="321937" y="425096"/>
                  </a:lnTo>
                  <a:lnTo>
                    <a:pt x="321240" y="426054"/>
                  </a:lnTo>
                  <a:lnTo>
                    <a:pt x="320630" y="425880"/>
                  </a:lnTo>
                  <a:lnTo>
                    <a:pt x="319759" y="425706"/>
                  </a:lnTo>
                  <a:lnTo>
                    <a:pt x="319236" y="425793"/>
                  </a:lnTo>
                  <a:lnTo>
                    <a:pt x="318975" y="425880"/>
                  </a:lnTo>
                  <a:lnTo>
                    <a:pt x="318452" y="425967"/>
                  </a:lnTo>
                  <a:lnTo>
                    <a:pt x="318190" y="426316"/>
                  </a:lnTo>
                  <a:lnTo>
                    <a:pt x="317929" y="426577"/>
                  </a:lnTo>
                  <a:lnTo>
                    <a:pt x="317668" y="426664"/>
                  </a:lnTo>
                  <a:lnTo>
                    <a:pt x="317755" y="426926"/>
                  </a:lnTo>
                  <a:lnTo>
                    <a:pt x="317493" y="427274"/>
                  </a:lnTo>
                  <a:lnTo>
                    <a:pt x="317232" y="427274"/>
                  </a:lnTo>
                  <a:lnTo>
                    <a:pt x="316883" y="428494"/>
                  </a:lnTo>
                  <a:lnTo>
                    <a:pt x="316622" y="428494"/>
                  </a:lnTo>
                  <a:lnTo>
                    <a:pt x="316622" y="428755"/>
                  </a:lnTo>
                  <a:lnTo>
                    <a:pt x="316361" y="430498"/>
                  </a:lnTo>
                  <a:lnTo>
                    <a:pt x="316448" y="430759"/>
                  </a:lnTo>
                  <a:lnTo>
                    <a:pt x="316709" y="432153"/>
                  </a:lnTo>
                  <a:lnTo>
                    <a:pt x="316709" y="432415"/>
                  </a:lnTo>
                  <a:lnTo>
                    <a:pt x="316535" y="432763"/>
                  </a:lnTo>
                  <a:lnTo>
                    <a:pt x="316448" y="433896"/>
                  </a:lnTo>
                  <a:lnTo>
                    <a:pt x="316448" y="434157"/>
                  </a:lnTo>
                  <a:lnTo>
                    <a:pt x="315925" y="434506"/>
                  </a:lnTo>
                  <a:lnTo>
                    <a:pt x="315751" y="434854"/>
                  </a:lnTo>
                  <a:lnTo>
                    <a:pt x="315315" y="435464"/>
                  </a:lnTo>
                  <a:lnTo>
                    <a:pt x="315054" y="435813"/>
                  </a:lnTo>
                  <a:lnTo>
                    <a:pt x="314531" y="436161"/>
                  </a:lnTo>
                  <a:lnTo>
                    <a:pt x="314182" y="435900"/>
                  </a:lnTo>
                  <a:lnTo>
                    <a:pt x="313834" y="435203"/>
                  </a:lnTo>
                  <a:lnTo>
                    <a:pt x="313311" y="435551"/>
                  </a:lnTo>
                  <a:lnTo>
                    <a:pt x="313050" y="435551"/>
                  </a:lnTo>
                  <a:lnTo>
                    <a:pt x="313050" y="435900"/>
                  </a:lnTo>
                  <a:lnTo>
                    <a:pt x="312440" y="437119"/>
                  </a:lnTo>
                  <a:lnTo>
                    <a:pt x="312266" y="437642"/>
                  </a:lnTo>
                  <a:lnTo>
                    <a:pt x="312353" y="437991"/>
                  </a:lnTo>
                  <a:lnTo>
                    <a:pt x="312004" y="437991"/>
                  </a:lnTo>
                  <a:lnTo>
                    <a:pt x="311394" y="440953"/>
                  </a:lnTo>
                  <a:lnTo>
                    <a:pt x="310959" y="441563"/>
                  </a:lnTo>
                  <a:lnTo>
                    <a:pt x="310523" y="442173"/>
                  </a:lnTo>
                  <a:lnTo>
                    <a:pt x="309739" y="442608"/>
                  </a:lnTo>
                  <a:lnTo>
                    <a:pt x="309478" y="442696"/>
                  </a:lnTo>
                  <a:lnTo>
                    <a:pt x="309478" y="442957"/>
                  </a:lnTo>
                  <a:lnTo>
                    <a:pt x="309303" y="443218"/>
                  </a:lnTo>
                  <a:lnTo>
                    <a:pt x="309303" y="443480"/>
                  </a:lnTo>
                  <a:lnTo>
                    <a:pt x="309129" y="444090"/>
                  </a:lnTo>
                  <a:lnTo>
                    <a:pt x="309303" y="444961"/>
                  </a:lnTo>
                  <a:lnTo>
                    <a:pt x="309303" y="445222"/>
                  </a:lnTo>
                  <a:lnTo>
                    <a:pt x="309478" y="446006"/>
                  </a:lnTo>
                  <a:lnTo>
                    <a:pt x="309565" y="446268"/>
                  </a:lnTo>
                  <a:lnTo>
                    <a:pt x="309565" y="446529"/>
                  </a:lnTo>
                  <a:lnTo>
                    <a:pt x="309652" y="446791"/>
                  </a:lnTo>
                  <a:lnTo>
                    <a:pt x="309652" y="447139"/>
                  </a:lnTo>
                  <a:lnTo>
                    <a:pt x="309739" y="447401"/>
                  </a:lnTo>
                  <a:lnTo>
                    <a:pt x="310175" y="448446"/>
                  </a:lnTo>
                  <a:lnTo>
                    <a:pt x="311743" y="450711"/>
                  </a:lnTo>
                  <a:lnTo>
                    <a:pt x="312179" y="451757"/>
                  </a:lnTo>
                  <a:lnTo>
                    <a:pt x="311394" y="452105"/>
                  </a:lnTo>
                  <a:lnTo>
                    <a:pt x="310349" y="452628"/>
                  </a:lnTo>
                  <a:lnTo>
                    <a:pt x="309826" y="452715"/>
                  </a:lnTo>
                  <a:lnTo>
                    <a:pt x="309826" y="452977"/>
                  </a:lnTo>
                  <a:lnTo>
                    <a:pt x="309565" y="452977"/>
                  </a:lnTo>
                  <a:lnTo>
                    <a:pt x="308780" y="453151"/>
                  </a:lnTo>
                  <a:lnTo>
                    <a:pt x="308432" y="453238"/>
                  </a:lnTo>
                  <a:lnTo>
                    <a:pt x="307648" y="453325"/>
                  </a:lnTo>
                  <a:lnTo>
                    <a:pt x="307386" y="453412"/>
                  </a:lnTo>
                  <a:lnTo>
                    <a:pt x="306602" y="453848"/>
                  </a:lnTo>
                  <a:lnTo>
                    <a:pt x="306341" y="453848"/>
                  </a:lnTo>
                  <a:lnTo>
                    <a:pt x="305818" y="453935"/>
                  </a:lnTo>
                  <a:lnTo>
                    <a:pt x="305470" y="454022"/>
                  </a:lnTo>
                  <a:lnTo>
                    <a:pt x="305208" y="454022"/>
                  </a:lnTo>
                  <a:lnTo>
                    <a:pt x="303814" y="454284"/>
                  </a:lnTo>
                  <a:lnTo>
                    <a:pt x="303030" y="454458"/>
                  </a:lnTo>
                  <a:lnTo>
                    <a:pt x="301375" y="454719"/>
                  </a:lnTo>
                  <a:lnTo>
                    <a:pt x="299806" y="455242"/>
                  </a:lnTo>
                  <a:lnTo>
                    <a:pt x="298151" y="455590"/>
                  </a:lnTo>
                  <a:lnTo>
                    <a:pt x="297367" y="455678"/>
                  </a:lnTo>
                  <a:lnTo>
                    <a:pt x="296495" y="455852"/>
                  </a:lnTo>
                  <a:lnTo>
                    <a:pt x="295973" y="455939"/>
                  </a:lnTo>
                  <a:lnTo>
                    <a:pt x="295711" y="456026"/>
                  </a:lnTo>
                  <a:lnTo>
                    <a:pt x="294927" y="456375"/>
                  </a:lnTo>
                  <a:lnTo>
                    <a:pt x="294056" y="456549"/>
                  </a:lnTo>
                  <a:lnTo>
                    <a:pt x="293795" y="456636"/>
                  </a:lnTo>
                  <a:lnTo>
                    <a:pt x="293533" y="456636"/>
                  </a:lnTo>
                  <a:lnTo>
                    <a:pt x="293010" y="456723"/>
                  </a:lnTo>
                  <a:lnTo>
                    <a:pt x="292749" y="456810"/>
                  </a:lnTo>
                  <a:lnTo>
                    <a:pt x="291094" y="457072"/>
                  </a:lnTo>
                  <a:lnTo>
                    <a:pt x="289438" y="457594"/>
                  </a:lnTo>
                  <a:lnTo>
                    <a:pt x="288393" y="457856"/>
                  </a:lnTo>
                  <a:lnTo>
                    <a:pt x="287521" y="457943"/>
                  </a:lnTo>
                  <a:lnTo>
                    <a:pt x="286999" y="458030"/>
                  </a:lnTo>
                  <a:lnTo>
                    <a:pt x="286476" y="458117"/>
                  </a:lnTo>
                  <a:lnTo>
                    <a:pt x="286214" y="458204"/>
                  </a:lnTo>
                  <a:lnTo>
                    <a:pt x="284298" y="458814"/>
                  </a:lnTo>
                  <a:lnTo>
                    <a:pt x="282642" y="459076"/>
                  </a:lnTo>
                  <a:lnTo>
                    <a:pt x="280987" y="459337"/>
                  </a:lnTo>
                  <a:lnTo>
                    <a:pt x="278634" y="460121"/>
                  </a:lnTo>
                  <a:lnTo>
                    <a:pt x="275062" y="460731"/>
                  </a:lnTo>
                  <a:lnTo>
                    <a:pt x="274191" y="460818"/>
                  </a:lnTo>
                  <a:lnTo>
                    <a:pt x="272361" y="461428"/>
                  </a:lnTo>
                  <a:lnTo>
                    <a:pt x="270706" y="461777"/>
                  </a:lnTo>
                  <a:lnTo>
                    <a:pt x="265827" y="462822"/>
                  </a:lnTo>
                  <a:lnTo>
                    <a:pt x="261993" y="463519"/>
                  </a:lnTo>
                  <a:lnTo>
                    <a:pt x="261122" y="463693"/>
                  </a:lnTo>
                  <a:lnTo>
                    <a:pt x="253803" y="465523"/>
                  </a:lnTo>
                  <a:lnTo>
                    <a:pt x="251886" y="465872"/>
                  </a:lnTo>
                  <a:lnTo>
                    <a:pt x="251625" y="465872"/>
                  </a:lnTo>
                  <a:lnTo>
                    <a:pt x="249447" y="466307"/>
                  </a:lnTo>
                  <a:lnTo>
                    <a:pt x="244306" y="467440"/>
                  </a:lnTo>
                  <a:lnTo>
                    <a:pt x="243435" y="467614"/>
                  </a:lnTo>
                  <a:lnTo>
                    <a:pt x="242651" y="467701"/>
                  </a:lnTo>
                  <a:lnTo>
                    <a:pt x="241867" y="467875"/>
                  </a:lnTo>
                  <a:lnTo>
                    <a:pt x="238033" y="468834"/>
                  </a:lnTo>
                  <a:lnTo>
                    <a:pt x="230366" y="470402"/>
                  </a:lnTo>
                  <a:lnTo>
                    <a:pt x="227403" y="470925"/>
                  </a:lnTo>
                  <a:lnTo>
                    <a:pt x="227142" y="471012"/>
                  </a:lnTo>
                  <a:lnTo>
                    <a:pt x="223570" y="471883"/>
                  </a:lnTo>
                  <a:lnTo>
                    <a:pt x="221914" y="472145"/>
                  </a:lnTo>
                  <a:lnTo>
                    <a:pt x="220346" y="472493"/>
                  </a:lnTo>
                  <a:lnTo>
                    <a:pt x="217035" y="473016"/>
                  </a:lnTo>
                  <a:lnTo>
                    <a:pt x="215641" y="473277"/>
                  </a:lnTo>
                  <a:lnTo>
                    <a:pt x="211895" y="474236"/>
                  </a:lnTo>
                  <a:lnTo>
                    <a:pt x="203443" y="475978"/>
                  </a:lnTo>
                  <a:lnTo>
                    <a:pt x="201788" y="476240"/>
                  </a:lnTo>
                  <a:lnTo>
                    <a:pt x="199871" y="476588"/>
                  </a:lnTo>
                  <a:lnTo>
                    <a:pt x="196560" y="477198"/>
                  </a:lnTo>
                  <a:lnTo>
                    <a:pt x="196299" y="477198"/>
                  </a:lnTo>
                  <a:lnTo>
                    <a:pt x="191420" y="478331"/>
                  </a:lnTo>
                  <a:lnTo>
                    <a:pt x="191245" y="477547"/>
                  </a:lnTo>
                  <a:lnTo>
                    <a:pt x="191158" y="476937"/>
                  </a:lnTo>
                  <a:lnTo>
                    <a:pt x="190897" y="475630"/>
                  </a:lnTo>
                  <a:lnTo>
                    <a:pt x="190635" y="473974"/>
                  </a:lnTo>
                  <a:lnTo>
                    <a:pt x="190548" y="473452"/>
                  </a:lnTo>
                  <a:lnTo>
                    <a:pt x="190461" y="472929"/>
                  </a:lnTo>
                  <a:lnTo>
                    <a:pt x="190113" y="471012"/>
                  </a:lnTo>
                  <a:lnTo>
                    <a:pt x="188980" y="471186"/>
                  </a:lnTo>
                  <a:lnTo>
                    <a:pt x="188457" y="471273"/>
                  </a:lnTo>
                  <a:lnTo>
                    <a:pt x="185495" y="471796"/>
                  </a:lnTo>
                  <a:lnTo>
                    <a:pt x="179134" y="472929"/>
                  </a:lnTo>
                  <a:lnTo>
                    <a:pt x="178350" y="473016"/>
                  </a:lnTo>
                  <a:lnTo>
                    <a:pt x="176695" y="473365"/>
                  </a:lnTo>
                  <a:lnTo>
                    <a:pt x="176434" y="473365"/>
                  </a:lnTo>
                  <a:lnTo>
                    <a:pt x="175562" y="473539"/>
                  </a:lnTo>
                  <a:lnTo>
                    <a:pt x="173907" y="473800"/>
                  </a:lnTo>
                  <a:lnTo>
                    <a:pt x="171467" y="473974"/>
                  </a:lnTo>
                  <a:lnTo>
                    <a:pt x="169812" y="474236"/>
                  </a:lnTo>
                  <a:lnTo>
                    <a:pt x="169463" y="474323"/>
                  </a:lnTo>
                  <a:lnTo>
                    <a:pt x="168679" y="474410"/>
                  </a:lnTo>
                  <a:lnTo>
                    <a:pt x="167895" y="474584"/>
                  </a:lnTo>
                  <a:lnTo>
                    <a:pt x="165630" y="474933"/>
                  </a:lnTo>
                  <a:lnTo>
                    <a:pt x="162667" y="475456"/>
                  </a:lnTo>
                  <a:lnTo>
                    <a:pt x="162406" y="475543"/>
                  </a:lnTo>
                  <a:lnTo>
                    <a:pt x="157963" y="476327"/>
                  </a:lnTo>
                  <a:lnTo>
                    <a:pt x="157701" y="476327"/>
                  </a:lnTo>
                  <a:lnTo>
                    <a:pt x="155784" y="476675"/>
                  </a:lnTo>
                  <a:lnTo>
                    <a:pt x="152473" y="477285"/>
                  </a:lnTo>
                  <a:lnTo>
                    <a:pt x="149163" y="477547"/>
                  </a:lnTo>
                  <a:lnTo>
                    <a:pt x="148901" y="477895"/>
                  </a:lnTo>
                  <a:lnTo>
                    <a:pt x="147246" y="477895"/>
                  </a:lnTo>
                  <a:lnTo>
                    <a:pt x="146723" y="477982"/>
                  </a:lnTo>
                  <a:lnTo>
                    <a:pt x="145852" y="478157"/>
                  </a:lnTo>
                  <a:lnTo>
                    <a:pt x="145068" y="478244"/>
                  </a:lnTo>
                  <a:lnTo>
                    <a:pt x="143935" y="478418"/>
                  </a:lnTo>
                  <a:lnTo>
                    <a:pt x="142280" y="478766"/>
                  </a:lnTo>
                  <a:lnTo>
                    <a:pt x="141757" y="478854"/>
                  </a:lnTo>
                  <a:lnTo>
                    <a:pt x="141234" y="478941"/>
                  </a:lnTo>
                  <a:lnTo>
                    <a:pt x="140711" y="479028"/>
                  </a:lnTo>
                  <a:lnTo>
                    <a:pt x="139579" y="479202"/>
                  </a:lnTo>
                  <a:lnTo>
                    <a:pt x="137139" y="479638"/>
                  </a:lnTo>
                  <a:lnTo>
                    <a:pt x="135484" y="479899"/>
                  </a:lnTo>
                  <a:lnTo>
                    <a:pt x="134874" y="479986"/>
                  </a:lnTo>
                  <a:lnTo>
                    <a:pt x="130256" y="480857"/>
                  </a:lnTo>
                  <a:lnTo>
                    <a:pt x="127816" y="481293"/>
                  </a:lnTo>
                  <a:lnTo>
                    <a:pt x="127555" y="481293"/>
                  </a:lnTo>
                  <a:lnTo>
                    <a:pt x="126684" y="481467"/>
                  </a:lnTo>
                  <a:lnTo>
                    <a:pt x="119539" y="482426"/>
                  </a:lnTo>
                  <a:lnTo>
                    <a:pt x="118145" y="482687"/>
                  </a:lnTo>
                  <a:lnTo>
                    <a:pt x="117361" y="482774"/>
                  </a:lnTo>
                  <a:lnTo>
                    <a:pt x="115967" y="483036"/>
                  </a:lnTo>
                  <a:lnTo>
                    <a:pt x="115706" y="483123"/>
                  </a:lnTo>
                  <a:lnTo>
                    <a:pt x="114834" y="483210"/>
                  </a:lnTo>
                  <a:lnTo>
                    <a:pt x="114573" y="483297"/>
                  </a:lnTo>
                  <a:lnTo>
                    <a:pt x="109345" y="484168"/>
                  </a:lnTo>
                  <a:lnTo>
                    <a:pt x="108823" y="484255"/>
                  </a:lnTo>
                  <a:lnTo>
                    <a:pt x="106906" y="484604"/>
                  </a:lnTo>
                  <a:lnTo>
                    <a:pt x="104989" y="484952"/>
                  </a:lnTo>
                  <a:lnTo>
                    <a:pt x="104728" y="485040"/>
                  </a:lnTo>
                  <a:lnTo>
                    <a:pt x="103334" y="484952"/>
                  </a:lnTo>
                  <a:lnTo>
                    <a:pt x="101678" y="485214"/>
                  </a:lnTo>
                  <a:lnTo>
                    <a:pt x="99151" y="485650"/>
                  </a:lnTo>
                  <a:lnTo>
                    <a:pt x="98367" y="485824"/>
                  </a:lnTo>
                  <a:lnTo>
                    <a:pt x="96189" y="486172"/>
                  </a:lnTo>
                  <a:lnTo>
                    <a:pt x="95928" y="486259"/>
                  </a:lnTo>
                  <a:lnTo>
                    <a:pt x="95579" y="486347"/>
                  </a:lnTo>
                  <a:lnTo>
                    <a:pt x="94795" y="486434"/>
                  </a:lnTo>
                  <a:lnTo>
                    <a:pt x="94011" y="486608"/>
                  </a:lnTo>
                  <a:lnTo>
                    <a:pt x="90090" y="486956"/>
                  </a:lnTo>
                  <a:lnTo>
                    <a:pt x="87041" y="487479"/>
                  </a:lnTo>
                  <a:lnTo>
                    <a:pt x="85734" y="487741"/>
                  </a:lnTo>
                  <a:lnTo>
                    <a:pt x="85385" y="487828"/>
                  </a:lnTo>
                  <a:lnTo>
                    <a:pt x="85124" y="487828"/>
                  </a:lnTo>
                  <a:lnTo>
                    <a:pt x="84863" y="487915"/>
                  </a:lnTo>
                  <a:lnTo>
                    <a:pt x="84601" y="487915"/>
                  </a:lnTo>
                  <a:lnTo>
                    <a:pt x="81290" y="488263"/>
                  </a:lnTo>
                  <a:lnTo>
                    <a:pt x="79373" y="488612"/>
                  </a:lnTo>
                  <a:lnTo>
                    <a:pt x="75278" y="489309"/>
                  </a:lnTo>
                  <a:lnTo>
                    <a:pt x="73884" y="489570"/>
                  </a:lnTo>
                  <a:lnTo>
                    <a:pt x="73623" y="489570"/>
                  </a:lnTo>
                  <a:lnTo>
                    <a:pt x="69179" y="490093"/>
                  </a:lnTo>
                  <a:lnTo>
                    <a:pt x="68308" y="490180"/>
                  </a:lnTo>
                  <a:lnTo>
                    <a:pt x="65607" y="490703"/>
                  </a:lnTo>
                  <a:lnTo>
                    <a:pt x="65084" y="490790"/>
                  </a:lnTo>
                  <a:lnTo>
                    <a:pt x="64475" y="490877"/>
                  </a:lnTo>
                  <a:lnTo>
                    <a:pt x="64213" y="490964"/>
                  </a:lnTo>
                  <a:lnTo>
                    <a:pt x="63690" y="491051"/>
                  </a:lnTo>
                  <a:lnTo>
                    <a:pt x="63429" y="491051"/>
                  </a:lnTo>
                  <a:lnTo>
                    <a:pt x="62819" y="491139"/>
                  </a:lnTo>
                  <a:lnTo>
                    <a:pt x="62296" y="491226"/>
                  </a:lnTo>
                  <a:lnTo>
                    <a:pt x="61512" y="491400"/>
                  </a:lnTo>
                  <a:lnTo>
                    <a:pt x="60902" y="491487"/>
                  </a:lnTo>
                  <a:lnTo>
                    <a:pt x="58201" y="492010"/>
                  </a:lnTo>
                  <a:lnTo>
                    <a:pt x="57678" y="492097"/>
                  </a:lnTo>
                  <a:lnTo>
                    <a:pt x="57069" y="492184"/>
                  </a:lnTo>
                  <a:lnTo>
                    <a:pt x="54891" y="492271"/>
                  </a:lnTo>
                  <a:lnTo>
                    <a:pt x="54019" y="492445"/>
                  </a:lnTo>
                  <a:lnTo>
                    <a:pt x="53235" y="492533"/>
                  </a:lnTo>
                  <a:lnTo>
                    <a:pt x="48269" y="493404"/>
                  </a:lnTo>
                  <a:lnTo>
                    <a:pt x="47485" y="493578"/>
                  </a:lnTo>
                  <a:lnTo>
                    <a:pt x="44697" y="494014"/>
                  </a:lnTo>
                  <a:lnTo>
                    <a:pt x="40515" y="494449"/>
                  </a:lnTo>
                  <a:lnTo>
                    <a:pt x="39207" y="494711"/>
                  </a:lnTo>
                  <a:lnTo>
                    <a:pt x="38598" y="494798"/>
                  </a:lnTo>
                  <a:lnTo>
                    <a:pt x="36158" y="495234"/>
                  </a:lnTo>
                  <a:lnTo>
                    <a:pt x="35897" y="495321"/>
                  </a:lnTo>
                  <a:lnTo>
                    <a:pt x="34503" y="495495"/>
                  </a:lnTo>
                  <a:lnTo>
                    <a:pt x="33457" y="495756"/>
                  </a:lnTo>
                  <a:lnTo>
                    <a:pt x="30059" y="496018"/>
                  </a:lnTo>
                  <a:lnTo>
                    <a:pt x="28404" y="496279"/>
                  </a:lnTo>
                  <a:lnTo>
                    <a:pt x="25964" y="496715"/>
                  </a:lnTo>
                  <a:lnTo>
                    <a:pt x="23176" y="496976"/>
                  </a:lnTo>
                  <a:lnTo>
                    <a:pt x="21259" y="497238"/>
                  </a:lnTo>
                  <a:lnTo>
                    <a:pt x="19081" y="497673"/>
                  </a:lnTo>
                  <a:lnTo>
                    <a:pt x="18820" y="497673"/>
                  </a:lnTo>
                  <a:lnTo>
                    <a:pt x="18558" y="497760"/>
                  </a:lnTo>
                  <a:lnTo>
                    <a:pt x="16031" y="497934"/>
                  </a:lnTo>
                  <a:lnTo>
                    <a:pt x="14115" y="498283"/>
                  </a:lnTo>
                  <a:lnTo>
                    <a:pt x="13853" y="498283"/>
                  </a:lnTo>
                  <a:lnTo>
                    <a:pt x="13244" y="498370"/>
                  </a:lnTo>
                  <a:lnTo>
                    <a:pt x="12721" y="498457"/>
                  </a:lnTo>
                  <a:lnTo>
                    <a:pt x="12198" y="498544"/>
                  </a:lnTo>
                  <a:lnTo>
                    <a:pt x="13592" y="497238"/>
                  </a:lnTo>
                  <a:lnTo>
                    <a:pt x="13940" y="497150"/>
                  </a:lnTo>
                  <a:lnTo>
                    <a:pt x="13853" y="496889"/>
                  </a:lnTo>
                  <a:lnTo>
                    <a:pt x="15770" y="495146"/>
                  </a:lnTo>
                  <a:lnTo>
                    <a:pt x="16729" y="494101"/>
                  </a:lnTo>
                  <a:lnTo>
                    <a:pt x="17948" y="492794"/>
                  </a:lnTo>
                  <a:lnTo>
                    <a:pt x="18733" y="492358"/>
                  </a:lnTo>
                  <a:lnTo>
                    <a:pt x="19168" y="491748"/>
                  </a:lnTo>
                  <a:lnTo>
                    <a:pt x="20388" y="490442"/>
                  </a:lnTo>
                  <a:lnTo>
                    <a:pt x="20649" y="490354"/>
                  </a:lnTo>
                  <a:lnTo>
                    <a:pt x="21521" y="489135"/>
                  </a:lnTo>
                  <a:lnTo>
                    <a:pt x="22305" y="488438"/>
                  </a:lnTo>
                  <a:lnTo>
                    <a:pt x="23437" y="486782"/>
                  </a:lnTo>
                  <a:lnTo>
                    <a:pt x="25441" y="483907"/>
                  </a:lnTo>
                  <a:lnTo>
                    <a:pt x="25877" y="483297"/>
                  </a:lnTo>
                  <a:lnTo>
                    <a:pt x="26138" y="482949"/>
                  </a:lnTo>
                  <a:lnTo>
                    <a:pt x="27620" y="480422"/>
                  </a:lnTo>
                  <a:lnTo>
                    <a:pt x="27968" y="480422"/>
                  </a:lnTo>
                  <a:lnTo>
                    <a:pt x="28142" y="479812"/>
                  </a:lnTo>
                  <a:lnTo>
                    <a:pt x="28316" y="479463"/>
                  </a:lnTo>
                  <a:lnTo>
                    <a:pt x="29362" y="477111"/>
                  </a:lnTo>
                  <a:lnTo>
                    <a:pt x="29972" y="475891"/>
                  </a:lnTo>
                  <a:lnTo>
                    <a:pt x="30495" y="474062"/>
                  </a:lnTo>
                  <a:lnTo>
                    <a:pt x="30669" y="473190"/>
                  </a:lnTo>
                  <a:lnTo>
                    <a:pt x="31192" y="469792"/>
                  </a:lnTo>
                  <a:lnTo>
                    <a:pt x="31279" y="468921"/>
                  </a:lnTo>
                  <a:lnTo>
                    <a:pt x="31802" y="467091"/>
                  </a:lnTo>
                  <a:lnTo>
                    <a:pt x="32325" y="465087"/>
                  </a:lnTo>
                  <a:lnTo>
                    <a:pt x="33021" y="462735"/>
                  </a:lnTo>
                  <a:lnTo>
                    <a:pt x="33806" y="460644"/>
                  </a:lnTo>
                  <a:lnTo>
                    <a:pt x="34590" y="458553"/>
                  </a:lnTo>
                  <a:lnTo>
                    <a:pt x="34503" y="457943"/>
                  </a:lnTo>
                  <a:lnTo>
                    <a:pt x="35025" y="456462"/>
                  </a:lnTo>
                  <a:lnTo>
                    <a:pt x="35722" y="453848"/>
                  </a:lnTo>
                  <a:lnTo>
                    <a:pt x="35897" y="452977"/>
                  </a:lnTo>
                  <a:lnTo>
                    <a:pt x="36071" y="452367"/>
                  </a:lnTo>
                  <a:lnTo>
                    <a:pt x="36420" y="451496"/>
                  </a:lnTo>
                  <a:lnTo>
                    <a:pt x="36855" y="450537"/>
                  </a:lnTo>
                  <a:lnTo>
                    <a:pt x="37378" y="450189"/>
                  </a:lnTo>
                  <a:lnTo>
                    <a:pt x="37552" y="449840"/>
                  </a:lnTo>
                  <a:lnTo>
                    <a:pt x="38772" y="447139"/>
                  </a:lnTo>
                  <a:lnTo>
                    <a:pt x="40950" y="443393"/>
                  </a:lnTo>
                  <a:lnTo>
                    <a:pt x="41473" y="442783"/>
                  </a:lnTo>
                  <a:lnTo>
                    <a:pt x="41647" y="442173"/>
                  </a:lnTo>
                  <a:lnTo>
                    <a:pt x="43128" y="439385"/>
                  </a:lnTo>
                  <a:lnTo>
                    <a:pt x="43041" y="439123"/>
                  </a:lnTo>
                  <a:lnTo>
                    <a:pt x="44261" y="436074"/>
                  </a:lnTo>
                  <a:lnTo>
                    <a:pt x="44697" y="435464"/>
                  </a:lnTo>
                  <a:lnTo>
                    <a:pt x="44871" y="434854"/>
                  </a:lnTo>
                  <a:lnTo>
                    <a:pt x="44784" y="434593"/>
                  </a:lnTo>
                  <a:lnTo>
                    <a:pt x="46265" y="429888"/>
                  </a:lnTo>
                  <a:lnTo>
                    <a:pt x="47049" y="427797"/>
                  </a:lnTo>
                  <a:lnTo>
                    <a:pt x="47397" y="425183"/>
                  </a:lnTo>
                  <a:lnTo>
                    <a:pt x="48182" y="421698"/>
                  </a:lnTo>
                  <a:lnTo>
                    <a:pt x="48443" y="419955"/>
                  </a:lnTo>
                  <a:lnTo>
                    <a:pt x="48530" y="418823"/>
                  </a:lnTo>
                  <a:lnTo>
                    <a:pt x="48530" y="418561"/>
                  </a:lnTo>
                  <a:lnTo>
                    <a:pt x="48617" y="417690"/>
                  </a:lnTo>
                  <a:lnTo>
                    <a:pt x="48617" y="417429"/>
                  </a:lnTo>
                  <a:lnTo>
                    <a:pt x="48530" y="416819"/>
                  </a:lnTo>
                  <a:lnTo>
                    <a:pt x="48443" y="416557"/>
                  </a:lnTo>
                  <a:lnTo>
                    <a:pt x="49053" y="415076"/>
                  </a:lnTo>
                  <a:lnTo>
                    <a:pt x="49140" y="414205"/>
                  </a:lnTo>
                  <a:lnTo>
                    <a:pt x="49489" y="412724"/>
                  </a:lnTo>
                  <a:lnTo>
                    <a:pt x="49837" y="411591"/>
                  </a:lnTo>
                  <a:lnTo>
                    <a:pt x="49837" y="411330"/>
                  </a:lnTo>
                  <a:lnTo>
                    <a:pt x="49750" y="410981"/>
                  </a:lnTo>
                  <a:lnTo>
                    <a:pt x="50098" y="407845"/>
                  </a:lnTo>
                  <a:lnTo>
                    <a:pt x="50186" y="407060"/>
                  </a:lnTo>
                  <a:lnTo>
                    <a:pt x="50186" y="406712"/>
                  </a:lnTo>
                  <a:lnTo>
                    <a:pt x="50186" y="403924"/>
                  </a:lnTo>
                  <a:lnTo>
                    <a:pt x="50011" y="402530"/>
                  </a:lnTo>
                  <a:lnTo>
                    <a:pt x="50186" y="402007"/>
                  </a:lnTo>
                  <a:lnTo>
                    <a:pt x="50098" y="399742"/>
                  </a:lnTo>
                  <a:lnTo>
                    <a:pt x="50011" y="399480"/>
                  </a:lnTo>
                  <a:lnTo>
                    <a:pt x="50098" y="396692"/>
                  </a:lnTo>
                  <a:lnTo>
                    <a:pt x="50273" y="394688"/>
                  </a:lnTo>
                  <a:lnTo>
                    <a:pt x="50360" y="393294"/>
                  </a:lnTo>
                  <a:lnTo>
                    <a:pt x="50273" y="392684"/>
                  </a:lnTo>
                  <a:lnTo>
                    <a:pt x="49837" y="390506"/>
                  </a:lnTo>
                  <a:lnTo>
                    <a:pt x="49227" y="388415"/>
                  </a:lnTo>
                  <a:lnTo>
                    <a:pt x="49140" y="388154"/>
                  </a:lnTo>
                  <a:lnTo>
                    <a:pt x="49402" y="388067"/>
                  </a:lnTo>
                  <a:lnTo>
                    <a:pt x="49402" y="387805"/>
                  </a:lnTo>
                  <a:lnTo>
                    <a:pt x="49314" y="387282"/>
                  </a:lnTo>
                  <a:lnTo>
                    <a:pt x="49489" y="386673"/>
                  </a:lnTo>
                  <a:lnTo>
                    <a:pt x="50011" y="384930"/>
                  </a:lnTo>
                  <a:lnTo>
                    <a:pt x="50011" y="384669"/>
                  </a:lnTo>
                  <a:lnTo>
                    <a:pt x="50098" y="383797"/>
                  </a:lnTo>
                  <a:lnTo>
                    <a:pt x="50011" y="383536"/>
                  </a:lnTo>
                  <a:lnTo>
                    <a:pt x="49924" y="382926"/>
                  </a:lnTo>
                  <a:lnTo>
                    <a:pt x="50011" y="381532"/>
                  </a:lnTo>
                  <a:lnTo>
                    <a:pt x="49837" y="378744"/>
                  </a:lnTo>
                  <a:lnTo>
                    <a:pt x="49663" y="378221"/>
                  </a:lnTo>
                  <a:lnTo>
                    <a:pt x="49489" y="376914"/>
                  </a:lnTo>
                  <a:lnTo>
                    <a:pt x="49140" y="375259"/>
                  </a:lnTo>
                  <a:lnTo>
                    <a:pt x="49140" y="374997"/>
                  </a:lnTo>
                  <a:lnTo>
                    <a:pt x="48879" y="373342"/>
                  </a:lnTo>
                  <a:lnTo>
                    <a:pt x="48792" y="372819"/>
                  </a:lnTo>
                  <a:lnTo>
                    <a:pt x="48617" y="371948"/>
                  </a:lnTo>
                  <a:lnTo>
                    <a:pt x="48443" y="370902"/>
                  </a:lnTo>
                  <a:lnTo>
                    <a:pt x="48356" y="370380"/>
                  </a:lnTo>
                  <a:lnTo>
                    <a:pt x="48269" y="369770"/>
                  </a:lnTo>
                  <a:lnTo>
                    <a:pt x="48007" y="368463"/>
                  </a:lnTo>
                  <a:lnTo>
                    <a:pt x="47833" y="367592"/>
                  </a:lnTo>
                  <a:lnTo>
                    <a:pt x="47746" y="366807"/>
                  </a:lnTo>
                  <a:lnTo>
                    <a:pt x="47397" y="365152"/>
                  </a:lnTo>
                  <a:lnTo>
                    <a:pt x="47311" y="364368"/>
                  </a:lnTo>
                  <a:lnTo>
                    <a:pt x="46962" y="362451"/>
                  </a:lnTo>
                  <a:lnTo>
                    <a:pt x="46875" y="362190"/>
                  </a:lnTo>
                  <a:lnTo>
                    <a:pt x="46875" y="361928"/>
                  </a:lnTo>
                  <a:lnTo>
                    <a:pt x="46701" y="361057"/>
                  </a:lnTo>
                  <a:lnTo>
                    <a:pt x="46439" y="359489"/>
                  </a:lnTo>
                  <a:lnTo>
                    <a:pt x="46352" y="359227"/>
                  </a:lnTo>
                  <a:lnTo>
                    <a:pt x="45829" y="357572"/>
                  </a:lnTo>
                  <a:lnTo>
                    <a:pt x="45742" y="357049"/>
                  </a:lnTo>
                  <a:lnTo>
                    <a:pt x="45568" y="356004"/>
                  </a:lnTo>
                  <a:lnTo>
                    <a:pt x="45481" y="355394"/>
                  </a:lnTo>
                  <a:lnTo>
                    <a:pt x="45394" y="355132"/>
                  </a:lnTo>
                  <a:lnTo>
                    <a:pt x="45219" y="354087"/>
                  </a:lnTo>
                  <a:lnTo>
                    <a:pt x="44697" y="352519"/>
                  </a:lnTo>
                  <a:lnTo>
                    <a:pt x="44261" y="349992"/>
                  </a:lnTo>
                  <a:lnTo>
                    <a:pt x="43564" y="347639"/>
                  </a:lnTo>
                  <a:lnTo>
                    <a:pt x="43477" y="347378"/>
                  </a:lnTo>
                  <a:lnTo>
                    <a:pt x="43477" y="347117"/>
                  </a:lnTo>
                  <a:lnTo>
                    <a:pt x="42344" y="343893"/>
                  </a:lnTo>
                  <a:lnTo>
                    <a:pt x="41473" y="342063"/>
                  </a:lnTo>
                  <a:lnTo>
                    <a:pt x="40950" y="340756"/>
                  </a:lnTo>
                  <a:lnTo>
                    <a:pt x="40863" y="340233"/>
                  </a:lnTo>
                  <a:lnTo>
                    <a:pt x="40079" y="339275"/>
                  </a:lnTo>
                  <a:lnTo>
                    <a:pt x="39905" y="338142"/>
                  </a:lnTo>
                  <a:lnTo>
                    <a:pt x="39556" y="337707"/>
                  </a:lnTo>
                  <a:lnTo>
                    <a:pt x="39295" y="336313"/>
                  </a:lnTo>
                  <a:lnTo>
                    <a:pt x="38946" y="336051"/>
                  </a:lnTo>
                  <a:lnTo>
                    <a:pt x="38946" y="335790"/>
                  </a:lnTo>
                  <a:lnTo>
                    <a:pt x="37726" y="333525"/>
                  </a:lnTo>
                  <a:lnTo>
                    <a:pt x="37204" y="332479"/>
                  </a:lnTo>
                  <a:lnTo>
                    <a:pt x="35984" y="330475"/>
                  </a:lnTo>
                  <a:lnTo>
                    <a:pt x="34851" y="328384"/>
                  </a:lnTo>
                  <a:lnTo>
                    <a:pt x="34067" y="327426"/>
                  </a:lnTo>
                  <a:lnTo>
                    <a:pt x="32063" y="324115"/>
                  </a:lnTo>
                  <a:lnTo>
                    <a:pt x="31366" y="323418"/>
                  </a:lnTo>
                  <a:lnTo>
                    <a:pt x="29101" y="319846"/>
                  </a:lnTo>
                  <a:lnTo>
                    <a:pt x="26400" y="315838"/>
                  </a:lnTo>
                  <a:lnTo>
                    <a:pt x="24570" y="313050"/>
                  </a:lnTo>
                  <a:lnTo>
                    <a:pt x="23002" y="310871"/>
                  </a:lnTo>
                  <a:lnTo>
                    <a:pt x="21521" y="308606"/>
                  </a:lnTo>
                  <a:lnTo>
                    <a:pt x="21434" y="307996"/>
                  </a:lnTo>
                  <a:lnTo>
                    <a:pt x="21085" y="307822"/>
                  </a:lnTo>
                  <a:lnTo>
                    <a:pt x="19342" y="304424"/>
                  </a:lnTo>
                  <a:lnTo>
                    <a:pt x="19255" y="303901"/>
                  </a:lnTo>
                  <a:lnTo>
                    <a:pt x="18384" y="302072"/>
                  </a:lnTo>
                  <a:lnTo>
                    <a:pt x="18035" y="301897"/>
                  </a:lnTo>
                  <a:lnTo>
                    <a:pt x="17513" y="300590"/>
                  </a:lnTo>
                  <a:lnTo>
                    <a:pt x="17164" y="299806"/>
                  </a:lnTo>
                  <a:lnTo>
                    <a:pt x="17077" y="299284"/>
                  </a:lnTo>
                  <a:lnTo>
                    <a:pt x="16554" y="298238"/>
                  </a:lnTo>
                  <a:lnTo>
                    <a:pt x="16554" y="297977"/>
                  </a:lnTo>
                  <a:lnTo>
                    <a:pt x="15683" y="296147"/>
                  </a:lnTo>
                  <a:lnTo>
                    <a:pt x="15160" y="294840"/>
                  </a:lnTo>
                  <a:lnTo>
                    <a:pt x="14638" y="293533"/>
                  </a:lnTo>
                  <a:close/>
                </a:path>
              </a:pathLst>
            </a:custGeom>
            <a:solidFill>
              <a:srgbClr val="001980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tIns="182880"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146" name="Freeform: Shape 37">
            <a:extLst>
              <a:ext uri="{FF2B5EF4-FFF2-40B4-BE49-F238E27FC236}">
                <a16:creationId xmlns:a16="http://schemas.microsoft.com/office/drawing/2014/main" id="{3526B34D-860A-8802-793D-8D20B312165C}"/>
              </a:ext>
            </a:extLst>
          </p:cNvPr>
          <p:cNvSpPr/>
          <p:nvPr/>
        </p:nvSpPr>
        <p:spPr>
          <a:xfrm>
            <a:off x="2341930" y="2550356"/>
            <a:ext cx="1008145" cy="727848"/>
          </a:xfrm>
          <a:custGeom>
            <a:avLst/>
            <a:gdLst>
              <a:gd name="connsiteX0" fmla="*/ 490616 w 672277"/>
              <a:gd name="connsiteY0" fmla="*/ 29101 h 510219"/>
              <a:gd name="connsiteX1" fmla="*/ 380312 w 672277"/>
              <a:gd name="connsiteY1" fmla="*/ 25354 h 510219"/>
              <a:gd name="connsiteX2" fmla="*/ 142802 w 672277"/>
              <a:gd name="connsiteY2" fmla="*/ 7580 h 510219"/>
              <a:gd name="connsiteX3" fmla="*/ 44174 w 672277"/>
              <a:gd name="connsiteY3" fmla="*/ 0 h 510219"/>
              <a:gd name="connsiteX4" fmla="*/ 31192 w 672277"/>
              <a:gd name="connsiteY4" fmla="*/ 143064 h 510219"/>
              <a:gd name="connsiteX5" fmla="*/ 20824 w 672277"/>
              <a:gd name="connsiteY5" fmla="*/ 230453 h 510219"/>
              <a:gd name="connsiteX6" fmla="*/ 15596 w 672277"/>
              <a:gd name="connsiteY6" fmla="*/ 293707 h 510219"/>
              <a:gd name="connsiteX7" fmla="*/ 11675 w 672277"/>
              <a:gd name="connsiteY7" fmla="*/ 319061 h 510219"/>
              <a:gd name="connsiteX8" fmla="*/ 11675 w 672277"/>
              <a:gd name="connsiteY8" fmla="*/ 335529 h 510219"/>
              <a:gd name="connsiteX9" fmla="*/ 10455 w 672277"/>
              <a:gd name="connsiteY9" fmla="*/ 360796 h 510219"/>
              <a:gd name="connsiteX10" fmla="*/ 0 w 672277"/>
              <a:gd name="connsiteY10" fmla="*/ 468485 h 510219"/>
              <a:gd name="connsiteX11" fmla="*/ 118145 w 672277"/>
              <a:gd name="connsiteY11" fmla="*/ 478592 h 510219"/>
              <a:gd name="connsiteX12" fmla="*/ 240124 w 672277"/>
              <a:gd name="connsiteY12" fmla="*/ 487392 h 510219"/>
              <a:gd name="connsiteX13" fmla="*/ 366023 w 672277"/>
              <a:gd name="connsiteY13" fmla="*/ 495059 h 510219"/>
              <a:gd name="connsiteX14" fmla="*/ 475020 w 672277"/>
              <a:gd name="connsiteY14" fmla="*/ 500113 h 510219"/>
              <a:gd name="connsiteX15" fmla="*/ 560667 w 672277"/>
              <a:gd name="connsiteY15" fmla="*/ 502639 h 510219"/>
              <a:gd name="connsiteX16" fmla="*/ 573649 w 672277"/>
              <a:gd name="connsiteY16" fmla="*/ 502639 h 510219"/>
              <a:gd name="connsiteX17" fmla="*/ 573649 w 672277"/>
              <a:gd name="connsiteY17" fmla="*/ 506386 h 510219"/>
              <a:gd name="connsiteX18" fmla="*/ 661909 w 672277"/>
              <a:gd name="connsiteY18" fmla="*/ 510219 h 510219"/>
              <a:gd name="connsiteX19" fmla="*/ 669750 w 672277"/>
              <a:gd name="connsiteY19" fmla="*/ 153170 h 510219"/>
              <a:gd name="connsiteX20" fmla="*/ 672277 w 672277"/>
              <a:gd name="connsiteY20" fmla="*/ 35461 h 510219"/>
              <a:gd name="connsiteX21" fmla="*/ 490616 w 672277"/>
              <a:gd name="connsiteY21" fmla="*/ 29101 h 510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72277" h="510219">
                <a:moveTo>
                  <a:pt x="490616" y="29101"/>
                </a:moveTo>
                <a:lnTo>
                  <a:pt x="380312" y="25354"/>
                </a:lnTo>
                <a:lnTo>
                  <a:pt x="142802" y="7580"/>
                </a:lnTo>
                <a:lnTo>
                  <a:pt x="44174" y="0"/>
                </a:lnTo>
                <a:lnTo>
                  <a:pt x="31192" y="143064"/>
                </a:lnTo>
                <a:lnTo>
                  <a:pt x="20824" y="230453"/>
                </a:lnTo>
                <a:lnTo>
                  <a:pt x="15596" y="293707"/>
                </a:lnTo>
                <a:lnTo>
                  <a:pt x="11675" y="319061"/>
                </a:lnTo>
                <a:lnTo>
                  <a:pt x="11675" y="335529"/>
                </a:lnTo>
                <a:lnTo>
                  <a:pt x="10455" y="360796"/>
                </a:lnTo>
                <a:lnTo>
                  <a:pt x="0" y="468485"/>
                </a:lnTo>
                <a:lnTo>
                  <a:pt x="118145" y="478592"/>
                </a:lnTo>
                <a:lnTo>
                  <a:pt x="240124" y="487392"/>
                </a:lnTo>
                <a:lnTo>
                  <a:pt x="366023" y="495059"/>
                </a:lnTo>
                <a:lnTo>
                  <a:pt x="475020" y="500113"/>
                </a:lnTo>
                <a:lnTo>
                  <a:pt x="560667" y="502639"/>
                </a:lnTo>
                <a:lnTo>
                  <a:pt x="573649" y="502639"/>
                </a:lnTo>
                <a:lnTo>
                  <a:pt x="573649" y="506386"/>
                </a:lnTo>
                <a:lnTo>
                  <a:pt x="661909" y="510219"/>
                </a:lnTo>
                <a:lnTo>
                  <a:pt x="669750" y="153170"/>
                </a:lnTo>
                <a:lnTo>
                  <a:pt x="672277" y="35461"/>
                </a:lnTo>
                <a:lnTo>
                  <a:pt x="490616" y="29101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147" name="Graphic 6">
            <a:extLst>
              <a:ext uri="{FF2B5EF4-FFF2-40B4-BE49-F238E27FC236}">
                <a16:creationId xmlns:a16="http://schemas.microsoft.com/office/drawing/2014/main" id="{8A60177A-56D5-CC63-1CD7-1787D1B53E65}"/>
              </a:ext>
            </a:extLst>
          </p:cNvPr>
          <p:cNvGrpSpPr/>
          <p:nvPr/>
        </p:nvGrpSpPr>
        <p:grpSpPr>
          <a:xfrm>
            <a:off x="4911283" y="3334880"/>
            <a:ext cx="1961154" cy="1645984"/>
            <a:chOff x="4205210" y="2713693"/>
            <a:chExt cx="1307788" cy="1153830"/>
          </a:xfrm>
          <a:solidFill>
            <a:srgbClr val="7B882B"/>
          </a:solidFill>
        </p:grpSpPr>
        <p:sp>
          <p:nvSpPr>
            <p:cNvPr id="148" name="Freeform: Shape 39">
              <a:extLst>
                <a:ext uri="{FF2B5EF4-FFF2-40B4-BE49-F238E27FC236}">
                  <a16:creationId xmlns:a16="http://schemas.microsoft.com/office/drawing/2014/main" id="{AB24D743-B66B-D7E3-E642-51B06D94E126}"/>
                </a:ext>
              </a:extLst>
            </p:cNvPr>
            <p:cNvSpPr/>
            <p:nvPr/>
          </p:nvSpPr>
          <p:spPr>
            <a:xfrm>
              <a:off x="4205210" y="2842293"/>
              <a:ext cx="337010" cy="579747"/>
            </a:xfrm>
            <a:custGeom>
              <a:avLst/>
              <a:gdLst>
                <a:gd name="connsiteX0" fmla="*/ 306690 w 337010"/>
                <a:gd name="connsiteY0" fmla="*/ 365500 h 579747"/>
                <a:gd name="connsiteX1" fmla="*/ 299806 w 337010"/>
                <a:gd name="connsiteY1" fmla="*/ 11414 h 579747"/>
                <a:gd name="connsiteX2" fmla="*/ 295711 w 337010"/>
                <a:gd name="connsiteY2" fmla="*/ 11414 h 579747"/>
                <a:gd name="connsiteX3" fmla="*/ 288828 w 337010"/>
                <a:gd name="connsiteY3" fmla="*/ 0 h 579747"/>
                <a:gd name="connsiteX4" fmla="*/ 287434 w 337010"/>
                <a:gd name="connsiteY4" fmla="*/ 0 h 579747"/>
                <a:gd name="connsiteX5" fmla="*/ 271664 w 337010"/>
                <a:gd name="connsiteY5" fmla="*/ 3398 h 579747"/>
                <a:gd name="connsiteX6" fmla="*/ 231847 w 337010"/>
                <a:gd name="connsiteY6" fmla="*/ 7406 h 579747"/>
                <a:gd name="connsiteX7" fmla="*/ 192029 w 337010"/>
                <a:gd name="connsiteY7" fmla="*/ 12111 h 579747"/>
                <a:gd name="connsiteX8" fmla="*/ 148727 w 337010"/>
                <a:gd name="connsiteY8" fmla="*/ 16816 h 579747"/>
                <a:gd name="connsiteX9" fmla="*/ 99239 w 337010"/>
                <a:gd name="connsiteY9" fmla="*/ 14812 h 579747"/>
                <a:gd name="connsiteX10" fmla="*/ 98541 w 337010"/>
                <a:gd name="connsiteY10" fmla="*/ 16119 h 579747"/>
                <a:gd name="connsiteX11" fmla="*/ 97147 w 337010"/>
                <a:gd name="connsiteY11" fmla="*/ 20126 h 579747"/>
                <a:gd name="connsiteX12" fmla="*/ 92355 w 337010"/>
                <a:gd name="connsiteY12" fmla="*/ 22827 h 579747"/>
                <a:gd name="connsiteX13" fmla="*/ 89567 w 337010"/>
                <a:gd name="connsiteY13" fmla="*/ 23524 h 579747"/>
                <a:gd name="connsiteX14" fmla="*/ 88173 w 337010"/>
                <a:gd name="connsiteY14" fmla="*/ 22827 h 579747"/>
                <a:gd name="connsiteX15" fmla="*/ 87476 w 337010"/>
                <a:gd name="connsiteY15" fmla="*/ 22827 h 579747"/>
                <a:gd name="connsiteX16" fmla="*/ 87476 w 337010"/>
                <a:gd name="connsiteY16" fmla="*/ 23524 h 579747"/>
                <a:gd name="connsiteX17" fmla="*/ 88870 w 337010"/>
                <a:gd name="connsiteY17" fmla="*/ 24831 h 579747"/>
                <a:gd name="connsiteX18" fmla="*/ 89567 w 337010"/>
                <a:gd name="connsiteY18" fmla="*/ 24831 h 579747"/>
                <a:gd name="connsiteX19" fmla="*/ 92965 w 337010"/>
                <a:gd name="connsiteY19" fmla="*/ 26835 h 579747"/>
                <a:gd name="connsiteX20" fmla="*/ 95056 w 337010"/>
                <a:gd name="connsiteY20" fmla="*/ 32237 h 579747"/>
                <a:gd name="connsiteX21" fmla="*/ 92965 w 337010"/>
                <a:gd name="connsiteY21" fmla="*/ 36942 h 579747"/>
                <a:gd name="connsiteX22" fmla="*/ 90874 w 337010"/>
                <a:gd name="connsiteY22" fmla="*/ 38249 h 579747"/>
                <a:gd name="connsiteX23" fmla="*/ 90177 w 337010"/>
                <a:gd name="connsiteY23" fmla="*/ 38946 h 579747"/>
                <a:gd name="connsiteX24" fmla="*/ 90177 w 337010"/>
                <a:gd name="connsiteY24" fmla="*/ 40950 h 579747"/>
                <a:gd name="connsiteX25" fmla="*/ 85385 w 337010"/>
                <a:gd name="connsiteY25" fmla="*/ 45655 h 579747"/>
                <a:gd name="connsiteX26" fmla="*/ 84688 w 337010"/>
                <a:gd name="connsiteY26" fmla="*/ 45655 h 579747"/>
                <a:gd name="connsiteX27" fmla="*/ 81900 w 337010"/>
                <a:gd name="connsiteY27" fmla="*/ 44348 h 579747"/>
                <a:gd name="connsiteX28" fmla="*/ 81203 w 337010"/>
                <a:gd name="connsiteY28" fmla="*/ 44348 h 579747"/>
                <a:gd name="connsiteX29" fmla="*/ 80506 w 337010"/>
                <a:gd name="connsiteY29" fmla="*/ 45045 h 579747"/>
                <a:gd name="connsiteX30" fmla="*/ 76411 w 337010"/>
                <a:gd name="connsiteY30" fmla="*/ 46352 h 579747"/>
                <a:gd name="connsiteX31" fmla="*/ 74320 w 337010"/>
                <a:gd name="connsiteY31" fmla="*/ 45655 h 579747"/>
                <a:gd name="connsiteX32" fmla="*/ 74320 w 337010"/>
                <a:gd name="connsiteY32" fmla="*/ 49053 h 579747"/>
                <a:gd name="connsiteX33" fmla="*/ 76411 w 337010"/>
                <a:gd name="connsiteY33" fmla="*/ 52451 h 579747"/>
                <a:gd name="connsiteX34" fmla="*/ 75714 w 337010"/>
                <a:gd name="connsiteY34" fmla="*/ 56459 h 579747"/>
                <a:gd name="connsiteX35" fmla="*/ 75017 w 337010"/>
                <a:gd name="connsiteY35" fmla="*/ 57853 h 579747"/>
                <a:gd name="connsiteX36" fmla="*/ 77108 w 337010"/>
                <a:gd name="connsiteY36" fmla="*/ 62558 h 579747"/>
                <a:gd name="connsiteX37" fmla="*/ 74320 w 337010"/>
                <a:gd name="connsiteY37" fmla="*/ 66566 h 579747"/>
                <a:gd name="connsiteX38" fmla="*/ 73623 w 337010"/>
                <a:gd name="connsiteY38" fmla="*/ 67263 h 579747"/>
                <a:gd name="connsiteX39" fmla="*/ 72926 w 337010"/>
                <a:gd name="connsiteY39" fmla="*/ 67960 h 579747"/>
                <a:gd name="connsiteX40" fmla="*/ 70138 w 337010"/>
                <a:gd name="connsiteY40" fmla="*/ 70661 h 579747"/>
                <a:gd name="connsiteX41" fmla="*/ 66740 w 337010"/>
                <a:gd name="connsiteY41" fmla="*/ 71967 h 579747"/>
                <a:gd name="connsiteX42" fmla="*/ 67437 w 337010"/>
                <a:gd name="connsiteY42" fmla="*/ 72664 h 579747"/>
                <a:gd name="connsiteX43" fmla="*/ 69528 w 337010"/>
                <a:gd name="connsiteY43" fmla="*/ 76672 h 579747"/>
                <a:gd name="connsiteX44" fmla="*/ 68831 w 337010"/>
                <a:gd name="connsiteY44" fmla="*/ 82684 h 579747"/>
                <a:gd name="connsiteX45" fmla="*/ 66043 w 337010"/>
                <a:gd name="connsiteY45" fmla="*/ 84688 h 579747"/>
                <a:gd name="connsiteX46" fmla="*/ 66043 w 337010"/>
                <a:gd name="connsiteY46" fmla="*/ 86692 h 579747"/>
                <a:gd name="connsiteX47" fmla="*/ 68831 w 337010"/>
                <a:gd name="connsiteY47" fmla="*/ 89393 h 579747"/>
                <a:gd name="connsiteX48" fmla="*/ 68831 w 337010"/>
                <a:gd name="connsiteY48" fmla="*/ 94795 h 579747"/>
                <a:gd name="connsiteX49" fmla="*/ 65433 w 337010"/>
                <a:gd name="connsiteY49" fmla="*/ 98803 h 579747"/>
                <a:gd name="connsiteX50" fmla="*/ 63342 w 337010"/>
                <a:gd name="connsiteY50" fmla="*/ 100807 h 579747"/>
                <a:gd name="connsiteX51" fmla="*/ 62645 w 337010"/>
                <a:gd name="connsiteY51" fmla="*/ 100807 h 579747"/>
                <a:gd name="connsiteX52" fmla="*/ 61251 w 337010"/>
                <a:gd name="connsiteY52" fmla="*/ 101504 h 579747"/>
                <a:gd name="connsiteX53" fmla="*/ 62645 w 337010"/>
                <a:gd name="connsiteY53" fmla="*/ 104205 h 579747"/>
                <a:gd name="connsiteX54" fmla="*/ 60554 w 337010"/>
                <a:gd name="connsiteY54" fmla="*/ 109607 h 579747"/>
                <a:gd name="connsiteX55" fmla="*/ 55762 w 337010"/>
                <a:gd name="connsiteY55" fmla="*/ 111610 h 579747"/>
                <a:gd name="connsiteX56" fmla="*/ 52974 w 337010"/>
                <a:gd name="connsiteY56" fmla="*/ 110913 h 579747"/>
                <a:gd name="connsiteX57" fmla="*/ 49576 w 337010"/>
                <a:gd name="connsiteY57" fmla="*/ 114921 h 579747"/>
                <a:gd name="connsiteX58" fmla="*/ 47485 w 337010"/>
                <a:gd name="connsiteY58" fmla="*/ 115618 h 579747"/>
                <a:gd name="connsiteX59" fmla="*/ 46091 w 337010"/>
                <a:gd name="connsiteY59" fmla="*/ 114921 h 579747"/>
                <a:gd name="connsiteX60" fmla="*/ 44697 w 337010"/>
                <a:gd name="connsiteY60" fmla="*/ 115618 h 579747"/>
                <a:gd name="connsiteX61" fmla="*/ 44697 w 337010"/>
                <a:gd name="connsiteY61" fmla="*/ 117622 h 579747"/>
                <a:gd name="connsiteX62" fmla="*/ 44000 w 337010"/>
                <a:gd name="connsiteY62" fmla="*/ 120323 h 579747"/>
                <a:gd name="connsiteX63" fmla="*/ 44697 w 337010"/>
                <a:gd name="connsiteY63" fmla="*/ 120323 h 579747"/>
                <a:gd name="connsiteX64" fmla="*/ 48792 w 337010"/>
                <a:gd name="connsiteY64" fmla="*/ 123721 h 579747"/>
                <a:gd name="connsiteX65" fmla="*/ 48792 w 337010"/>
                <a:gd name="connsiteY65" fmla="*/ 129733 h 579747"/>
                <a:gd name="connsiteX66" fmla="*/ 44000 w 337010"/>
                <a:gd name="connsiteY66" fmla="*/ 133044 h 579747"/>
                <a:gd name="connsiteX67" fmla="*/ 42606 w 337010"/>
                <a:gd name="connsiteY67" fmla="*/ 133741 h 579747"/>
                <a:gd name="connsiteX68" fmla="*/ 43302 w 337010"/>
                <a:gd name="connsiteY68" fmla="*/ 138446 h 579747"/>
                <a:gd name="connsiteX69" fmla="*/ 42606 w 337010"/>
                <a:gd name="connsiteY69" fmla="*/ 140450 h 579747"/>
                <a:gd name="connsiteX70" fmla="*/ 42606 w 337010"/>
                <a:gd name="connsiteY70" fmla="*/ 143848 h 579747"/>
                <a:gd name="connsiteX71" fmla="*/ 38511 w 337010"/>
                <a:gd name="connsiteY71" fmla="*/ 147246 h 579747"/>
                <a:gd name="connsiteX72" fmla="*/ 35722 w 337010"/>
                <a:gd name="connsiteY72" fmla="*/ 147943 h 579747"/>
                <a:gd name="connsiteX73" fmla="*/ 35025 w 337010"/>
                <a:gd name="connsiteY73" fmla="*/ 147943 h 579747"/>
                <a:gd name="connsiteX74" fmla="*/ 35722 w 337010"/>
                <a:gd name="connsiteY74" fmla="*/ 150644 h 579747"/>
                <a:gd name="connsiteX75" fmla="*/ 32934 w 337010"/>
                <a:gd name="connsiteY75" fmla="*/ 155349 h 579747"/>
                <a:gd name="connsiteX76" fmla="*/ 30843 w 337010"/>
                <a:gd name="connsiteY76" fmla="*/ 155349 h 579747"/>
                <a:gd name="connsiteX77" fmla="*/ 31540 w 337010"/>
                <a:gd name="connsiteY77" fmla="*/ 155349 h 579747"/>
                <a:gd name="connsiteX78" fmla="*/ 30146 w 337010"/>
                <a:gd name="connsiteY78" fmla="*/ 160750 h 579747"/>
                <a:gd name="connsiteX79" fmla="*/ 26748 w 337010"/>
                <a:gd name="connsiteY79" fmla="*/ 163451 h 579747"/>
                <a:gd name="connsiteX80" fmla="*/ 26051 w 337010"/>
                <a:gd name="connsiteY80" fmla="*/ 163451 h 579747"/>
                <a:gd name="connsiteX81" fmla="*/ 25354 w 337010"/>
                <a:gd name="connsiteY81" fmla="*/ 164758 h 579747"/>
                <a:gd name="connsiteX82" fmla="*/ 26051 w 337010"/>
                <a:gd name="connsiteY82" fmla="*/ 166065 h 579747"/>
                <a:gd name="connsiteX83" fmla="*/ 26748 w 337010"/>
                <a:gd name="connsiteY83" fmla="*/ 166762 h 579747"/>
                <a:gd name="connsiteX84" fmla="*/ 27445 w 337010"/>
                <a:gd name="connsiteY84" fmla="*/ 166065 h 579747"/>
                <a:gd name="connsiteX85" fmla="*/ 29536 w 337010"/>
                <a:gd name="connsiteY85" fmla="*/ 166065 h 579747"/>
                <a:gd name="connsiteX86" fmla="*/ 31627 w 337010"/>
                <a:gd name="connsiteY86" fmla="*/ 166762 h 579747"/>
                <a:gd name="connsiteX87" fmla="*/ 35025 w 337010"/>
                <a:gd name="connsiteY87" fmla="*/ 172164 h 579747"/>
                <a:gd name="connsiteX88" fmla="*/ 33631 w 337010"/>
                <a:gd name="connsiteY88" fmla="*/ 176869 h 579747"/>
                <a:gd name="connsiteX89" fmla="*/ 28839 w 337010"/>
                <a:gd name="connsiteY89" fmla="*/ 178263 h 579747"/>
                <a:gd name="connsiteX90" fmla="*/ 27445 w 337010"/>
                <a:gd name="connsiteY90" fmla="*/ 178263 h 579747"/>
                <a:gd name="connsiteX91" fmla="*/ 28839 w 337010"/>
                <a:gd name="connsiteY91" fmla="*/ 178960 h 579747"/>
                <a:gd name="connsiteX92" fmla="*/ 32237 w 337010"/>
                <a:gd name="connsiteY92" fmla="*/ 182968 h 579747"/>
                <a:gd name="connsiteX93" fmla="*/ 30146 w 337010"/>
                <a:gd name="connsiteY93" fmla="*/ 188980 h 579747"/>
                <a:gd name="connsiteX94" fmla="*/ 27358 w 337010"/>
                <a:gd name="connsiteY94" fmla="*/ 189677 h 579747"/>
                <a:gd name="connsiteX95" fmla="*/ 23960 w 337010"/>
                <a:gd name="connsiteY95" fmla="*/ 192378 h 579747"/>
                <a:gd name="connsiteX96" fmla="*/ 22566 w 337010"/>
                <a:gd name="connsiteY96" fmla="*/ 192378 h 579747"/>
                <a:gd name="connsiteX97" fmla="*/ 22566 w 337010"/>
                <a:gd name="connsiteY97" fmla="*/ 196386 h 579747"/>
                <a:gd name="connsiteX98" fmla="*/ 19168 w 337010"/>
                <a:gd name="connsiteY98" fmla="*/ 200394 h 579747"/>
                <a:gd name="connsiteX99" fmla="*/ 17077 w 337010"/>
                <a:gd name="connsiteY99" fmla="*/ 201091 h 579747"/>
                <a:gd name="connsiteX100" fmla="*/ 14986 w 337010"/>
                <a:gd name="connsiteY100" fmla="*/ 200394 h 579747"/>
                <a:gd name="connsiteX101" fmla="*/ 14289 w 337010"/>
                <a:gd name="connsiteY101" fmla="*/ 200394 h 579747"/>
                <a:gd name="connsiteX102" fmla="*/ 13592 w 337010"/>
                <a:gd name="connsiteY102" fmla="*/ 201091 h 579747"/>
                <a:gd name="connsiteX103" fmla="*/ 13592 w 337010"/>
                <a:gd name="connsiteY103" fmla="*/ 201788 h 579747"/>
                <a:gd name="connsiteX104" fmla="*/ 14289 w 337010"/>
                <a:gd name="connsiteY104" fmla="*/ 201788 h 579747"/>
                <a:gd name="connsiteX105" fmla="*/ 17687 w 337010"/>
                <a:gd name="connsiteY105" fmla="*/ 204489 h 579747"/>
                <a:gd name="connsiteX106" fmla="*/ 17687 w 337010"/>
                <a:gd name="connsiteY106" fmla="*/ 205186 h 579747"/>
                <a:gd name="connsiteX107" fmla="*/ 20475 w 337010"/>
                <a:gd name="connsiteY107" fmla="*/ 205186 h 579747"/>
                <a:gd name="connsiteX108" fmla="*/ 23960 w 337010"/>
                <a:gd name="connsiteY108" fmla="*/ 208496 h 579747"/>
                <a:gd name="connsiteX109" fmla="*/ 24657 w 337010"/>
                <a:gd name="connsiteY109" fmla="*/ 209193 h 579747"/>
                <a:gd name="connsiteX110" fmla="*/ 26748 w 337010"/>
                <a:gd name="connsiteY110" fmla="*/ 207887 h 579747"/>
                <a:gd name="connsiteX111" fmla="*/ 27445 w 337010"/>
                <a:gd name="connsiteY111" fmla="*/ 207887 h 579747"/>
                <a:gd name="connsiteX112" fmla="*/ 32237 w 337010"/>
                <a:gd name="connsiteY112" fmla="*/ 211285 h 579747"/>
                <a:gd name="connsiteX113" fmla="*/ 32934 w 337010"/>
                <a:gd name="connsiteY113" fmla="*/ 217296 h 579747"/>
                <a:gd name="connsiteX114" fmla="*/ 30146 w 337010"/>
                <a:gd name="connsiteY114" fmla="*/ 220607 h 579747"/>
                <a:gd name="connsiteX115" fmla="*/ 28055 w 337010"/>
                <a:gd name="connsiteY115" fmla="*/ 222001 h 579747"/>
                <a:gd name="connsiteX116" fmla="*/ 28055 w 337010"/>
                <a:gd name="connsiteY116" fmla="*/ 222698 h 579747"/>
                <a:gd name="connsiteX117" fmla="*/ 27358 w 337010"/>
                <a:gd name="connsiteY117" fmla="*/ 223395 h 579747"/>
                <a:gd name="connsiteX118" fmla="*/ 26661 w 337010"/>
                <a:gd name="connsiteY118" fmla="*/ 224702 h 579747"/>
                <a:gd name="connsiteX119" fmla="*/ 25267 w 337010"/>
                <a:gd name="connsiteY119" fmla="*/ 226009 h 579747"/>
                <a:gd name="connsiteX120" fmla="*/ 24570 w 337010"/>
                <a:gd name="connsiteY120" fmla="*/ 226009 h 579747"/>
                <a:gd name="connsiteX121" fmla="*/ 24570 w 337010"/>
                <a:gd name="connsiteY121" fmla="*/ 227403 h 579747"/>
                <a:gd name="connsiteX122" fmla="*/ 25267 w 337010"/>
                <a:gd name="connsiteY122" fmla="*/ 229407 h 579747"/>
                <a:gd name="connsiteX123" fmla="*/ 26661 w 337010"/>
                <a:gd name="connsiteY123" fmla="*/ 228100 h 579747"/>
                <a:gd name="connsiteX124" fmla="*/ 30059 w 337010"/>
                <a:gd name="connsiteY124" fmla="*/ 227403 h 579747"/>
                <a:gd name="connsiteX125" fmla="*/ 32847 w 337010"/>
                <a:gd name="connsiteY125" fmla="*/ 228100 h 579747"/>
                <a:gd name="connsiteX126" fmla="*/ 36245 w 337010"/>
                <a:gd name="connsiteY126" fmla="*/ 232805 h 579747"/>
                <a:gd name="connsiteX127" fmla="*/ 34851 w 337010"/>
                <a:gd name="connsiteY127" fmla="*/ 237510 h 579747"/>
                <a:gd name="connsiteX128" fmla="*/ 32760 w 337010"/>
                <a:gd name="connsiteY128" fmla="*/ 240908 h 579747"/>
                <a:gd name="connsiteX129" fmla="*/ 32063 w 337010"/>
                <a:gd name="connsiteY129" fmla="*/ 241605 h 579747"/>
                <a:gd name="connsiteX130" fmla="*/ 32063 w 337010"/>
                <a:gd name="connsiteY130" fmla="*/ 245613 h 579747"/>
                <a:gd name="connsiteX131" fmla="*/ 31366 w 337010"/>
                <a:gd name="connsiteY131" fmla="*/ 250318 h 579747"/>
                <a:gd name="connsiteX132" fmla="*/ 27968 w 337010"/>
                <a:gd name="connsiteY132" fmla="*/ 253716 h 579747"/>
                <a:gd name="connsiteX133" fmla="*/ 25877 w 337010"/>
                <a:gd name="connsiteY133" fmla="*/ 253716 h 579747"/>
                <a:gd name="connsiteX134" fmla="*/ 29972 w 337010"/>
                <a:gd name="connsiteY134" fmla="*/ 258421 h 579747"/>
                <a:gd name="connsiteX135" fmla="*/ 29275 w 337010"/>
                <a:gd name="connsiteY135" fmla="*/ 263823 h 579747"/>
                <a:gd name="connsiteX136" fmla="*/ 33370 w 337010"/>
                <a:gd name="connsiteY136" fmla="*/ 265826 h 579747"/>
                <a:gd name="connsiteX137" fmla="*/ 34764 w 337010"/>
                <a:gd name="connsiteY137" fmla="*/ 269834 h 579747"/>
                <a:gd name="connsiteX138" fmla="*/ 34764 w 337010"/>
                <a:gd name="connsiteY138" fmla="*/ 270531 h 579747"/>
                <a:gd name="connsiteX139" fmla="*/ 35461 w 337010"/>
                <a:gd name="connsiteY139" fmla="*/ 271228 h 579747"/>
                <a:gd name="connsiteX140" fmla="*/ 37552 w 337010"/>
                <a:gd name="connsiteY140" fmla="*/ 275933 h 579747"/>
                <a:gd name="connsiteX141" fmla="*/ 34154 w 337010"/>
                <a:gd name="connsiteY141" fmla="*/ 283339 h 579747"/>
                <a:gd name="connsiteX142" fmla="*/ 31366 w 337010"/>
                <a:gd name="connsiteY142" fmla="*/ 285343 h 579747"/>
                <a:gd name="connsiteX143" fmla="*/ 30669 w 337010"/>
                <a:gd name="connsiteY143" fmla="*/ 285343 h 579747"/>
                <a:gd name="connsiteX144" fmla="*/ 28578 w 337010"/>
                <a:gd name="connsiteY144" fmla="*/ 286650 h 579747"/>
                <a:gd name="connsiteX145" fmla="*/ 28578 w 337010"/>
                <a:gd name="connsiteY145" fmla="*/ 290048 h 579747"/>
                <a:gd name="connsiteX146" fmla="*/ 29275 w 337010"/>
                <a:gd name="connsiteY146" fmla="*/ 292749 h 579747"/>
                <a:gd name="connsiteX147" fmla="*/ 31366 w 337010"/>
                <a:gd name="connsiteY147" fmla="*/ 292749 h 579747"/>
                <a:gd name="connsiteX148" fmla="*/ 37552 w 337010"/>
                <a:gd name="connsiteY148" fmla="*/ 293446 h 579747"/>
                <a:gd name="connsiteX149" fmla="*/ 40340 w 337010"/>
                <a:gd name="connsiteY149" fmla="*/ 300155 h 579747"/>
                <a:gd name="connsiteX150" fmla="*/ 38249 w 337010"/>
                <a:gd name="connsiteY150" fmla="*/ 303553 h 579747"/>
                <a:gd name="connsiteX151" fmla="*/ 40340 w 337010"/>
                <a:gd name="connsiteY151" fmla="*/ 302856 h 579747"/>
                <a:gd name="connsiteX152" fmla="*/ 45829 w 337010"/>
                <a:gd name="connsiteY152" fmla="*/ 306254 h 579747"/>
                <a:gd name="connsiteX153" fmla="*/ 47223 w 337010"/>
                <a:gd name="connsiteY153" fmla="*/ 312963 h 579747"/>
                <a:gd name="connsiteX154" fmla="*/ 43128 w 337010"/>
                <a:gd name="connsiteY154" fmla="*/ 317667 h 579747"/>
                <a:gd name="connsiteX155" fmla="*/ 45916 w 337010"/>
                <a:gd name="connsiteY155" fmla="*/ 318364 h 579747"/>
                <a:gd name="connsiteX156" fmla="*/ 49314 w 337010"/>
                <a:gd name="connsiteY156" fmla="*/ 322372 h 579747"/>
                <a:gd name="connsiteX157" fmla="*/ 48617 w 337010"/>
                <a:gd name="connsiteY157" fmla="*/ 325770 h 579747"/>
                <a:gd name="connsiteX158" fmla="*/ 49314 w 337010"/>
                <a:gd name="connsiteY158" fmla="*/ 325770 h 579747"/>
                <a:gd name="connsiteX159" fmla="*/ 52102 w 337010"/>
                <a:gd name="connsiteY159" fmla="*/ 330475 h 579747"/>
                <a:gd name="connsiteX160" fmla="*/ 51405 w 337010"/>
                <a:gd name="connsiteY160" fmla="*/ 337184 h 579747"/>
                <a:gd name="connsiteX161" fmla="*/ 53497 w 337010"/>
                <a:gd name="connsiteY161" fmla="*/ 337184 h 579747"/>
                <a:gd name="connsiteX162" fmla="*/ 58986 w 337010"/>
                <a:gd name="connsiteY162" fmla="*/ 339188 h 579747"/>
                <a:gd name="connsiteX163" fmla="*/ 60380 w 337010"/>
                <a:gd name="connsiteY163" fmla="*/ 345200 h 579747"/>
                <a:gd name="connsiteX164" fmla="*/ 56285 w 337010"/>
                <a:gd name="connsiteY164" fmla="*/ 349905 h 579747"/>
                <a:gd name="connsiteX165" fmla="*/ 54193 w 337010"/>
                <a:gd name="connsiteY165" fmla="*/ 351212 h 579747"/>
                <a:gd name="connsiteX166" fmla="*/ 52799 w 337010"/>
                <a:gd name="connsiteY166" fmla="*/ 355916 h 579747"/>
                <a:gd name="connsiteX167" fmla="*/ 49402 w 337010"/>
                <a:gd name="connsiteY167" fmla="*/ 359924 h 579747"/>
                <a:gd name="connsiteX168" fmla="*/ 51492 w 337010"/>
                <a:gd name="connsiteY168" fmla="*/ 362625 h 579747"/>
                <a:gd name="connsiteX169" fmla="*/ 51492 w 337010"/>
                <a:gd name="connsiteY169" fmla="*/ 368027 h 579747"/>
                <a:gd name="connsiteX170" fmla="*/ 49402 w 337010"/>
                <a:gd name="connsiteY170" fmla="*/ 371425 h 579747"/>
                <a:gd name="connsiteX171" fmla="*/ 46003 w 337010"/>
                <a:gd name="connsiteY171" fmla="*/ 374823 h 579747"/>
                <a:gd name="connsiteX172" fmla="*/ 45306 w 337010"/>
                <a:gd name="connsiteY172" fmla="*/ 375520 h 579747"/>
                <a:gd name="connsiteX173" fmla="*/ 44609 w 337010"/>
                <a:gd name="connsiteY173" fmla="*/ 377524 h 579747"/>
                <a:gd name="connsiteX174" fmla="*/ 43912 w 337010"/>
                <a:gd name="connsiteY174" fmla="*/ 378221 h 579747"/>
                <a:gd name="connsiteX175" fmla="*/ 45306 w 337010"/>
                <a:gd name="connsiteY175" fmla="*/ 380225 h 579747"/>
                <a:gd name="connsiteX176" fmla="*/ 43912 w 337010"/>
                <a:gd name="connsiteY176" fmla="*/ 384930 h 579747"/>
                <a:gd name="connsiteX177" fmla="*/ 39817 w 337010"/>
                <a:gd name="connsiteY177" fmla="*/ 388328 h 579747"/>
                <a:gd name="connsiteX178" fmla="*/ 37726 w 337010"/>
                <a:gd name="connsiteY178" fmla="*/ 389025 h 579747"/>
                <a:gd name="connsiteX179" fmla="*/ 35635 w 337010"/>
                <a:gd name="connsiteY179" fmla="*/ 389025 h 579747"/>
                <a:gd name="connsiteX180" fmla="*/ 35635 w 337010"/>
                <a:gd name="connsiteY180" fmla="*/ 390332 h 579747"/>
                <a:gd name="connsiteX181" fmla="*/ 36332 w 337010"/>
                <a:gd name="connsiteY181" fmla="*/ 395037 h 579747"/>
                <a:gd name="connsiteX182" fmla="*/ 33631 w 337010"/>
                <a:gd name="connsiteY182" fmla="*/ 397738 h 579747"/>
                <a:gd name="connsiteX183" fmla="*/ 32237 w 337010"/>
                <a:gd name="connsiteY183" fmla="*/ 398435 h 579747"/>
                <a:gd name="connsiteX184" fmla="*/ 32237 w 337010"/>
                <a:gd name="connsiteY184" fmla="*/ 399132 h 579747"/>
                <a:gd name="connsiteX185" fmla="*/ 31540 w 337010"/>
                <a:gd name="connsiteY185" fmla="*/ 399829 h 579747"/>
                <a:gd name="connsiteX186" fmla="*/ 30146 w 337010"/>
                <a:gd name="connsiteY186" fmla="*/ 401136 h 579747"/>
                <a:gd name="connsiteX187" fmla="*/ 30843 w 337010"/>
                <a:gd name="connsiteY187" fmla="*/ 402530 h 579747"/>
                <a:gd name="connsiteX188" fmla="*/ 30146 w 337010"/>
                <a:gd name="connsiteY188" fmla="*/ 408542 h 579747"/>
                <a:gd name="connsiteX189" fmla="*/ 25354 w 337010"/>
                <a:gd name="connsiteY189" fmla="*/ 410545 h 579747"/>
                <a:gd name="connsiteX190" fmla="*/ 24657 w 337010"/>
                <a:gd name="connsiteY190" fmla="*/ 410545 h 579747"/>
                <a:gd name="connsiteX191" fmla="*/ 20562 w 337010"/>
                <a:gd name="connsiteY191" fmla="*/ 406538 h 579747"/>
                <a:gd name="connsiteX192" fmla="*/ 20562 w 337010"/>
                <a:gd name="connsiteY192" fmla="*/ 409239 h 579747"/>
                <a:gd name="connsiteX193" fmla="*/ 19865 w 337010"/>
                <a:gd name="connsiteY193" fmla="*/ 409936 h 579747"/>
                <a:gd name="connsiteX194" fmla="*/ 19865 w 337010"/>
                <a:gd name="connsiteY194" fmla="*/ 410633 h 579747"/>
                <a:gd name="connsiteX195" fmla="*/ 21956 w 337010"/>
                <a:gd name="connsiteY195" fmla="*/ 414031 h 579747"/>
                <a:gd name="connsiteX196" fmla="*/ 19865 w 337010"/>
                <a:gd name="connsiteY196" fmla="*/ 418735 h 579747"/>
                <a:gd name="connsiteX197" fmla="*/ 17077 w 337010"/>
                <a:gd name="connsiteY197" fmla="*/ 420042 h 579747"/>
                <a:gd name="connsiteX198" fmla="*/ 16380 w 337010"/>
                <a:gd name="connsiteY198" fmla="*/ 420042 h 579747"/>
                <a:gd name="connsiteX199" fmla="*/ 17077 w 337010"/>
                <a:gd name="connsiteY199" fmla="*/ 422046 h 579747"/>
                <a:gd name="connsiteX200" fmla="*/ 17774 w 337010"/>
                <a:gd name="connsiteY200" fmla="*/ 429452 h 579747"/>
                <a:gd name="connsiteX201" fmla="*/ 17077 w 337010"/>
                <a:gd name="connsiteY201" fmla="*/ 431456 h 579747"/>
                <a:gd name="connsiteX202" fmla="*/ 18471 w 337010"/>
                <a:gd name="connsiteY202" fmla="*/ 436161 h 579747"/>
                <a:gd name="connsiteX203" fmla="*/ 14376 w 337010"/>
                <a:gd name="connsiteY203" fmla="*/ 441563 h 579747"/>
                <a:gd name="connsiteX204" fmla="*/ 13679 w 337010"/>
                <a:gd name="connsiteY204" fmla="*/ 441563 h 579747"/>
                <a:gd name="connsiteX205" fmla="*/ 10281 w 337010"/>
                <a:gd name="connsiteY205" fmla="*/ 444264 h 579747"/>
                <a:gd name="connsiteX206" fmla="*/ 6796 w 337010"/>
                <a:gd name="connsiteY206" fmla="*/ 445571 h 579747"/>
                <a:gd name="connsiteX207" fmla="*/ 6796 w 337010"/>
                <a:gd name="connsiteY207" fmla="*/ 448272 h 579747"/>
                <a:gd name="connsiteX208" fmla="*/ 7493 w 337010"/>
                <a:gd name="connsiteY208" fmla="*/ 450276 h 579747"/>
                <a:gd name="connsiteX209" fmla="*/ 9584 w 337010"/>
                <a:gd name="connsiteY209" fmla="*/ 451670 h 579747"/>
                <a:gd name="connsiteX210" fmla="*/ 9584 w 337010"/>
                <a:gd name="connsiteY210" fmla="*/ 452367 h 579747"/>
                <a:gd name="connsiteX211" fmla="*/ 12372 w 337010"/>
                <a:gd name="connsiteY211" fmla="*/ 453674 h 579747"/>
                <a:gd name="connsiteX212" fmla="*/ 13766 w 337010"/>
                <a:gd name="connsiteY212" fmla="*/ 460382 h 579747"/>
                <a:gd name="connsiteX213" fmla="*/ 9671 w 337010"/>
                <a:gd name="connsiteY213" fmla="*/ 464390 h 579747"/>
                <a:gd name="connsiteX214" fmla="*/ 8974 w 337010"/>
                <a:gd name="connsiteY214" fmla="*/ 464390 h 579747"/>
                <a:gd name="connsiteX215" fmla="*/ 10368 w 337010"/>
                <a:gd name="connsiteY215" fmla="*/ 469095 h 579747"/>
                <a:gd name="connsiteX216" fmla="*/ 8974 w 337010"/>
                <a:gd name="connsiteY216" fmla="*/ 475107 h 579747"/>
                <a:gd name="connsiteX217" fmla="*/ 2788 w 337010"/>
                <a:gd name="connsiteY217" fmla="*/ 477808 h 579747"/>
                <a:gd name="connsiteX218" fmla="*/ 697 w 337010"/>
                <a:gd name="connsiteY218" fmla="*/ 477808 h 579747"/>
                <a:gd name="connsiteX219" fmla="*/ 3485 w 337010"/>
                <a:gd name="connsiteY219" fmla="*/ 482513 h 579747"/>
                <a:gd name="connsiteX220" fmla="*/ 2091 w 337010"/>
                <a:gd name="connsiteY220" fmla="*/ 487915 h 579747"/>
                <a:gd name="connsiteX221" fmla="*/ 0 w 337010"/>
                <a:gd name="connsiteY221" fmla="*/ 489919 h 579747"/>
                <a:gd name="connsiteX222" fmla="*/ 697 w 337010"/>
                <a:gd name="connsiteY222" fmla="*/ 490616 h 579747"/>
                <a:gd name="connsiteX223" fmla="*/ 2091 w 337010"/>
                <a:gd name="connsiteY223" fmla="*/ 490616 h 579747"/>
                <a:gd name="connsiteX224" fmla="*/ 4879 w 337010"/>
                <a:gd name="connsiteY224" fmla="*/ 492620 h 579747"/>
                <a:gd name="connsiteX225" fmla="*/ 7667 w 337010"/>
                <a:gd name="connsiteY225" fmla="*/ 498022 h 579747"/>
                <a:gd name="connsiteX226" fmla="*/ 7667 w 337010"/>
                <a:gd name="connsiteY226" fmla="*/ 500723 h 579747"/>
                <a:gd name="connsiteX227" fmla="*/ 48182 w 337010"/>
                <a:gd name="connsiteY227" fmla="*/ 496715 h 579747"/>
                <a:gd name="connsiteX228" fmla="*/ 108648 w 337010"/>
                <a:gd name="connsiteY228" fmla="*/ 491313 h 579747"/>
                <a:gd name="connsiteX229" fmla="*/ 192465 w 337010"/>
                <a:gd name="connsiteY229" fmla="*/ 481903 h 579747"/>
                <a:gd name="connsiteX230" fmla="*/ 193859 w 337010"/>
                <a:gd name="connsiteY230" fmla="*/ 483907 h 579747"/>
                <a:gd name="connsiteX231" fmla="*/ 195950 w 337010"/>
                <a:gd name="connsiteY231" fmla="*/ 487305 h 579747"/>
                <a:gd name="connsiteX232" fmla="*/ 194556 w 337010"/>
                <a:gd name="connsiteY232" fmla="*/ 492010 h 579747"/>
                <a:gd name="connsiteX233" fmla="*/ 193859 w 337010"/>
                <a:gd name="connsiteY233" fmla="*/ 493317 h 579747"/>
                <a:gd name="connsiteX234" fmla="*/ 194556 w 337010"/>
                <a:gd name="connsiteY234" fmla="*/ 496715 h 579747"/>
                <a:gd name="connsiteX235" fmla="*/ 192465 w 337010"/>
                <a:gd name="connsiteY235" fmla="*/ 500025 h 579747"/>
                <a:gd name="connsiteX236" fmla="*/ 192465 w 337010"/>
                <a:gd name="connsiteY236" fmla="*/ 503424 h 579747"/>
                <a:gd name="connsiteX237" fmla="*/ 191768 w 337010"/>
                <a:gd name="connsiteY237" fmla="*/ 505428 h 579747"/>
                <a:gd name="connsiteX238" fmla="*/ 192465 w 337010"/>
                <a:gd name="connsiteY238" fmla="*/ 508825 h 579747"/>
                <a:gd name="connsiteX239" fmla="*/ 190374 w 337010"/>
                <a:gd name="connsiteY239" fmla="*/ 512224 h 579747"/>
                <a:gd name="connsiteX240" fmla="*/ 189677 w 337010"/>
                <a:gd name="connsiteY240" fmla="*/ 512224 h 579747"/>
                <a:gd name="connsiteX241" fmla="*/ 188980 w 337010"/>
                <a:gd name="connsiteY241" fmla="*/ 512920 h 579747"/>
                <a:gd name="connsiteX242" fmla="*/ 188283 w 337010"/>
                <a:gd name="connsiteY242" fmla="*/ 513618 h 579747"/>
                <a:gd name="connsiteX243" fmla="*/ 188283 w 337010"/>
                <a:gd name="connsiteY243" fmla="*/ 514924 h 579747"/>
                <a:gd name="connsiteX244" fmla="*/ 188980 w 337010"/>
                <a:gd name="connsiteY244" fmla="*/ 518322 h 579747"/>
                <a:gd name="connsiteX245" fmla="*/ 187586 w 337010"/>
                <a:gd name="connsiteY245" fmla="*/ 521633 h 579747"/>
                <a:gd name="connsiteX246" fmla="*/ 188283 w 337010"/>
                <a:gd name="connsiteY246" fmla="*/ 523027 h 579747"/>
                <a:gd name="connsiteX247" fmla="*/ 188283 w 337010"/>
                <a:gd name="connsiteY247" fmla="*/ 526425 h 579747"/>
                <a:gd name="connsiteX248" fmla="*/ 190374 w 337010"/>
                <a:gd name="connsiteY248" fmla="*/ 528429 h 579747"/>
                <a:gd name="connsiteX249" fmla="*/ 191071 w 337010"/>
                <a:gd name="connsiteY249" fmla="*/ 532437 h 579747"/>
                <a:gd name="connsiteX250" fmla="*/ 191768 w 337010"/>
                <a:gd name="connsiteY250" fmla="*/ 533134 h 579747"/>
                <a:gd name="connsiteX251" fmla="*/ 192465 w 337010"/>
                <a:gd name="connsiteY251" fmla="*/ 535835 h 579747"/>
                <a:gd name="connsiteX252" fmla="*/ 195863 w 337010"/>
                <a:gd name="connsiteY252" fmla="*/ 539843 h 579747"/>
                <a:gd name="connsiteX253" fmla="*/ 197954 w 337010"/>
                <a:gd name="connsiteY253" fmla="*/ 541150 h 579747"/>
                <a:gd name="connsiteX254" fmla="*/ 198651 w 337010"/>
                <a:gd name="connsiteY254" fmla="*/ 541150 h 579747"/>
                <a:gd name="connsiteX255" fmla="*/ 200045 w 337010"/>
                <a:gd name="connsiteY255" fmla="*/ 542457 h 579747"/>
                <a:gd name="connsiteX256" fmla="*/ 204140 w 337010"/>
                <a:gd name="connsiteY256" fmla="*/ 545158 h 579747"/>
                <a:gd name="connsiteX257" fmla="*/ 206928 w 337010"/>
                <a:gd name="connsiteY257" fmla="*/ 551170 h 579747"/>
                <a:gd name="connsiteX258" fmla="*/ 207625 w 337010"/>
                <a:gd name="connsiteY258" fmla="*/ 553871 h 579747"/>
                <a:gd name="connsiteX259" fmla="*/ 207625 w 337010"/>
                <a:gd name="connsiteY259" fmla="*/ 555177 h 579747"/>
                <a:gd name="connsiteX260" fmla="*/ 209019 w 337010"/>
                <a:gd name="connsiteY260" fmla="*/ 555874 h 579747"/>
                <a:gd name="connsiteX261" fmla="*/ 210413 w 337010"/>
                <a:gd name="connsiteY261" fmla="*/ 557181 h 579747"/>
                <a:gd name="connsiteX262" fmla="*/ 211110 w 337010"/>
                <a:gd name="connsiteY262" fmla="*/ 558488 h 579747"/>
                <a:gd name="connsiteX263" fmla="*/ 213899 w 337010"/>
                <a:gd name="connsiteY263" fmla="*/ 559795 h 579747"/>
                <a:gd name="connsiteX264" fmla="*/ 215293 w 337010"/>
                <a:gd name="connsiteY264" fmla="*/ 565807 h 579747"/>
                <a:gd name="connsiteX265" fmla="*/ 213899 w 337010"/>
                <a:gd name="connsiteY265" fmla="*/ 567811 h 579747"/>
                <a:gd name="connsiteX266" fmla="*/ 214595 w 337010"/>
                <a:gd name="connsiteY266" fmla="*/ 567811 h 579747"/>
                <a:gd name="connsiteX267" fmla="*/ 214595 w 337010"/>
                <a:gd name="connsiteY267" fmla="*/ 569118 h 579747"/>
                <a:gd name="connsiteX268" fmla="*/ 215293 w 337010"/>
                <a:gd name="connsiteY268" fmla="*/ 569815 h 579747"/>
                <a:gd name="connsiteX269" fmla="*/ 217384 w 337010"/>
                <a:gd name="connsiteY269" fmla="*/ 571819 h 579747"/>
                <a:gd name="connsiteX270" fmla="*/ 217384 w 337010"/>
                <a:gd name="connsiteY270" fmla="*/ 573823 h 579747"/>
                <a:gd name="connsiteX271" fmla="*/ 218778 w 337010"/>
                <a:gd name="connsiteY271" fmla="*/ 574520 h 579747"/>
                <a:gd name="connsiteX272" fmla="*/ 220172 w 337010"/>
                <a:gd name="connsiteY272" fmla="*/ 575827 h 579747"/>
                <a:gd name="connsiteX273" fmla="*/ 224964 w 337010"/>
                <a:gd name="connsiteY273" fmla="*/ 575827 h 579747"/>
                <a:gd name="connsiteX274" fmla="*/ 223570 w 337010"/>
                <a:gd name="connsiteY274" fmla="*/ 579225 h 579747"/>
                <a:gd name="connsiteX275" fmla="*/ 226358 w 337010"/>
                <a:gd name="connsiteY275" fmla="*/ 578528 h 579747"/>
                <a:gd name="connsiteX276" fmla="*/ 228449 w 337010"/>
                <a:gd name="connsiteY276" fmla="*/ 577221 h 579747"/>
                <a:gd name="connsiteX277" fmla="*/ 228449 w 337010"/>
                <a:gd name="connsiteY277" fmla="*/ 579225 h 579747"/>
                <a:gd name="connsiteX278" fmla="*/ 230540 w 337010"/>
                <a:gd name="connsiteY278" fmla="*/ 579225 h 579747"/>
                <a:gd name="connsiteX279" fmla="*/ 231934 w 337010"/>
                <a:gd name="connsiteY279" fmla="*/ 577221 h 579747"/>
                <a:gd name="connsiteX280" fmla="*/ 232631 w 337010"/>
                <a:gd name="connsiteY280" fmla="*/ 573213 h 579747"/>
                <a:gd name="connsiteX281" fmla="*/ 234722 w 337010"/>
                <a:gd name="connsiteY281" fmla="*/ 569205 h 579747"/>
                <a:gd name="connsiteX282" fmla="*/ 237510 w 337010"/>
                <a:gd name="connsiteY282" fmla="*/ 567201 h 579747"/>
                <a:gd name="connsiteX283" fmla="*/ 239601 w 337010"/>
                <a:gd name="connsiteY283" fmla="*/ 565197 h 579747"/>
                <a:gd name="connsiteX284" fmla="*/ 242389 w 337010"/>
                <a:gd name="connsiteY284" fmla="*/ 562496 h 579747"/>
                <a:gd name="connsiteX285" fmla="*/ 242389 w 337010"/>
                <a:gd name="connsiteY285" fmla="*/ 559795 h 579747"/>
                <a:gd name="connsiteX286" fmla="*/ 239601 w 337010"/>
                <a:gd name="connsiteY286" fmla="*/ 559098 h 579747"/>
                <a:gd name="connsiteX287" fmla="*/ 237510 w 337010"/>
                <a:gd name="connsiteY287" fmla="*/ 557791 h 579747"/>
                <a:gd name="connsiteX288" fmla="*/ 238207 w 337010"/>
                <a:gd name="connsiteY288" fmla="*/ 555787 h 579747"/>
                <a:gd name="connsiteX289" fmla="*/ 241605 w 337010"/>
                <a:gd name="connsiteY289" fmla="*/ 553783 h 579747"/>
                <a:gd name="connsiteX290" fmla="*/ 244393 w 337010"/>
                <a:gd name="connsiteY290" fmla="*/ 554480 h 579747"/>
                <a:gd name="connsiteX291" fmla="*/ 245787 w 337010"/>
                <a:gd name="connsiteY291" fmla="*/ 555787 h 579747"/>
                <a:gd name="connsiteX292" fmla="*/ 247878 w 337010"/>
                <a:gd name="connsiteY292" fmla="*/ 556484 h 579747"/>
                <a:gd name="connsiteX293" fmla="*/ 247181 w 337010"/>
                <a:gd name="connsiteY293" fmla="*/ 558488 h 579747"/>
                <a:gd name="connsiteX294" fmla="*/ 245787 w 337010"/>
                <a:gd name="connsiteY294" fmla="*/ 559185 h 579747"/>
                <a:gd name="connsiteX295" fmla="*/ 245090 w 337010"/>
                <a:gd name="connsiteY295" fmla="*/ 561189 h 579747"/>
                <a:gd name="connsiteX296" fmla="*/ 247181 w 337010"/>
                <a:gd name="connsiteY296" fmla="*/ 562496 h 579747"/>
                <a:gd name="connsiteX297" fmla="*/ 249969 w 337010"/>
                <a:gd name="connsiteY297" fmla="*/ 561799 h 579747"/>
                <a:gd name="connsiteX298" fmla="*/ 254064 w 337010"/>
                <a:gd name="connsiteY298" fmla="*/ 558401 h 579747"/>
                <a:gd name="connsiteX299" fmla="*/ 257462 w 337010"/>
                <a:gd name="connsiteY299" fmla="*/ 557704 h 579747"/>
                <a:gd name="connsiteX300" fmla="*/ 260860 w 337010"/>
                <a:gd name="connsiteY300" fmla="*/ 555003 h 579747"/>
                <a:gd name="connsiteX301" fmla="*/ 264258 w 337010"/>
                <a:gd name="connsiteY301" fmla="*/ 553696 h 579747"/>
                <a:gd name="connsiteX302" fmla="*/ 267046 w 337010"/>
                <a:gd name="connsiteY302" fmla="*/ 551692 h 579747"/>
                <a:gd name="connsiteX303" fmla="*/ 272535 w 337010"/>
                <a:gd name="connsiteY303" fmla="*/ 550995 h 579747"/>
                <a:gd name="connsiteX304" fmla="*/ 277328 w 337010"/>
                <a:gd name="connsiteY304" fmla="*/ 548294 h 579747"/>
                <a:gd name="connsiteX305" fmla="*/ 281423 w 337010"/>
                <a:gd name="connsiteY305" fmla="*/ 547597 h 579747"/>
                <a:gd name="connsiteX306" fmla="*/ 286912 w 337010"/>
                <a:gd name="connsiteY306" fmla="*/ 548294 h 579747"/>
                <a:gd name="connsiteX307" fmla="*/ 288305 w 337010"/>
                <a:gd name="connsiteY307" fmla="*/ 548991 h 579747"/>
                <a:gd name="connsiteX308" fmla="*/ 289700 w 337010"/>
                <a:gd name="connsiteY308" fmla="*/ 547684 h 579747"/>
                <a:gd name="connsiteX309" fmla="*/ 289700 w 337010"/>
                <a:gd name="connsiteY309" fmla="*/ 545681 h 579747"/>
                <a:gd name="connsiteX310" fmla="*/ 292488 w 337010"/>
                <a:gd name="connsiteY310" fmla="*/ 545681 h 579747"/>
                <a:gd name="connsiteX311" fmla="*/ 295276 w 337010"/>
                <a:gd name="connsiteY311" fmla="*/ 546377 h 579747"/>
                <a:gd name="connsiteX312" fmla="*/ 299371 w 337010"/>
                <a:gd name="connsiteY312" fmla="*/ 549078 h 579747"/>
                <a:gd name="connsiteX313" fmla="*/ 302769 w 337010"/>
                <a:gd name="connsiteY313" fmla="*/ 551082 h 579747"/>
                <a:gd name="connsiteX314" fmla="*/ 306167 w 337010"/>
                <a:gd name="connsiteY314" fmla="*/ 550385 h 579747"/>
                <a:gd name="connsiteX315" fmla="*/ 308955 w 337010"/>
                <a:gd name="connsiteY315" fmla="*/ 548381 h 579747"/>
                <a:gd name="connsiteX316" fmla="*/ 313747 w 337010"/>
                <a:gd name="connsiteY316" fmla="*/ 547684 h 579747"/>
                <a:gd name="connsiteX317" fmla="*/ 317145 w 337010"/>
                <a:gd name="connsiteY317" fmla="*/ 548381 h 579747"/>
                <a:gd name="connsiteX318" fmla="*/ 321937 w 337010"/>
                <a:gd name="connsiteY318" fmla="*/ 548381 h 579747"/>
                <a:gd name="connsiteX319" fmla="*/ 325335 w 337010"/>
                <a:gd name="connsiteY319" fmla="*/ 549078 h 579747"/>
                <a:gd name="connsiteX320" fmla="*/ 327426 w 337010"/>
                <a:gd name="connsiteY320" fmla="*/ 551082 h 579747"/>
                <a:gd name="connsiteX321" fmla="*/ 331521 w 337010"/>
                <a:gd name="connsiteY321" fmla="*/ 550385 h 579747"/>
                <a:gd name="connsiteX322" fmla="*/ 331521 w 337010"/>
                <a:gd name="connsiteY322" fmla="*/ 547684 h 579747"/>
                <a:gd name="connsiteX323" fmla="*/ 334919 w 337010"/>
                <a:gd name="connsiteY323" fmla="*/ 546987 h 579747"/>
                <a:gd name="connsiteX324" fmla="*/ 337010 w 337010"/>
                <a:gd name="connsiteY324" fmla="*/ 544286 h 579747"/>
                <a:gd name="connsiteX325" fmla="*/ 337010 w 337010"/>
                <a:gd name="connsiteY325" fmla="*/ 542980 h 579747"/>
                <a:gd name="connsiteX326" fmla="*/ 306777 w 337010"/>
                <a:gd name="connsiteY326" fmla="*/ 366285 h 579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</a:cxnLst>
              <a:rect l="l" t="t" r="r" b="b"/>
              <a:pathLst>
                <a:path w="337010" h="579747">
                  <a:moveTo>
                    <a:pt x="306690" y="365500"/>
                  </a:moveTo>
                  <a:lnTo>
                    <a:pt x="299806" y="11414"/>
                  </a:lnTo>
                  <a:lnTo>
                    <a:pt x="295711" y="11414"/>
                  </a:lnTo>
                  <a:lnTo>
                    <a:pt x="288828" y="0"/>
                  </a:lnTo>
                  <a:lnTo>
                    <a:pt x="287434" y="0"/>
                  </a:lnTo>
                  <a:cubicBezTo>
                    <a:pt x="283339" y="697"/>
                    <a:pt x="275759" y="2701"/>
                    <a:pt x="271664" y="3398"/>
                  </a:cubicBezTo>
                  <a:cubicBezTo>
                    <a:pt x="261383" y="4705"/>
                    <a:pt x="241431" y="6796"/>
                    <a:pt x="231847" y="7406"/>
                  </a:cubicBezTo>
                  <a:cubicBezTo>
                    <a:pt x="221566" y="8800"/>
                    <a:pt x="201614" y="10804"/>
                    <a:pt x="192029" y="12111"/>
                  </a:cubicBezTo>
                  <a:cubicBezTo>
                    <a:pt x="181051" y="13418"/>
                    <a:pt x="159705" y="15509"/>
                    <a:pt x="148727" y="16816"/>
                  </a:cubicBezTo>
                  <a:cubicBezTo>
                    <a:pt x="138446" y="18123"/>
                    <a:pt x="115096" y="14115"/>
                    <a:pt x="99239" y="14812"/>
                  </a:cubicBezTo>
                  <a:cubicBezTo>
                    <a:pt x="99239" y="15509"/>
                    <a:pt x="98541" y="15509"/>
                    <a:pt x="98541" y="16119"/>
                  </a:cubicBezTo>
                  <a:cubicBezTo>
                    <a:pt x="98541" y="17426"/>
                    <a:pt x="97844" y="18820"/>
                    <a:pt x="97147" y="20126"/>
                  </a:cubicBezTo>
                  <a:cubicBezTo>
                    <a:pt x="95753" y="21433"/>
                    <a:pt x="93749" y="22130"/>
                    <a:pt x="92355" y="22827"/>
                  </a:cubicBezTo>
                  <a:cubicBezTo>
                    <a:pt x="91658" y="23524"/>
                    <a:pt x="90264" y="23524"/>
                    <a:pt x="89567" y="23524"/>
                  </a:cubicBezTo>
                  <a:cubicBezTo>
                    <a:pt x="88870" y="23524"/>
                    <a:pt x="88173" y="23524"/>
                    <a:pt x="88173" y="22827"/>
                  </a:cubicBezTo>
                  <a:lnTo>
                    <a:pt x="87476" y="22827"/>
                  </a:lnTo>
                  <a:lnTo>
                    <a:pt x="87476" y="23524"/>
                  </a:lnTo>
                  <a:cubicBezTo>
                    <a:pt x="88173" y="23524"/>
                    <a:pt x="88173" y="24831"/>
                    <a:pt x="88870" y="24831"/>
                  </a:cubicBezTo>
                  <a:lnTo>
                    <a:pt x="89567" y="24831"/>
                  </a:lnTo>
                  <a:cubicBezTo>
                    <a:pt x="90264" y="25528"/>
                    <a:pt x="91658" y="25528"/>
                    <a:pt x="92965" y="26835"/>
                  </a:cubicBezTo>
                  <a:cubicBezTo>
                    <a:pt x="93662" y="27532"/>
                    <a:pt x="95753" y="30233"/>
                    <a:pt x="95056" y="32237"/>
                  </a:cubicBezTo>
                  <a:cubicBezTo>
                    <a:pt x="95056" y="33544"/>
                    <a:pt x="94359" y="35635"/>
                    <a:pt x="92965" y="36942"/>
                  </a:cubicBezTo>
                  <a:cubicBezTo>
                    <a:pt x="92268" y="37639"/>
                    <a:pt x="91571" y="38249"/>
                    <a:pt x="90874" y="38249"/>
                  </a:cubicBezTo>
                  <a:lnTo>
                    <a:pt x="90177" y="38946"/>
                  </a:lnTo>
                  <a:lnTo>
                    <a:pt x="90177" y="40950"/>
                  </a:lnTo>
                  <a:cubicBezTo>
                    <a:pt x="89480" y="42954"/>
                    <a:pt x="87389" y="44958"/>
                    <a:pt x="85385" y="45655"/>
                  </a:cubicBezTo>
                  <a:lnTo>
                    <a:pt x="84688" y="45655"/>
                  </a:lnTo>
                  <a:cubicBezTo>
                    <a:pt x="83294" y="45655"/>
                    <a:pt x="82597" y="44958"/>
                    <a:pt x="81900" y="44348"/>
                  </a:cubicBezTo>
                  <a:lnTo>
                    <a:pt x="81203" y="44348"/>
                  </a:lnTo>
                  <a:lnTo>
                    <a:pt x="80506" y="45045"/>
                  </a:lnTo>
                  <a:cubicBezTo>
                    <a:pt x="79112" y="45742"/>
                    <a:pt x="78415" y="46352"/>
                    <a:pt x="76411" y="46352"/>
                  </a:cubicBezTo>
                  <a:cubicBezTo>
                    <a:pt x="75714" y="46352"/>
                    <a:pt x="75017" y="46352"/>
                    <a:pt x="74320" y="45655"/>
                  </a:cubicBezTo>
                  <a:lnTo>
                    <a:pt x="74320" y="49053"/>
                  </a:lnTo>
                  <a:cubicBezTo>
                    <a:pt x="75017" y="49750"/>
                    <a:pt x="75714" y="51057"/>
                    <a:pt x="76411" y="52451"/>
                  </a:cubicBezTo>
                  <a:cubicBezTo>
                    <a:pt x="76411" y="53758"/>
                    <a:pt x="76411" y="55152"/>
                    <a:pt x="75714" y="56459"/>
                  </a:cubicBezTo>
                  <a:cubicBezTo>
                    <a:pt x="75714" y="57156"/>
                    <a:pt x="75017" y="57853"/>
                    <a:pt x="75017" y="57853"/>
                  </a:cubicBezTo>
                  <a:cubicBezTo>
                    <a:pt x="76411" y="59160"/>
                    <a:pt x="77108" y="61164"/>
                    <a:pt x="77108" y="62558"/>
                  </a:cubicBezTo>
                  <a:cubicBezTo>
                    <a:pt x="77108" y="64562"/>
                    <a:pt x="75017" y="65956"/>
                    <a:pt x="74320" y="66566"/>
                  </a:cubicBezTo>
                  <a:cubicBezTo>
                    <a:pt x="74320" y="67263"/>
                    <a:pt x="73623" y="67263"/>
                    <a:pt x="73623" y="67263"/>
                  </a:cubicBezTo>
                  <a:cubicBezTo>
                    <a:pt x="73623" y="67263"/>
                    <a:pt x="73623" y="67960"/>
                    <a:pt x="72926" y="67960"/>
                  </a:cubicBezTo>
                  <a:cubicBezTo>
                    <a:pt x="72229" y="69266"/>
                    <a:pt x="71532" y="69963"/>
                    <a:pt x="70138" y="70661"/>
                  </a:cubicBezTo>
                  <a:cubicBezTo>
                    <a:pt x="70138" y="71358"/>
                    <a:pt x="68744" y="71967"/>
                    <a:pt x="66740" y="71967"/>
                  </a:cubicBezTo>
                  <a:cubicBezTo>
                    <a:pt x="66740" y="72664"/>
                    <a:pt x="67437" y="72664"/>
                    <a:pt x="67437" y="72664"/>
                  </a:cubicBezTo>
                  <a:cubicBezTo>
                    <a:pt x="68134" y="73361"/>
                    <a:pt x="69528" y="75365"/>
                    <a:pt x="69528" y="76672"/>
                  </a:cubicBezTo>
                  <a:cubicBezTo>
                    <a:pt x="70225" y="78676"/>
                    <a:pt x="69528" y="80680"/>
                    <a:pt x="68831" y="82684"/>
                  </a:cubicBezTo>
                  <a:cubicBezTo>
                    <a:pt x="68134" y="83381"/>
                    <a:pt x="67437" y="83991"/>
                    <a:pt x="66043" y="84688"/>
                  </a:cubicBezTo>
                  <a:lnTo>
                    <a:pt x="66043" y="86692"/>
                  </a:lnTo>
                  <a:cubicBezTo>
                    <a:pt x="66740" y="87389"/>
                    <a:pt x="68134" y="87999"/>
                    <a:pt x="68831" y="89393"/>
                  </a:cubicBezTo>
                  <a:cubicBezTo>
                    <a:pt x="69528" y="91397"/>
                    <a:pt x="68831" y="94098"/>
                    <a:pt x="68831" y="94795"/>
                  </a:cubicBezTo>
                  <a:cubicBezTo>
                    <a:pt x="68134" y="96189"/>
                    <a:pt x="66740" y="98193"/>
                    <a:pt x="65433" y="98803"/>
                  </a:cubicBezTo>
                  <a:cubicBezTo>
                    <a:pt x="64736" y="99500"/>
                    <a:pt x="64039" y="100110"/>
                    <a:pt x="63342" y="100807"/>
                  </a:cubicBezTo>
                  <a:lnTo>
                    <a:pt x="62645" y="100807"/>
                  </a:lnTo>
                  <a:cubicBezTo>
                    <a:pt x="62183" y="101268"/>
                    <a:pt x="61713" y="101504"/>
                    <a:pt x="61251" y="101504"/>
                  </a:cubicBezTo>
                  <a:cubicBezTo>
                    <a:pt x="61948" y="102201"/>
                    <a:pt x="62645" y="102811"/>
                    <a:pt x="62645" y="104205"/>
                  </a:cubicBezTo>
                  <a:cubicBezTo>
                    <a:pt x="62645" y="106209"/>
                    <a:pt x="61251" y="108213"/>
                    <a:pt x="60554" y="109607"/>
                  </a:cubicBezTo>
                  <a:cubicBezTo>
                    <a:pt x="60554" y="109607"/>
                    <a:pt x="58463" y="111610"/>
                    <a:pt x="55762" y="111610"/>
                  </a:cubicBezTo>
                  <a:cubicBezTo>
                    <a:pt x="54368" y="111610"/>
                    <a:pt x="53671" y="110913"/>
                    <a:pt x="52974" y="110913"/>
                  </a:cubicBezTo>
                  <a:cubicBezTo>
                    <a:pt x="52277" y="112220"/>
                    <a:pt x="50883" y="114311"/>
                    <a:pt x="49576" y="114921"/>
                  </a:cubicBezTo>
                  <a:cubicBezTo>
                    <a:pt x="48879" y="114921"/>
                    <a:pt x="48182" y="115618"/>
                    <a:pt x="47485" y="115618"/>
                  </a:cubicBezTo>
                  <a:cubicBezTo>
                    <a:pt x="46788" y="115618"/>
                    <a:pt x="46091" y="114921"/>
                    <a:pt x="46091" y="114921"/>
                  </a:cubicBezTo>
                  <a:cubicBezTo>
                    <a:pt x="45394" y="114921"/>
                    <a:pt x="44697" y="115618"/>
                    <a:pt x="44697" y="115618"/>
                  </a:cubicBezTo>
                  <a:lnTo>
                    <a:pt x="44697" y="117622"/>
                  </a:lnTo>
                  <a:cubicBezTo>
                    <a:pt x="44697" y="118319"/>
                    <a:pt x="44697" y="119626"/>
                    <a:pt x="44000" y="120323"/>
                  </a:cubicBezTo>
                  <a:lnTo>
                    <a:pt x="44697" y="120323"/>
                  </a:lnTo>
                  <a:cubicBezTo>
                    <a:pt x="46091" y="121020"/>
                    <a:pt x="48095" y="122327"/>
                    <a:pt x="48792" y="123721"/>
                  </a:cubicBezTo>
                  <a:cubicBezTo>
                    <a:pt x="49489" y="125028"/>
                    <a:pt x="49489" y="127729"/>
                    <a:pt x="48792" y="129733"/>
                  </a:cubicBezTo>
                  <a:cubicBezTo>
                    <a:pt x="47397" y="131737"/>
                    <a:pt x="45394" y="132434"/>
                    <a:pt x="44000" y="133044"/>
                  </a:cubicBezTo>
                  <a:cubicBezTo>
                    <a:pt x="44000" y="133044"/>
                    <a:pt x="43302" y="133741"/>
                    <a:pt x="42606" y="133741"/>
                  </a:cubicBezTo>
                  <a:cubicBezTo>
                    <a:pt x="44000" y="135048"/>
                    <a:pt x="44000" y="137749"/>
                    <a:pt x="43302" y="138446"/>
                  </a:cubicBezTo>
                  <a:cubicBezTo>
                    <a:pt x="43302" y="139143"/>
                    <a:pt x="43302" y="139840"/>
                    <a:pt x="42606" y="140450"/>
                  </a:cubicBezTo>
                  <a:lnTo>
                    <a:pt x="42606" y="143848"/>
                  </a:lnTo>
                  <a:cubicBezTo>
                    <a:pt x="41211" y="145852"/>
                    <a:pt x="39207" y="147246"/>
                    <a:pt x="38511" y="147246"/>
                  </a:cubicBezTo>
                  <a:cubicBezTo>
                    <a:pt x="37813" y="147246"/>
                    <a:pt x="37116" y="147943"/>
                    <a:pt x="35722" y="147943"/>
                  </a:cubicBezTo>
                  <a:lnTo>
                    <a:pt x="35025" y="147943"/>
                  </a:lnTo>
                  <a:cubicBezTo>
                    <a:pt x="35722" y="148640"/>
                    <a:pt x="35722" y="149250"/>
                    <a:pt x="35722" y="150644"/>
                  </a:cubicBezTo>
                  <a:cubicBezTo>
                    <a:pt x="35722" y="150644"/>
                    <a:pt x="35025" y="154042"/>
                    <a:pt x="32934" y="155349"/>
                  </a:cubicBezTo>
                  <a:lnTo>
                    <a:pt x="30843" y="155349"/>
                  </a:lnTo>
                  <a:lnTo>
                    <a:pt x="31540" y="155349"/>
                  </a:lnTo>
                  <a:cubicBezTo>
                    <a:pt x="31540" y="156655"/>
                    <a:pt x="31540" y="159356"/>
                    <a:pt x="30146" y="160750"/>
                  </a:cubicBezTo>
                  <a:cubicBezTo>
                    <a:pt x="29449" y="162057"/>
                    <a:pt x="28055" y="162754"/>
                    <a:pt x="26748" y="163451"/>
                  </a:cubicBezTo>
                  <a:lnTo>
                    <a:pt x="26051" y="163451"/>
                  </a:lnTo>
                  <a:cubicBezTo>
                    <a:pt x="26051" y="163913"/>
                    <a:pt x="25816" y="164349"/>
                    <a:pt x="25354" y="164758"/>
                  </a:cubicBezTo>
                  <a:cubicBezTo>
                    <a:pt x="25354" y="164758"/>
                    <a:pt x="26051" y="165455"/>
                    <a:pt x="26051" y="166065"/>
                  </a:cubicBezTo>
                  <a:cubicBezTo>
                    <a:pt x="26051" y="166065"/>
                    <a:pt x="26748" y="166065"/>
                    <a:pt x="26748" y="166762"/>
                  </a:cubicBezTo>
                  <a:lnTo>
                    <a:pt x="27445" y="166065"/>
                  </a:lnTo>
                  <a:lnTo>
                    <a:pt x="29536" y="166065"/>
                  </a:lnTo>
                  <a:cubicBezTo>
                    <a:pt x="30233" y="166065"/>
                    <a:pt x="30930" y="166065"/>
                    <a:pt x="31627" y="166762"/>
                  </a:cubicBezTo>
                  <a:cubicBezTo>
                    <a:pt x="33718" y="167459"/>
                    <a:pt x="35025" y="170073"/>
                    <a:pt x="35025" y="172164"/>
                  </a:cubicBezTo>
                  <a:cubicBezTo>
                    <a:pt x="35722" y="173471"/>
                    <a:pt x="35025" y="175562"/>
                    <a:pt x="33631" y="176869"/>
                  </a:cubicBezTo>
                  <a:cubicBezTo>
                    <a:pt x="32237" y="178263"/>
                    <a:pt x="29536" y="178263"/>
                    <a:pt x="28839" y="178263"/>
                  </a:cubicBezTo>
                  <a:lnTo>
                    <a:pt x="27445" y="178263"/>
                  </a:lnTo>
                  <a:cubicBezTo>
                    <a:pt x="28142" y="178263"/>
                    <a:pt x="28142" y="178960"/>
                    <a:pt x="28839" y="178960"/>
                  </a:cubicBezTo>
                  <a:cubicBezTo>
                    <a:pt x="30930" y="180267"/>
                    <a:pt x="31627" y="181661"/>
                    <a:pt x="32237" y="182968"/>
                  </a:cubicBezTo>
                  <a:cubicBezTo>
                    <a:pt x="32237" y="184972"/>
                    <a:pt x="31540" y="187673"/>
                    <a:pt x="30146" y="188980"/>
                  </a:cubicBezTo>
                  <a:cubicBezTo>
                    <a:pt x="29449" y="189677"/>
                    <a:pt x="28055" y="189677"/>
                    <a:pt x="27358" y="189677"/>
                  </a:cubicBezTo>
                  <a:cubicBezTo>
                    <a:pt x="26661" y="190984"/>
                    <a:pt x="25267" y="191681"/>
                    <a:pt x="23960" y="192378"/>
                  </a:cubicBezTo>
                  <a:lnTo>
                    <a:pt x="22566" y="192378"/>
                  </a:lnTo>
                  <a:cubicBezTo>
                    <a:pt x="22566" y="193685"/>
                    <a:pt x="23263" y="195079"/>
                    <a:pt x="22566" y="196386"/>
                  </a:cubicBezTo>
                  <a:cubicBezTo>
                    <a:pt x="22566" y="197693"/>
                    <a:pt x="20475" y="199784"/>
                    <a:pt x="19168" y="200394"/>
                  </a:cubicBezTo>
                  <a:cubicBezTo>
                    <a:pt x="18471" y="201091"/>
                    <a:pt x="17774" y="201091"/>
                    <a:pt x="17077" y="201091"/>
                  </a:cubicBezTo>
                  <a:cubicBezTo>
                    <a:pt x="16380" y="201091"/>
                    <a:pt x="15683" y="201091"/>
                    <a:pt x="14986" y="200394"/>
                  </a:cubicBezTo>
                  <a:lnTo>
                    <a:pt x="14289" y="200394"/>
                  </a:lnTo>
                  <a:cubicBezTo>
                    <a:pt x="14289" y="201091"/>
                    <a:pt x="13592" y="201091"/>
                    <a:pt x="13592" y="201091"/>
                  </a:cubicBezTo>
                  <a:lnTo>
                    <a:pt x="13592" y="201788"/>
                  </a:lnTo>
                  <a:lnTo>
                    <a:pt x="14289" y="201788"/>
                  </a:lnTo>
                  <a:cubicBezTo>
                    <a:pt x="15683" y="202485"/>
                    <a:pt x="16380" y="203095"/>
                    <a:pt x="17687" y="204489"/>
                  </a:cubicBezTo>
                  <a:lnTo>
                    <a:pt x="17687" y="205186"/>
                  </a:lnTo>
                  <a:lnTo>
                    <a:pt x="20475" y="205186"/>
                  </a:lnTo>
                  <a:cubicBezTo>
                    <a:pt x="21172" y="205883"/>
                    <a:pt x="23263" y="207190"/>
                    <a:pt x="23960" y="208496"/>
                  </a:cubicBezTo>
                  <a:cubicBezTo>
                    <a:pt x="24422" y="208496"/>
                    <a:pt x="24657" y="208732"/>
                    <a:pt x="24657" y="209193"/>
                  </a:cubicBezTo>
                  <a:cubicBezTo>
                    <a:pt x="25354" y="208496"/>
                    <a:pt x="26051" y="207887"/>
                    <a:pt x="26748" y="207887"/>
                  </a:cubicBezTo>
                  <a:lnTo>
                    <a:pt x="27445" y="207887"/>
                  </a:lnTo>
                  <a:cubicBezTo>
                    <a:pt x="29536" y="208584"/>
                    <a:pt x="31540" y="209890"/>
                    <a:pt x="32237" y="211285"/>
                  </a:cubicBezTo>
                  <a:cubicBezTo>
                    <a:pt x="32934" y="213288"/>
                    <a:pt x="32934" y="215989"/>
                    <a:pt x="32934" y="217296"/>
                  </a:cubicBezTo>
                  <a:cubicBezTo>
                    <a:pt x="32237" y="218603"/>
                    <a:pt x="30146" y="220607"/>
                    <a:pt x="30146" y="220607"/>
                  </a:cubicBezTo>
                  <a:cubicBezTo>
                    <a:pt x="29449" y="221304"/>
                    <a:pt x="28752" y="222001"/>
                    <a:pt x="28055" y="222001"/>
                  </a:cubicBezTo>
                  <a:lnTo>
                    <a:pt x="28055" y="222698"/>
                  </a:lnTo>
                  <a:cubicBezTo>
                    <a:pt x="28055" y="222698"/>
                    <a:pt x="27358" y="222698"/>
                    <a:pt x="27358" y="223395"/>
                  </a:cubicBezTo>
                  <a:cubicBezTo>
                    <a:pt x="27358" y="223395"/>
                    <a:pt x="26661" y="224092"/>
                    <a:pt x="26661" y="224702"/>
                  </a:cubicBezTo>
                  <a:lnTo>
                    <a:pt x="25267" y="226009"/>
                  </a:lnTo>
                  <a:lnTo>
                    <a:pt x="24570" y="226009"/>
                  </a:lnTo>
                  <a:lnTo>
                    <a:pt x="24570" y="227403"/>
                  </a:lnTo>
                  <a:cubicBezTo>
                    <a:pt x="24570" y="228100"/>
                    <a:pt x="25267" y="228710"/>
                    <a:pt x="25267" y="229407"/>
                  </a:cubicBezTo>
                  <a:cubicBezTo>
                    <a:pt x="25729" y="228945"/>
                    <a:pt x="26199" y="228510"/>
                    <a:pt x="26661" y="228100"/>
                  </a:cubicBezTo>
                  <a:cubicBezTo>
                    <a:pt x="27358" y="228100"/>
                    <a:pt x="28752" y="227403"/>
                    <a:pt x="30059" y="227403"/>
                  </a:cubicBezTo>
                  <a:cubicBezTo>
                    <a:pt x="30756" y="227403"/>
                    <a:pt x="32150" y="227403"/>
                    <a:pt x="32847" y="228100"/>
                  </a:cubicBezTo>
                  <a:cubicBezTo>
                    <a:pt x="34241" y="229407"/>
                    <a:pt x="35635" y="231498"/>
                    <a:pt x="36245" y="232805"/>
                  </a:cubicBezTo>
                  <a:cubicBezTo>
                    <a:pt x="36245" y="234112"/>
                    <a:pt x="35548" y="235506"/>
                    <a:pt x="34851" y="237510"/>
                  </a:cubicBezTo>
                  <a:cubicBezTo>
                    <a:pt x="34154" y="238817"/>
                    <a:pt x="33457" y="240211"/>
                    <a:pt x="32760" y="240908"/>
                  </a:cubicBezTo>
                  <a:lnTo>
                    <a:pt x="32063" y="241605"/>
                  </a:lnTo>
                  <a:lnTo>
                    <a:pt x="32063" y="245613"/>
                  </a:lnTo>
                  <a:cubicBezTo>
                    <a:pt x="32063" y="246310"/>
                    <a:pt x="32063" y="249011"/>
                    <a:pt x="31366" y="250318"/>
                  </a:cubicBezTo>
                  <a:cubicBezTo>
                    <a:pt x="30669" y="251015"/>
                    <a:pt x="29972" y="253019"/>
                    <a:pt x="27968" y="253716"/>
                  </a:cubicBezTo>
                  <a:lnTo>
                    <a:pt x="25877" y="253716"/>
                  </a:lnTo>
                  <a:cubicBezTo>
                    <a:pt x="27271" y="255023"/>
                    <a:pt x="29275" y="256417"/>
                    <a:pt x="29972" y="258421"/>
                  </a:cubicBezTo>
                  <a:cubicBezTo>
                    <a:pt x="30669" y="260425"/>
                    <a:pt x="29275" y="262428"/>
                    <a:pt x="29275" y="263823"/>
                  </a:cubicBezTo>
                  <a:cubicBezTo>
                    <a:pt x="30669" y="263823"/>
                    <a:pt x="32063" y="265129"/>
                    <a:pt x="33370" y="265826"/>
                  </a:cubicBezTo>
                  <a:cubicBezTo>
                    <a:pt x="34067" y="267133"/>
                    <a:pt x="34067" y="268527"/>
                    <a:pt x="34764" y="269834"/>
                  </a:cubicBezTo>
                  <a:lnTo>
                    <a:pt x="34764" y="270531"/>
                  </a:lnTo>
                  <a:lnTo>
                    <a:pt x="35461" y="271228"/>
                  </a:lnTo>
                  <a:cubicBezTo>
                    <a:pt x="36855" y="272535"/>
                    <a:pt x="37552" y="274539"/>
                    <a:pt x="37552" y="275933"/>
                  </a:cubicBezTo>
                  <a:cubicBezTo>
                    <a:pt x="37552" y="278634"/>
                    <a:pt x="35461" y="281945"/>
                    <a:pt x="34154" y="283339"/>
                  </a:cubicBezTo>
                  <a:cubicBezTo>
                    <a:pt x="33457" y="284036"/>
                    <a:pt x="32063" y="284646"/>
                    <a:pt x="31366" y="285343"/>
                  </a:cubicBezTo>
                  <a:lnTo>
                    <a:pt x="30669" y="285343"/>
                  </a:lnTo>
                  <a:cubicBezTo>
                    <a:pt x="29275" y="286040"/>
                    <a:pt x="29275" y="286650"/>
                    <a:pt x="28578" y="286650"/>
                  </a:cubicBezTo>
                  <a:lnTo>
                    <a:pt x="28578" y="290048"/>
                  </a:lnTo>
                  <a:cubicBezTo>
                    <a:pt x="28578" y="290745"/>
                    <a:pt x="28578" y="292052"/>
                    <a:pt x="29275" y="292749"/>
                  </a:cubicBezTo>
                  <a:lnTo>
                    <a:pt x="31366" y="292749"/>
                  </a:lnTo>
                  <a:cubicBezTo>
                    <a:pt x="33457" y="292749"/>
                    <a:pt x="36158" y="292749"/>
                    <a:pt x="37552" y="293446"/>
                  </a:cubicBezTo>
                  <a:cubicBezTo>
                    <a:pt x="38946" y="294753"/>
                    <a:pt x="40950" y="297454"/>
                    <a:pt x="40340" y="300155"/>
                  </a:cubicBezTo>
                  <a:cubicBezTo>
                    <a:pt x="40340" y="301462"/>
                    <a:pt x="39643" y="302856"/>
                    <a:pt x="38249" y="303553"/>
                  </a:cubicBezTo>
                  <a:cubicBezTo>
                    <a:pt x="38946" y="303553"/>
                    <a:pt x="39643" y="302856"/>
                    <a:pt x="40340" y="302856"/>
                  </a:cubicBezTo>
                  <a:cubicBezTo>
                    <a:pt x="43128" y="302856"/>
                    <a:pt x="45132" y="304860"/>
                    <a:pt x="45829" y="306254"/>
                  </a:cubicBezTo>
                  <a:cubicBezTo>
                    <a:pt x="47223" y="307561"/>
                    <a:pt x="47223" y="310959"/>
                    <a:pt x="47223" y="312963"/>
                  </a:cubicBezTo>
                  <a:cubicBezTo>
                    <a:pt x="46526" y="314966"/>
                    <a:pt x="43825" y="316970"/>
                    <a:pt x="43128" y="317667"/>
                  </a:cubicBezTo>
                  <a:cubicBezTo>
                    <a:pt x="43825" y="317667"/>
                    <a:pt x="45219" y="317667"/>
                    <a:pt x="45916" y="318364"/>
                  </a:cubicBezTo>
                  <a:cubicBezTo>
                    <a:pt x="47311" y="319671"/>
                    <a:pt x="48704" y="321065"/>
                    <a:pt x="49314" y="322372"/>
                  </a:cubicBezTo>
                  <a:cubicBezTo>
                    <a:pt x="49314" y="323679"/>
                    <a:pt x="49314" y="324376"/>
                    <a:pt x="48617" y="325770"/>
                  </a:cubicBezTo>
                  <a:lnTo>
                    <a:pt x="49314" y="325770"/>
                  </a:lnTo>
                  <a:cubicBezTo>
                    <a:pt x="50708" y="327077"/>
                    <a:pt x="52102" y="329168"/>
                    <a:pt x="52102" y="330475"/>
                  </a:cubicBezTo>
                  <a:cubicBezTo>
                    <a:pt x="52799" y="332479"/>
                    <a:pt x="53497" y="335180"/>
                    <a:pt x="51405" y="337184"/>
                  </a:cubicBezTo>
                  <a:lnTo>
                    <a:pt x="53497" y="337184"/>
                  </a:lnTo>
                  <a:cubicBezTo>
                    <a:pt x="54193" y="337184"/>
                    <a:pt x="56894" y="337184"/>
                    <a:pt x="58986" y="339188"/>
                  </a:cubicBezTo>
                  <a:cubicBezTo>
                    <a:pt x="60380" y="340495"/>
                    <a:pt x="60380" y="343893"/>
                    <a:pt x="60380" y="345200"/>
                  </a:cubicBezTo>
                  <a:cubicBezTo>
                    <a:pt x="59683" y="347204"/>
                    <a:pt x="57592" y="349208"/>
                    <a:pt x="56285" y="349905"/>
                  </a:cubicBezTo>
                  <a:cubicBezTo>
                    <a:pt x="56285" y="349905"/>
                    <a:pt x="54891" y="351212"/>
                    <a:pt x="54193" y="351212"/>
                  </a:cubicBezTo>
                  <a:cubicBezTo>
                    <a:pt x="54193" y="353215"/>
                    <a:pt x="53497" y="355916"/>
                    <a:pt x="52799" y="355916"/>
                  </a:cubicBezTo>
                  <a:cubicBezTo>
                    <a:pt x="52102" y="357920"/>
                    <a:pt x="51405" y="359314"/>
                    <a:pt x="49402" y="359924"/>
                  </a:cubicBezTo>
                  <a:cubicBezTo>
                    <a:pt x="50098" y="360621"/>
                    <a:pt x="50796" y="361231"/>
                    <a:pt x="51492" y="362625"/>
                  </a:cubicBezTo>
                  <a:cubicBezTo>
                    <a:pt x="52190" y="364019"/>
                    <a:pt x="52190" y="366633"/>
                    <a:pt x="51492" y="368027"/>
                  </a:cubicBezTo>
                  <a:cubicBezTo>
                    <a:pt x="51492" y="369334"/>
                    <a:pt x="50098" y="370728"/>
                    <a:pt x="49402" y="371425"/>
                  </a:cubicBezTo>
                  <a:cubicBezTo>
                    <a:pt x="48704" y="372732"/>
                    <a:pt x="46613" y="374126"/>
                    <a:pt x="46003" y="374823"/>
                  </a:cubicBezTo>
                  <a:cubicBezTo>
                    <a:pt x="45306" y="374823"/>
                    <a:pt x="45306" y="375520"/>
                    <a:pt x="45306" y="375520"/>
                  </a:cubicBezTo>
                  <a:cubicBezTo>
                    <a:pt x="45306" y="376217"/>
                    <a:pt x="45306" y="376827"/>
                    <a:pt x="44609" y="377524"/>
                  </a:cubicBezTo>
                  <a:lnTo>
                    <a:pt x="43912" y="378221"/>
                  </a:lnTo>
                  <a:cubicBezTo>
                    <a:pt x="44609" y="378918"/>
                    <a:pt x="45306" y="379528"/>
                    <a:pt x="45306" y="380225"/>
                  </a:cubicBezTo>
                  <a:cubicBezTo>
                    <a:pt x="46003" y="382229"/>
                    <a:pt x="44609" y="384233"/>
                    <a:pt x="43912" y="384930"/>
                  </a:cubicBezTo>
                  <a:cubicBezTo>
                    <a:pt x="43216" y="385627"/>
                    <a:pt x="41124" y="387631"/>
                    <a:pt x="39817" y="388328"/>
                  </a:cubicBezTo>
                  <a:cubicBezTo>
                    <a:pt x="39121" y="389025"/>
                    <a:pt x="38423" y="389025"/>
                    <a:pt x="37726" y="389025"/>
                  </a:cubicBezTo>
                  <a:lnTo>
                    <a:pt x="35635" y="389025"/>
                  </a:lnTo>
                  <a:lnTo>
                    <a:pt x="35635" y="390332"/>
                  </a:lnTo>
                  <a:cubicBezTo>
                    <a:pt x="36332" y="391726"/>
                    <a:pt x="37029" y="393033"/>
                    <a:pt x="36332" y="395037"/>
                  </a:cubicBezTo>
                  <a:cubicBezTo>
                    <a:pt x="35635" y="396344"/>
                    <a:pt x="34241" y="397041"/>
                    <a:pt x="33631" y="397738"/>
                  </a:cubicBezTo>
                  <a:cubicBezTo>
                    <a:pt x="33170" y="398200"/>
                    <a:pt x="32699" y="398435"/>
                    <a:pt x="32237" y="398435"/>
                  </a:cubicBezTo>
                  <a:lnTo>
                    <a:pt x="32237" y="399132"/>
                  </a:lnTo>
                  <a:cubicBezTo>
                    <a:pt x="32237" y="399132"/>
                    <a:pt x="31540" y="399132"/>
                    <a:pt x="31540" y="399829"/>
                  </a:cubicBezTo>
                  <a:cubicBezTo>
                    <a:pt x="31540" y="399829"/>
                    <a:pt x="30843" y="400526"/>
                    <a:pt x="30146" y="401136"/>
                  </a:cubicBezTo>
                  <a:cubicBezTo>
                    <a:pt x="30146" y="401833"/>
                    <a:pt x="30843" y="401833"/>
                    <a:pt x="30843" y="402530"/>
                  </a:cubicBezTo>
                  <a:cubicBezTo>
                    <a:pt x="31540" y="404534"/>
                    <a:pt x="31540" y="407235"/>
                    <a:pt x="30146" y="408542"/>
                  </a:cubicBezTo>
                  <a:cubicBezTo>
                    <a:pt x="28752" y="409848"/>
                    <a:pt x="26748" y="410545"/>
                    <a:pt x="25354" y="410545"/>
                  </a:cubicBezTo>
                  <a:lnTo>
                    <a:pt x="24657" y="410545"/>
                  </a:lnTo>
                  <a:cubicBezTo>
                    <a:pt x="22566" y="409848"/>
                    <a:pt x="21259" y="407845"/>
                    <a:pt x="20562" y="406538"/>
                  </a:cubicBezTo>
                  <a:lnTo>
                    <a:pt x="20562" y="409239"/>
                  </a:lnTo>
                  <a:lnTo>
                    <a:pt x="19865" y="409936"/>
                  </a:lnTo>
                  <a:lnTo>
                    <a:pt x="19865" y="410633"/>
                  </a:lnTo>
                  <a:cubicBezTo>
                    <a:pt x="20562" y="411330"/>
                    <a:pt x="21259" y="412637"/>
                    <a:pt x="21956" y="414031"/>
                  </a:cubicBezTo>
                  <a:cubicBezTo>
                    <a:pt x="21956" y="416035"/>
                    <a:pt x="20562" y="418039"/>
                    <a:pt x="19865" y="418735"/>
                  </a:cubicBezTo>
                  <a:cubicBezTo>
                    <a:pt x="18471" y="419432"/>
                    <a:pt x="17774" y="420042"/>
                    <a:pt x="17077" y="420042"/>
                  </a:cubicBezTo>
                  <a:lnTo>
                    <a:pt x="16380" y="420042"/>
                  </a:lnTo>
                  <a:cubicBezTo>
                    <a:pt x="17077" y="420739"/>
                    <a:pt x="17077" y="421349"/>
                    <a:pt x="17077" y="422046"/>
                  </a:cubicBezTo>
                  <a:cubicBezTo>
                    <a:pt x="18471" y="425444"/>
                    <a:pt x="18471" y="427448"/>
                    <a:pt x="17774" y="429452"/>
                  </a:cubicBezTo>
                  <a:cubicBezTo>
                    <a:pt x="17774" y="430149"/>
                    <a:pt x="17077" y="430759"/>
                    <a:pt x="17077" y="431456"/>
                  </a:cubicBezTo>
                  <a:cubicBezTo>
                    <a:pt x="17774" y="432763"/>
                    <a:pt x="18471" y="434854"/>
                    <a:pt x="18471" y="436161"/>
                  </a:cubicBezTo>
                  <a:cubicBezTo>
                    <a:pt x="17774" y="438165"/>
                    <a:pt x="16380" y="439472"/>
                    <a:pt x="14376" y="441563"/>
                  </a:cubicBezTo>
                  <a:lnTo>
                    <a:pt x="13679" y="441563"/>
                  </a:lnTo>
                  <a:cubicBezTo>
                    <a:pt x="13679" y="442260"/>
                    <a:pt x="11588" y="443567"/>
                    <a:pt x="10281" y="444264"/>
                  </a:cubicBezTo>
                  <a:cubicBezTo>
                    <a:pt x="9584" y="444961"/>
                    <a:pt x="7493" y="445571"/>
                    <a:pt x="6796" y="445571"/>
                  </a:cubicBezTo>
                  <a:lnTo>
                    <a:pt x="6796" y="448272"/>
                  </a:lnTo>
                  <a:cubicBezTo>
                    <a:pt x="7493" y="448969"/>
                    <a:pt x="7493" y="449579"/>
                    <a:pt x="7493" y="450276"/>
                  </a:cubicBezTo>
                  <a:cubicBezTo>
                    <a:pt x="8190" y="450276"/>
                    <a:pt x="8887" y="451670"/>
                    <a:pt x="9584" y="451670"/>
                  </a:cubicBezTo>
                  <a:lnTo>
                    <a:pt x="9584" y="452367"/>
                  </a:lnTo>
                  <a:cubicBezTo>
                    <a:pt x="10281" y="452367"/>
                    <a:pt x="11675" y="453064"/>
                    <a:pt x="12372" y="453674"/>
                  </a:cubicBezTo>
                  <a:cubicBezTo>
                    <a:pt x="13069" y="454981"/>
                    <a:pt x="14463" y="457682"/>
                    <a:pt x="13766" y="460382"/>
                  </a:cubicBezTo>
                  <a:cubicBezTo>
                    <a:pt x="13069" y="463083"/>
                    <a:pt x="10368" y="463781"/>
                    <a:pt x="9671" y="464390"/>
                  </a:cubicBezTo>
                  <a:lnTo>
                    <a:pt x="8974" y="464390"/>
                  </a:lnTo>
                  <a:cubicBezTo>
                    <a:pt x="9671" y="465697"/>
                    <a:pt x="10368" y="467788"/>
                    <a:pt x="10368" y="469095"/>
                  </a:cubicBezTo>
                  <a:cubicBezTo>
                    <a:pt x="10368" y="469095"/>
                    <a:pt x="10368" y="472493"/>
                    <a:pt x="8974" y="475107"/>
                  </a:cubicBezTo>
                  <a:cubicBezTo>
                    <a:pt x="7580" y="476414"/>
                    <a:pt x="4879" y="477111"/>
                    <a:pt x="2788" y="477808"/>
                  </a:cubicBezTo>
                  <a:lnTo>
                    <a:pt x="697" y="477808"/>
                  </a:lnTo>
                  <a:cubicBezTo>
                    <a:pt x="2091" y="479202"/>
                    <a:pt x="3485" y="481206"/>
                    <a:pt x="3485" y="482513"/>
                  </a:cubicBezTo>
                  <a:cubicBezTo>
                    <a:pt x="3485" y="484517"/>
                    <a:pt x="2091" y="487218"/>
                    <a:pt x="2091" y="487915"/>
                  </a:cubicBezTo>
                  <a:cubicBezTo>
                    <a:pt x="1394" y="488612"/>
                    <a:pt x="697" y="489222"/>
                    <a:pt x="0" y="489919"/>
                  </a:cubicBezTo>
                  <a:cubicBezTo>
                    <a:pt x="697" y="489919"/>
                    <a:pt x="697" y="490616"/>
                    <a:pt x="697" y="490616"/>
                  </a:cubicBezTo>
                  <a:lnTo>
                    <a:pt x="2091" y="490616"/>
                  </a:lnTo>
                  <a:cubicBezTo>
                    <a:pt x="2788" y="491313"/>
                    <a:pt x="4182" y="491313"/>
                    <a:pt x="4879" y="492620"/>
                  </a:cubicBezTo>
                  <a:cubicBezTo>
                    <a:pt x="6273" y="493317"/>
                    <a:pt x="7667" y="496018"/>
                    <a:pt x="7667" y="498022"/>
                  </a:cubicBezTo>
                  <a:cubicBezTo>
                    <a:pt x="8364" y="498719"/>
                    <a:pt x="7667" y="500025"/>
                    <a:pt x="7667" y="500723"/>
                  </a:cubicBezTo>
                  <a:lnTo>
                    <a:pt x="48182" y="496715"/>
                  </a:lnTo>
                  <a:lnTo>
                    <a:pt x="108648" y="491313"/>
                  </a:lnTo>
                  <a:lnTo>
                    <a:pt x="192465" y="481903"/>
                  </a:lnTo>
                  <a:lnTo>
                    <a:pt x="193859" y="483907"/>
                  </a:lnTo>
                  <a:cubicBezTo>
                    <a:pt x="195950" y="485911"/>
                    <a:pt x="195950" y="486608"/>
                    <a:pt x="195950" y="487305"/>
                  </a:cubicBezTo>
                  <a:cubicBezTo>
                    <a:pt x="195950" y="488612"/>
                    <a:pt x="195253" y="490703"/>
                    <a:pt x="194556" y="492010"/>
                  </a:cubicBezTo>
                  <a:cubicBezTo>
                    <a:pt x="194556" y="492472"/>
                    <a:pt x="194321" y="492907"/>
                    <a:pt x="193859" y="493317"/>
                  </a:cubicBezTo>
                  <a:cubicBezTo>
                    <a:pt x="194556" y="494014"/>
                    <a:pt x="194556" y="495321"/>
                    <a:pt x="194556" y="496715"/>
                  </a:cubicBezTo>
                  <a:cubicBezTo>
                    <a:pt x="193859" y="498022"/>
                    <a:pt x="193162" y="499416"/>
                    <a:pt x="192465" y="500025"/>
                  </a:cubicBezTo>
                  <a:lnTo>
                    <a:pt x="192465" y="503424"/>
                  </a:lnTo>
                  <a:cubicBezTo>
                    <a:pt x="192465" y="504120"/>
                    <a:pt x="191768" y="504730"/>
                    <a:pt x="191768" y="505428"/>
                  </a:cubicBezTo>
                  <a:cubicBezTo>
                    <a:pt x="191768" y="506124"/>
                    <a:pt x="192465" y="507431"/>
                    <a:pt x="192465" y="508825"/>
                  </a:cubicBezTo>
                  <a:cubicBezTo>
                    <a:pt x="191768" y="510132"/>
                    <a:pt x="191071" y="511526"/>
                    <a:pt x="190374" y="512224"/>
                  </a:cubicBezTo>
                  <a:lnTo>
                    <a:pt x="189677" y="512224"/>
                  </a:lnTo>
                  <a:cubicBezTo>
                    <a:pt x="189677" y="512224"/>
                    <a:pt x="189677" y="512920"/>
                    <a:pt x="188980" y="512920"/>
                  </a:cubicBezTo>
                  <a:cubicBezTo>
                    <a:pt x="188980" y="512920"/>
                    <a:pt x="188980" y="513618"/>
                    <a:pt x="188283" y="513618"/>
                  </a:cubicBezTo>
                  <a:lnTo>
                    <a:pt x="188283" y="514924"/>
                  </a:lnTo>
                  <a:cubicBezTo>
                    <a:pt x="188980" y="515621"/>
                    <a:pt x="189677" y="516928"/>
                    <a:pt x="188980" y="518322"/>
                  </a:cubicBezTo>
                  <a:cubicBezTo>
                    <a:pt x="188980" y="519629"/>
                    <a:pt x="188283" y="521023"/>
                    <a:pt x="187586" y="521633"/>
                  </a:cubicBezTo>
                  <a:cubicBezTo>
                    <a:pt x="187586" y="522330"/>
                    <a:pt x="188283" y="522330"/>
                    <a:pt x="188283" y="523027"/>
                  </a:cubicBezTo>
                  <a:lnTo>
                    <a:pt x="188283" y="526425"/>
                  </a:lnTo>
                  <a:cubicBezTo>
                    <a:pt x="188980" y="526425"/>
                    <a:pt x="189677" y="527122"/>
                    <a:pt x="190374" y="528429"/>
                  </a:cubicBezTo>
                  <a:cubicBezTo>
                    <a:pt x="191071" y="529736"/>
                    <a:pt x="191071" y="531130"/>
                    <a:pt x="191071" y="532437"/>
                  </a:cubicBezTo>
                  <a:cubicBezTo>
                    <a:pt x="191071" y="532437"/>
                    <a:pt x="191071" y="533134"/>
                    <a:pt x="191768" y="533134"/>
                  </a:cubicBezTo>
                  <a:cubicBezTo>
                    <a:pt x="191768" y="533831"/>
                    <a:pt x="192465" y="535138"/>
                    <a:pt x="192465" y="535835"/>
                  </a:cubicBezTo>
                  <a:cubicBezTo>
                    <a:pt x="193162" y="536532"/>
                    <a:pt x="195253" y="538536"/>
                    <a:pt x="195863" y="539843"/>
                  </a:cubicBezTo>
                  <a:cubicBezTo>
                    <a:pt x="196560" y="539843"/>
                    <a:pt x="197257" y="541150"/>
                    <a:pt x="197954" y="541150"/>
                  </a:cubicBezTo>
                  <a:lnTo>
                    <a:pt x="198651" y="541150"/>
                  </a:lnTo>
                  <a:cubicBezTo>
                    <a:pt x="199348" y="541847"/>
                    <a:pt x="200045" y="541847"/>
                    <a:pt x="200045" y="542457"/>
                  </a:cubicBezTo>
                  <a:cubicBezTo>
                    <a:pt x="201439" y="543154"/>
                    <a:pt x="203443" y="544461"/>
                    <a:pt x="204140" y="545158"/>
                  </a:cubicBezTo>
                  <a:cubicBezTo>
                    <a:pt x="204837" y="547162"/>
                    <a:pt x="206928" y="549862"/>
                    <a:pt x="206928" y="551170"/>
                  </a:cubicBezTo>
                  <a:cubicBezTo>
                    <a:pt x="207625" y="551867"/>
                    <a:pt x="207625" y="553173"/>
                    <a:pt x="207625" y="553871"/>
                  </a:cubicBezTo>
                  <a:lnTo>
                    <a:pt x="207625" y="555177"/>
                  </a:lnTo>
                  <a:cubicBezTo>
                    <a:pt x="208087" y="555639"/>
                    <a:pt x="208558" y="555874"/>
                    <a:pt x="209019" y="555874"/>
                  </a:cubicBezTo>
                  <a:cubicBezTo>
                    <a:pt x="209716" y="556571"/>
                    <a:pt x="209716" y="557181"/>
                    <a:pt x="210413" y="557181"/>
                  </a:cubicBezTo>
                  <a:cubicBezTo>
                    <a:pt x="210413" y="557643"/>
                    <a:pt x="210649" y="558079"/>
                    <a:pt x="211110" y="558488"/>
                  </a:cubicBezTo>
                  <a:cubicBezTo>
                    <a:pt x="211807" y="558488"/>
                    <a:pt x="213201" y="559185"/>
                    <a:pt x="213899" y="559795"/>
                  </a:cubicBezTo>
                  <a:cubicBezTo>
                    <a:pt x="215293" y="561799"/>
                    <a:pt x="215293" y="564500"/>
                    <a:pt x="215293" y="565807"/>
                  </a:cubicBezTo>
                  <a:cubicBezTo>
                    <a:pt x="214595" y="566504"/>
                    <a:pt x="214595" y="567114"/>
                    <a:pt x="213899" y="567811"/>
                  </a:cubicBezTo>
                  <a:lnTo>
                    <a:pt x="214595" y="567811"/>
                  </a:lnTo>
                  <a:lnTo>
                    <a:pt x="214595" y="569118"/>
                  </a:lnTo>
                  <a:cubicBezTo>
                    <a:pt x="215293" y="569118"/>
                    <a:pt x="215293" y="569815"/>
                    <a:pt x="215293" y="569815"/>
                  </a:cubicBezTo>
                  <a:cubicBezTo>
                    <a:pt x="215990" y="570512"/>
                    <a:pt x="216686" y="570512"/>
                    <a:pt x="217384" y="571819"/>
                  </a:cubicBezTo>
                  <a:lnTo>
                    <a:pt x="217384" y="573823"/>
                  </a:lnTo>
                  <a:cubicBezTo>
                    <a:pt x="218081" y="573823"/>
                    <a:pt x="218778" y="574520"/>
                    <a:pt x="218778" y="574520"/>
                  </a:cubicBezTo>
                  <a:lnTo>
                    <a:pt x="220172" y="575827"/>
                  </a:lnTo>
                  <a:lnTo>
                    <a:pt x="224964" y="575827"/>
                  </a:lnTo>
                  <a:lnTo>
                    <a:pt x="223570" y="579225"/>
                  </a:lnTo>
                  <a:cubicBezTo>
                    <a:pt x="224964" y="579225"/>
                    <a:pt x="225661" y="579225"/>
                    <a:pt x="226358" y="578528"/>
                  </a:cubicBezTo>
                  <a:cubicBezTo>
                    <a:pt x="227055" y="578528"/>
                    <a:pt x="227752" y="577221"/>
                    <a:pt x="228449" y="577221"/>
                  </a:cubicBezTo>
                  <a:lnTo>
                    <a:pt x="228449" y="579225"/>
                  </a:lnTo>
                  <a:cubicBezTo>
                    <a:pt x="229146" y="579922"/>
                    <a:pt x="229843" y="579922"/>
                    <a:pt x="230540" y="579225"/>
                  </a:cubicBezTo>
                  <a:cubicBezTo>
                    <a:pt x="231237" y="579225"/>
                    <a:pt x="231934" y="577918"/>
                    <a:pt x="231934" y="577221"/>
                  </a:cubicBezTo>
                  <a:cubicBezTo>
                    <a:pt x="232631" y="576524"/>
                    <a:pt x="231934" y="574520"/>
                    <a:pt x="232631" y="573213"/>
                  </a:cubicBezTo>
                  <a:cubicBezTo>
                    <a:pt x="232631" y="572516"/>
                    <a:pt x="234025" y="570512"/>
                    <a:pt x="234722" y="569205"/>
                  </a:cubicBezTo>
                  <a:cubicBezTo>
                    <a:pt x="235419" y="568508"/>
                    <a:pt x="236813" y="567898"/>
                    <a:pt x="237510" y="567201"/>
                  </a:cubicBezTo>
                  <a:cubicBezTo>
                    <a:pt x="238207" y="566504"/>
                    <a:pt x="239601" y="565197"/>
                    <a:pt x="239601" y="565197"/>
                  </a:cubicBezTo>
                  <a:cubicBezTo>
                    <a:pt x="240298" y="564500"/>
                    <a:pt x="241692" y="563193"/>
                    <a:pt x="242389" y="562496"/>
                  </a:cubicBezTo>
                  <a:lnTo>
                    <a:pt x="242389" y="559795"/>
                  </a:lnTo>
                  <a:cubicBezTo>
                    <a:pt x="241692" y="559098"/>
                    <a:pt x="240298" y="559098"/>
                    <a:pt x="239601" y="559098"/>
                  </a:cubicBezTo>
                  <a:cubicBezTo>
                    <a:pt x="239601" y="558401"/>
                    <a:pt x="238207" y="558401"/>
                    <a:pt x="237510" y="557791"/>
                  </a:cubicBezTo>
                  <a:cubicBezTo>
                    <a:pt x="237510" y="557094"/>
                    <a:pt x="238207" y="555787"/>
                    <a:pt x="238207" y="555787"/>
                  </a:cubicBezTo>
                  <a:cubicBezTo>
                    <a:pt x="238904" y="555090"/>
                    <a:pt x="240995" y="553783"/>
                    <a:pt x="241605" y="553783"/>
                  </a:cubicBezTo>
                  <a:cubicBezTo>
                    <a:pt x="242215" y="553783"/>
                    <a:pt x="243696" y="553783"/>
                    <a:pt x="244393" y="554480"/>
                  </a:cubicBezTo>
                  <a:cubicBezTo>
                    <a:pt x="244393" y="554480"/>
                    <a:pt x="245090" y="555177"/>
                    <a:pt x="245787" y="555787"/>
                  </a:cubicBezTo>
                  <a:cubicBezTo>
                    <a:pt x="245787" y="555787"/>
                    <a:pt x="247181" y="556484"/>
                    <a:pt x="247878" y="556484"/>
                  </a:cubicBezTo>
                  <a:cubicBezTo>
                    <a:pt x="247878" y="557181"/>
                    <a:pt x="247878" y="557791"/>
                    <a:pt x="247181" y="558488"/>
                  </a:cubicBezTo>
                  <a:cubicBezTo>
                    <a:pt x="247181" y="558488"/>
                    <a:pt x="245787" y="558488"/>
                    <a:pt x="245787" y="559185"/>
                  </a:cubicBezTo>
                  <a:cubicBezTo>
                    <a:pt x="245787" y="559185"/>
                    <a:pt x="245090" y="560492"/>
                    <a:pt x="245090" y="561189"/>
                  </a:cubicBezTo>
                  <a:cubicBezTo>
                    <a:pt x="245787" y="561886"/>
                    <a:pt x="246484" y="562496"/>
                    <a:pt x="247181" y="562496"/>
                  </a:cubicBezTo>
                  <a:cubicBezTo>
                    <a:pt x="247878" y="562496"/>
                    <a:pt x="249272" y="561799"/>
                    <a:pt x="249969" y="561799"/>
                  </a:cubicBezTo>
                  <a:cubicBezTo>
                    <a:pt x="251363" y="561102"/>
                    <a:pt x="252757" y="559098"/>
                    <a:pt x="254064" y="558401"/>
                  </a:cubicBezTo>
                  <a:cubicBezTo>
                    <a:pt x="254761" y="558401"/>
                    <a:pt x="256852" y="558401"/>
                    <a:pt x="257462" y="557704"/>
                  </a:cubicBezTo>
                  <a:cubicBezTo>
                    <a:pt x="258857" y="557007"/>
                    <a:pt x="260250" y="555700"/>
                    <a:pt x="260860" y="555003"/>
                  </a:cubicBezTo>
                  <a:cubicBezTo>
                    <a:pt x="261557" y="555003"/>
                    <a:pt x="263648" y="554306"/>
                    <a:pt x="264258" y="553696"/>
                  </a:cubicBezTo>
                  <a:cubicBezTo>
                    <a:pt x="264955" y="552999"/>
                    <a:pt x="266349" y="552389"/>
                    <a:pt x="267046" y="551692"/>
                  </a:cubicBezTo>
                  <a:cubicBezTo>
                    <a:pt x="268440" y="551692"/>
                    <a:pt x="271141" y="550995"/>
                    <a:pt x="272535" y="550995"/>
                  </a:cubicBezTo>
                  <a:cubicBezTo>
                    <a:pt x="273929" y="550298"/>
                    <a:pt x="275933" y="548294"/>
                    <a:pt x="277328" y="548294"/>
                  </a:cubicBezTo>
                  <a:cubicBezTo>
                    <a:pt x="278024" y="547597"/>
                    <a:pt x="280115" y="547597"/>
                    <a:pt x="281423" y="547597"/>
                  </a:cubicBezTo>
                  <a:cubicBezTo>
                    <a:pt x="282729" y="547597"/>
                    <a:pt x="285518" y="547597"/>
                    <a:pt x="286912" y="548294"/>
                  </a:cubicBezTo>
                  <a:cubicBezTo>
                    <a:pt x="286912" y="548294"/>
                    <a:pt x="287609" y="548991"/>
                    <a:pt x="288305" y="548991"/>
                  </a:cubicBezTo>
                  <a:cubicBezTo>
                    <a:pt x="289003" y="548991"/>
                    <a:pt x="289700" y="548294"/>
                    <a:pt x="289700" y="547684"/>
                  </a:cubicBezTo>
                  <a:cubicBezTo>
                    <a:pt x="290397" y="546987"/>
                    <a:pt x="289700" y="545681"/>
                    <a:pt x="289700" y="545681"/>
                  </a:cubicBezTo>
                  <a:cubicBezTo>
                    <a:pt x="290397" y="544983"/>
                    <a:pt x="291791" y="545681"/>
                    <a:pt x="292488" y="545681"/>
                  </a:cubicBezTo>
                  <a:cubicBezTo>
                    <a:pt x="293185" y="545681"/>
                    <a:pt x="294579" y="546377"/>
                    <a:pt x="295276" y="546377"/>
                  </a:cubicBezTo>
                  <a:cubicBezTo>
                    <a:pt x="295973" y="547075"/>
                    <a:pt x="298064" y="548381"/>
                    <a:pt x="299371" y="549078"/>
                  </a:cubicBezTo>
                  <a:cubicBezTo>
                    <a:pt x="300068" y="549776"/>
                    <a:pt x="301462" y="551082"/>
                    <a:pt x="302769" y="551082"/>
                  </a:cubicBezTo>
                  <a:cubicBezTo>
                    <a:pt x="303466" y="551082"/>
                    <a:pt x="305557" y="551082"/>
                    <a:pt x="306167" y="550385"/>
                  </a:cubicBezTo>
                  <a:cubicBezTo>
                    <a:pt x="306777" y="549688"/>
                    <a:pt x="308258" y="548381"/>
                    <a:pt x="308955" y="548381"/>
                  </a:cubicBezTo>
                  <a:cubicBezTo>
                    <a:pt x="310349" y="547684"/>
                    <a:pt x="312353" y="547684"/>
                    <a:pt x="313747" y="547684"/>
                  </a:cubicBezTo>
                  <a:cubicBezTo>
                    <a:pt x="314444" y="547684"/>
                    <a:pt x="315838" y="548381"/>
                    <a:pt x="317145" y="548381"/>
                  </a:cubicBezTo>
                  <a:lnTo>
                    <a:pt x="321937" y="548381"/>
                  </a:lnTo>
                  <a:cubicBezTo>
                    <a:pt x="322634" y="548381"/>
                    <a:pt x="324725" y="548381"/>
                    <a:pt x="325335" y="549078"/>
                  </a:cubicBezTo>
                  <a:cubicBezTo>
                    <a:pt x="326032" y="549078"/>
                    <a:pt x="326729" y="551082"/>
                    <a:pt x="327426" y="551082"/>
                  </a:cubicBezTo>
                  <a:cubicBezTo>
                    <a:pt x="328123" y="551779"/>
                    <a:pt x="330824" y="551082"/>
                    <a:pt x="331521" y="550385"/>
                  </a:cubicBezTo>
                  <a:cubicBezTo>
                    <a:pt x="332218" y="549688"/>
                    <a:pt x="330824" y="548381"/>
                    <a:pt x="331521" y="547684"/>
                  </a:cubicBezTo>
                  <a:cubicBezTo>
                    <a:pt x="332218" y="546987"/>
                    <a:pt x="334309" y="547684"/>
                    <a:pt x="334919" y="546987"/>
                  </a:cubicBezTo>
                  <a:cubicBezTo>
                    <a:pt x="335616" y="546290"/>
                    <a:pt x="336313" y="544983"/>
                    <a:pt x="337010" y="544286"/>
                  </a:cubicBezTo>
                  <a:lnTo>
                    <a:pt x="337010" y="542980"/>
                  </a:lnTo>
                  <a:lnTo>
                    <a:pt x="306777" y="366285"/>
                  </a:lnTo>
                  <a:close/>
                </a:path>
              </a:pathLst>
            </a:custGeom>
            <a:solidFill>
              <a:srgbClr val="90B9FF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49" name="Freeform: Shape 40">
              <a:extLst>
                <a:ext uri="{FF2B5EF4-FFF2-40B4-BE49-F238E27FC236}">
                  <a16:creationId xmlns:a16="http://schemas.microsoft.com/office/drawing/2014/main" id="{2BD865BA-6BE7-8301-FBFB-123B7BC2A51E}"/>
                </a:ext>
              </a:extLst>
            </p:cNvPr>
            <p:cNvSpPr/>
            <p:nvPr/>
          </p:nvSpPr>
          <p:spPr>
            <a:xfrm>
              <a:off x="4500486" y="2809098"/>
              <a:ext cx="381706" cy="589418"/>
            </a:xfrm>
            <a:custGeom>
              <a:avLst/>
              <a:gdLst>
                <a:gd name="connsiteX0" fmla="*/ 381445 w 381706"/>
                <a:gd name="connsiteY0" fmla="*/ 453325 h 589418"/>
                <a:gd name="connsiteX1" fmla="*/ 379354 w 381706"/>
                <a:gd name="connsiteY1" fmla="*/ 448620 h 589418"/>
                <a:gd name="connsiteX2" fmla="*/ 376653 w 381706"/>
                <a:gd name="connsiteY2" fmla="*/ 446616 h 589418"/>
                <a:gd name="connsiteX3" fmla="*/ 375259 w 381706"/>
                <a:gd name="connsiteY3" fmla="*/ 443218 h 589418"/>
                <a:gd name="connsiteX4" fmla="*/ 372471 w 381706"/>
                <a:gd name="connsiteY4" fmla="*/ 441911 h 589418"/>
                <a:gd name="connsiteX5" fmla="*/ 371077 w 381706"/>
                <a:gd name="connsiteY5" fmla="*/ 439210 h 589418"/>
                <a:gd name="connsiteX6" fmla="*/ 368986 w 381706"/>
                <a:gd name="connsiteY6" fmla="*/ 437904 h 589418"/>
                <a:gd name="connsiteX7" fmla="*/ 367592 w 381706"/>
                <a:gd name="connsiteY7" fmla="*/ 435900 h 589418"/>
                <a:gd name="connsiteX8" fmla="*/ 367592 w 381706"/>
                <a:gd name="connsiteY8" fmla="*/ 432502 h 589418"/>
                <a:gd name="connsiteX9" fmla="*/ 366198 w 381706"/>
                <a:gd name="connsiteY9" fmla="*/ 429801 h 589418"/>
                <a:gd name="connsiteX10" fmla="*/ 364804 w 381706"/>
                <a:gd name="connsiteY10" fmla="*/ 426403 h 589418"/>
                <a:gd name="connsiteX11" fmla="*/ 366198 w 381706"/>
                <a:gd name="connsiteY11" fmla="*/ 424399 h 589418"/>
                <a:gd name="connsiteX12" fmla="*/ 366894 w 381706"/>
                <a:gd name="connsiteY12" fmla="*/ 420391 h 589418"/>
                <a:gd name="connsiteX13" fmla="*/ 365500 w 381706"/>
                <a:gd name="connsiteY13" fmla="*/ 415686 h 589418"/>
                <a:gd name="connsiteX14" fmla="*/ 366894 w 381706"/>
                <a:gd name="connsiteY14" fmla="*/ 412288 h 589418"/>
                <a:gd name="connsiteX15" fmla="*/ 367592 w 381706"/>
                <a:gd name="connsiteY15" fmla="*/ 406886 h 589418"/>
                <a:gd name="connsiteX16" fmla="*/ 366198 w 381706"/>
                <a:gd name="connsiteY16" fmla="*/ 402181 h 589418"/>
                <a:gd name="connsiteX17" fmla="*/ 367592 w 381706"/>
                <a:gd name="connsiteY17" fmla="*/ 398173 h 589418"/>
                <a:gd name="connsiteX18" fmla="*/ 366894 w 381706"/>
                <a:gd name="connsiteY18" fmla="*/ 393468 h 589418"/>
                <a:gd name="connsiteX19" fmla="*/ 364107 w 381706"/>
                <a:gd name="connsiteY19" fmla="*/ 389461 h 589418"/>
                <a:gd name="connsiteX20" fmla="*/ 363409 w 381706"/>
                <a:gd name="connsiteY20" fmla="*/ 384756 h 589418"/>
                <a:gd name="connsiteX21" fmla="*/ 362713 w 381706"/>
                <a:gd name="connsiteY21" fmla="*/ 382055 h 589418"/>
                <a:gd name="connsiteX22" fmla="*/ 359314 w 381706"/>
                <a:gd name="connsiteY22" fmla="*/ 380051 h 589418"/>
                <a:gd name="connsiteX23" fmla="*/ 357223 w 381706"/>
                <a:gd name="connsiteY23" fmla="*/ 377350 h 589418"/>
                <a:gd name="connsiteX24" fmla="*/ 355829 w 381706"/>
                <a:gd name="connsiteY24" fmla="*/ 373342 h 589418"/>
                <a:gd name="connsiteX25" fmla="*/ 355132 w 381706"/>
                <a:gd name="connsiteY25" fmla="*/ 368637 h 589418"/>
                <a:gd name="connsiteX26" fmla="*/ 353041 w 381706"/>
                <a:gd name="connsiteY26" fmla="*/ 365239 h 589418"/>
                <a:gd name="connsiteX27" fmla="*/ 351647 w 381706"/>
                <a:gd name="connsiteY27" fmla="*/ 359837 h 589418"/>
                <a:gd name="connsiteX28" fmla="*/ 351647 w 381706"/>
                <a:gd name="connsiteY28" fmla="*/ 355132 h 589418"/>
                <a:gd name="connsiteX29" fmla="*/ 353738 w 381706"/>
                <a:gd name="connsiteY29" fmla="*/ 353128 h 589418"/>
                <a:gd name="connsiteX30" fmla="*/ 355829 w 381706"/>
                <a:gd name="connsiteY30" fmla="*/ 349120 h 589418"/>
                <a:gd name="connsiteX31" fmla="*/ 355829 w 381706"/>
                <a:gd name="connsiteY31" fmla="*/ 345113 h 589418"/>
                <a:gd name="connsiteX32" fmla="*/ 357223 w 381706"/>
                <a:gd name="connsiteY32" fmla="*/ 339711 h 589418"/>
                <a:gd name="connsiteX33" fmla="*/ 355829 w 381706"/>
                <a:gd name="connsiteY33" fmla="*/ 335006 h 589418"/>
                <a:gd name="connsiteX34" fmla="*/ 356526 w 381706"/>
                <a:gd name="connsiteY34" fmla="*/ 328907 h 589418"/>
                <a:gd name="connsiteX35" fmla="*/ 354435 w 381706"/>
                <a:gd name="connsiteY35" fmla="*/ 325509 h 589418"/>
                <a:gd name="connsiteX36" fmla="*/ 356526 w 381706"/>
                <a:gd name="connsiteY36" fmla="*/ 320804 h 589418"/>
                <a:gd name="connsiteX37" fmla="*/ 359924 w 381706"/>
                <a:gd name="connsiteY37" fmla="*/ 318800 h 589418"/>
                <a:gd name="connsiteX38" fmla="*/ 362015 w 381706"/>
                <a:gd name="connsiteY38" fmla="*/ 316796 h 589418"/>
                <a:gd name="connsiteX39" fmla="*/ 362015 w 381706"/>
                <a:gd name="connsiteY39" fmla="*/ 314095 h 589418"/>
                <a:gd name="connsiteX40" fmla="*/ 365500 w 381706"/>
                <a:gd name="connsiteY40" fmla="*/ 314095 h 589418"/>
                <a:gd name="connsiteX41" fmla="*/ 366198 w 381706"/>
                <a:gd name="connsiteY41" fmla="*/ 312091 h 589418"/>
                <a:gd name="connsiteX42" fmla="*/ 366894 w 381706"/>
                <a:gd name="connsiteY42" fmla="*/ 310087 h 589418"/>
                <a:gd name="connsiteX43" fmla="*/ 368289 w 381706"/>
                <a:gd name="connsiteY43" fmla="*/ 308780 h 589418"/>
                <a:gd name="connsiteX44" fmla="*/ 367592 w 381706"/>
                <a:gd name="connsiteY44" fmla="*/ 306079 h 589418"/>
                <a:gd name="connsiteX45" fmla="*/ 364107 w 381706"/>
                <a:gd name="connsiteY45" fmla="*/ 306079 h 589418"/>
                <a:gd name="connsiteX46" fmla="*/ 362713 w 381706"/>
                <a:gd name="connsiteY46" fmla="*/ 303378 h 589418"/>
                <a:gd name="connsiteX47" fmla="*/ 357920 w 381706"/>
                <a:gd name="connsiteY47" fmla="*/ 303378 h 589418"/>
                <a:gd name="connsiteX48" fmla="*/ 355829 w 381706"/>
                <a:gd name="connsiteY48" fmla="*/ 301375 h 589418"/>
                <a:gd name="connsiteX49" fmla="*/ 357920 w 381706"/>
                <a:gd name="connsiteY49" fmla="*/ 297977 h 589418"/>
                <a:gd name="connsiteX50" fmla="*/ 357920 w 381706"/>
                <a:gd name="connsiteY50" fmla="*/ 294579 h 589418"/>
                <a:gd name="connsiteX51" fmla="*/ 357223 w 381706"/>
                <a:gd name="connsiteY51" fmla="*/ 291878 h 589418"/>
                <a:gd name="connsiteX52" fmla="*/ 357223 w 381706"/>
                <a:gd name="connsiteY52" fmla="*/ 289874 h 589418"/>
                <a:gd name="connsiteX53" fmla="*/ 357920 w 381706"/>
                <a:gd name="connsiteY53" fmla="*/ 287870 h 589418"/>
                <a:gd name="connsiteX54" fmla="*/ 355132 w 381706"/>
                <a:gd name="connsiteY54" fmla="*/ 287173 h 589418"/>
                <a:gd name="connsiteX55" fmla="*/ 353738 w 381706"/>
                <a:gd name="connsiteY55" fmla="*/ 284472 h 589418"/>
                <a:gd name="connsiteX56" fmla="*/ 352344 w 381706"/>
                <a:gd name="connsiteY56" fmla="*/ 279767 h 589418"/>
                <a:gd name="connsiteX57" fmla="*/ 349556 w 381706"/>
                <a:gd name="connsiteY57" fmla="*/ 276369 h 589418"/>
                <a:gd name="connsiteX58" fmla="*/ 346768 w 381706"/>
                <a:gd name="connsiteY58" fmla="*/ 274365 h 589418"/>
                <a:gd name="connsiteX59" fmla="*/ 343980 w 381706"/>
                <a:gd name="connsiteY59" fmla="*/ 272361 h 589418"/>
                <a:gd name="connsiteX60" fmla="*/ 341889 w 381706"/>
                <a:gd name="connsiteY60" fmla="*/ 268963 h 589418"/>
                <a:gd name="connsiteX61" fmla="*/ 341192 w 381706"/>
                <a:gd name="connsiteY61" fmla="*/ 264955 h 589418"/>
                <a:gd name="connsiteX62" fmla="*/ 339798 w 381706"/>
                <a:gd name="connsiteY62" fmla="*/ 262254 h 589418"/>
                <a:gd name="connsiteX63" fmla="*/ 337707 w 381706"/>
                <a:gd name="connsiteY63" fmla="*/ 260947 h 589418"/>
                <a:gd name="connsiteX64" fmla="*/ 337707 w 381706"/>
                <a:gd name="connsiteY64" fmla="*/ 258246 h 589418"/>
                <a:gd name="connsiteX65" fmla="*/ 336313 w 381706"/>
                <a:gd name="connsiteY65" fmla="*/ 255545 h 589418"/>
                <a:gd name="connsiteX66" fmla="*/ 334919 w 381706"/>
                <a:gd name="connsiteY66" fmla="*/ 253541 h 589418"/>
                <a:gd name="connsiteX67" fmla="*/ 333525 w 381706"/>
                <a:gd name="connsiteY67" fmla="*/ 250143 h 589418"/>
                <a:gd name="connsiteX68" fmla="*/ 330737 w 381706"/>
                <a:gd name="connsiteY68" fmla="*/ 248749 h 589418"/>
                <a:gd name="connsiteX69" fmla="*/ 330737 w 381706"/>
                <a:gd name="connsiteY69" fmla="*/ 245351 h 589418"/>
                <a:gd name="connsiteX70" fmla="*/ 327948 w 381706"/>
                <a:gd name="connsiteY70" fmla="*/ 242650 h 589418"/>
                <a:gd name="connsiteX71" fmla="*/ 287347 w 381706"/>
                <a:gd name="connsiteY71" fmla="*/ 119975 h 589418"/>
                <a:gd name="connsiteX72" fmla="*/ 246746 w 381706"/>
                <a:gd name="connsiteY72" fmla="*/ 0 h 589418"/>
                <a:gd name="connsiteX73" fmla="*/ 240559 w 381706"/>
                <a:gd name="connsiteY73" fmla="*/ 1307 h 589418"/>
                <a:gd name="connsiteX74" fmla="*/ 179396 w 381706"/>
                <a:gd name="connsiteY74" fmla="*/ 9410 h 589418"/>
                <a:gd name="connsiteX75" fmla="*/ 134002 w 381706"/>
                <a:gd name="connsiteY75" fmla="*/ 16119 h 589418"/>
                <a:gd name="connsiteX76" fmla="*/ 94795 w 381706"/>
                <a:gd name="connsiteY76" fmla="*/ 20824 h 589418"/>
                <a:gd name="connsiteX77" fmla="*/ 52887 w 381706"/>
                <a:gd name="connsiteY77" fmla="*/ 26225 h 589418"/>
                <a:gd name="connsiteX78" fmla="*/ 16467 w 381706"/>
                <a:gd name="connsiteY78" fmla="*/ 29623 h 589418"/>
                <a:gd name="connsiteX79" fmla="*/ 0 w 381706"/>
                <a:gd name="connsiteY79" fmla="*/ 31627 h 589418"/>
                <a:gd name="connsiteX80" fmla="*/ 5489 w 381706"/>
                <a:gd name="connsiteY80" fmla="*/ 40427 h 589418"/>
                <a:gd name="connsiteX81" fmla="*/ 10978 w 381706"/>
                <a:gd name="connsiteY81" fmla="*/ 40427 h 589418"/>
                <a:gd name="connsiteX82" fmla="*/ 17861 w 381706"/>
                <a:gd name="connsiteY82" fmla="*/ 398957 h 589418"/>
                <a:gd name="connsiteX83" fmla="*/ 48094 w 381706"/>
                <a:gd name="connsiteY83" fmla="*/ 574868 h 589418"/>
                <a:gd name="connsiteX84" fmla="*/ 50185 w 381706"/>
                <a:gd name="connsiteY84" fmla="*/ 574171 h 589418"/>
                <a:gd name="connsiteX85" fmla="*/ 52277 w 381706"/>
                <a:gd name="connsiteY85" fmla="*/ 575478 h 589418"/>
                <a:gd name="connsiteX86" fmla="*/ 55674 w 381706"/>
                <a:gd name="connsiteY86" fmla="*/ 575478 h 589418"/>
                <a:gd name="connsiteX87" fmla="*/ 59769 w 381706"/>
                <a:gd name="connsiteY87" fmla="*/ 573474 h 589418"/>
                <a:gd name="connsiteX88" fmla="*/ 62558 w 381706"/>
                <a:gd name="connsiteY88" fmla="*/ 574781 h 589418"/>
                <a:gd name="connsiteX89" fmla="*/ 66653 w 381706"/>
                <a:gd name="connsiteY89" fmla="*/ 576088 h 589418"/>
                <a:gd name="connsiteX90" fmla="*/ 65259 w 381706"/>
                <a:gd name="connsiteY90" fmla="*/ 578092 h 589418"/>
                <a:gd name="connsiteX91" fmla="*/ 65956 w 381706"/>
                <a:gd name="connsiteY91" fmla="*/ 580096 h 589418"/>
                <a:gd name="connsiteX92" fmla="*/ 68744 w 381706"/>
                <a:gd name="connsiteY92" fmla="*/ 580096 h 589418"/>
                <a:gd name="connsiteX93" fmla="*/ 72142 w 381706"/>
                <a:gd name="connsiteY93" fmla="*/ 577395 h 589418"/>
                <a:gd name="connsiteX94" fmla="*/ 74233 w 381706"/>
                <a:gd name="connsiteY94" fmla="*/ 572690 h 589418"/>
                <a:gd name="connsiteX95" fmla="*/ 73536 w 381706"/>
                <a:gd name="connsiteY95" fmla="*/ 566591 h 589418"/>
                <a:gd name="connsiteX96" fmla="*/ 74233 w 381706"/>
                <a:gd name="connsiteY96" fmla="*/ 561189 h 589418"/>
                <a:gd name="connsiteX97" fmla="*/ 72839 w 381706"/>
                <a:gd name="connsiteY97" fmla="*/ 558488 h 589418"/>
                <a:gd name="connsiteX98" fmla="*/ 73536 w 381706"/>
                <a:gd name="connsiteY98" fmla="*/ 555090 h 589418"/>
                <a:gd name="connsiteX99" fmla="*/ 74233 w 381706"/>
                <a:gd name="connsiteY99" fmla="*/ 551082 h 589418"/>
                <a:gd name="connsiteX100" fmla="*/ 76324 w 381706"/>
                <a:gd name="connsiteY100" fmla="*/ 547684 h 589418"/>
                <a:gd name="connsiteX101" fmla="*/ 76324 w 381706"/>
                <a:gd name="connsiteY101" fmla="*/ 544983 h 589418"/>
                <a:gd name="connsiteX102" fmla="*/ 75627 w 381706"/>
                <a:gd name="connsiteY102" fmla="*/ 541586 h 589418"/>
                <a:gd name="connsiteX103" fmla="*/ 77718 w 381706"/>
                <a:gd name="connsiteY103" fmla="*/ 538187 h 589418"/>
                <a:gd name="connsiteX104" fmla="*/ 80506 w 381706"/>
                <a:gd name="connsiteY104" fmla="*/ 535486 h 589418"/>
                <a:gd name="connsiteX105" fmla="*/ 83904 w 381706"/>
                <a:gd name="connsiteY105" fmla="*/ 536184 h 589418"/>
                <a:gd name="connsiteX106" fmla="*/ 85995 w 381706"/>
                <a:gd name="connsiteY106" fmla="*/ 538187 h 589418"/>
                <a:gd name="connsiteX107" fmla="*/ 88783 w 381706"/>
                <a:gd name="connsiteY107" fmla="*/ 538885 h 589418"/>
                <a:gd name="connsiteX108" fmla="*/ 90874 w 381706"/>
                <a:gd name="connsiteY108" fmla="*/ 540191 h 589418"/>
                <a:gd name="connsiteX109" fmla="*/ 90874 w 381706"/>
                <a:gd name="connsiteY109" fmla="*/ 544199 h 589418"/>
                <a:gd name="connsiteX110" fmla="*/ 92268 w 381706"/>
                <a:gd name="connsiteY110" fmla="*/ 546900 h 589418"/>
                <a:gd name="connsiteX111" fmla="*/ 92965 w 381706"/>
                <a:gd name="connsiteY111" fmla="*/ 551605 h 589418"/>
                <a:gd name="connsiteX112" fmla="*/ 90874 w 381706"/>
                <a:gd name="connsiteY112" fmla="*/ 553609 h 589418"/>
                <a:gd name="connsiteX113" fmla="*/ 90874 w 381706"/>
                <a:gd name="connsiteY113" fmla="*/ 557007 h 589418"/>
                <a:gd name="connsiteX114" fmla="*/ 92965 w 381706"/>
                <a:gd name="connsiteY114" fmla="*/ 559011 h 589418"/>
                <a:gd name="connsiteX115" fmla="*/ 92965 w 381706"/>
                <a:gd name="connsiteY115" fmla="*/ 563019 h 589418"/>
                <a:gd name="connsiteX116" fmla="*/ 96363 w 381706"/>
                <a:gd name="connsiteY116" fmla="*/ 565720 h 589418"/>
                <a:gd name="connsiteX117" fmla="*/ 99151 w 381706"/>
                <a:gd name="connsiteY117" fmla="*/ 568421 h 589418"/>
                <a:gd name="connsiteX118" fmla="*/ 101242 w 381706"/>
                <a:gd name="connsiteY118" fmla="*/ 568421 h 589418"/>
                <a:gd name="connsiteX119" fmla="*/ 103333 w 381706"/>
                <a:gd name="connsiteY119" fmla="*/ 570425 h 589418"/>
                <a:gd name="connsiteX120" fmla="*/ 104727 w 381706"/>
                <a:gd name="connsiteY120" fmla="*/ 572429 h 589418"/>
                <a:gd name="connsiteX121" fmla="*/ 107516 w 381706"/>
                <a:gd name="connsiteY121" fmla="*/ 573126 h 589418"/>
                <a:gd name="connsiteX122" fmla="*/ 111611 w 381706"/>
                <a:gd name="connsiteY122" fmla="*/ 575827 h 589418"/>
                <a:gd name="connsiteX123" fmla="*/ 112307 w 381706"/>
                <a:gd name="connsiteY123" fmla="*/ 579224 h 589418"/>
                <a:gd name="connsiteX124" fmla="*/ 109520 w 381706"/>
                <a:gd name="connsiteY124" fmla="*/ 581228 h 589418"/>
                <a:gd name="connsiteX125" fmla="*/ 105425 w 381706"/>
                <a:gd name="connsiteY125" fmla="*/ 583233 h 589418"/>
                <a:gd name="connsiteX126" fmla="*/ 100632 w 381706"/>
                <a:gd name="connsiteY126" fmla="*/ 583929 h 589418"/>
                <a:gd name="connsiteX127" fmla="*/ 97844 w 381706"/>
                <a:gd name="connsiteY127" fmla="*/ 583929 h 589418"/>
                <a:gd name="connsiteX128" fmla="*/ 94446 w 381706"/>
                <a:gd name="connsiteY128" fmla="*/ 582623 h 589418"/>
                <a:gd name="connsiteX129" fmla="*/ 92355 w 381706"/>
                <a:gd name="connsiteY129" fmla="*/ 584627 h 589418"/>
                <a:gd name="connsiteX130" fmla="*/ 90264 w 381706"/>
                <a:gd name="connsiteY130" fmla="*/ 585324 h 589418"/>
                <a:gd name="connsiteX131" fmla="*/ 86169 w 381706"/>
                <a:gd name="connsiteY131" fmla="*/ 586021 h 589418"/>
                <a:gd name="connsiteX132" fmla="*/ 84775 w 381706"/>
                <a:gd name="connsiteY132" fmla="*/ 588722 h 589418"/>
                <a:gd name="connsiteX133" fmla="*/ 88173 w 381706"/>
                <a:gd name="connsiteY133" fmla="*/ 589419 h 589418"/>
                <a:gd name="connsiteX134" fmla="*/ 91571 w 381706"/>
                <a:gd name="connsiteY134" fmla="*/ 588112 h 589418"/>
                <a:gd name="connsiteX135" fmla="*/ 96363 w 381706"/>
                <a:gd name="connsiteY135" fmla="*/ 588112 h 589418"/>
                <a:gd name="connsiteX136" fmla="*/ 103943 w 381706"/>
                <a:gd name="connsiteY136" fmla="*/ 586805 h 589418"/>
                <a:gd name="connsiteX137" fmla="*/ 114224 w 381706"/>
                <a:gd name="connsiteY137" fmla="*/ 584801 h 589418"/>
                <a:gd name="connsiteX138" fmla="*/ 129385 w 381706"/>
                <a:gd name="connsiteY138" fmla="*/ 579399 h 589418"/>
                <a:gd name="connsiteX139" fmla="*/ 141757 w 381706"/>
                <a:gd name="connsiteY139" fmla="*/ 573300 h 589418"/>
                <a:gd name="connsiteX140" fmla="*/ 142454 w 381706"/>
                <a:gd name="connsiteY140" fmla="*/ 573300 h 589418"/>
                <a:gd name="connsiteX141" fmla="*/ 141757 w 381706"/>
                <a:gd name="connsiteY141" fmla="*/ 571993 h 589418"/>
                <a:gd name="connsiteX142" fmla="*/ 138968 w 381706"/>
                <a:gd name="connsiteY142" fmla="*/ 573300 h 589418"/>
                <a:gd name="connsiteX143" fmla="*/ 138272 w 381706"/>
                <a:gd name="connsiteY143" fmla="*/ 571296 h 589418"/>
                <a:gd name="connsiteX144" fmla="*/ 141060 w 381706"/>
                <a:gd name="connsiteY144" fmla="*/ 569292 h 589418"/>
                <a:gd name="connsiteX145" fmla="*/ 142454 w 381706"/>
                <a:gd name="connsiteY145" fmla="*/ 567288 h 589418"/>
                <a:gd name="connsiteX146" fmla="*/ 143151 w 381706"/>
                <a:gd name="connsiteY146" fmla="*/ 563890 h 589418"/>
                <a:gd name="connsiteX147" fmla="*/ 143848 w 381706"/>
                <a:gd name="connsiteY147" fmla="*/ 561189 h 589418"/>
                <a:gd name="connsiteX148" fmla="*/ 147943 w 381706"/>
                <a:gd name="connsiteY148" fmla="*/ 559185 h 589418"/>
                <a:gd name="connsiteX149" fmla="*/ 149337 w 381706"/>
                <a:gd name="connsiteY149" fmla="*/ 556484 h 589418"/>
                <a:gd name="connsiteX150" fmla="*/ 147943 w 381706"/>
                <a:gd name="connsiteY150" fmla="*/ 554480 h 589418"/>
                <a:gd name="connsiteX151" fmla="*/ 145242 w 381706"/>
                <a:gd name="connsiteY151" fmla="*/ 554480 h 589418"/>
                <a:gd name="connsiteX152" fmla="*/ 143151 w 381706"/>
                <a:gd name="connsiteY152" fmla="*/ 553783 h 589418"/>
                <a:gd name="connsiteX153" fmla="*/ 142454 w 381706"/>
                <a:gd name="connsiteY153" fmla="*/ 550385 h 589418"/>
                <a:gd name="connsiteX154" fmla="*/ 141060 w 381706"/>
                <a:gd name="connsiteY154" fmla="*/ 547684 h 589418"/>
                <a:gd name="connsiteX155" fmla="*/ 141757 w 381706"/>
                <a:gd name="connsiteY155" fmla="*/ 544286 h 589418"/>
                <a:gd name="connsiteX156" fmla="*/ 143848 w 381706"/>
                <a:gd name="connsiteY156" fmla="*/ 541586 h 589418"/>
                <a:gd name="connsiteX157" fmla="*/ 143151 w 381706"/>
                <a:gd name="connsiteY157" fmla="*/ 537577 h 589418"/>
                <a:gd name="connsiteX158" fmla="*/ 143151 w 381706"/>
                <a:gd name="connsiteY158" fmla="*/ 532176 h 589418"/>
                <a:gd name="connsiteX159" fmla="*/ 141060 w 381706"/>
                <a:gd name="connsiteY159" fmla="*/ 528168 h 589418"/>
                <a:gd name="connsiteX160" fmla="*/ 136965 w 381706"/>
                <a:gd name="connsiteY160" fmla="*/ 526774 h 589418"/>
                <a:gd name="connsiteX161" fmla="*/ 131476 w 381706"/>
                <a:gd name="connsiteY161" fmla="*/ 524770 h 589418"/>
                <a:gd name="connsiteX162" fmla="*/ 128687 w 381706"/>
                <a:gd name="connsiteY162" fmla="*/ 522766 h 589418"/>
                <a:gd name="connsiteX163" fmla="*/ 125290 w 381706"/>
                <a:gd name="connsiteY163" fmla="*/ 518061 h 589418"/>
                <a:gd name="connsiteX164" fmla="*/ 122501 w 381706"/>
                <a:gd name="connsiteY164" fmla="*/ 515360 h 589418"/>
                <a:gd name="connsiteX165" fmla="*/ 117709 w 381706"/>
                <a:gd name="connsiteY165" fmla="*/ 511962 h 589418"/>
                <a:gd name="connsiteX166" fmla="*/ 115618 w 381706"/>
                <a:gd name="connsiteY166" fmla="*/ 509261 h 589418"/>
                <a:gd name="connsiteX167" fmla="*/ 117709 w 381706"/>
                <a:gd name="connsiteY167" fmla="*/ 505253 h 589418"/>
                <a:gd name="connsiteX168" fmla="*/ 117709 w 381706"/>
                <a:gd name="connsiteY168" fmla="*/ 496453 h 589418"/>
                <a:gd name="connsiteX169" fmla="*/ 118406 w 381706"/>
                <a:gd name="connsiteY169" fmla="*/ 493752 h 589418"/>
                <a:gd name="connsiteX170" fmla="*/ 208496 w 381706"/>
                <a:gd name="connsiteY170" fmla="*/ 481642 h 589418"/>
                <a:gd name="connsiteX171" fmla="*/ 276543 w 381706"/>
                <a:gd name="connsiteY171" fmla="*/ 472232 h 589418"/>
                <a:gd name="connsiteX172" fmla="*/ 331521 w 381706"/>
                <a:gd name="connsiteY172" fmla="*/ 463432 h 589418"/>
                <a:gd name="connsiteX173" fmla="*/ 381706 w 381706"/>
                <a:gd name="connsiteY173" fmla="*/ 456026 h 589418"/>
                <a:gd name="connsiteX174" fmla="*/ 381009 w 381706"/>
                <a:gd name="connsiteY174" fmla="*/ 453325 h 58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</a:cxnLst>
              <a:rect l="l" t="t" r="r" b="b"/>
              <a:pathLst>
                <a:path w="381706" h="589418">
                  <a:moveTo>
                    <a:pt x="381445" y="453325"/>
                  </a:moveTo>
                  <a:cubicBezTo>
                    <a:pt x="380748" y="452018"/>
                    <a:pt x="380051" y="449927"/>
                    <a:pt x="379354" y="448620"/>
                  </a:cubicBezTo>
                  <a:cubicBezTo>
                    <a:pt x="379354" y="447923"/>
                    <a:pt x="377263" y="447226"/>
                    <a:pt x="376653" y="446616"/>
                  </a:cubicBezTo>
                  <a:cubicBezTo>
                    <a:pt x="376653" y="445919"/>
                    <a:pt x="375956" y="443915"/>
                    <a:pt x="375259" y="443218"/>
                  </a:cubicBezTo>
                  <a:cubicBezTo>
                    <a:pt x="375259" y="442521"/>
                    <a:pt x="373168" y="441911"/>
                    <a:pt x="372471" y="441911"/>
                  </a:cubicBezTo>
                  <a:cubicBezTo>
                    <a:pt x="371774" y="441214"/>
                    <a:pt x="371077" y="439907"/>
                    <a:pt x="371077" y="439210"/>
                  </a:cubicBezTo>
                  <a:cubicBezTo>
                    <a:pt x="370380" y="438513"/>
                    <a:pt x="368986" y="437904"/>
                    <a:pt x="368986" y="437904"/>
                  </a:cubicBezTo>
                  <a:cubicBezTo>
                    <a:pt x="368289" y="437206"/>
                    <a:pt x="367592" y="435900"/>
                    <a:pt x="367592" y="435900"/>
                  </a:cubicBezTo>
                  <a:cubicBezTo>
                    <a:pt x="367592" y="434593"/>
                    <a:pt x="368289" y="433199"/>
                    <a:pt x="367592" y="432502"/>
                  </a:cubicBezTo>
                  <a:cubicBezTo>
                    <a:pt x="367592" y="431805"/>
                    <a:pt x="366894" y="430498"/>
                    <a:pt x="366198" y="429801"/>
                  </a:cubicBezTo>
                  <a:cubicBezTo>
                    <a:pt x="365500" y="429104"/>
                    <a:pt x="364804" y="427100"/>
                    <a:pt x="364804" y="426403"/>
                  </a:cubicBezTo>
                  <a:cubicBezTo>
                    <a:pt x="364804" y="425706"/>
                    <a:pt x="366198" y="425096"/>
                    <a:pt x="366198" y="424399"/>
                  </a:cubicBezTo>
                  <a:cubicBezTo>
                    <a:pt x="366198" y="423092"/>
                    <a:pt x="366894" y="421001"/>
                    <a:pt x="366894" y="420391"/>
                  </a:cubicBezTo>
                  <a:cubicBezTo>
                    <a:pt x="366894" y="419084"/>
                    <a:pt x="365500" y="416993"/>
                    <a:pt x="365500" y="415686"/>
                  </a:cubicBezTo>
                  <a:cubicBezTo>
                    <a:pt x="365500" y="414989"/>
                    <a:pt x="366198" y="412985"/>
                    <a:pt x="366894" y="412288"/>
                  </a:cubicBezTo>
                  <a:cubicBezTo>
                    <a:pt x="366894" y="410981"/>
                    <a:pt x="367592" y="408280"/>
                    <a:pt x="367592" y="406886"/>
                  </a:cubicBezTo>
                  <a:cubicBezTo>
                    <a:pt x="367592" y="405492"/>
                    <a:pt x="366198" y="403488"/>
                    <a:pt x="366198" y="402181"/>
                  </a:cubicBezTo>
                  <a:cubicBezTo>
                    <a:pt x="366198" y="400874"/>
                    <a:pt x="367592" y="399480"/>
                    <a:pt x="367592" y="398173"/>
                  </a:cubicBezTo>
                  <a:cubicBezTo>
                    <a:pt x="368289" y="396866"/>
                    <a:pt x="367592" y="394775"/>
                    <a:pt x="366894" y="393468"/>
                  </a:cubicBezTo>
                  <a:cubicBezTo>
                    <a:pt x="366198" y="392771"/>
                    <a:pt x="364804" y="390767"/>
                    <a:pt x="364107" y="389461"/>
                  </a:cubicBezTo>
                  <a:cubicBezTo>
                    <a:pt x="364107" y="388764"/>
                    <a:pt x="364107" y="386063"/>
                    <a:pt x="363409" y="384756"/>
                  </a:cubicBezTo>
                  <a:cubicBezTo>
                    <a:pt x="363409" y="384059"/>
                    <a:pt x="363409" y="382752"/>
                    <a:pt x="362713" y="382055"/>
                  </a:cubicBezTo>
                  <a:cubicBezTo>
                    <a:pt x="362015" y="381358"/>
                    <a:pt x="359924" y="380748"/>
                    <a:pt x="359314" y="380051"/>
                  </a:cubicBezTo>
                  <a:cubicBezTo>
                    <a:pt x="358618" y="380051"/>
                    <a:pt x="357223" y="378744"/>
                    <a:pt x="357223" y="377350"/>
                  </a:cubicBezTo>
                  <a:cubicBezTo>
                    <a:pt x="356526" y="376653"/>
                    <a:pt x="355829" y="374649"/>
                    <a:pt x="355829" y="373342"/>
                  </a:cubicBezTo>
                  <a:cubicBezTo>
                    <a:pt x="355829" y="372645"/>
                    <a:pt x="355132" y="369944"/>
                    <a:pt x="355132" y="368637"/>
                  </a:cubicBezTo>
                  <a:cubicBezTo>
                    <a:pt x="354435" y="367940"/>
                    <a:pt x="353738" y="366633"/>
                    <a:pt x="353041" y="365239"/>
                  </a:cubicBezTo>
                  <a:cubicBezTo>
                    <a:pt x="353041" y="363932"/>
                    <a:pt x="351647" y="359837"/>
                    <a:pt x="351647" y="359837"/>
                  </a:cubicBezTo>
                  <a:cubicBezTo>
                    <a:pt x="351647" y="359140"/>
                    <a:pt x="350950" y="355829"/>
                    <a:pt x="351647" y="355132"/>
                  </a:cubicBezTo>
                  <a:cubicBezTo>
                    <a:pt x="352344" y="354435"/>
                    <a:pt x="353738" y="353825"/>
                    <a:pt x="353738" y="353128"/>
                  </a:cubicBezTo>
                  <a:cubicBezTo>
                    <a:pt x="354435" y="352431"/>
                    <a:pt x="355829" y="349730"/>
                    <a:pt x="355829" y="349120"/>
                  </a:cubicBezTo>
                  <a:lnTo>
                    <a:pt x="355829" y="345113"/>
                  </a:lnTo>
                  <a:cubicBezTo>
                    <a:pt x="355829" y="343719"/>
                    <a:pt x="357223" y="341105"/>
                    <a:pt x="357223" y="339711"/>
                  </a:cubicBezTo>
                  <a:cubicBezTo>
                    <a:pt x="357223" y="338317"/>
                    <a:pt x="355829" y="336313"/>
                    <a:pt x="355829" y="335006"/>
                  </a:cubicBezTo>
                  <a:cubicBezTo>
                    <a:pt x="355829" y="333699"/>
                    <a:pt x="357223" y="330301"/>
                    <a:pt x="356526" y="328907"/>
                  </a:cubicBezTo>
                  <a:cubicBezTo>
                    <a:pt x="356526" y="328210"/>
                    <a:pt x="354435" y="326903"/>
                    <a:pt x="354435" y="325509"/>
                  </a:cubicBezTo>
                  <a:cubicBezTo>
                    <a:pt x="354435" y="324115"/>
                    <a:pt x="355829" y="322111"/>
                    <a:pt x="356526" y="320804"/>
                  </a:cubicBezTo>
                  <a:cubicBezTo>
                    <a:pt x="357223" y="320107"/>
                    <a:pt x="359314" y="319497"/>
                    <a:pt x="359924" y="318800"/>
                  </a:cubicBezTo>
                  <a:cubicBezTo>
                    <a:pt x="360621" y="318103"/>
                    <a:pt x="361318" y="317493"/>
                    <a:pt x="362015" y="316796"/>
                  </a:cubicBezTo>
                  <a:cubicBezTo>
                    <a:pt x="362015" y="316099"/>
                    <a:pt x="361318" y="314792"/>
                    <a:pt x="362015" y="314095"/>
                  </a:cubicBezTo>
                  <a:cubicBezTo>
                    <a:pt x="362713" y="313398"/>
                    <a:pt x="364804" y="314095"/>
                    <a:pt x="365500" y="314095"/>
                  </a:cubicBezTo>
                  <a:cubicBezTo>
                    <a:pt x="366198" y="313398"/>
                    <a:pt x="366198" y="312788"/>
                    <a:pt x="366198" y="312091"/>
                  </a:cubicBezTo>
                  <a:cubicBezTo>
                    <a:pt x="366198" y="311394"/>
                    <a:pt x="366198" y="310784"/>
                    <a:pt x="366894" y="310087"/>
                  </a:cubicBezTo>
                  <a:cubicBezTo>
                    <a:pt x="366894" y="310087"/>
                    <a:pt x="368289" y="309390"/>
                    <a:pt x="368289" y="308780"/>
                  </a:cubicBezTo>
                  <a:cubicBezTo>
                    <a:pt x="368986" y="308083"/>
                    <a:pt x="368289" y="306079"/>
                    <a:pt x="367592" y="306079"/>
                  </a:cubicBezTo>
                  <a:cubicBezTo>
                    <a:pt x="366894" y="305382"/>
                    <a:pt x="364804" y="306079"/>
                    <a:pt x="364107" y="306079"/>
                  </a:cubicBezTo>
                  <a:cubicBezTo>
                    <a:pt x="363409" y="305382"/>
                    <a:pt x="363409" y="304075"/>
                    <a:pt x="362713" y="303378"/>
                  </a:cubicBezTo>
                  <a:lnTo>
                    <a:pt x="357920" y="303378"/>
                  </a:lnTo>
                  <a:cubicBezTo>
                    <a:pt x="357223" y="302681"/>
                    <a:pt x="355829" y="302072"/>
                    <a:pt x="355829" y="301375"/>
                  </a:cubicBezTo>
                  <a:cubicBezTo>
                    <a:pt x="355829" y="300068"/>
                    <a:pt x="357223" y="298674"/>
                    <a:pt x="357920" y="297977"/>
                  </a:cubicBezTo>
                  <a:lnTo>
                    <a:pt x="357920" y="294579"/>
                  </a:lnTo>
                  <a:cubicBezTo>
                    <a:pt x="357920" y="293882"/>
                    <a:pt x="357223" y="292575"/>
                    <a:pt x="357223" y="291878"/>
                  </a:cubicBezTo>
                  <a:lnTo>
                    <a:pt x="357223" y="289874"/>
                  </a:lnTo>
                  <a:cubicBezTo>
                    <a:pt x="357920" y="289177"/>
                    <a:pt x="357920" y="287870"/>
                    <a:pt x="357920" y="287870"/>
                  </a:cubicBezTo>
                  <a:cubicBezTo>
                    <a:pt x="357223" y="287173"/>
                    <a:pt x="355829" y="287870"/>
                    <a:pt x="355132" y="287173"/>
                  </a:cubicBezTo>
                  <a:cubicBezTo>
                    <a:pt x="354435" y="286476"/>
                    <a:pt x="353738" y="285169"/>
                    <a:pt x="353738" y="284472"/>
                  </a:cubicBezTo>
                  <a:cubicBezTo>
                    <a:pt x="353041" y="283078"/>
                    <a:pt x="353041" y="280377"/>
                    <a:pt x="352344" y="279767"/>
                  </a:cubicBezTo>
                  <a:cubicBezTo>
                    <a:pt x="352344" y="278460"/>
                    <a:pt x="350253" y="277066"/>
                    <a:pt x="349556" y="276369"/>
                  </a:cubicBezTo>
                  <a:cubicBezTo>
                    <a:pt x="348859" y="275672"/>
                    <a:pt x="347465" y="274365"/>
                    <a:pt x="346768" y="274365"/>
                  </a:cubicBezTo>
                  <a:cubicBezTo>
                    <a:pt x="346071" y="273668"/>
                    <a:pt x="343980" y="273058"/>
                    <a:pt x="343980" y="272361"/>
                  </a:cubicBezTo>
                  <a:cubicBezTo>
                    <a:pt x="343283" y="271664"/>
                    <a:pt x="342586" y="269660"/>
                    <a:pt x="341889" y="268963"/>
                  </a:cubicBezTo>
                  <a:cubicBezTo>
                    <a:pt x="341889" y="267656"/>
                    <a:pt x="341192" y="265565"/>
                    <a:pt x="341192" y="264955"/>
                  </a:cubicBezTo>
                  <a:cubicBezTo>
                    <a:pt x="340495" y="264258"/>
                    <a:pt x="339798" y="262951"/>
                    <a:pt x="339798" y="262254"/>
                  </a:cubicBezTo>
                  <a:cubicBezTo>
                    <a:pt x="339101" y="262254"/>
                    <a:pt x="338404" y="261557"/>
                    <a:pt x="337707" y="260947"/>
                  </a:cubicBezTo>
                  <a:lnTo>
                    <a:pt x="337707" y="258246"/>
                  </a:lnTo>
                  <a:cubicBezTo>
                    <a:pt x="337010" y="257549"/>
                    <a:pt x="337010" y="256242"/>
                    <a:pt x="336313" y="255545"/>
                  </a:cubicBezTo>
                  <a:cubicBezTo>
                    <a:pt x="336313" y="254848"/>
                    <a:pt x="335616" y="254238"/>
                    <a:pt x="334919" y="253541"/>
                  </a:cubicBezTo>
                  <a:cubicBezTo>
                    <a:pt x="334919" y="252844"/>
                    <a:pt x="334222" y="250840"/>
                    <a:pt x="333525" y="250143"/>
                  </a:cubicBezTo>
                  <a:cubicBezTo>
                    <a:pt x="332828" y="249446"/>
                    <a:pt x="330737" y="249446"/>
                    <a:pt x="330737" y="248749"/>
                  </a:cubicBezTo>
                  <a:cubicBezTo>
                    <a:pt x="330040" y="248052"/>
                    <a:pt x="331434" y="246048"/>
                    <a:pt x="330737" y="245351"/>
                  </a:cubicBezTo>
                  <a:cubicBezTo>
                    <a:pt x="330737" y="244654"/>
                    <a:pt x="327948" y="242650"/>
                    <a:pt x="327948" y="242650"/>
                  </a:cubicBezTo>
                  <a:lnTo>
                    <a:pt x="287347" y="119975"/>
                  </a:lnTo>
                  <a:lnTo>
                    <a:pt x="246746" y="0"/>
                  </a:lnTo>
                  <a:cubicBezTo>
                    <a:pt x="244654" y="697"/>
                    <a:pt x="242651" y="697"/>
                    <a:pt x="240559" y="1307"/>
                  </a:cubicBezTo>
                  <a:cubicBezTo>
                    <a:pt x="225399" y="3311"/>
                    <a:pt x="194469" y="7406"/>
                    <a:pt x="179396" y="9410"/>
                  </a:cubicBezTo>
                  <a:cubicBezTo>
                    <a:pt x="168418" y="10717"/>
                    <a:pt x="145677" y="14812"/>
                    <a:pt x="134002" y="16119"/>
                  </a:cubicBezTo>
                  <a:cubicBezTo>
                    <a:pt x="124331" y="17426"/>
                    <a:pt x="104466" y="19517"/>
                    <a:pt x="94795" y="20824"/>
                  </a:cubicBezTo>
                  <a:cubicBezTo>
                    <a:pt x="84514" y="22130"/>
                    <a:pt x="63168" y="24831"/>
                    <a:pt x="52887" y="26225"/>
                  </a:cubicBezTo>
                  <a:cubicBezTo>
                    <a:pt x="43912" y="26922"/>
                    <a:pt x="25354" y="28229"/>
                    <a:pt x="16467" y="29623"/>
                  </a:cubicBezTo>
                  <a:cubicBezTo>
                    <a:pt x="12372" y="29623"/>
                    <a:pt x="5489" y="30930"/>
                    <a:pt x="0" y="31627"/>
                  </a:cubicBezTo>
                  <a:lnTo>
                    <a:pt x="5489" y="40427"/>
                  </a:lnTo>
                  <a:lnTo>
                    <a:pt x="10978" y="40427"/>
                  </a:lnTo>
                  <a:lnTo>
                    <a:pt x="17861" y="398957"/>
                  </a:lnTo>
                  <a:lnTo>
                    <a:pt x="48094" y="574868"/>
                  </a:lnTo>
                  <a:cubicBezTo>
                    <a:pt x="48792" y="574171"/>
                    <a:pt x="49488" y="574171"/>
                    <a:pt x="50185" y="574171"/>
                  </a:cubicBezTo>
                  <a:cubicBezTo>
                    <a:pt x="50883" y="574171"/>
                    <a:pt x="51579" y="575478"/>
                    <a:pt x="52277" y="575478"/>
                  </a:cubicBezTo>
                  <a:lnTo>
                    <a:pt x="55674" y="575478"/>
                  </a:lnTo>
                  <a:cubicBezTo>
                    <a:pt x="57069" y="575478"/>
                    <a:pt x="58463" y="573474"/>
                    <a:pt x="59769" y="573474"/>
                  </a:cubicBezTo>
                  <a:cubicBezTo>
                    <a:pt x="60467" y="573474"/>
                    <a:pt x="61861" y="574781"/>
                    <a:pt x="62558" y="574781"/>
                  </a:cubicBezTo>
                  <a:cubicBezTo>
                    <a:pt x="63952" y="575478"/>
                    <a:pt x="65956" y="575478"/>
                    <a:pt x="66653" y="576088"/>
                  </a:cubicBezTo>
                  <a:cubicBezTo>
                    <a:pt x="66653" y="576785"/>
                    <a:pt x="65259" y="577482"/>
                    <a:pt x="65259" y="578092"/>
                  </a:cubicBezTo>
                  <a:cubicBezTo>
                    <a:pt x="65259" y="578702"/>
                    <a:pt x="65259" y="580096"/>
                    <a:pt x="65956" y="580096"/>
                  </a:cubicBezTo>
                  <a:cubicBezTo>
                    <a:pt x="66653" y="580793"/>
                    <a:pt x="68047" y="580096"/>
                    <a:pt x="68744" y="580096"/>
                  </a:cubicBezTo>
                  <a:cubicBezTo>
                    <a:pt x="70138" y="579399"/>
                    <a:pt x="71532" y="578092"/>
                    <a:pt x="72142" y="577395"/>
                  </a:cubicBezTo>
                  <a:cubicBezTo>
                    <a:pt x="72839" y="576001"/>
                    <a:pt x="74233" y="573997"/>
                    <a:pt x="74233" y="572690"/>
                  </a:cubicBezTo>
                  <a:cubicBezTo>
                    <a:pt x="74233" y="571383"/>
                    <a:pt x="73536" y="567985"/>
                    <a:pt x="73536" y="566591"/>
                  </a:cubicBezTo>
                  <a:cubicBezTo>
                    <a:pt x="73536" y="565197"/>
                    <a:pt x="74233" y="562496"/>
                    <a:pt x="74233" y="561189"/>
                  </a:cubicBezTo>
                  <a:cubicBezTo>
                    <a:pt x="73536" y="560492"/>
                    <a:pt x="72839" y="559185"/>
                    <a:pt x="72839" y="558488"/>
                  </a:cubicBezTo>
                  <a:cubicBezTo>
                    <a:pt x="72839" y="557181"/>
                    <a:pt x="72839" y="555787"/>
                    <a:pt x="73536" y="555090"/>
                  </a:cubicBezTo>
                  <a:cubicBezTo>
                    <a:pt x="73536" y="554393"/>
                    <a:pt x="73536" y="551692"/>
                    <a:pt x="74233" y="551082"/>
                  </a:cubicBezTo>
                  <a:cubicBezTo>
                    <a:pt x="74233" y="550385"/>
                    <a:pt x="76324" y="549078"/>
                    <a:pt x="76324" y="547684"/>
                  </a:cubicBezTo>
                  <a:lnTo>
                    <a:pt x="76324" y="544983"/>
                  </a:lnTo>
                  <a:cubicBezTo>
                    <a:pt x="76324" y="544286"/>
                    <a:pt x="75627" y="542282"/>
                    <a:pt x="75627" y="541586"/>
                  </a:cubicBezTo>
                  <a:cubicBezTo>
                    <a:pt x="75627" y="540888"/>
                    <a:pt x="77718" y="539581"/>
                    <a:pt x="77718" y="538187"/>
                  </a:cubicBezTo>
                  <a:cubicBezTo>
                    <a:pt x="78415" y="537491"/>
                    <a:pt x="79809" y="535486"/>
                    <a:pt x="80506" y="535486"/>
                  </a:cubicBezTo>
                  <a:cubicBezTo>
                    <a:pt x="81203" y="535486"/>
                    <a:pt x="83294" y="536184"/>
                    <a:pt x="83904" y="536184"/>
                  </a:cubicBezTo>
                  <a:cubicBezTo>
                    <a:pt x="84601" y="536881"/>
                    <a:pt x="85298" y="538187"/>
                    <a:pt x="85995" y="538187"/>
                  </a:cubicBezTo>
                  <a:cubicBezTo>
                    <a:pt x="86692" y="538885"/>
                    <a:pt x="88086" y="538187"/>
                    <a:pt x="88783" y="538885"/>
                  </a:cubicBezTo>
                  <a:cubicBezTo>
                    <a:pt x="89480" y="538885"/>
                    <a:pt x="90177" y="539581"/>
                    <a:pt x="90874" y="540191"/>
                  </a:cubicBezTo>
                  <a:cubicBezTo>
                    <a:pt x="90874" y="541586"/>
                    <a:pt x="90177" y="543589"/>
                    <a:pt x="90874" y="544199"/>
                  </a:cubicBezTo>
                  <a:cubicBezTo>
                    <a:pt x="90874" y="544896"/>
                    <a:pt x="92268" y="546203"/>
                    <a:pt x="92268" y="546900"/>
                  </a:cubicBezTo>
                  <a:cubicBezTo>
                    <a:pt x="92965" y="548207"/>
                    <a:pt x="92965" y="550298"/>
                    <a:pt x="92965" y="551605"/>
                  </a:cubicBezTo>
                  <a:cubicBezTo>
                    <a:pt x="92268" y="552302"/>
                    <a:pt x="91571" y="552999"/>
                    <a:pt x="90874" y="553609"/>
                  </a:cubicBezTo>
                  <a:cubicBezTo>
                    <a:pt x="90874" y="554306"/>
                    <a:pt x="90177" y="555613"/>
                    <a:pt x="90874" y="557007"/>
                  </a:cubicBezTo>
                  <a:cubicBezTo>
                    <a:pt x="90874" y="557704"/>
                    <a:pt x="92965" y="558314"/>
                    <a:pt x="92965" y="559011"/>
                  </a:cubicBezTo>
                  <a:cubicBezTo>
                    <a:pt x="93662" y="559708"/>
                    <a:pt x="92965" y="562409"/>
                    <a:pt x="92965" y="563019"/>
                  </a:cubicBezTo>
                  <a:cubicBezTo>
                    <a:pt x="93662" y="564326"/>
                    <a:pt x="95753" y="565023"/>
                    <a:pt x="96363" y="565720"/>
                  </a:cubicBezTo>
                  <a:cubicBezTo>
                    <a:pt x="97060" y="566417"/>
                    <a:pt x="98454" y="567724"/>
                    <a:pt x="99151" y="568421"/>
                  </a:cubicBezTo>
                  <a:lnTo>
                    <a:pt x="101242" y="568421"/>
                  </a:lnTo>
                  <a:cubicBezTo>
                    <a:pt x="101939" y="568421"/>
                    <a:pt x="102636" y="569728"/>
                    <a:pt x="103333" y="570425"/>
                  </a:cubicBezTo>
                  <a:cubicBezTo>
                    <a:pt x="104030" y="570425"/>
                    <a:pt x="104030" y="572429"/>
                    <a:pt x="104727" y="572429"/>
                  </a:cubicBezTo>
                  <a:cubicBezTo>
                    <a:pt x="105425" y="573126"/>
                    <a:pt x="106818" y="573126"/>
                    <a:pt x="107516" y="573126"/>
                  </a:cubicBezTo>
                  <a:cubicBezTo>
                    <a:pt x="108910" y="573823"/>
                    <a:pt x="110913" y="575130"/>
                    <a:pt x="111611" y="575827"/>
                  </a:cubicBezTo>
                  <a:cubicBezTo>
                    <a:pt x="112307" y="576524"/>
                    <a:pt x="113005" y="578528"/>
                    <a:pt x="112307" y="579224"/>
                  </a:cubicBezTo>
                  <a:cubicBezTo>
                    <a:pt x="112307" y="579922"/>
                    <a:pt x="110216" y="581228"/>
                    <a:pt x="109520" y="581228"/>
                  </a:cubicBezTo>
                  <a:cubicBezTo>
                    <a:pt x="108822" y="581926"/>
                    <a:pt x="106034" y="582535"/>
                    <a:pt x="105425" y="583233"/>
                  </a:cubicBezTo>
                  <a:cubicBezTo>
                    <a:pt x="104030" y="583233"/>
                    <a:pt x="102026" y="583929"/>
                    <a:pt x="100632" y="583929"/>
                  </a:cubicBezTo>
                  <a:cubicBezTo>
                    <a:pt x="99935" y="583929"/>
                    <a:pt x="98541" y="584627"/>
                    <a:pt x="97844" y="583929"/>
                  </a:cubicBezTo>
                  <a:cubicBezTo>
                    <a:pt x="97147" y="583929"/>
                    <a:pt x="95753" y="582623"/>
                    <a:pt x="94446" y="582623"/>
                  </a:cubicBezTo>
                  <a:cubicBezTo>
                    <a:pt x="93749" y="582623"/>
                    <a:pt x="93052" y="583929"/>
                    <a:pt x="92355" y="584627"/>
                  </a:cubicBezTo>
                  <a:cubicBezTo>
                    <a:pt x="91658" y="584627"/>
                    <a:pt x="90264" y="585324"/>
                    <a:pt x="90264" y="585324"/>
                  </a:cubicBezTo>
                  <a:cubicBezTo>
                    <a:pt x="88870" y="586021"/>
                    <a:pt x="86866" y="585324"/>
                    <a:pt x="86169" y="586021"/>
                  </a:cubicBezTo>
                  <a:cubicBezTo>
                    <a:pt x="85472" y="586718"/>
                    <a:pt x="84775" y="588024"/>
                    <a:pt x="84775" y="588722"/>
                  </a:cubicBezTo>
                  <a:cubicBezTo>
                    <a:pt x="85472" y="589419"/>
                    <a:pt x="87563" y="589419"/>
                    <a:pt x="88173" y="589419"/>
                  </a:cubicBezTo>
                  <a:cubicBezTo>
                    <a:pt x="88783" y="589419"/>
                    <a:pt x="90961" y="588722"/>
                    <a:pt x="91571" y="588112"/>
                  </a:cubicBezTo>
                  <a:lnTo>
                    <a:pt x="96363" y="588112"/>
                  </a:lnTo>
                  <a:cubicBezTo>
                    <a:pt x="98454" y="587414"/>
                    <a:pt x="102549" y="586805"/>
                    <a:pt x="103943" y="586805"/>
                  </a:cubicBezTo>
                  <a:cubicBezTo>
                    <a:pt x="106731" y="586108"/>
                    <a:pt x="111523" y="585498"/>
                    <a:pt x="114224" y="584801"/>
                  </a:cubicBezTo>
                  <a:cubicBezTo>
                    <a:pt x="117622" y="583494"/>
                    <a:pt x="125899" y="580793"/>
                    <a:pt x="129385" y="579399"/>
                  </a:cubicBezTo>
                  <a:cubicBezTo>
                    <a:pt x="132782" y="578005"/>
                    <a:pt x="138968" y="574694"/>
                    <a:pt x="141757" y="573300"/>
                  </a:cubicBezTo>
                  <a:lnTo>
                    <a:pt x="142454" y="573300"/>
                  </a:lnTo>
                  <a:cubicBezTo>
                    <a:pt x="142454" y="572603"/>
                    <a:pt x="141757" y="572603"/>
                    <a:pt x="141757" y="571993"/>
                  </a:cubicBezTo>
                  <a:cubicBezTo>
                    <a:pt x="141060" y="571993"/>
                    <a:pt x="139666" y="573997"/>
                    <a:pt x="138968" y="573300"/>
                  </a:cubicBezTo>
                  <a:cubicBezTo>
                    <a:pt x="138272" y="573300"/>
                    <a:pt x="137575" y="571296"/>
                    <a:pt x="138272" y="571296"/>
                  </a:cubicBezTo>
                  <a:cubicBezTo>
                    <a:pt x="138272" y="569989"/>
                    <a:pt x="140363" y="569989"/>
                    <a:pt x="141060" y="569292"/>
                  </a:cubicBezTo>
                  <a:cubicBezTo>
                    <a:pt x="141757" y="569292"/>
                    <a:pt x="142454" y="567985"/>
                    <a:pt x="142454" y="567288"/>
                  </a:cubicBezTo>
                  <a:cubicBezTo>
                    <a:pt x="143151" y="566591"/>
                    <a:pt x="142454" y="564587"/>
                    <a:pt x="143151" y="563890"/>
                  </a:cubicBezTo>
                  <a:cubicBezTo>
                    <a:pt x="143151" y="563193"/>
                    <a:pt x="143848" y="561886"/>
                    <a:pt x="143848" y="561189"/>
                  </a:cubicBezTo>
                  <a:cubicBezTo>
                    <a:pt x="144545" y="560492"/>
                    <a:pt x="147333" y="559882"/>
                    <a:pt x="147943" y="559185"/>
                  </a:cubicBezTo>
                  <a:cubicBezTo>
                    <a:pt x="148640" y="558488"/>
                    <a:pt x="149337" y="557181"/>
                    <a:pt x="149337" y="556484"/>
                  </a:cubicBezTo>
                  <a:cubicBezTo>
                    <a:pt x="149337" y="555787"/>
                    <a:pt x="148640" y="555177"/>
                    <a:pt x="147943" y="554480"/>
                  </a:cubicBezTo>
                  <a:cubicBezTo>
                    <a:pt x="147246" y="554480"/>
                    <a:pt x="145852" y="555177"/>
                    <a:pt x="145242" y="554480"/>
                  </a:cubicBezTo>
                  <a:cubicBezTo>
                    <a:pt x="144545" y="554480"/>
                    <a:pt x="143848" y="553783"/>
                    <a:pt x="143151" y="553783"/>
                  </a:cubicBezTo>
                  <a:cubicBezTo>
                    <a:pt x="142454" y="553086"/>
                    <a:pt x="143151" y="551082"/>
                    <a:pt x="142454" y="550385"/>
                  </a:cubicBezTo>
                  <a:cubicBezTo>
                    <a:pt x="142454" y="549688"/>
                    <a:pt x="141757" y="548381"/>
                    <a:pt x="141060" y="547684"/>
                  </a:cubicBezTo>
                  <a:cubicBezTo>
                    <a:pt x="141060" y="546987"/>
                    <a:pt x="141060" y="545681"/>
                    <a:pt x="141757" y="544286"/>
                  </a:cubicBezTo>
                  <a:cubicBezTo>
                    <a:pt x="141757" y="543589"/>
                    <a:pt x="143151" y="542980"/>
                    <a:pt x="143848" y="541586"/>
                  </a:cubicBezTo>
                  <a:cubicBezTo>
                    <a:pt x="143848" y="540888"/>
                    <a:pt x="143151" y="538187"/>
                    <a:pt x="143151" y="537577"/>
                  </a:cubicBezTo>
                  <a:cubicBezTo>
                    <a:pt x="143151" y="536271"/>
                    <a:pt x="143848" y="533570"/>
                    <a:pt x="143151" y="532176"/>
                  </a:cubicBezTo>
                  <a:cubicBezTo>
                    <a:pt x="143151" y="531479"/>
                    <a:pt x="141757" y="528778"/>
                    <a:pt x="141060" y="528168"/>
                  </a:cubicBezTo>
                  <a:cubicBezTo>
                    <a:pt x="139666" y="527471"/>
                    <a:pt x="137662" y="526774"/>
                    <a:pt x="136965" y="526774"/>
                  </a:cubicBezTo>
                  <a:cubicBezTo>
                    <a:pt x="135571" y="526077"/>
                    <a:pt x="132870" y="525467"/>
                    <a:pt x="131476" y="524770"/>
                  </a:cubicBezTo>
                  <a:cubicBezTo>
                    <a:pt x="130778" y="524073"/>
                    <a:pt x="129385" y="523463"/>
                    <a:pt x="128687" y="522766"/>
                  </a:cubicBezTo>
                  <a:cubicBezTo>
                    <a:pt x="127991" y="521459"/>
                    <a:pt x="126596" y="518758"/>
                    <a:pt x="125290" y="518061"/>
                  </a:cubicBezTo>
                  <a:lnTo>
                    <a:pt x="122501" y="515360"/>
                  </a:lnTo>
                  <a:cubicBezTo>
                    <a:pt x="121107" y="514663"/>
                    <a:pt x="118406" y="513356"/>
                    <a:pt x="117709" y="511962"/>
                  </a:cubicBezTo>
                  <a:cubicBezTo>
                    <a:pt x="117012" y="511265"/>
                    <a:pt x="115618" y="509958"/>
                    <a:pt x="115618" y="509261"/>
                  </a:cubicBezTo>
                  <a:cubicBezTo>
                    <a:pt x="115618" y="507954"/>
                    <a:pt x="117012" y="506560"/>
                    <a:pt x="117709" y="505253"/>
                  </a:cubicBezTo>
                  <a:lnTo>
                    <a:pt x="117709" y="496453"/>
                  </a:lnTo>
                  <a:cubicBezTo>
                    <a:pt x="117709" y="495756"/>
                    <a:pt x="118406" y="493752"/>
                    <a:pt x="118406" y="493752"/>
                  </a:cubicBezTo>
                  <a:cubicBezTo>
                    <a:pt x="118406" y="493752"/>
                    <a:pt x="185756" y="484953"/>
                    <a:pt x="208496" y="481642"/>
                  </a:cubicBezTo>
                  <a:cubicBezTo>
                    <a:pt x="225661" y="479638"/>
                    <a:pt x="260076" y="474933"/>
                    <a:pt x="276543" y="472232"/>
                  </a:cubicBezTo>
                  <a:cubicBezTo>
                    <a:pt x="290309" y="470228"/>
                    <a:pt x="317755" y="465523"/>
                    <a:pt x="331521" y="463432"/>
                  </a:cubicBezTo>
                  <a:cubicBezTo>
                    <a:pt x="342499" y="461428"/>
                    <a:pt x="372732" y="457333"/>
                    <a:pt x="381706" y="456026"/>
                  </a:cubicBezTo>
                  <a:cubicBezTo>
                    <a:pt x="381706" y="454719"/>
                    <a:pt x="381009" y="454022"/>
                    <a:pt x="381009" y="453325"/>
                  </a:cubicBezTo>
                </a:path>
              </a:pathLst>
            </a:custGeom>
            <a:solidFill>
              <a:srgbClr val="90B9FF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50" name="Freeform: Shape 41">
              <a:extLst>
                <a:ext uri="{FF2B5EF4-FFF2-40B4-BE49-F238E27FC236}">
                  <a16:creationId xmlns:a16="http://schemas.microsoft.com/office/drawing/2014/main" id="{89D9AD95-F65F-E140-F917-8B6AF6E1FFE2}"/>
                </a:ext>
              </a:extLst>
            </p:cNvPr>
            <p:cNvSpPr/>
            <p:nvPr/>
          </p:nvSpPr>
          <p:spPr>
            <a:xfrm>
              <a:off x="4753941" y="2768060"/>
              <a:ext cx="529300" cy="528254"/>
            </a:xfrm>
            <a:custGeom>
              <a:avLst/>
              <a:gdLst>
                <a:gd name="connsiteX0" fmla="*/ 527732 w 529300"/>
                <a:gd name="connsiteY0" fmla="*/ 304424 h 528254"/>
                <a:gd name="connsiteX1" fmla="*/ 522940 w 529300"/>
                <a:gd name="connsiteY1" fmla="*/ 304424 h 528254"/>
                <a:gd name="connsiteX2" fmla="*/ 521546 w 529300"/>
                <a:gd name="connsiteY2" fmla="*/ 303727 h 528254"/>
                <a:gd name="connsiteX3" fmla="*/ 520849 w 529300"/>
                <a:gd name="connsiteY3" fmla="*/ 304424 h 528254"/>
                <a:gd name="connsiteX4" fmla="*/ 518061 w 529300"/>
                <a:gd name="connsiteY4" fmla="*/ 303117 h 528254"/>
                <a:gd name="connsiteX5" fmla="*/ 516667 w 529300"/>
                <a:gd name="connsiteY5" fmla="*/ 300416 h 528254"/>
                <a:gd name="connsiteX6" fmla="*/ 514576 w 529300"/>
                <a:gd name="connsiteY6" fmla="*/ 299719 h 528254"/>
                <a:gd name="connsiteX7" fmla="*/ 511091 w 529300"/>
                <a:gd name="connsiteY7" fmla="*/ 297715 h 528254"/>
                <a:gd name="connsiteX8" fmla="*/ 508303 w 529300"/>
                <a:gd name="connsiteY8" fmla="*/ 298412 h 528254"/>
                <a:gd name="connsiteX9" fmla="*/ 507606 w 529300"/>
                <a:gd name="connsiteY9" fmla="*/ 300416 h 528254"/>
                <a:gd name="connsiteX10" fmla="*/ 504208 w 529300"/>
                <a:gd name="connsiteY10" fmla="*/ 301723 h 528254"/>
                <a:gd name="connsiteX11" fmla="*/ 501420 w 529300"/>
                <a:gd name="connsiteY11" fmla="*/ 299022 h 528254"/>
                <a:gd name="connsiteX12" fmla="*/ 498632 w 529300"/>
                <a:gd name="connsiteY12" fmla="*/ 297715 h 528254"/>
                <a:gd name="connsiteX13" fmla="*/ 496541 w 529300"/>
                <a:gd name="connsiteY13" fmla="*/ 295014 h 528254"/>
                <a:gd name="connsiteX14" fmla="*/ 496541 w 529300"/>
                <a:gd name="connsiteY14" fmla="*/ 290309 h 528254"/>
                <a:gd name="connsiteX15" fmla="*/ 493752 w 529300"/>
                <a:gd name="connsiteY15" fmla="*/ 288305 h 528254"/>
                <a:gd name="connsiteX16" fmla="*/ 491661 w 529300"/>
                <a:gd name="connsiteY16" fmla="*/ 284907 h 528254"/>
                <a:gd name="connsiteX17" fmla="*/ 493055 w 529300"/>
                <a:gd name="connsiteY17" fmla="*/ 280900 h 528254"/>
                <a:gd name="connsiteX18" fmla="*/ 493752 w 529300"/>
                <a:gd name="connsiteY18" fmla="*/ 277502 h 528254"/>
                <a:gd name="connsiteX19" fmla="*/ 492359 w 529300"/>
                <a:gd name="connsiteY19" fmla="*/ 276195 h 528254"/>
                <a:gd name="connsiteX20" fmla="*/ 490964 w 529300"/>
                <a:gd name="connsiteY20" fmla="*/ 273494 h 528254"/>
                <a:gd name="connsiteX21" fmla="*/ 487479 w 529300"/>
                <a:gd name="connsiteY21" fmla="*/ 272187 h 528254"/>
                <a:gd name="connsiteX22" fmla="*/ 486085 w 529300"/>
                <a:gd name="connsiteY22" fmla="*/ 270183 h 528254"/>
                <a:gd name="connsiteX23" fmla="*/ 484691 w 529300"/>
                <a:gd name="connsiteY23" fmla="*/ 267482 h 528254"/>
                <a:gd name="connsiteX24" fmla="*/ 481903 w 529300"/>
                <a:gd name="connsiteY24" fmla="*/ 264084 h 528254"/>
                <a:gd name="connsiteX25" fmla="*/ 481206 w 529300"/>
                <a:gd name="connsiteY25" fmla="*/ 260686 h 528254"/>
                <a:gd name="connsiteX26" fmla="*/ 479812 w 529300"/>
                <a:gd name="connsiteY26" fmla="*/ 257985 h 528254"/>
                <a:gd name="connsiteX27" fmla="*/ 477721 w 529300"/>
                <a:gd name="connsiteY27" fmla="*/ 255284 h 528254"/>
                <a:gd name="connsiteX28" fmla="*/ 474323 w 529300"/>
                <a:gd name="connsiteY28" fmla="*/ 254587 h 528254"/>
                <a:gd name="connsiteX29" fmla="*/ 472232 w 529300"/>
                <a:gd name="connsiteY29" fmla="*/ 252583 h 528254"/>
                <a:gd name="connsiteX30" fmla="*/ 469444 w 529300"/>
                <a:gd name="connsiteY30" fmla="*/ 250579 h 528254"/>
                <a:gd name="connsiteX31" fmla="*/ 467353 w 529300"/>
                <a:gd name="connsiteY31" fmla="*/ 251886 h 528254"/>
                <a:gd name="connsiteX32" fmla="*/ 463258 w 529300"/>
                <a:gd name="connsiteY32" fmla="*/ 250579 h 528254"/>
                <a:gd name="connsiteX33" fmla="*/ 461167 w 529300"/>
                <a:gd name="connsiteY33" fmla="*/ 248575 h 528254"/>
                <a:gd name="connsiteX34" fmla="*/ 457072 w 529300"/>
                <a:gd name="connsiteY34" fmla="*/ 247268 h 528254"/>
                <a:gd name="connsiteX35" fmla="*/ 455678 w 529300"/>
                <a:gd name="connsiteY35" fmla="*/ 245264 h 528254"/>
                <a:gd name="connsiteX36" fmla="*/ 457072 w 529300"/>
                <a:gd name="connsiteY36" fmla="*/ 241866 h 528254"/>
                <a:gd name="connsiteX37" fmla="*/ 454981 w 529300"/>
                <a:gd name="connsiteY37" fmla="*/ 237859 h 528254"/>
                <a:gd name="connsiteX38" fmla="*/ 452890 w 529300"/>
                <a:gd name="connsiteY38" fmla="*/ 235158 h 528254"/>
                <a:gd name="connsiteX39" fmla="*/ 453587 w 529300"/>
                <a:gd name="connsiteY39" fmla="*/ 231150 h 528254"/>
                <a:gd name="connsiteX40" fmla="*/ 450798 w 529300"/>
                <a:gd name="connsiteY40" fmla="*/ 227142 h 528254"/>
                <a:gd name="connsiteX41" fmla="*/ 450798 w 529300"/>
                <a:gd name="connsiteY41" fmla="*/ 223744 h 528254"/>
                <a:gd name="connsiteX42" fmla="*/ 449404 w 529300"/>
                <a:gd name="connsiteY42" fmla="*/ 220346 h 528254"/>
                <a:gd name="connsiteX43" fmla="*/ 445919 w 529300"/>
                <a:gd name="connsiteY43" fmla="*/ 219039 h 528254"/>
                <a:gd name="connsiteX44" fmla="*/ 444525 w 529300"/>
                <a:gd name="connsiteY44" fmla="*/ 217035 h 528254"/>
                <a:gd name="connsiteX45" fmla="*/ 443828 w 529300"/>
                <a:gd name="connsiteY45" fmla="*/ 213637 h 528254"/>
                <a:gd name="connsiteX46" fmla="*/ 440430 w 529300"/>
                <a:gd name="connsiteY46" fmla="*/ 210936 h 528254"/>
                <a:gd name="connsiteX47" fmla="*/ 439733 w 529300"/>
                <a:gd name="connsiteY47" fmla="*/ 208235 h 528254"/>
                <a:gd name="connsiteX48" fmla="*/ 439733 w 529300"/>
                <a:gd name="connsiteY48" fmla="*/ 204227 h 528254"/>
                <a:gd name="connsiteX49" fmla="*/ 437642 w 529300"/>
                <a:gd name="connsiteY49" fmla="*/ 201526 h 528254"/>
                <a:gd name="connsiteX50" fmla="*/ 434244 w 529300"/>
                <a:gd name="connsiteY50" fmla="*/ 200219 h 528254"/>
                <a:gd name="connsiteX51" fmla="*/ 430846 w 529300"/>
                <a:gd name="connsiteY51" fmla="*/ 198912 h 528254"/>
                <a:gd name="connsiteX52" fmla="*/ 426054 w 529300"/>
                <a:gd name="connsiteY52" fmla="*/ 195514 h 528254"/>
                <a:gd name="connsiteX53" fmla="*/ 421959 w 529300"/>
                <a:gd name="connsiteY53" fmla="*/ 196212 h 528254"/>
                <a:gd name="connsiteX54" fmla="*/ 417167 w 529300"/>
                <a:gd name="connsiteY54" fmla="*/ 194905 h 528254"/>
                <a:gd name="connsiteX55" fmla="*/ 410981 w 529300"/>
                <a:gd name="connsiteY55" fmla="*/ 192901 h 528254"/>
                <a:gd name="connsiteX56" fmla="*/ 408890 w 529300"/>
                <a:gd name="connsiteY56" fmla="*/ 189503 h 528254"/>
                <a:gd name="connsiteX57" fmla="*/ 408890 w 529300"/>
                <a:gd name="connsiteY57" fmla="*/ 186105 h 528254"/>
                <a:gd name="connsiteX58" fmla="*/ 406799 w 529300"/>
                <a:gd name="connsiteY58" fmla="*/ 183404 h 528254"/>
                <a:gd name="connsiteX59" fmla="*/ 405405 w 529300"/>
                <a:gd name="connsiteY59" fmla="*/ 185408 h 528254"/>
                <a:gd name="connsiteX60" fmla="*/ 401310 w 529300"/>
                <a:gd name="connsiteY60" fmla="*/ 183404 h 528254"/>
                <a:gd name="connsiteX61" fmla="*/ 398522 w 529300"/>
                <a:gd name="connsiteY61" fmla="*/ 182097 h 528254"/>
                <a:gd name="connsiteX62" fmla="*/ 399916 w 529300"/>
                <a:gd name="connsiteY62" fmla="*/ 178699 h 528254"/>
                <a:gd name="connsiteX63" fmla="*/ 397128 w 529300"/>
                <a:gd name="connsiteY63" fmla="*/ 175301 h 528254"/>
                <a:gd name="connsiteX64" fmla="*/ 395037 w 529300"/>
                <a:gd name="connsiteY64" fmla="*/ 173994 h 528254"/>
                <a:gd name="connsiteX65" fmla="*/ 390942 w 529300"/>
                <a:gd name="connsiteY65" fmla="*/ 173297 h 528254"/>
                <a:gd name="connsiteX66" fmla="*/ 388851 w 529300"/>
                <a:gd name="connsiteY66" fmla="*/ 171990 h 528254"/>
                <a:gd name="connsiteX67" fmla="*/ 388851 w 529300"/>
                <a:gd name="connsiteY67" fmla="*/ 168592 h 528254"/>
                <a:gd name="connsiteX68" fmla="*/ 387457 w 529300"/>
                <a:gd name="connsiteY68" fmla="*/ 165194 h 528254"/>
                <a:gd name="connsiteX69" fmla="*/ 388851 w 529300"/>
                <a:gd name="connsiteY69" fmla="*/ 160489 h 528254"/>
                <a:gd name="connsiteX70" fmla="*/ 386760 w 529300"/>
                <a:gd name="connsiteY70" fmla="*/ 158485 h 528254"/>
                <a:gd name="connsiteX71" fmla="*/ 382665 w 529300"/>
                <a:gd name="connsiteY71" fmla="*/ 157788 h 528254"/>
                <a:gd name="connsiteX72" fmla="*/ 379877 w 529300"/>
                <a:gd name="connsiteY72" fmla="*/ 155087 h 528254"/>
                <a:gd name="connsiteX73" fmla="*/ 377089 w 529300"/>
                <a:gd name="connsiteY73" fmla="*/ 151689 h 528254"/>
                <a:gd name="connsiteX74" fmla="*/ 374998 w 529300"/>
                <a:gd name="connsiteY74" fmla="*/ 150382 h 528254"/>
                <a:gd name="connsiteX75" fmla="*/ 372906 w 529300"/>
                <a:gd name="connsiteY75" fmla="*/ 148378 h 528254"/>
                <a:gd name="connsiteX76" fmla="*/ 368114 w 529300"/>
                <a:gd name="connsiteY76" fmla="*/ 147681 h 528254"/>
                <a:gd name="connsiteX77" fmla="*/ 366720 w 529300"/>
                <a:gd name="connsiteY77" fmla="*/ 146287 h 528254"/>
                <a:gd name="connsiteX78" fmla="*/ 363932 w 529300"/>
                <a:gd name="connsiteY78" fmla="*/ 147681 h 528254"/>
                <a:gd name="connsiteX79" fmla="*/ 361144 w 529300"/>
                <a:gd name="connsiteY79" fmla="*/ 146984 h 528254"/>
                <a:gd name="connsiteX80" fmla="*/ 358356 w 529300"/>
                <a:gd name="connsiteY80" fmla="*/ 144980 h 528254"/>
                <a:gd name="connsiteX81" fmla="*/ 354958 w 529300"/>
                <a:gd name="connsiteY81" fmla="*/ 140276 h 528254"/>
                <a:gd name="connsiteX82" fmla="*/ 350863 w 529300"/>
                <a:gd name="connsiteY82" fmla="*/ 137575 h 528254"/>
                <a:gd name="connsiteX83" fmla="*/ 348075 w 529300"/>
                <a:gd name="connsiteY83" fmla="*/ 130866 h 528254"/>
                <a:gd name="connsiteX84" fmla="*/ 344677 w 529300"/>
                <a:gd name="connsiteY84" fmla="*/ 128862 h 528254"/>
                <a:gd name="connsiteX85" fmla="*/ 339885 w 529300"/>
                <a:gd name="connsiteY85" fmla="*/ 124854 h 528254"/>
                <a:gd name="connsiteX86" fmla="*/ 333002 w 529300"/>
                <a:gd name="connsiteY86" fmla="*/ 121456 h 528254"/>
                <a:gd name="connsiteX87" fmla="*/ 328907 w 529300"/>
                <a:gd name="connsiteY87" fmla="*/ 120759 h 528254"/>
                <a:gd name="connsiteX88" fmla="*/ 324812 w 529300"/>
                <a:gd name="connsiteY88" fmla="*/ 119452 h 528254"/>
                <a:gd name="connsiteX89" fmla="*/ 320717 w 529300"/>
                <a:gd name="connsiteY89" fmla="*/ 116751 h 528254"/>
                <a:gd name="connsiteX90" fmla="*/ 318626 w 529300"/>
                <a:gd name="connsiteY90" fmla="*/ 114050 h 528254"/>
                <a:gd name="connsiteX91" fmla="*/ 313137 w 529300"/>
                <a:gd name="connsiteY91" fmla="*/ 113353 h 528254"/>
                <a:gd name="connsiteX92" fmla="*/ 311046 w 529300"/>
                <a:gd name="connsiteY92" fmla="*/ 109345 h 528254"/>
                <a:gd name="connsiteX93" fmla="*/ 307648 w 529300"/>
                <a:gd name="connsiteY93" fmla="*/ 103943 h 528254"/>
                <a:gd name="connsiteX94" fmla="*/ 303553 w 529300"/>
                <a:gd name="connsiteY94" fmla="*/ 101242 h 528254"/>
                <a:gd name="connsiteX95" fmla="*/ 302159 w 529300"/>
                <a:gd name="connsiteY95" fmla="*/ 97844 h 528254"/>
                <a:gd name="connsiteX96" fmla="*/ 299371 w 529300"/>
                <a:gd name="connsiteY96" fmla="*/ 95143 h 528254"/>
                <a:gd name="connsiteX97" fmla="*/ 294579 w 529300"/>
                <a:gd name="connsiteY97" fmla="*/ 94446 h 528254"/>
                <a:gd name="connsiteX98" fmla="*/ 291790 w 529300"/>
                <a:gd name="connsiteY98" fmla="*/ 89044 h 528254"/>
                <a:gd name="connsiteX99" fmla="*/ 289700 w 529300"/>
                <a:gd name="connsiteY99" fmla="*/ 83643 h 528254"/>
                <a:gd name="connsiteX100" fmla="*/ 288305 w 529300"/>
                <a:gd name="connsiteY100" fmla="*/ 78938 h 528254"/>
                <a:gd name="connsiteX101" fmla="*/ 285517 w 529300"/>
                <a:gd name="connsiteY101" fmla="*/ 76237 h 528254"/>
                <a:gd name="connsiteX102" fmla="*/ 282119 w 529300"/>
                <a:gd name="connsiteY102" fmla="*/ 72839 h 528254"/>
                <a:gd name="connsiteX103" fmla="*/ 278721 w 529300"/>
                <a:gd name="connsiteY103" fmla="*/ 70138 h 528254"/>
                <a:gd name="connsiteX104" fmla="*/ 276630 w 529300"/>
                <a:gd name="connsiteY104" fmla="*/ 64039 h 528254"/>
                <a:gd name="connsiteX105" fmla="*/ 273145 w 529300"/>
                <a:gd name="connsiteY105" fmla="*/ 60031 h 528254"/>
                <a:gd name="connsiteX106" fmla="*/ 270357 w 529300"/>
                <a:gd name="connsiteY106" fmla="*/ 57330 h 528254"/>
                <a:gd name="connsiteX107" fmla="*/ 266262 w 529300"/>
                <a:gd name="connsiteY107" fmla="*/ 58027 h 528254"/>
                <a:gd name="connsiteX108" fmla="*/ 264171 w 529300"/>
                <a:gd name="connsiteY108" fmla="*/ 59334 h 528254"/>
                <a:gd name="connsiteX109" fmla="*/ 259989 w 529300"/>
                <a:gd name="connsiteY109" fmla="*/ 60641 h 528254"/>
                <a:gd name="connsiteX110" fmla="*/ 253803 w 529300"/>
                <a:gd name="connsiteY110" fmla="*/ 59334 h 528254"/>
                <a:gd name="connsiteX111" fmla="*/ 251015 w 529300"/>
                <a:gd name="connsiteY111" fmla="*/ 55936 h 528254"/>
                <a:gd name="connsiteX112" fmla="*/ 246920 w 529300"/>
                <a:gd name="connsiteY112" fmla="*/ 53235 h 528254"/>
                <a:gd name="connsiteX113" fmla="*/ 243522 w 529300"/>
                <a:gd name="connsiteY113" fmla="*/ 49837 h 528254"/>
                <a:gd name="connsiteX114" fmla="*/ 240037 w 529300"/>
                <a:gd name="connsiteY114" fmla="*/ 47833 h 528254"/>
                <a:gd name="connsiteX115" fmla="*/ 235942 w 529300"/>
                <a:gd name="connsiteY115" fmla="*/ 48530 h 528254"/>
                <a:gd name="connsiteX116" fmla="*/ 232544 w 529300"/>
                <a:gd name="connsiteY116" fmla="*/ 47136 h 528254"/>
                <a:gd name="connsiteX117" fmla="*/ 225661 w 529300"/>
                <a:gd name="connsiteY117" fmla="*/ 42431 h 528254"/>
                <a:gd name="connsiteX118" fmla="*/ 222263 w 529300"/>
                <a:gd name="connsiteY118" fmla="*/ 40427 h 528254"/>
                <a:gd name="connsiteX119" fmla="*/ 220172 w 529300"/>
                <a:gd name="connsiteY119" fmla="*/ 37726 h 528254"/>
                <a:gd name="connsiteX120" fmla="*/ 222263 w 529300"/>
                <a:gd name="connsiteY120" fmla="*/ 34328 h 528254"/>
                <a:gd name="connsiteX121" fmla="*/ 222263 w 529300"/>
                <a:gd name="connsiteY121" fmla="*/ 30320 h 528254"/>
                <a:gd name="connsiteX122" fmla="*/ 221566 w 529300"/>
                <a:gd name="connsiteY122" fmla="*/ 27619 h 528254"/>
                <a:gd name="connsiteX123" fmla="*/ 223657 w 529300"/>
                <a:gd name="connsiteY123" fmla="*/ 24919 h 528254"/>
                <a:gd name="connsiteX124" fmla="*/ 225748 w 529300"/>
                <a:gd name="connsiteY124" fmla="*/ 22218 h 528254"/>
                <a:gd name="connsiteX125" fmla="*/ 227839 w 529300"/>
                <a:gd name="connsiteY125" fmla="*/ 16816 h 528254"/>
                <a:gd name="connsiteX126" fmla="*/ 231324 w 529300"/>
                <a:gd name="connsiteY126" fmla="*/ 15422 h 528254"/>
                <a:gd name="connsiteX127" fmla="*/ 232718 w 529300"/>
                <a:gd name="connsiteY127" fmla="*/ 12721 h 528254"/>
                <a:gd name="connsiteX128" fmla="*/ 234809 w 529300"/>
                <a:gd name="connsiteY128" fmla="*/ 10717 h 528254"/>
                <a:gd name="connsiteX129" fmla="*/ 237597 w 529300"/>
                <a:gd name="connsiteY129" fmla="*/ 9410 h 528254"/>
                <a:gd name="connsiteX130" fmla="*/ 237597 w 529300"/>
                <a:gd name="connsiteY130" fmla="*/ 4705 h 528254"/>
                <a:gd name="connsiteX131" fmla="*/ 237597 w 529300"/>
                <a:gd name="connsiteY131" fmla="*/ 0 h 528254"/>
                <a:gd name="connsiteX132" fmla="*/ 236203 w 529300"/>
                <a:gd name="connsiteY132" fmla="*/ 697 h 528254"/>
                <a:gd name="connsiteX133" fmla="*/ 227229 w 529300"/>
                <a:gd name="connsiteY133" fmla="*/ 2004 h 528254"/>
                <a:gd name="connsiteX134" fmla="*/ 198303 w 529300"/>
                <a:gd name="connsiteY134" fmla="*/ 8713 h 528254"/>
                <a:gd name="connsiteX135" fmla="*/ 149424 w 529300"/>
                <a:gd name="connsiteY135" fmla="*/ 17513 h 528254"/>
                <a:gd name="connsiteX136" fmla="*/ 121195 w 529300"/>
                <a:gd name="connsiteY136" fmla="*/ 21521 h 528254"/>
                <a:gd name="connsiteX137" fmla="*/ 115009 w 529300"/>
                <a:gd name="connsiteY137" fmla="*/ 22827 h 528254"/>
                <a:gd name="connsiteX138" fmla="*/ 84688 w 529300"/>
                <a:gd name="connsiteY138" fmla="*/ 27532 h 528254"/>
                <a:gd name="connsiteX139" fmla="*/ 32324 w 529300"/>
                <a:gd name="connsiteY139" fmla="*/ 36332 h 528254"/>
                <a:gd name="connsiteX140" fmla="*/ 0 w 529300"/>
                <a:gd name="connsiteY140" fmla="*/ 41037 h 528254"/>
                <a:gd name="connsiteX141" fmla="*/ 40602 w 529300"/>
                <a:gd name="connsiteY141" fmla="*/ 159531 h 528254"/>
                <a:gd name="connsiteX142" fmla="*/ 80506 w 529300"/>
                <a:gd name="connsiteY142" fmla="*/ 281422 h 528254"/>
                <a:gd name="connsiteX143" fmla="*/ 83904 w 529300"/>
                <a:gd name="connsiteY143" fmla="*/ 284820 h 528254"/>
                <a:gd name="connsiteX144" fmla="*/ 83904 w 529300"/>
                <a:gd name="connsiteY144" fmla="*/ 286824 h 528254"/>
                <a:gd name="connsiteX145" fmla="*/ 85995 w 529300"/>
                <a:gd name="connsiteY145" fmla="*/ 288131 h 528254"/>
                <a:gd name="connsiteX146" fmla="*/ 87389 w 529300"/>
                <a:gd name="connsiteY146" fmla="*/ 291529 h 528254"/>
                <a:gd name="connsiteX147" fmla="*/ 88086 w 529300"/>
                <a:gd name="connsiteY147" fmla="*/ 292836 h 528254"/>
                <a:gd name="connsiteX148" fmla="*/ 89480 w 529300"/>
                <a:gd name="connsiteY148" fmla="*/ 294840 h 528254"/>
                <a:gd name="connsiteX149" fmla="*/ 90874 w 529300"/>
                <a:gd name="connsiteY149" fmla="*/ 298238 h 528254"/>
                <a:gd name="connsiteX150" fmla="*/ 90874 w 529300"/>
                <a:gd name="connsiteY150" fmla="*/ 300242 h 528254"/>
                <a:gd name="connsiteX151" fmla="*/ 92268 w 529300"/>
                <a:gd name="connsiteY151" fmla="*/ 300939 h 528254"/>
                <a:gd name="connsiteX152" fmla="*/ 94359 w 529300"/>
                <a:gd name="connsiteY152" fmla="*/ 304337 h 528254"/>
                <a:gd name="connsiteX153" fmla="*/ 95056 w 529300"/>
                <a:gd name="connsiteY153" fmla="*/ 307038 h 528254"/>
                <a:gd name="connsiteX154" fmla="*/ 95056 w 529300"/>
                <a:gd name="connsiteY154" fmla="*/ 308432 h 528254"/>
                <a:gd name="connsiteX155" fmla="*/ 96450 w 529300"/>
                <a:gd name="connsiteY155" fmla="*/ 310436 h 528254"/>
                <a:gd name="connsiteX156" fmla="*/ 97147 w 529300"/>
                <a:gd name="connsiteY156" fmla="*/ 311133 h 528254"/>
                <a:gd name="connsiteX157" fmla="*/ 98541 w 529300"/>
                <a:gd name="connsiteY157" fmla="*/ 311830 h 528254"/>
                <a:gd name="connsiteX158" fmla="*/ 101330 w 529300"/>
                <a:gd name="connsiteY158" fmla="*/ 314531 h 528254"/>
                <a:gd name="connsiteX159" fmla="*/ 102026 w 529300"/>
                <a:gd name="connsiteY159" fmla="*/ 315228 h 528254"/>
                <a:gd name="connsiteX160" fmla="*/ 105425 w 529300"/>
                <a:gd name="connsiteY160" fmla="*/ 318626 h 528254"/>
                <a:gd name="connsiteX161" fmla="*/ 106121 w 529300"/>
                <a:gd name="connsiteY161" fmla="*/ 322634 h 528254"/>
                <a:gd name="connsiteX162" fmla="*/ 106819 w 529300"/>
                <a:gd name="connsiteY162" fmla="*/ 324638 h 528254"/>
                <a:gd name="connsiteX163" fmla="*/ 110304 w 529300"/>
                <a:gd name="connsiteY163" fmla="*/ 325945 h 528254"/>
                <a:gd name="connsiteX164" fmla="*/ 111001 w 529300"/>
                <a:gd name="connsiteY164" fmla="*/ 330649 h 528254"/>
                <a:gd name="connsiteX165" fmla="*/ 111001 w 529300"/>
                <a:gd name="connsiteY165" fmla="*/ 331346 h 528254"/>
                <a:gd name="connsiteX166" fmla="*/ 110304 w 529300"/>
                <a:gd name="connsiteY166" fmla="*/ 332653 h 528254"/>
                <a:gd name="connsiteX167" fmla="*/ 111001 w 529300"/>
                <a:gd name="connsiteY167" fmla="*/ 335354 h 528254"/>
                <a:gd name="connsiteX168" fmla="*/ 110304 w 529300"/>
                <a:gd name="connsiteY168" fmla="*/ 340059 h 528254"/>
                <a:gd name="connsiteX169" fmla="*/ 110304 w 529300"/>
                <a:gd name="connsiteY169" fmla="*/ 340756 h 528254"/>
                <a:gd name="connsiteX170" fmla="*/ 114486 w 529300"/>
                <a:gd name="connsiteY170" fmla="*/ 341453 h 528254"/>
                <a:gd name="connsiteX171" fmla="*/ 115880 w 529300"/>
                <a:gd name="connsiteY171" fmla="*/ 342760 h 528254"/>
                <a:gd name="connsiteX172" fmla="*/ 116577 w 529300"/>
                <a:gd name="connsiteY172" fmla="*/ 342760 h 528254"/>
                <a:gd name="connsiteX173" fmla="*/ 119365 w 529300"/>
                <a:gd name="connsiteY173" fmla="*/ 344067 h 528254"/>
                <a:gd name="connsiteX174" fmla="*/ 122153 w 529300"/>
                <a:gd name="connsiteY174" fmla="*/ 350166 h 528254"/>
                <a:gd name="connsiteX175" fmla="*/ 119365 w 529300"/>
                <a:gd name="connsiteY175" fmla="*/ 352867 h 528254"/>
                <a:gd name="connsiteX176" fmla="*/ 119365 w 529300"/>
                <a:gd name="connsiteY176" fmla="*/ 354174 h 528254"/>
                <a:gd name="connsiteX177" fmla="*/ 117274 w 529300"/>
                <a:gd name="connsiteY177" fmla="*/ 357572 h 528254"/>
                <a:gd name="connsiteX178" fmla="*/ 115183 w 529300"/>
                <a:gd name="connsiteY178" fmla="*/ 358269 h 528254"/>
                <a:gd name="connsiteX179" fmla="*/ 114486 w 529300"/>
                <a:gd name="connsiteY179" fmla="*/ 358966 h 528254"/>
                <a:gd name="connsiteX180" fmla="*/ 111698 w 529300"/>
                <a:gd name="connsiteY180" fmla="*/ 362364 h 528254"/>
                <a:gd name="connsiteX181" fmla="*/ 110304 w 529300"/>
                <a:gd name="connsiteY181" fmla="*/ 363671 h 528254"/>
                <a:gd name="connsiteX182" fmla="*/ 108910 w 529300"/>
                <a:gd name="connsiteY182" fmla="*/ 364368 h 528254"/>
                <a:gd name="connsiteX183" fmla="*/ 107516 w 529300"/>
                <a:gd name="connsiteY183" fmla="*/ 365762 h 528254"/>
                <a:gd name="connsiteX184" fmla="*/ 109606 w 529300"/>
                <a:gd name="connsiteY184" fmla="*/ 369160 h 528254"/>
                <a:gd name="connsiteX185" fmla="*/ 108910 w 529300"/>
                <a:gd name="connsiteY185" fmla="*/ 373865 h 528254"/>
                <a:gd name="connsiteX186" fmla="*/ 108910 w 529300"/>
                <a:gd name="connsiteY186" fmla="*/ 375869 h 528254"/>
                <a:gd name="connsiteX187" fmla="*/ 109606 w 529300"/>
                <a:gd name="connsiteY187" fmla="*/ 377176 h 528254"/>
                <a:gd name="connsiteX188" fmla="*/ 110304 w 529300"/>
                <a:gd name="connsiteY188" fmla="*/ 380574 h 528254"/>
                <a:gd name="connsiteX189" fmla="*/ 109606 w 529300"/>
                <a:gd name="connsiteY189" fmla="*/ 384581 h 528254"/>
                <a:gd name="connsiteX190" fmla="*/ 108910 w 529300"/>
                <a:gd name="connsiteY190" fmla="*/ 385888 h 528254"/>
                <a:gd name="connsiteX191" fmla="*/ 108910 w 529300"/>
                <a:gd name="connsiteY191" fmla="*/ 389896 h 528254"/>
                <a:gd name="connsiteX192" fmla="*/ 106121 w 529300"/>
                <a:gd name="connsiteY192" fmla="*/ 395995 h 528254"/>
                <a:gd name="connsiteX193" fmla="*/ 104727 w 529300"/>
                <a:gd name="connsiteY193" fmla="*/ 397389 h 528254"/>
                <a:gd name="connsiteX194" fmla="*/ 104727 w 529300"/>
                <a:gd name="connsiteY194" fmla="*/ 400090 h 528254"/>
                <a:gd name="connsiteX195" fmla="*/ 106121 w 529300"/>
                <a:gd name="connsiteY195" fmla="*/ 404795 h 528254"/>
                <a:gd name="connsiteX196" fmla="*/ 106819 w 529300"/>
                <a:gd name="connsiteY196" fmla="*/ 406189 h 528254"/>
                <a:gd name="connsiteX197" fmla="*/ 107516 w 529300"/>
                <a:gd name="connsiteY197" fmla="*/ 408890 h 528254"/>
                <a:gd name="connsiteX198" fmla="*/ 108910 w 529300"/>
                <a:gd name="connsiteY198" fmla="*/ 412288 h 528254"/>
                <a:gd name="connsiteX199" fmla="*/ 108910 w 529300"/>
                <a:gd name="connsiteY199" fmla="*/ 414989 h 528254"/>
                <a:gd name="connsiteX200" fmla="*/ 109606 w 529300"/>
                <a:gd name="connsiteY200" fmla="*/ 416993 h 528254"/>
                <a:gd name="connsiteX201" fmla="*/ 111001 w 529300"/>
                <a:gd name="connsiteY201" fmla="*/ 418387 h 528254"/>
                <a:gd name="connsiteX202" fmla="*/ 111698 w 529300"/>
                <a:gd name="connsiteY202" fmla="*/ 419084 h 528254"/>
                <a:gd name="connsiteX203" fmla="*/ 115183 w 529300"/>
                <a:gd name="connsiteY203" fmla="*/ 420391 h 528254"/>
                <a:gd name="connsiteX204" fmla="*/ 116577 w 529300"/>
                <a:gd name="connsiteY204" fmla="*/ 424399 h 528254"/>
                <a:gd name="connsiteX205" fmla="*/ 117274 w 529300"/>
                <a:gd name="connsiteY205" fmla="*/ 427797 h 528254"/>
                <a:gd name="connsiteX206" fmla="*/ 117274 w 529300"/>
                <a:gd name="connsiteY206" fmla="*/ 429801 h 528254"/>
                <a:gd name="connsiteX207" fmla="*/ 117971 w 529300"/>
                <a:gd name="connsiteY207" fmla="*/ 430498 h 528254"/>
                <a:gd name="connsiteX208" fmla="*/ 120062 w 529300"/>
                <a:gd name="connsiteY208" fmla="*/ 433199 h 528254"/>
                <a:gd name="connsiteX209" fmla="*/ 120759 w 529300"/>
                <a:gd name="connsiteY209" fmla="*/ 439908 h 528254"/>
                <a:gd name="connsiteX210" fmla="*/ 119365 w 529300"/>
                <a:gd name="connsiteY210" fmla="*/ 443306 h 528254"/>
                <a:gd name="connsiteX211" fmla="*/ 119365 w 529300"/>
                <a:gd name="connsiteY211" fmla="*/ 444612 h 528254"/>
                <a:gd name="connsiteX212" fmla="*/ 120759 w 529300"/>
                <a:gd name="connsiteY212" fmla="*/ 448010 h 528254"/>
                <a:gd name="connsiteX213" fmla="*/ 120062 w 529300"/>
                <a:gd name="connsiteY213" fmla="*/ 453412 h 528254"/>
                <a:gd name="connsiteX214" fmla="*/ 120062 w 529300"/>
                <a:gd name="connsiteY214" fmla="*/ 454109 h 528254"/>
                <a:gd name="connsiteX215" fmla="*/ 119365 w 529300"/>
                <a:gd name="connsiteY215" fmla="*/ 455416 h 528254"/>
                <a:gd name="connsiteX216" fmla="*/ 118668 w 529300"/>
                <a:gd name="connsiteY216" fmla="*/ 456810 h 528254"/>
                <a:gd name="connsiteX217" fmla="*/ 119365 w 529300"/>
                <a:gd name="connsiteY217" fmla="*/ 458117 h 528254"/>
                <a:gd name="connsiteX218" fmla="*/ 120062 w 529300"/>
                <a:gd name="connsiteY218" fmla="*/ 461515 h 528254"/>
                <a:gd name="connsiteX219" fmla="*/ 119365 w 529300"/>
                <a:gd name="connsiteY219" fmla="*/ 466917 h 528254"/>
                <a:gd name="connsiteX220" fmla="*/ 118668 w 529300"/>
                <a:gd name="connsiteY220" fmla="*/ 467614 h 528254"/>
                <a:gd name="connsiteX221" fmla="*/ 118668 w 529300"/>
                <a:gd name="connsiteY221" fmla="*/ 468921 h 528254"/>
                <a:gd name="connsiteX222" fmla="*/ 119365 w 529300"/>
                <a:gd name="connsiteY222" fmla="*/ 468921 h 528254"/>
                <a:gd name="connsiteX223" fmla="*/ 119365 w 529300"/>
                <a:gd name="connsiteY223" fmla="*/ 469618 h 528254"/>
                <a:gd name="connsiteX224" fmla="*/ 120759 w 529300"/>
                <a:gd name="connsiteY224" fmla="*/ 472319 h 528254"/>
                <a:gd name="connsiteX225" fmla="*/ 120759 w 529300"/>
                <a:gd name="connsiteY225" fmla="*/ 475717 h 528254"/>
                <a:gd name="connsiteX226" fmla="*/ 121456 w 529300"/>
                <a:gd name="connsiteY226" fmla="*/ 476414 h 528254"/>
                <a:gd name="connsiteX227" fmla="*/ 122850 w 529300"/>
                <a:gd name="connsiteY227" fmla="*/ 477808 h 528254"/>
                <a:gd name="connsiteX228" fmla="*/ 124244 w 529300"/>
                <a:gd name="connsiteY228" fmla="*/ 479812 h 528254"/>
                <a:gd name="connsiteX229" fmla="*/ 124244 w 529300"/>
                <a:gd name="connsiteY229" fmla="*/ 480509 h 528254"/>
                <a:gd name="connsiteX230" fmla="*/ 124941 w 529300"/>
                <a:gd name="connsiteY230" fmla="*/ 480509 h 528254"/>
                <a:gd name="connsiteX231" fmla="*/ 127729 w 529300"/>
                <a:gd name="connsiteY231" fmla="*/ 481816 h 528254"/>
                <a:gd name="connsiteX232" fmla="*/ 129123 w 529300"/>
                <a:gd name="connsiteY232" fmla="*/ 485214 h 528254"/>
                <a:gd name="connsiteX233" fmla="*/ 129820 w 529300"/>
                <a:gd name="connsiteY233" fmla="*/ 485911 h 528254"/>
                <a:gd name="connsiteX234" fmla="*/ 129820 w 529300"/>
                <a:gd name="connsiteY234" fmla="*/ 486608 h 528254"/>
                <a:gd name="connsiteX235" fmla="*/ 132608 w 529300"/>
                <a:gd name="connsiteY235" fmla="*/ 487915 h 528254"/>
                <a:gd name="connsiteX236" fmla="*/ 134002 w 529300"/>
                <a:gd name="connsiteY236" fmla="*/ 492620 h 528254"/>
                <a:gd name="connsiteX237" fmla="*/ 134699 w 529300"/>
                <a:gd name="connsiteY237" fmla="*/ 493317 h 528254"/>
                <a:gd name="connsiteX238" fmla="*/ 135396 w 529300"/>
                <a:gd name="connsiteY238" fmla="*/ 495321 h 528254"/>
                <a:gd name="connsiteX239" fmla="*/ 135396 w 529300"/>
                <a:gd name="connsiteY239" fmla="*/ 496018 h 528254"/>
                <a:gd name="connsiteX240" fmla="*/ 136093 w 529300"/>
                <a:gd name="connsiteY240" fmla="*/ 500026 h 528254"/>
                <a:gd name="connsiteX241" fmla="*/ 133305 w 529300"/>
                <a:gd name="connsiteY241" fmla="*/ 500723 h 528254"/>
                <a:gd name="connsiteX242" fmla="*/ 134002 w 529300"/>
                <a:gd name="connsiteY242" fmla="*/ 502030 h 528254"/>
                <a:gd name="connsiteX243" fmla="*/ 135396 w 529300"/>
                <a:gd name="connsiteY243" fmla="*/ 504731 h 528254"/>
                <a:gd name="connsiteX244" fmla="*/ 137487 w 529300"/>
                <a:gd name="connsiteY244" fmla="*/ 507431 h 528254"/>
                <a:gd name="connsiteX245" fmla="*/ 140276 w 529300"/>
                <a:gd name="connsiteY245" fmla="*/ 510132 h 528254"/>
                <a:gd name="connsiteX246" fmla="*/ 142367 w 529300"/>
                <a:gd name="connsiteY246" fmla="*/ 514140 h 528254"/>
                <a:gd name="connsiteX247" fmla="*/ 142367 w 529300"/>
                <a:gd name="connsiteY247" fmla="*/ 518148 h 528254"/>
                <a:gd name="connsiteX248" fmla="*/ 143761 w 529300"/>
                <a:gd name="connsiteY248" fmla="*/ 519455 h 528254"/>
                <a:gd name="connsiteX249" fmla="*/ 145155 w 529300"/>
                <a:gd name="connsiteY249" fmla="*/ 522156 h 528254"/>
                <a:gd name="connsiteX250" fmla="*/ 147943 w 529300"/>
                <a:gd name="connsiteY250" fmla="*/ 524857 h 528254"/>
                <a:gd name="connsiteX251" fmla="*/ 150731 w 529300"/>
                <a:gd name="connsiteY251" fmla="*/ 528255 h 528254"/>
                <a:gd name="connsiteX252" fmla="*/ 201004 w 529300"/>
                <a:gd name="connsiteY252" fmla="*/ 522853 h 528254"/>
                <a:gd name="connsiteX253" fmla="*/ 314618 w 529300"/>
                <a:gd name="connsiteY253" fmla="*/ 510742 h 528254"/>
                <a:gd name="connsiteX254" fmla="*/ 374475 w 529300"/>
                <a:gd name="connsiteY254" fmla="*/ 504033 h 528254"/>
                <a:gd name="connsiteX255" fmla="*/ 421262 w 529300"/>
                <a:gd name="connsiteY255" fmla="*/ 498632 h 528254"/>
                <a:gd name="connsiteX256" fmla="*/ 422656 w 529300"/>
                <a:gd name="connsiteY256" fmla="*/ 499938 h 528254"/>
                <a:gd name="connsiteX257" fmla="*/ 422656 w 529300"/>
                <a:gd name="connsiteY257" fmla="*/ 502639 h 528254"/>
                <a:gd name="connsiteX258" fmla="*/ 423353 w 529300"/>
                <a:gd name="connsiteY258" fmla="*/ 504643 h 528254"/>
                <a:gd name="connsiteX259" fmla="*/ 426141 w 529300"/>
                <a:gd name="connsiteY259" fmla="*/ 505950 h 528254"/>
                <a:gd name="connsiteX260" fmla="*/ 427536 w 529300"/>
                <a:gd name="connsiteY260" fmla="*/ 507954 h 528254"/>
                <a:gd name="connsiteX261" fmla="*/ 427536 w 529300"/>
                <a:gd name="connsiteY261" fmla="*/ 513356 h 528254"/>
                <a:gd name="connsiteX262" fmla="*/ 428232 w 529300"/>
                <a:gd name="connsiteY262" fmla="*/ 516057 h 528254"/>
                <a:gd name="connsiteX263" fmla="*/ 428930 w 529300"/>
                <a:gd name="connsiteY263" fmla="*/ 519455 h 528254"/>
                <a:gd name="connsiteX264" fmla="*/ 431718 w 529300"/>
                <a:gd name="connsiteY264" fmla="*/ 522156 h 528254"/>
                <a:gd name="connsiteX265" fmla="*/ 435116 w 529300"/>
                <a:gd name="connsiteY265" fmla="*/ 522156 h 528254"/>
                <a:gd name="connsiteX266" fmla="*/ 437207 w 529300"/>
                <a:gd name="connsiteY266" fmla="*/ 520152 h 528254"/>
                <a:gd name="connsiteX267" fmla="*/ 439995 w 529300"/>
                <a:gd name="connsiteY267" fmla="*/ 519455 h 528254"/>
                <a:gd name="connsiteX268" fmla="*/ 443393 w 529300"/>
                <a:gd name="connsiteY268" fmla="*/ 520762 h 528254"/>
                <a:gd name="connsiteX269" fmla="*/ 445484 w 529300"/>
                <a:gd name="connsiteY269" fmla="*/ 518758 h 528254"/>
                <a:gd name="connsiteX270" fmla="*/ 446878 w 529300"/>
                <a:gd name="connsiteY270" fmla="*/ 516057 h 528254"/>
                <a:gd name="connsiteX271" fmla="*/ 445484 w 529300"/>
                <a:gd name="connsiteY271" fmla="*/ 508651 h 528254"/>
                <a:gd name="connsiteX272" fmla="*/ 446181 w 529300"/>
                <a:gd name="connsiteY272" fmla="*/ 505253 h 528254"/>
                <a:gd name="connsiteX273" fmla="*/ 444787 w 529300"/>
                <a:gd name="connsiteY273" fmla="*/ 501245 h 528254"/>
                <a:gd name="connsiteX274" fmla="*/ 445484 w 529300"/>
                <a:gd name="connsiteY274" fmla="*/ 498545 h 528254"/>
                <a:gd name="connsiteX275" fmla="*/ 444787 w 529300"/>
                <a:gd name="connsiteY275" fmla="*/ 493840 h 528254"/>
                <a:gd name="connsiteX276" fmla="*/ 444090 w 529300"/>
                <a:gd name="connsiteY276" fmla="*/ 490441 h 528254"/>
                <a:gd name="connsiteX277" fmla="*/ 440605 w 529300"/>
                <a:gd name="connsiteY277" fmla="*/ 488438 h 528254"/>
                <a:gd name="connsiteX278" fmla="*/ 438513 w 529300"/>
                <a:gd name="connsiteY278" fmla="*/ 486434 h 528254"/>
                <a:gd name="connsiteX279" fmla="*/ 437119 w 529300"/>
                <a:gd name="connsiteY279" fmla="*/ 482426 h 528254"/>
                <a:gd name="connsiteX280" fmla="*/ 439211 w 529300"/>
                <a:gd name="connsiteY280" fmla="*/ 479725 h 528254"/>
                <a:gd name="connsiteX281" fmla="*/ 437817 w 529300"/>
                <a:gd name="connsiteY281" fmla="*/ 475717 h 528254"/>
                <a:gd name="connsiteX282" fmla="*/ 439211 w 529300"/>
                <a:gd name="connsiteY282" fmla="*/ 474410 h 528254"/>
                <a:gd name="connsiteX283" fmla="*/ 439908 w 529300"/>
                <a:gd name="connsiteY283" fmla="*/ 473103 h 528254"/>
                <a:gd name="connsiteX284" fmla="*/ 438513 w 529300"/>
                <a:gd name="connsiteY284" fmla="*/ 471796 h 528254"/>
                <a:gd name="connsiteX285" fmla="*/ 438513 w 529300"/>
                <a:gd name="connsiteY285" fmla="*/ 469792 h 528254"/>
                <a:gd name="connsiteX286" fmla="*/ 439908 w 529300"/>
                <a:gd name="connsiteY286" fmla="*/ 469095 h 528254"/>
                <a:gd name="connsiteX287" fmla="*/ 441999 w 529300"/>
                <a:gd name="connsiteY287" fmla="*/ 470402 h 528254"/>
                <a:gd name="connsiteX288" fmla="*/ 443393 w 529300"/>
                <a:gd name="connsiteY288" fmla="*/ 469705 h 528254"/>
                <a:gd name="connsiteX289" fmla="*/ 443393 w 529300"/>
                <a:gd name="connsiteY289" fmla="*/ 466307 h 528254"/>
                <a:gd name="connsiteX290" fmla="*/ 444090 w 529300"/>
                <a:gd name="connsiteY290" fmla="*/ 463606 h 528254"/>
                <a:gd name="connsiteX291" fmla="*/ 446878 w 529300"/>
                <a:gd name="connsiteY291" fmla="*/ 464913 h 528254"/>
                <a:gd name="connsiteX292" fmla="*/ 449666 w 529300"/>
                <a:gd name="connsiteY292" fmla="*/ 464216 h 528254"/>
                <a:gd name="connsiteX293" fmla="*/ 451757 w 529300"/>
                <a:gd name="connsiteY293" fmla="*/ 464216 h 528254"/>
                <a:gd name="connsiteX294" fmla="*/ 453151 w 529300"/>
                <a:gd name="connsiteY294" fmla="*/ 466220 h 528254"/>
                <a:gd name="connsiteX295" fmla="*/ 455939 w 529300"/>
                <a:gd name="connsiteY295" fmla="*/ 466917 h 528254"/>
                <a:gd name="connsiteX296" fmla="*/ 458727 w 529300"/>
                <a:gd name="connsiteY296" fmla="*/ 466220 h 528254"/>
                <a:gd name="connsiteX297" fmla="*/ 461515 w 529300"/>
                <a:gd name="connsiteY297" fmla="*/ 465523 h 528254"/>
                <a:gd name="connsiteX298" fmla="*/ 463606 w 529300"/>
                <a:gd name="connsiteY298" fmla="*/ 467527 h 528254"/>
                <a:gd name="connsiteX299" fmla="*/ 467004 w 529300"/>
                <a:gd name="connsiteY299" fmla="*/ 466830 h 528254"/>
                <a:gd name="connsiteX300" fmla="*/ 469095 w 529300"/>
                <a:gd name="connsiteY300" fmla="*/ 468834 h 528254"/>
                <a:gd name="connsiteX301" fmla="*/ 473190 w 529300"/>
                <a:gd name="connsiteY301" fmla="*/ 468834 h 528254"/>
                <a:gd name="connsiteX302" fmla="*/ 475979 w 529300"/>
                <a:gd name="connsiteY302" fmla="*/ 467527 h 528254"/>
                <a:gd name="connsiteX303" fmla="*/ 478069 w 529300"/>
                <a:gd name="connsiteY303" fmla="*/ 469531 h 528254"/>
                <a:gd name="connsiteX304" fmla="*/ 482861 w 529300"/>
                <a:gd name="connsiteY304" fmla="*/ 469531 h 528254"/>
                <a:gd name="connsiteX305" fmla="*/ 485650 w 529300"/>
                <a:gd name="connsiteY305" fmla="*/ 468834 h 528254"/>
                <a:gd name="connsiteX306" fmla="*/ 489832 w 529300"/>
                <a:gd name="connsiteY306" fmla="*/ 469531 h 528254"/>
                <a:gd name="connsiteX307" fmla="*/ 491226 w 529300"/>
                <a:gd name="connsiteY307" fmla="*/ 466830 h 528254"/>
                <a:gd name="connsiteX308" fmla="*/ 494711 w 529300"/>
                <a:gd name="connsiteY308" fmla="*/ 466830 h 528254"/>
                <a:gd name="connsiteX309" fmla="*/ 498109 w 529300"/>
                <a:gd name="connsiteY309" fmla="*/ 468834 h 528254"/>
                <a:gd name="connsiteX310" fmla="*/ 500897 w 529300"/>
                <a:gd name="connsiteY310" fmla="*/ 468137 h 528254"/>
                <a:gd name="connsiteX311" fmla="*/ 500200 w 529300"/>
                <a:gd name="connsiteY311" fmla="*/ 467440 h 528254"/>
                <a:gd name="connsiteX312" fmla="*/ 497412 w 529300"/>
                <a:gd name="connsiteY312" fmla="*/ 466046 h 528254"/>
                <a:gd name="connsiteX313" fmla="*/ 496715 w 529300"/>
                <a:gd name="connsiteY313" fmla="*/ 462648 h 528254"/>
                <a:gd name="connsiteX314" fmla="*/ 496018 w 529300"/>
                <a:gd name="connsiteY314" fmla="*/ 459250 h 528254"/>
                <a:gd name="connsiteX315" fmla="*/ 498109 w 529300"/>
                <a:gd name="connsiteY315" fmla="*/ 453848 h 528254"/>
                <a:gd name="connsiteX316" fmla="*/ 498806 w 529300"/>
                <a:gd name="connsiteY316" fmla="*/ 449143 h 528254"/>
                <a:gd name="connsiteX317" fmla="*/ 498806 w 529300"/>
                <a:gd name="connsiteY317" fmla="*/ 441040 h 528254"/>
                <a:gd name="connsiteX318" fmla="*/ 497412 w 529300"/>
                <a:gd name="connsiteY318" fmla="*/ 436335 h 528254"/>
                <a:gd name="connsiteX319" fmla="*/ 495321 w 529300"/>
                <a:gd name="connsiteY319" fmla="*/ 436335 h 528254"/>
                <a:gd name="connsiteX320" fmla="*/ 494624 w 529300"/>
                <a:gd name="connsiteY320" fmla="*/ 438339 h 528254"/>
                <a:gd name="connsiteX321" fmla="*/ 492533 w 529300"/>
                <a:gd name="connsiteY321" fmla="*/ 439036 h 528254"/>
                <a:gd name="connsiteX322" fmla="*/ 490442 w 529300"/>
                <a:gd name="connsiteY322" fmla="*/ 437729 h 528254"/>
                <a:gd name="connsiteX323" fmla="*/ 487654 w 529300"/>
                <a:gd name="connsiteY323" fmla="*/ 437729 h 528254"/>
                <a:gd name="connsiteX324" fmla="*/ 487654 w 529300"/>
                <a:gd name="connsiteY324" fmla="*/ 436335 h 528254"/>
                <a:gd name="connsiteX325" fmla="*/ 490442 w 529300"/>
                <a:gd name="connsiteY325" fmla="*/ 432937 h 528254"/>
                <a:gd name="connsiteX326" fmla="*/ 493927 w 529300"/>
                <a:gd name="connsiteY326" fmla="*/ 430933 h 528254"/>
                <a:gd name="connsiteX327" fmla="*/ 495321 w 529300"/>
                <a:gd name="connsiteY327" fmla="*/ 428929 h 528254"/>
                <a:gd name="connsiteX328" fmla="*/ 494624 w 529300"/>
                <a:gd name="connsiteY328" fmla="*/ 424225 h 528254"/>
                <a:gd name="connsiteX329" fmla="*/ 493230 w 529300"/>
                <a:gd name="connsiteY329" fmla="*/ 420827 h 528254"/>
                <a:gd name="connsiteX330" fmla="*/ 493927 w 529300"/>
                <a:gd name="connsiteY330" fmla="*/ 417429 h 528254"/>
                <a:gd name="connsiteX331" fmla="*/ 496018 w 529300"/>
                <a:gd name="connsiteY331" fmla="*/ 416732 h 528254"/>
                <a:gd name="connsiteX332" fmla="*/ 497412 w 529300"/>
                <a:gd name="connsiteY332" fmla="*/ 415425 h 528254"/>
                <a:gd name="connsiteX333" fmla="*/ 497412 w 529300"/>
                <a:gd name="connsiteY333" fmla="*/ 412027 h 528254"/>
                <a:gd name="connsiteX334" fmla="*/ 498806 w 529300"/>
                <a:gd name="connsiteY334" fmla="*/ 409326 h 528254"/>
                <a:gd name="connsiteX335" fmla="*/ 501594 w 529300"/>
                <a:gd name="connsiteY335" fmla="*/ 406625 h 528254"/>
                <a:gd name="connsiteX336" fmla="*/ 503685 w 529300"/>
                <a:gd name="connsiteY336" fmla="*/ 402617 h 528254"/>
                <a:gd name="connsiteX337" fmla="*/ 503685 w 529300"/>
                <a:gd name="connsiteY337" fmla="*/ 398609 h 528254"/>
                <a:gd name="connsiteX338" fmla="*/ 504382 w 529300"/>
                <a:gd name="connsiteY338" fmla="*/ 395211 h 528254"/>
                <a:gd name="connsiteX339" fmla="*/ 502988 w 529300"/>
                <a:gd name="connsiteY339" fmla="*/ 393817 h 528254"/>
                <a:gd name="connsiteX340" fmla="*/ 500200 w 529300"/>
                <a:gd name="connsiteY340" fmla="*/ 393120 h 528254"/>
                <a:gd name="connsiteX341" fmla="*/ 500200 w 529300"/>
                <a:gd name="connsiteY341" fmla="*/ 389112 h 528254"/>
                <a:gd name="connsiteX342" fmla="*/ 501594 w 529300"/>
                <a:gd name="connsiteY342" fmla="*/ 384407 h 528254"/>
                <a:gd name="connsiteX343" fmla="*/ 505079 w 529300"/>
                <a:gd name="connsiteY343" fmla="*/ 377001 h 528254"/>
                <a:gd name="connsiteX344" fmla="*/ 507170 w 529300"/>
                <a:gd name="connsiteY344" fmla="*/ 371600 h 528254"/>
                <a:gd name="connsiteX345" fmla="*/ 507170 w 529300"/>
                <a:gd name="connsiteY345" fmla="*/ 368898 h 528254"/>
                <a:gd name="connsiteX346" fmla="*/ 505079 w 529300"/>
                <a:gd name="connsiteY346" fmla="*/ 367592 h 528254"/>
                <a:gd name="connsiteX347" fmla="*/ 503685 w 529300"/>
                <a:gd name="connsiteY347" fmla="*/ 368898 h 528254"/>
                <a:gd name="connsiteX348" fmla="*/ 500897 w 529300"/>
                <a:gd name="connsiteY348" fmla="*/ 370205 h 528254"/>
                <a:gd name="connsiteX349" fmla="*/ 498109 w 529300"/>
                <a:gd name="connsiteY349" fmla="*/ 369508 h 528254"/>
                <a:gd name="connsiteX350" fmla="*/ 497412 w 529300"/>
                <a:gd name="connsiteY350" fmla="*/ 367505 h 528254"/>
                <a:gd name="connsiteX351" fmla="*/ 500200 w 529300"/>
                <a:gd name="connsiteY351" fmla="*/ 364803 h 528254"/>
                <a:gd name="connsiteX352" fmla="*/ 502988 w 529300"/>
                <a:gd name="connsiteY352" fmla="*/ 363497 h 528254"/>
                <a:gd name="connsiteX353" fmla="*/ 506386 w 529300"/>
                <a:gd name="connsiteY353" fmla="*/ 364194 h 528254"/>
                <a:gd name="connsiteX354" fmla="*/ 507780 w 529300"/>
                <a:gd name="connsiteY354" fmla="*/ 362190 h 528254"/>
                <a:gd name="connsiteX355" fmla="*/ 508477 w 529300"/>
                <a:gd name="connsiteY355" fmla="*/ 356788 h 528254"/>
                <a:gd name="connsiteX356" fmla="*/ 508477 w 529300"/>
                <a:gd name="connsiteY356" fmla="*/ 352083 h 528254"/>
                <a:gd name="connsiteX357" fmla="*/ 507780 w 529300"/>
                <a:gd name="connsiteY357" fmla="*/ 348075 h 528254"/>
                <a:gd name="connsiteX358" fmla="*/ 506386 w 529300"/>
                <a:gd name="connsiteY358" fmla="*/ 346768 h 528254"/>
                <a:gd name="connsiteX359" fmla="*/ 504295 w 529300"/>
                <a:gd name="connsiteY359" fmla="*/ 348075 h 528254"/>
                <a:gd name="connsiteX360" fmla="*/ 502204 w 529300"/>
                <a:gd name="connsiteY360" fmla="*/ 348075 h 528254"/>
                <a:gd name="connsiteX361" fmla="*/ 500113 w 529300"/>
                <a:gd name="connsiteY361" fmla="*/ 347378 h 528254"/>
                <a:gd name="connsiteX362" fmla="*/ 500113 w 529300"/>
                <a:gd name="connsiteY362" fmla="*/ 344677 h 528254"/>
                <a:gd name="connsiteX363" fmla="*/ 502204 w 529300"/>
                <a:gd name="connsiteY363" fmla="*/ 343980 h 528254"/>
                <a:gd name="connsiteX364" fmla="*/ 504295 w 529300"/>
                <a:gd name="connsiteY364" fmla="*/ 343980 h 528254"/>
                <a:gd name="connsiteX365" fmla="*/ 507693 w 529300"/>
                <a:gd name="connsiteY365" fmla="*/ 343980 h 528254"/>
                <a:gd name="connsiteX366" fmla="*/ 509087 w 529300"/>
                <a:gd name="connsiteY366" fmla="*/ 341279 h 528254"/>
                <a:gd name="connsiteX367" fmla="*/ 511178 w 529300"/>
                <a:gd name="connsiteY367" fmla="*/ 338578 h 528254"/>
                <a:gd name="connsiteX368" fmla="*/ 513269 w 529300"/>
                <a:gd name="connsiteY368" fmla="*/ 335877 h 528254"/>
                <a:gd name="connsiteX369" fmla="*/ 514663 w 529300"/>
                <a:gd name="connsiteY369" fmla="*/ 333176 h 528254"/>
                <a:gd name="connsiteX370" fmla="*/ 513269 w 529300"/>
                <a:gd name="connsiteY370" fmla="*/ 330475 h 528254"/>
                <a:gd name="connsiteX371" fmla="*/ 511178 w 529300"/>
                <a:gd name="connsiteY371" fmla="*/ 330475 h 528254"/>
                <a:gd name="connsiteX372" fmla="*/ 509087 w 529300"/>
                <a:gd name="connsiteY372" fmla="*/ 330475 h 528254"/>
                <a:gd name="connsiteX373" fmla="*/ 509087 w 529300"/>
                <a:gd name="connsiteY373" fmla="*/ 329168 h 528254"/>
                <a:gd name="connsiteX374" fmla="*/ 510481 w 529300"/>
                <a:gd name="connsiteY374" fmla="*/ 328471 h 528254"/>
                <a:gd name="connsiteX375" fmla="*/ 511178 w 529300"/>
                <a:gd name="connsiteY375" fmla="*/ 326467 h 528254"/>
                <a:gd name="connsiteX376" fmla="*/ 509784 w 529300"/>
                <a:gd name="connsiteY376" fmla="*/ 325160 h 528254"/>
                <a:gd name="connsiteX377" fmla="*/ 511178 w 529300"/>
                <a:gd name="connsiteY377" fmla="*/ 323853 h 528254"/>
                <a:gd name="connsiteX378" fmla="*/ 513966 w 529300"/>
                <a:gd name="connsiteY378" fmla="*/ 324551 h 528254"/>
                <a:gd name="connsiteX379" fmla="*/ 515360 w 529300"/>
                <a:gd name="connsiteY379" fmla="*/ 326554 h 528254"/>
                <a:gd name="connsiteX380" fmla="*/ 517451 w 529300"/>
                <a:gd name="connsiteY380" fmla="*/ 326554 h 528254"/>
                <a:gd name="connsiteX381" fmla="*/ 519542 w 529300"/>
                <a:gd name="connsiteY381" fmla="*/ 323853 h 528254"/>
                <a:gd name="connsiteX382" fmla="*/ 521633 w 529300"/>
                <a:gd name="connsiteY382" fmla="*/ 321153 h 528254"/>
                <a:gd name="connsiteX383" fmla="*/ 521633 w 529300"/>
                <a:gd name="connsiteY383" fmla="*/ 318452 h 528254"/>
                <a:gd name="connsiteX384" fmla="*/ 518148 w 529300"/>
                <a:gd name="connsiteY384" fmla="*/ 318452 h 528254"/>
                <a:gd name="connsiteX385" fmla="*/ 516754 w 529300"/>
                <a:gd name="connsiteY385" fmla="*/ 317145 h 528254"/>
                <a:gd name="connsiteX386" fmla="*/ 517451 w 529300"/>
                <a:gd name="connsiteY386" fmla="*/ 315141 h 528254"/>
                <a:gd name="connsiteX387" fmla="*/ 519542 w 529300"/>
                <a:gd name="connsiteY387" fmla="*/ 313747 h 528254"/>
                <a:gd name="connsiteX388" fmla="*/ 522330 w 529300"/>
                <a:gd name="connsiteY388" fmla="*/ 315141 h 528254"/>
                <a:gd name="connsiteX389" fmla="*/ 524421 w 529300"/>
                <a:gd name="connsiteY389" fmla="*/ 314444 h 528254"/>
                <a:gd name="connsiteX390" fmla="*/ 527907 w 529300"/>
                <a:gd name="connsiteY390" fmla="*/ 312440 h 528254"/>
                <a:gd name="connsiteX391" fmla="*/ 529301 w 529300"/>
                <a:gd name="connsiteY391" fmla="*/ 308432 h 528254"/>
                <a:gd name="connsiteX392" fmla="*/ 528603 w 529300"/>
                <a:gd name="connsiteY392" fmla="*/ 304424 h 528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</a:cxnLst>
              <a:rect l="l" t="t" r="r" b="b"/>
              <a:pathLst>
                <a:path w="529300" h="528254">
                  <a:moveTo>
                    <a:pt x="527732" y="304424"/>
                  </a:moveTo>
                  <a:cubicBezTo>
                    <a:pt x="527035" y="303727"/>
                    <a:pt x="524247" y="305121"/>
                    <a:pt x="522940" y="304424"/>
                  </a:cubicBezTo>
                  <a:cubicBezTo>
                    <a:pt x="522243" y="304424"/>
                    <a:pt x="522243" y="303727"/>
                    <a:pt x="521546" y="303727"/>
                  </a:cubicBezTo>
                  <a:lnTo>
                    <a:pt x="520849" y="304424"/>
                  </a:lnTo>
                  <a:cubicBezTo>
                    <a:pt x="520152" y="304424"/>
                    <a:pt x="518758" y="303727"/>
                    <a:pt x="518061" y="303117"/>
                  </a:cubicBezTo>
                  <a:cubicBezTo>
                    <a:pt x="517364" y="302420"/>
                    <a:pt x="517364" y="301113"/>
                    <a:pt x="516667" y="300416"/>
                  </a:cubicBezTo>
                  <a:cubicBezTo>
                    <a:pt x="515970" y="300416"/>
                    <a:pt x="514576" y="300416"/>
                    <a:pt x="514576" y="299719"/>
                  </a:cubicBezTo>
                  <a:cubicBezTo>
                    <a:pt x="513182" y="299719"/>
                    <a:pt x="512485" y="298325"/>
                    <a:pt x="511091" y="297715"/>
                  </a:cubicBezTo>
                  <a:cubicBezTo>
                    <a:pt x="510394" y="297715"/>
                    <a:pt x="509000" y="297715"/>
                    <a:pt x="508303" y="298412"/>
                  </a:cubicBezTo>
                  <a:cubicBezTo>
                    <a:pt x="508303" y="298412"/>
                    <a:pt x="507606" y="299806"/>
                    <a:pt x="507606" y="300416"/>
                  </a:cubicBezTo>
                  <a:cubicBezTo>
                    <a:pt x="506909" y="301113"/>
                    <a:pt x="504818" y="301723"/>
                    <a:pt x="504208" y="301723"/>
                  </a:cubicBezTo>
                  <a:cubicBezTo>
                    <a:pt x="503511" y="301026"/>
                    <a:pt x="502117" y="299022"/>
                    <a:pt x="501420" y="299022"/>
                  </a:cubicBezTo>
                  <a:cubicBezTo>
                    <a:pt x="500723" y="298325"/>
                    <a:pt x="499329" y="298325"/>
                    <a:pt x="498632" y="297715"/>
                  </a:cubicBezTo>
                  <a:cubicBezTo>
                    <a:pt x="497935" y="297715"/>
                    <a:pt x="496541" y="296321"/>
                    <a:pt x="496541" y="295014"/>
                  </a:cubicBezTo>
                  <a:cubicBezTo>
                    <a:pt x="495844" y="294317"/>
                    <a:pt x="497238" y="291616"/>
                    <a:pt x="496541" y="290309"/>
                  </a:cubicBezTo>
                  <a:cubicBezTo>
                    <a:pt x="495844" y="289612"/>
                    <a:pt x="494450" y="289002"/>
                    <a:pt x="493752" y="288305"/>
                  </a:cubicBezTo>
                  <a:cubicBezTo>
                    <a:pt x="493055" y="287608"/>
                    <a:pt x="491661" y="286301"/>
                    <a:pt x="491661" y="284907"/>
                  </a:cubicBezTo>
                  <a:cubicBezTo>
                    <a:pt x="491661" y="284210"/>
                    <a:pt x="493055" y="282206"/>
                    <a:pt x="493055" y="280900"/>
                  </a:cubicBezTo>
                  <a:cubicBezTo>
                    <a:pt x="493752" y="280203"/>
                    <a:pt x="493752" y="278199"/>
                    <a:pt x="493752" y="277502"/>
                  </a:cubicBezTo>
                  <a:cubicBezTo>
                    <a:pt x="493752" y="276805"/>
                    <a:pt x="492359" y="276805"/>
                    <a:pt x="492359" y="276195"/>
                  </a:cubicBezTo>
                  <a:cubicBezTo>
                    <a:pt x="491661" y="275498"/>
                    <a:pt x="491661" y="274191"/>
                    <a:pt x="490964" y="273494"/>
                  </a:cubicBezTo>
                  <a:cubicBezTo>
                    <a:pt x="490267" y="272797"/>
                    <a:pt x="488176" y="272797"/>
                    <a:pt x="487479" y="272187"/>
                  </a:cubicBezTo>
                  <a:cubicBezTo>
                    <a:pt x="486782" y="272187"/>
                    <a:pt x="486085" y="270880"/>
                    <a:pt x="486085" y="270183"/>
                  </a:cubicBezTo>
                  <a:cubicBezTo>
                    <a:pt x="486085" y="269486"/>
                    <a:pt x="485388" y="268179"/>
                    <a:pt x="484691" y="267482"/>
                  </a:cubicBezTo>
                  <a:cubicBezTo>
                    <a:pt x="484691" y="266785"/>
                    <a:pt x="482600" y="265478"/>
                    <a:pt x="481903" y="264084"/>
                  </a:cubicBezTo>
                  <a:cubicBezTo>
                    <a:pt x="481903" y="263387"/>
                    <a:pt x="481206" y="260686"/>
                    <a:pt x="481206" y="260686"/>
                  </a:cubicBezTo>
                  <a:cubicBezTo>
                    <a:pt x="481206" y="259989"/>
                    <a:pt x="480509" y="258682"/>
                    <a:pt x="479812" y="257985"/>
                  </a:cubicBezTo>
                  <a:cubicBezTo>
                    <a:pt x="479115" y="257288"/>
                    <a:pt x="478418" y="255981"/>
                    <a:pt x="477721" y="255284"/>
                  </a:cubicBezTo>
                  <a:cubicBezTo>
                    <a:pt x="477024" y="254587"/>
                    <a:pt x="474933" y="255284"/>
                    <a:pt x="474323" y="254587"/>
                  </a:cubicBezTo>
                  <a:cubicBezTo>
                    <a:pt x="473626" y="254587"/>
                    <a:pt x="472929" y="253280"/>
                    <a:pt x="472232" y="252583"/>
                  </a:cubicBezTo>
                  <a:cubicBezTo>
                    <a:pt x="471535" y="251886"/>
                    <a:pt x="470838" y="250579"/>
                    <a:pt x="469444" y="250579"/>
                  </a:cubicBezTo>
                  <a:cubicBezTo>
                    <a:pt x="468747" y="250579"/>
                    <a:pt x="467353" y="251886"/>
                    <a:pt x="467353" y="251886"/>
                  </a:cubicBezTo>
                  <a:cubicBezTo>
                    <a:pt x="467353" y="251886"/>
                    <a:pt x="463955" y="251189"/>
                    <a:pt x="463258" y="250579"/>
                  </a:cubicBezTo>
                  <a:cubicBezTo>
                    <a:pt x="462561" y="250579"/>
                    <a:pt x="461864" y="248575"/>
                    <a:pt x="461167" y="248575"/>
                  </a:cubicBezTo>
                  <a:cubicBezTo>
                    <a:pt x="459773" y="247878"/>
                    <a:pt x="457769" y="247878"/>
                    <a:pt x="457072" y="247268"/>
                  </a:cubicBezTo>
                  <a:cubicBezTo>
                    <a:pt x="456375" y="247268"/>
                    <a:pt x="455678" y="245874"/>
                    <a:pt x="455678" y="245264"/>
                  </a:cubicBezTo>
                  <a:cubicBezTo>
                    <a:pt x="455678" y="243870"/>
                    <a:pt x="457072" y="242563"/>
                    <a:pt x="457072" y="241866"/>
                  </a:cubicBezTo>
                  <a:cubicBezTo>
                    <a:pt x="457072" y="240559"/>
                    <a:pt x="454981" y="237859"/>
                    <a:pt x="454981" y="237859"/>
                  </a:cubicBezTo>
                  <a:cubicBezTo>
                    <a:pt x="454981" y="237859"/>
                    <a:pt x="452890" y="235855"/>
                    <a:pt x="452890" y="235158"/>
                  </a:cubicBezTo>
                  <a:cubicBezTo>
                    <a:pt x="452193" y="233851"/>
                    <a:pt x="454284" y="231760"/>
                    <a:pt x="453587" y="231150"/>
                  </a:cubicBezTo>
                  <a:cubicBezTo>
                    <a:pt x="453587" y="229843"/>
                    <a:pt x="451496" y="228449"/>
                    <a:pt x="450798" y="227142"/>
                  </a:cubicBezTo>
                  <a:lnTo>
                    <a:pt x="450798" y="223744"/>
                  </a:lnTo>
                  <a:cubicBezTo>
                    <a:pt x="450102" y="223047"/>
                    <a:pt x="450102" y="221043"/>
                    <a:pt x="449404" y="220346"/>
                  </a:cubicBezTo>
                  <a:cubicBezTo>
                    <a:pt x="448708" y="220346"/>
                    <a:pt x="446617" y="219649"/>
                    <a:pt x="445919" y="219039"/>
                  </a:cubicBezTo>
                  <a:cubicBezTo>
                    <a:pt x="445919" y="218342"/>
                    <a:pt x="445222" y="217732"/>
                    <a:pt x="444525" y="217035"/>
                  </a:cubicBezTo>
                  <a:cubicBezTo>
                    <a:pt x="444525" y="216338"/>
                    <a:pt x="444525" y="214334"/>
                    <a:pt x="443828" y="213637"/>
                  </a:cubicBezTo>
                  <a:cubicBezTo>
                    <a:pt x="443131" y="212940"/>
                    <a:pt x="441040" y="212330"/>
                    <a:pt x="440430" y="210936"/>
                  </a:cubicBezTo>
                  <a:cubicBezTo>
                    <a:pt x="439733" y="210936"/>
                    <a:pt x="439733" y="208932"/>
                    <a:pt x="439733" y="208235"/>
                  </a:cubicBezTo>
                  <a:lnTo>
                    <a:pt x="439733" y="204227"/>
                  </a:lnTo>
                  <a:cubicBezTo>
                    <a:pt x="439733" y="204227"/>
                    <a:pt x="438339" y="202223"/>
                    <a:pt x="437642" y="201526"/>
                  </a:cubicBezTo>
                  <a:cubicBezTo>
                    <a:pt x="436945" y="200829"/>
                    <a:pt x="434854" y="200829"/>
                    <a:pt x="434244" y="200219"/>
                  </a:cubicBezTo>
                  <a:cubicBezTo>
                    <a:pt x="433547" y="200219"/>
                    <a:pt x="431456" y="199522"/>
                    <a:pt x="430846" y="198912"/>
                  </a:cubicBezTo>
                  <a:cubicBezTo>
                    <a:pt x="429452" y="198215"/>
                    <a:pt x="427361" y="195514"/>
                    <a:pt x="426054" y="195514"/>
                  </a:cubicBezTo>
                  <a:cubicBezTo>
                    <a:pt x="424660" y="194817"/>
                    <a:pt x="423266" y="196212"/>
                    <a:pt x="421959" y="196212"/>
                  </a:cubicBezTo>
                  <a:cubicBezTo>
                    <a:pt x="420652" y="196212"/>
                    <a:pt x="418561" y="195514"/>
                    <a:pt x="417167" y="194905"/>
                  </a:cubicBezTo>
                  <a:cubicBezTo>
                    <a:pt x="415773" y="194905"/>
                    <a:pt x="410981" y="192901"/>
                    <a:pt x="410981" y="192901"/>
                  </a:cubicBezTo>
                  <a:cubicBezTo>
                    <a:pt x="410284" y="192901"/>
                    <a:pt x="408890" y="190200"/>
                    <a:pt x="408890" y="189503"/>
                  </a:cubicBezTo>
                  <a:lnTo>
                    <a:pt x="408890" y="186105"/>
                  </a:lnTo>
                  <a:cubicBezTo>
                    <a:pt x="408890" y="185408"/>
                    <a:pt x="408193" y="183404"/>
                    <a:pt x="406799" y="183404"/>
                  </a:cubicBezTo>
                  <a:cubicBezTo>
                    <a:pt x="406102" y="183404"/>
                    <a:pt x="406102" y="185408"/>
                    <a:pt x="405405" y="185408"/>
                  </a:cubicBezTo>
                  <a:cubicBezTo>
                    <a:pt x="404011" y="185408"/>
                    <a:pt x="402617" y="183404"/>
                    <a:pt x="401310" y="183404"/>
                  </a:cubicBezTo>
                  <a:cubicBezTo>
                    <a:pt x="400613" y="182707"/>
                    <a:pt x="398522" y="182707"/>
                    <a:pt x="398522" y="182097"/>
                  </a:cubicBezTo>
                  <a:cubicBezTo>
                    <a:pt x="397825" y="180790"/>
                    <a:pt x="399916" y="179396"/>
                    <a:pt x="399916" y="178699"/>
                  </a:cubicBezTo>
                  <a:cubicBezTo>
                    <a:pt x="399916" y="177392"/>
                    <a:pt x="398522" y="175998"/>
                    <a:pt x="397128" y="175301"/>
                  </a:cubicBezTo>
                  <a:cubicBezTo>
                    <a:pt x="397128" y="174604"/>
                    <a:pt x="395734" y="173994"/>
                    <a:pt x="395037" y="173994"/>
                  </a:cubicBezTo>
                  <a:cubicBezTo>
                    <a:pt x="393643" y="173994"/>
                    <a:pt x="392249" y="173994"/>
                    <a:pt x="390942" y="173297"/>
                  </a:cubicBezTo>
                  <a:cubicBezTo>
                    <a:pt x="390245" y="173297"/>
                    <a:pt x="388851" y="172600"/>
                    <a:pt x="388851" y="171990"/>
                  </a:cubicBezTo>
                  <a:cubicBezTo>
                    <a:pt x="388154" y="171293"/>
                    <a:pt x="388851" y="169289"/>
                    <a:pt x="388851" y="168592"/>
                  </a:cubicBezTo>
                  <a:cubicBezTo>
                    <a:pt x="388851" y="167285"/>
                    <a:pt x="387457" y="165891"/>
                    <a:pt x="387457" y="165194"/>
                  </a:cubicBezTo>
                  <a:cubicBezTo>
                    <a:pt x="387457" y="163887"/>
                    <a:pt x="388851" y="161796"/>
                    <a:pt x="388851" y="160489"/>
                  </a:cubicBezTo>
                  <a:cubicBezTo>
                    <a:pt x="388851" y="159792"/>
                    <a:pt x="387457" y="158485"/>
                    <a:pt x="386760" y="158485"/>
                  </a:cubicBezTo>
                  <a:cubicBezTo>
                    <a:pt x="385366" y="157788"/>
                    <a:pt x="383362" y="158485"/>
                    <a:pt x="382665" y="157788"/>
                  </a:cubicBezTo>
                  <a:cubicBezTo>
                    <a:pt x="381271" y="157091"/>
                    <a:pt x="380574" y="155784"/>
                    <a:pt x="379877" y="155087"/>
                  </a:cubicBezTo>
                  <a:cubicBezTo>
                    <a:pt x="379180" y="154390"/>
                    <a:pt x="377785" y="152386"/>
                    <a:pt x="377089" y="151689"/>
                  </a:cubicBezTo>
                  <a:cubicBezTo>
                    <a:pt x="376392" y="151689"/>
                    <a:pt x="374998" y="150992"/>
                    <a:pt x="374998" y="150382"/>
                  </a:cubicBezTo>
                  <a:cubicBezTo>
                    <a:pt x="374300" y="149685"/>
                    <a:pt x="373603" y="149075"/>
                    <a:pt x="372906" y="148378"/>
                  </a:cubicBezTo>
                  <a:cubicBezTo>
                    <a:pt x="371512" y="148378"/>
                    <a:pt x="368811" y="147681"/>
                    <a:pt x="368114" y="147681"/>
                  </a:cubicBezTo>
                  <a:lnTo>
                    <a:pt x="366720" y="146287"/>
                  </a:lnTo>
                  <a:cubicBezTo>
                    <a:pt x="366023" y="146287"/>
                    <a:pt x="364629" y="147681"/>
                    <a:pt x="363932" y="147681"/>
                  </a:cubicBezTo>
                  <a:cubicBezTo>
                    <a:pt x="363235" y="147681"/>
                    <a:pt x="361841" y="146984"/>
                    <a:pt x="361144" y="146984"/>
                  </a:cubicBezTo>
                  <a:cubicBezTo>
                    <a:pt x="360447" y="146287"/>
                    <a:pt x="359053" y="145677"/>
                    <a:pt x="358356" y="144980"/>
                  </a:cubicBezTo>
                  <a:cubicBezTo>
                    <a:pt x="356962" y="144283"/>
                    <a:pt x="356265" y="141582"/>
                    <a:pt x="354958" y="140276"/>
                  </a:cubicBezTo>
                  <a:cubicBezTo>
                    <a:pt x="354261" y="139579"/>
                    <a:pt x="351560" y="138272"/>
                    <a:pt x="350863" y="137575"/>
                  </a:cubicBezTo>
                  <a:cubicBezTo>
                    <a:pt x="350166" y="136181"/>
                    <a:pt x="349469" y="132173"/>
                    <a:pt x="348075" y="130866"/>
                  </a:cubicBezTo>
                  <a:cubicBezTo>
                    <a:pt x="347378" y="130169"/>
                    <a:pt x="345287" y="129472"/>
                    <a:pt x="344677" y="128862"/>
                  </a:cubicBezTo>
                  <a:cubicBezTo>
                    <a:pt x="343283" y="128165"/>
                    <a:pt x="341279" y="126161"/>
                    <a:pt x="339885" y="124854"/>
                  </a:cubicBezTo>
                  <a:cubicBezTo>
                    <a:pt x="338491" y="124157"/>
                    <a:pt x="335093" y="122153"/>
                    <a:pt x="333002" y="121456"/>
                  </a:cubicBezTo>
                  <a:cubicBezTo>
                    <a:pt x="332305" y="120759"/>
                    <a:pt x="330214" y="120759"/>
                    <a:pt x="328907" y="120759"/>
                  </a:cubicBezTo>
                  <a:cubicBezTo>
                    <a:pt x="327600" y="120759"/>
                    <a:pt x="325422" y="120062"/>
                    <a:pt x="324812" y="119452"/>
                  </a:cubicBezTo>
                  <a:cubicBezTo>
                    <a:pt x="324115" y="118755"/>
                    <a:pt x="322024" y="117448"/>
                    <a:pt x="320717" y="116751"/>
                  </a:cubicBezTo>
                  <a:cubicBezTo>
                    <a:pt x="320020" y="116054"/>
                    <a:pt x="319323" y="114050"/>
                    <a:pt x="318626" y="114050"/>
                  </a:cubicBezTo>
                  <a:cubicBezTo>
                    <a:pt x="317232" y="113353"/>
                    <a:pt x="313834" y="114050"/>
                    <a:pt x="313137" y="113353"/>
                  </a:cubicBezTo>
                  <a:cubicBezTo>
                    <a:pt x="311743" y="112656"/>
                    <a:pt x="311743" y="109955"/>
                    <a:pt x="311046" y="109345"/>
                  </a:cubicBezTo>
                  <a:cubicBezTo>
                    <a:pt x="310349" y="108038"/>
                    <a:pt x="308258" y="105337"/>
                    <a:pt x="307648" y="103943"/>
                  </a:cubicBezTo>
                  <a:cubicBezTo>
                    <a:pt x="306951" y="103246"/>
                    <a:pt x="304163" y="101939"/>
                    <a:pt x="303553" y="101242"/>
                  </a:cubicBezTo>
                  <a:cubicBezTo>
                    <a:pt x="302856" y="100545"/>
                    <a:pt x="302856" y="98541"/>
                    <a:pt x="302159" y="97844"/>
                  </a:cubicBezTo>
                  <a:cubicBezTo>
                    <a:pt x="301462" y="97147"/>
                    <a:pt x="300068" y="95840"/>
                    <a:pt x="299371" y="95143"/>
                  </a:cubicBezTo>
                  <a:cubicBezTo>
                    <a:pt x="297977" y="94446"/>
                    <a:pt x="295886" y="95143"/>
                    <a:pt x="294579" y="94446"/>
                  </a:cubicBezTo>
                  <a:cubicBezTo>
                    <a:pt x="293882" y="93139"/>
                    <a:pt x="292488" y="90439"/>
                    <a:pt x="291790" y="89044"/>
                  </a:cubicBezTo>
                  <a:cubicBezTo>
                    <a:pt x="291094" y="87738"/>
                    <a:pt x="289700" y="85037"/>
                    <a:pt x="289700" y="83643"/>
                  </a:cubicBezTo>
                  <a:cubicBezTo>
                    <a:pt x="289002" y="82336"/>
                    <a:pt x="289002" y="80245"/>
                    <a:pt x="288305" y="78938"/>
                  </a:cubicBezTo>
                  <a:cubicBezTo>
                    <a:pt x="287609" y="78241"/>
                    <a:pt x="286214" y="76934"/>
                    <a:pt x="285517" y="76237"/>
                  </a:cubicBezTo>
                  <a:cubicBezTo>
                    <a:pt x="284820" y="75540"/>
                    <a:pt x="283426" y="73536"/>
                    <a:pt x="282119" y="72839"/>
                  </a:cubicBezTo>
                  <a:cubicBezTo>
                    <a:pt x="281422" y="72142"/>
                    <a:pt x="279331" y="70835"/>
                    <a:pt x="278721" y="70138"/>
                  </a:cubicBezTo>
                  <a:cubicBezTo>
                    <a:pt x="277327" y="68831"/>
                    <a:pt x="277327" y="65433"/>
                    <a:pt x="276630" y="64039"/>
                  </a:cubicBezTo>
                  <a:cubicBezTo>
                    <a:pt x="275933" y="62732"/>
                    <a:pt x="274539" y="60641"/>
                    <a:pt x="273145" y="60031"/>
                  </a:cubicBezTo>
                  <a:cubicBezTo>
                    <a:pt x="272448" y="59334"/>
                    <a:pt x="271054" y="58027"/>
                    <a:pt x="270357" y="57330"/>
                  </a:cubicBezTo>
                  <a:cubicBezTo>
                    <a:pt x="268963" y="57330"/>
                    <a:pt x="266872" y="57330"/>
                    <a:pt x="266262" y="58027"/>
                  </a:cubicBezTo>
                  <a:cubicBezTo>
                    <a:pt x="265565" y="58027"/>
                    <a:pt x="264868" y="59334"/>
                    <a:pt x="264171" y="59334"/>
                  </a:cubicBezTo>
                  <a:cubicBezTo>
                    <a:pt x="262777" y="60031"/>
                    <a:pt x="260686" y="60641"/>
                    <a:pt x="259989" y="60641"/>
                  </a:cubicBezTo>
                  <a:cubicBezTo>
                    <a:pt x="258595" y="60641"/>
                    <a:pt x="255197" y="59944"/>
                    <a:pt x="253803" y="59334"/>
                  </a:cubicBezTo>
                  <a:cubicBezTo>
                    <a:pt x="253106" y="58637"/>
                    <a:pt x="251712" y="56633"/>
                    <a:pt x="251015" y="55936"/>
                  </a:cubicBezTo>
                  <a:cubicBezTo>
                    <a:pt x="249621" y="54629"/>
                    <a:pt x="247617" y="53932"/>
                    <a:pt x="246920" y="53235"/>
                  </a:cubicBezTo>
                  <a:cubicBezTo>
                    <a:pt x="246223" y="52538"/>
                    <a:pt x="244132" y="50534"/>
                    <a:pt x="243522" y="49837"/>
                  </a:cubicBezTo>
                  <a:cubicBezTo>
                    <a:pt x="242128" y="49140"/>
                    <a:pt x="240734" y="48530"/>
                    <a:pt x="240037" y="47833"/>
                  </a:cubicBezTo>
                  <a:cubicBezTo>
                    <a:pt x="238643" y="47833"/>
                    <a:pt x="236639" y="48530"/>
                    <a:pt x="235942" y="48530"/>
                  </a:cubicBezTo>
                  <a:cubicBezTo>
                    <a:pt x="235245" y="48530"/>
                    <a:pt x="233154" y="47833"/>
                    <a:pt x="232544" y="47136"/>
                  </a:cubicBezTo>
                  <a:cubicBezTo>
                    <a:pt x="230453" y="46439"/>
                    <a:pt x="227752" y="43128"/>
                    <a:pt x="225661" y="42431"/>
                  </a:cubicBezTo>
                  <a:cubicBezTo>
                    <a:pt x="224964" y="41734"/>
                    <a:pt x="222872" y="41124"/>
                    <a:pt x="222263" y="40427"/>
                  </a:cubicBezTo>
                  <a:cubicBezTo>
                    <a:pt x="221566" y="39730"/>
                    <a:pt x="220172" y="38423"/>
                    <a:pt x="220172" y="37726"/>
                  </a:cubicBezTo>
                  <a:cubicBezTo>
                    <a:pt x="220172" y="36332"/>
                    <a:pt x="222263" y="35025"/>
                    <a:pt x="222263" y="34328"/>
                  </a:cubicBezTo>
                  <a:cubicBezTo>
                    <a:pt x="222960" y="33021"/>
                    <a:pt x="222263" y="31627"/>
                    <a:pt x="222263" y="30320"/>
                  </a:cubicBezTo>
                  <a:cubicBezTo>
                    <a:pt x="222263" y="29623"/>
                    <a:pt x="221566" y="28316"/>
                    <a:pt x="221566" y="27619"/>
                  </a:cubicBezTo>
                  <a:cubicBezTo>
                    <a:pt x="221566" y="26922"/>
                    <a:pt x="222960" y="25616"/>
                    <a:pt x="223657" y="24919"/>
                  </a:cubicBezTo>
                  <a:cubicBezTo>
                    <a:pt x="223657" y="24221"/>
                    <a:pt x="225051" y="22915"/>
                    <a:pt x="225748" y="22218"/>
                  </a:cubicBezTo>
                  <a:cubicBezTo>
                    <a:pt x="226445" y="20911"/>
                    <a:pt x="226445" y="18210"/>
                    <a:pt x="227839" y="16816"/>
                  </a:cubicBezTo>
                  <a:cubicBezTo>
                    <a:pt x="228536" y="16119"/>
                    <a:pt x="230627" y="16119"/>
                    <a:pt x="231324" y="15422"/>
                  </a:cubicBezTo>
                  <a:cubicBezTo>
                    <a:pt x="232021" y="14725"/>
                    <a:pt x="232021" y="13418"/>
                    <a:pt x="232718" y="12721"/>
                  </a:cubicBezTo>
                  <a:cubicBezTo>
                    <a:pt x="233415" y="12024"/>
                    <a:pt x="234112" y="10717"/>
                    <a:pt x="234809" y="10717"/>
                  </a:cubicBezTo>
                  <a:cubicBezTo>
                    <a:pt x="235506" y="10020"/>
                    <a:pt x="236900" y="10020"/>
                    <a:pt x="237597" y="9410"/>
                  </a:cubicBezTo>
                  <a:cubicBezTo>
                    <a:pt x="238294" y="8103"/>
                    <a:pt x="237597" y="6012"/>
                    <a:pt x="237597" y="4705"/>
                  </a:cubicBezTo>
                  <a:lnTo>
                    <a:pt x="237597" y="0"/>
                  </a:lnTo>
                  <a:cubicBezTo>
                    <a:pt x="236900" y="697"/>
                    <a:pt x="236203" y="697"/>
                    <a:pt x="236203" y="697"/>
                  </a:cubicBezTo>
                  <a:cubicBezTo>
                    <a:pt x="234112" y="1394"/>
                    <a:pt x="229320" y="2004"/>
                    <a:pt x="227229" y="2004"/>
                  </a:cubicBezTo>
                  <a:cubicBezTo>
                    <a:pt x="220346" y="4008"/>
                    <a:pt x="205186" y="7406"/>
                    <a:pt x="198303" y="8713"/>
                  </a:cubicBezTo>
                  <a:cubicBezTo>
                    <a:pt x="185930" y="10717"/>
                    <a:pt x="161099" y="15422"/>
                    <a:pt x="149424" y="17513"/>
                  </a:cubicBezTo>
                  <a:cubicBezTo>
                    <a:pt x="142541" y="18210"/>
                    <a:pt x="130169" y="20214"/>
                    <a:pt x="121195" y="21521"/>
                  </a:cubicBezTo>
                  <a:cubicBezTo>
                    <a:pt x="119103" y="22218"/>
                    <a:pt x="117100" y="22218"/>
                    <a:pt x="115009" y="22827"/>
                  </a:cubicBezTo>
                  <a:cubicBezTo>
                    <a:pt x="107428" y="24134"/>
                    <a:pt x="92268" y="26225"/>
                    <a:pt x="84688" y="27532"/>
                  </a:cubicBezTo>
                  <a:cubicBezTo>
                    <a:pt x="71619" y="29536"/>
                    <a:pt x="45481" y="34241"/>
                    <a:pt x="32324" y="36332"/>
                  </a:cubicBezTo>
                  <a:cubicBezTo>
                    <a:pt x="24744" y="37726"/>
                    <a:pt x="10978" y="39730"/>
                    <a:pt x="0" y="41037"/>
                  </a:cubicBezTo>
                  <a:lnTo>
                    <a:pt x="40602" y="159531"/>
                  </a:lnTo>
                  <a:cubicBezTo>
                    <a:pt x="71532" y="253803"/>
                    <a:pt x="78502" y="276020"/>
                    <a:pt x="80506" y="281422"/>
                  </a:cubicBezTo>
                  <a:cubicBezTo>
                    <a:pt x="81900" y="282729"/>
                    <a:pt x="83294" y="283426"/>
                    <a:pt x="83904" y="284820"/>
                  </a:cubicBezTo>
                  <a:lnTo>
                    <a:pt x="83904" y="286824"/>
                  </a:lnTo>
                  <a:cubicBezTo>
                    <a:pt x="84601" y="287521"/>
                    <a:pt x="85298" y="287521"/>
                    <a:pt x="85995" y="288131"/>
                  </a:cubicBezTo>
                  <a:cubicBezTo>
                    <a:pt x="86692" y="289438"/>
                    <a:pt x="87389" y="290832"/>
                    <a:pt x="87389" y="291529"/>
                  </a:cubicBezTo>
                  <a:cubicBezTo>
                    <a:pt x="87851" y="291991"/>
                    <a:pt x="88086" y="292427"/>
                    <a:pt x="88086" y="292836"/>
                  </a:cubicBezTo>
                  <a:cubicBezTo>
                    <a:pt x="88783" y="293533"/>
                    <a:pt x="88783" y="294143"/>
                    <a:pt x="89480" y="294840"/>
                  </a:cubicBezTo>
                  <a:cubicBezTo>
                    <a:pt x="90177" y="295537"/>
                    <a:pt x="90177" y="297541"/>
                    <a:pt x="90874" y="298238"/>
                  </a:cubicBezTo>
                  <a:lnTo>
                    <a:pt x="90874" y="300242"/>
                  </a:lnTo>
                  <a:cubicBezTo>
                    <a:pt x="91571" y="300242"/>
                    <a:pt x="91571" y="300939"/>
                    <a:pt x="92268" y="300939"/>
                  </a:cubicBezTo>
                  <a:cubicBezTo>
                    <a:pt x="92268" y="300939"/>
                    <a:pt x="93662" y="302943"/>
                    <a:pt x="94359" y="304337"/>
                  </a:cubicBezTo>
                  <a:cubicBezTo>
                    <a:pt x="94359" y="305034"/>
                    <a:pt x="94359" y="305644"/>
                    <a:pt x="95056" y="307038"/>
                  </a:cubicBezTo>
                  <a:lnTo>
                    <a:pt x="95056" y="308432"/>
                  </a:lnTo>
                  <a:cubicBezTo>
                    <a:pt x="95753" y="309739"/>
                    <a:pt x="95753" y="310436"/>
                    <a:pt x="96450" y="310436"/>
                  </a:cubicBezTo>
                  <a:cubicBezTo>
                    <a:pt x="96450" y="311133"/>
                    <a:pt x="97147" y="311133"/>
                    <a:pt x="97147" y="311133"/>
                  </a:cubicBezTo>
                  <a:cubicBezTo>
                    <a:pt x="97609" y="311595"/>
                    <a:pt x="98080" y="311830"/>
                    <a:pt x="98541" y="311830"/>
                  </a:cubicBezTo>
                  <a:cubicBezTo>
                    <a:pt x="99935" y="313137"/>
                    <a:pt x="100632" y="313834"/>
                    <a:pt x="101330" y="314531"/>
                  </a:cubicBezTo>
                  <a:lnTo>
                    <a:pt x="102026" y="315228"/>
                  </a:lnTo>
                  <a:cubicBezTo>
                    <a:pt x="103421" y="316535"/>
                    <a:pt x="104815" y="317232"/>
                    <a:pt x="105425" y="318626"/>
                  </a:cubicBezTo>
                  <a:cubicBezTo>
                    <a:pt x="106121" y="319933"/>
                    <a:pt x="106121" y="321327"/>
                    <a:pt x="106121" y="322634"/>
                  </a:cubicBezTo>
                  <a:cubicBezTo>
                    <a:pt x="106819" y="323331"/>
                    <a:pt x="106819" y="323941"/>
                    <a:pt x="106819" y="324638"/>
                  </a:cubicBezTo>
                  <a:cubicBezTo>
                    <a:pt x="107516" y="324638"/>
                    <a:pt x="108910" y="325335"/>
                    <a:pt x="110304" y="325945"/>
                  </a:cubicBezTo>
                  <a:cubicBezTo>
                    <a:pt x="111001" y="327948"/>
                    <a:pt x="111001" y="329952"/>
                    <a:pt x="111001" y="330649"/>
                  </a:cubicBezTo>
                  <a:lnTo>
                    <a:pt x="111001" y="331346"/>
                  </a:lnTo>
                  <a:cubicBezTo>
                    <a:pt x="110304" y="331346"/>
                    <a:pt x="110304" y="332043"/>
                    <a:pt x="110304" y="332653"/>
                  </a:cubicBezTo>
                  <a:cubicBezTo>
                    <a:pt x="110304" y="333263"/>
                    <a:pt x="111001" y="333960"/>
                    <a:pt x="111001" y="335354"/>
                  </a:cubicBezTo>
                  <a:cubicBezTo>
                    <a:pt x="111698" y="336661"/>
                    <a:pt x="111001" y="339362"/>
                    <a:pt x="110304" y="340059"/>
                  </a:cubicBezTo>
                  <a:lnTo>
                    <a:pt x="110304" y="340756"/>
                  </a:lnTo>
                  <a:cubicBezTo>
                    <a:pt x="111698" y="340756"/>
                    <a:pt x="113092" y="340756"/>
                    <a:pt x="114486" y="341453"/>
                  </a:cubicBezTo>
                  <a:lnTo>
                    <a:pt x="115880" y="342760"/>
                  </a:lnTo>
                  <a:lnTo>
                    <a:pt x="116577" y="342760"/>
                  </a:lnTo>
                  <a:cubicBezTo>
                    <a:pt x="117274" y="342760"/>
                    <a:pt x="117971" y="343457"/>
                    <a:pt x="119365" y="344067"/>
                  </a:cubicBezTo>
                  <a:cubicBezTo>
                    <a:pt x="120759" y="344764"/>
                    <a:pt x="122153" y="347465"/>
                    <a:pt x="122153" y="350166"/>
                  </a:cubicBezTo>
                  <a:cubicBezTo>
                    <a:pt x="121456" y="351473"/>
                    <a:pt x="120759" y="352170"/>
                    <a:pt x="119365" y="352867"/>
                  </a:cubicBezTo>
                  <a:lnTo>
                    <a:pt x="119365" y="354174"/>
                  </a:lnTo>
                  <a:cubicBezTo>
                    <a:pt x="119365" y="354871"/>
                    <a:pt x="118668" y="356875"/>
                    <a:pt x="117274" y="357572"/>
                  </a:cubicBezTo>
                  <a:cubicBezTo>
                    <a:pt x="116577" y="358269"/>
                    <a:pt x="115880" y="358269"/>
                    <a:pt x="115183" y="358269"/>
                  </a:cubicBezTo>
                  <a:cubicBezTo>
                    <a:pt x="115183" y="358966"/>
                    <a:pt x="114486" y="358966"/>
                    <a:pt x="114486" y="358966"/>
                  </a:cubicBezTo>
                  <a:cubicBezTo>
                    <a:pt x="114486" y="360273"/>
                    <a:pt x="113092" y="360970"/>
                    <a:pt x="111698" y="362364"/>
                  </a:cubicBezTo>
                  <a:lnTo>
                    <a:pt x="110304" y="363671"/>
                  </a:lnTo>
                  <a:cubicBezTo>
                    <a:pt x="109606" y="363671"/>
                    <a:pt x="108910" y="364368"/>
                    <a:pt x="108910" y="364368"/>
                  </a:cubicBezTo>
                  <a:cubicBezTo>
                    <a:pt x="108212" y="365065"/>
                    <a:pt x="108212" y="365762"/>
                    <a:pt x="107516" y="365762"/>
                  </a:cubicBezTo>
                  <a:cubicBezTo>
                    <a:pt x="108212" y="367069"/>
                    <a:pt x="109606" y="367766"/>
                    <a:pt x="109606" y="369160"/>
                  </a:cubicBezTo>
                  <a:cubicBezTo>
                    <a:pt x="110304" y="371164"/>
                    <a:pt x="109606" y="372558"/>
                    <a:pt x="108910" y="373865"/>
                  </a:cubicBezTo>
                  <a:lnTo>
                    <a:pt x="108910" y="375869"/>
                  </a:lnTo>
                  <a:cubicBezTo>
                    <a:pt x="108910" y="375869"/>
                    <a:pt x="108910" y="376566"/>
                    <a:pt x="109606" y="377176"/>
                  </a:cubicBezTo>
                  <a:cubicBezTo>
                    <a:pt x="109606" y="378570"/>
                    <a:pt x="110304" y="379180"/>
                    <a:pt x="110304" y="380574"/>
                  </a:cubicBezTo>
                  <a:cubicBezTo>
                    <a:pt x="110304" y="381968"/>
                    <a:pt x="109606" y="383275"/>
                    <a:pt x="109606" y="384581"/>
                  </a:cubicBezTo>
                  <a:cubicBezTo>
                    <a:pt x="109606" y="385278"/>
                    <a:pt x="108910" y="385888"/>
                    <a:pt x="108910" y="385888"/>
                  </a:cubicBezTo>
                  <a:lnTo>
                    <a:pt x="108910" y="389896"/>
                  </a:lnTo>
                  <a:cubicBezTo>
                    <a:pt x="108910" y="391900"/>
                    <a:pt x="106121" y="395995"/>
                    <a:pt x="106121" y="395995"/>
                  </a:cubicBezTo>
                  <a:cubicBezTo>
                    <a:pt x="106121" y="396692"/>
                    <a:pt x="105425" y="396692"/>
                    <a:pt x="104727" y="397389"/>
                  </a:cubicBezTo>
                  <a:lnTo>
                    <a:pt x="104727" y="400090"/>
                  </a:lnTo>
                  <a:cubicBezTo>
                    <a:pt x="104727" y="400787"/>
                    <a:pt x="106121" y="404098"/>
                    <a:pt x="106121" y="404795"/>
                  </a:cubicBezTo>
                  <a:cubicBezTo>
                    <a:pt x="106121" y="405492"/>
                    <a:pt x="106819" y="406189"/>
                    <a:pt x="106819" y="406189"/>
                  </a:cubicBezTo>
                  <a:cubicBezTo>
                    <a:pt x="107516" y="406886"/>
                    <a:pt x="107516" y="408193"/>
                    <a:pt x="107516" y="408890"/>
                  </a:cubicBezTo>
                  <a:cubicBezTo>
                    <a:pt x="108212" y="409587"/>
                    <a:pt x="108212" y="410894"/>
                    <a:pt x="108910" y="412288"/>
                  </a:cubicBezTo>
                  <a:lnTo>
                    <a:pt x="108910" y="414989"/>
                  </a:lnTo>
                  <a:cubicBezTo>
                    <a:pt x="109606" y="415686"/>
                    <a:pt x="109606" y="416993"/>
                    <a:pt x="109606" y="416993"/>
                  </a:cubicBezTo>
                  <a:cubicBezTo>
                    <a:pt x="109606" y="417690"/>
                    <a:pt x="110304" y="418387"/>
                    <a:pt x="111001" y="418387"/>
                  </a:cubicBezTo>
                  <a:lnTo>
                    <a:pt x="111698" y="419084"/>
                  </a:lnTo>
                  <a:cubicBezTo>
                    <a:pt x="113092" y="419084"/>
                    <a:pt x="113789" y="419781"/>
                    <a:pt x="115183" y="420391"/>
                  </a:cubicBezTo>
                  <a:cubicBezTo>
                    <a:pt x="115880" y="421698"/>
                    <a:pt x="116577" y="423092"/>
                    <a:pt x="116577" y="424399"/>
                  </a:cubicBezTo>
                  <a:cubicBezTo>
                    <a:pt x="117274" y="425706"/>
                    <a:pt x="117274" y="426403"/>
                    <a:pt x="117274" y="427797"/>
                  </a:cubicBezTo>
                  <a:lnTo>
                    <a:pt x="117274" y="429801"/>
                  </a:lnTo>
                  <a:lnTo>
                    <a:pt x="117971" y="430498"/>
                  </a:lnTo>
                  <a:cubicBezTo>
                    <a:pt x="118668" y="431805"/>
                    <a:pt x="119365" y="432502"/>
                    <a:pt x="120062" y="433199"/>
                  </a:cubicBezTo>
                  <a:cubicBezTo>
                    <a:pt x="120759" y="434506"/>
                    <a:pt x="121456" y="437904"/>
                    <a:pt x="120759" y="439908"/>
                  </a:cubicBezTo>
                  <a:cubicBezTo>
                    <a:pt x="120759" y="441214"/>
                    <a:pt x="120062" y="441911"/>
                    <a:pt x="119365" y="443306"/>
                  </a:cubicBezTo>
                  <a:lnTo>
                    <a:pt x="119365" y="444612"/>
                  </a:lnTo>
                  <a:cubicBezTo>
                    <a:pt x="120062" y="445309"/>
                    <a:pt x="120759" y="446616"/>
                    <a:pt x="120759" y="448010"/>
                  </a:cubicBezTo>
                  <a:cubicBezTo>
                    <a:pt x="120759" y="449404"/>
                    <a:pt x="120759" y="450711"/>
                    <a:pt x="120062" y="453412"/>
                  </a:cubicBezTo>
                  <a:lnTo>
                    <a:pt x="120062" y="454109"/>
                  </a:lnTo>
                  <a:cubicBezTo>
                    <a:pt x="119600" y="454571"/>
                    <a:pt x="119365" y="455007"/>
                    <a:pt x="119365" y="455416"/>
                  </a:cubicBezTo>
                  <a:cubicBezTo>
                    <a:pt x="119365" y="456113"/>
                    <a:pt x="118668" y="456810"/>
                    <a:pt x="118668" y="456810"/>
                  </a:cubicBezTo>
                  <a:cubicBezTo>
                    <a:pt x="118668" y="456810"/>
                    <a:pt x="119365" y="457507"/>
                    <a:pt x="119365" y="458117"/>
                  </a:cubicBezTo>
                  <a:cubicBezTo>
                    <a:pt x="119365" y="458727"/>
                    <a:pt x="120062" y="460121"/>
                    <a:pt x="120062" y="461515"/>
                  </a:cubicBezTo>
                  <a:cubicBezTo>
                    <a:pt x="120062" y="462909"/>
                    <a:pt x="119365" y="465523"/>
                    <a:pt x="119365" y="466917"/>
                  </a:cubicBezTo>
                  <a:cubicBezTo>
                    <a:pt x="118668" y="466917"/>
                    <a:pt x="118668" y="467614"/>
                    <a:pt x="118668" y="467614"/>
                  </a:cubicBezTo>
                  <a:lnTo>
                    <a:pt x="118668" y="468921"/>
                  </a:lnTo>
                  <a:lnTo>
                    <a:pt x="119365" y="468921"/>
                  </a:lnTo>
                  <a:lnTo>
                    <a:pt x="119365" y="469618"/>
                  </a:lnTo>
                  <a:cubicBezTo>
                    <a:pt x="120062" y="470315"/>
                    <a:pt x="120759" y="471622"/>
                    <a:pt x="120759" y="472319"/>
                  </a:cubicBezTo>
                  <a:cubicBezTo>
                    <a:pt x="121456" y="473626"/>
                    <a:pt x="121456" y="475020"/>
                    <a:pt x="120759" y="475717"/>
                  </a:cubicBezTo>
                  <a:cubicBezTo>
                    <a:pt x="120759" y="476179"/>
                    <a:pt x="120994" y="476414"/>
                    <a:pt x="121456" y="476414"/>
                  </a:cubicBezTo>
                  <a:cubicBezTo>
                    <a:pt x="122153" y="477111"/>
                    <a:pt x="122850" y="477111"/>
                    <a:pt x="122850" y="477808"/>
                  </a:cubicBezTo>
                  <a:cubicBezTo>
                    <a:pt x="123547" y="478505"/>
                    <a:pt x="124244" y="479115"/>
                    <a:pt x="124244" y="479812"/>
                  </a:cubicBezTo>
                  <a:lnTo>
                    <a:pt x="124244" y="480509"/>
                  </a:lnTo>
                  <a:lnTo>
                    <a:pt x="124941" y="480509"/>
                  </a:lnTo>
                  <a:cubicBezTo>
                    <a:pt x="125638" y="480509"/>
                    <a:pt x="127032" y="481206"/>
                    <a:pt x="127729" y="481816"/>
                  </a:cubicBezTo>
                  <a:cubicBezTo>
                    <a:pt x="128426" y="483123"/>
                    <a:pt x="129123" y="484517"/>
                    <a:pt x="129123" y="485214"/>
                  </a:cubicBezTo>
                  <a:cubicBezTo>
                    <a:pt x="129820" y="485214"/>
                    <a:pt x="129820" y="485911"/>
                    <a:pt x="129820" y="485911"/>
                  </a:cubicBezTo>
                  <a:lnTo>
                    <a:pt x="129820" y="486608"/>
                  </a:lnTo>
                  <a:cubicBezTo>
                    <a:pt x="130517" y="486608"/>
                    <a:pt x="131911" y="487305"/>
                    <a:pt x="132608" y="487915"/>
                  </a:cubicBezTo>
                  <a:cubicBezTo>
                    <a:pt x="133305" y="489222"/>
                    <a:pt x="134002" y="490616"/>
                    <a:pt x="134002" y="492620"/>
                  </a:cubicBezTo>
                  <a:lnTo>
                    <a:pt x="134699" y="493317"/>
                  </a:lnTo>
                  <a:cubicBezTo>
                    <a:pt x="134699" y="494014"/>
                    <a:pt x="134699" y="494624"/>
                    <a:pt x="135396" y="495321"/>
                  </a:cubicBezTo>
                  <a:lnTo>
                    <a:pt x="135396" y="496018"/>
                  </a:lnTo>
                  <a:lnTo>
                    <a:pt x="136093" y="500026"/>
                  </a:lnTo>
                  <a:lnTo>
                    <a:pt x="133305" y="500723"/>
                  </a:lnTo>
                  <a:cubicBezTo>
                    <a:pt x="133305" y="500723"/>
                    <a:pt x="134002" y="501420"/>
                    <a:pt x="134002" y="502030"/>
                  </a:cubicBezTo>
                  <a:cubicBezTo>
                    <a:pt x="134699" y="502727"/>
                    <a:pt x="135396" y="504033"/>
                    <a:pt x="135396" y="504731"/>
                  </a:cubicBezTo>
                  <a:cubicBezTo>
                    <a:pt x="136093" y="505427"/>
                    <a:pt x="136791" y="506734"/>
                    <a:pt x="137487" y="507431"/>
                  </a:cubicBezTo>
                  <a:cubicBezTo>
                    <a:pt x="138184" y="508128"/>
                    <a:pt x="139578" y="509436"/>
                    <a:pt x="140276" y="510132"/>
                  </a:cubicBezTo>
                  <a:cubicBezTo>
                    <a:pt x="140973" y="511439"/>
                    <a:pt x="141670" y="513530"/>
                    <a:pt x="142367" y="514140"/>
                  </a:cubicBezTo>
                  <a:lnTo>
                    <a:pt x="142367" y="518148"/>
                  </a:lnTo>
                  <a:cubicBezTo>
                    <a:pt x="143063" y="518148"/>
                    <a:pt x="143063" y="518845"/>
                    <a:pt x="143761" y="519455"/>
                  </a:cubicBezTo>
                  <a:cubicBezTo>
                    <a:pt x="143761" y="520152"/>
                    <a:pt x="144458" y="522156"/>
                    <a:pt x="145155" y="522156"/>
                  </a:cubicBezTo>
                  <a:cubicBezTo>
                    <a:pt x="145852" y="522853"/>
                    <a:pt x="147246" y="524160"/>
                    <a:pt x="147943" y="524857"/>
                  </a:cubicBezTo>
                  <a:cubicBezTo>
                    <a:pt x="148640" y="525554"/>
                    <a:pt x="150731" y="528255"/>
                    <a:pt x="150731" y="528255"/>
                  </a:cubicBezTo>
                  <a:lnTo>
                    <a:pt x="201004" y="522853"/>
                  </a:lnTo>
                  <a:lnTo>
                    <a:pt x="314618" y="510742"/>
                  </a:lnTo>
                  <a:lnTo>
                    <a:pt x="374475" y="504033"/>
                  </a:lnTo>
                  <a:lnTo>
                    <a:pt x="421262" y="498632"/>
                  </a:lnTo>
                  <a:cubicBezTo>
                    <a:pt x="421262" y="498632"/>
                    <a:pt x="422656" y="499329"/>
                    <a:pt x="422656" y="499938"/>
                  </a:cubicBezTo>
                  <a:cubicBezTo>
                    <a:pt x="423353" y="500636"/>
                    <a:pt x="422656" y="501942"/>
                    <a:pt x="422656" y="502639"/>
                  </a:cubicBezTo>
                  <a:cubicBezTo>
                    <a:pt x="422656" y="503336"/>
                    <a:pt x="423353" y="503946"/>
                    <a:pt x="423353" y="504643"/>
                  </a:cubicBezTo>
                  <a:cubicBezTo>
                    <a:pt x="424050" y="505341"/>
                    <a:pt x="425444" y="505950"/>
                    <a:pt x="426141" y="505950"/>
                  </a:cubicBezTo>
                  <a:cubicBezTo>
                    <a:pt x="426141" y="506647"/>
                    <a:pt x="427536" y="507344"/>
                    <a:pt x="427536" y="507954"/>
                  </a:cubicBezTo>
                  <a:cubicBezTo>
                    <a:pt x="428232" y="509348"/>
                    <a:pt x="426838" y="511962"/>
                    <a:pt x="427536" y="513356"/>
                  </a:cubicBezTo>
                  <a:cubicBezTo>
                    <a:pt x="427536" y="514053"/>
                    <a:pt x="428232" y="515360"/>
                    <a:pt x="428232" y="516057"/>
                  </a:cubicBezTo>
                  <a:cubicBezTo>
                    <a:pt x="428232" y="516754"/>
                    <a:pt x="428930" y="518758"/>
                    <a:pt x="428930" y="519455"/>
                  </a:cubicBezTo>
                  <a:cubicBezTo>
                    <a:pt x="429627" y="520152"/>
                    <a:pt x="431021" y="521459"/>
                    <a:pt x="431718" y="522156"/>
                  </a:cubicBezTo>
                  <a:lnTo>
                    <a:pt x="435116" y="522156"/>
                  </a:lnTo>
                  <a:cubicBezTo>
                    <a:pt x="435813" y="521459"/>
                    <a:pt x="436510" y="520152"/>
                    <a:pt x="437207" y="520152"/>
                  </a:cubicBezTo>
                  <a:cubicBezTo>
                    <a:pt x="437904" y="519455"/>
                    <a:pt x="439298" y="519455"/>
                    <a:pt x="439995" y="519455"/>
                  </a:cubicBezTo>
                  <a:cubicBezTo>
                    <a:pt x="440692" y="519455"/>
                    <a:pt x="442783" y="520762"/>
                    <a:pt x="443393" y="520762"/>
                  </a:cubicBezTo>
                  <a:cubicBezTo>
                    <a:pt x="444090" y="520065"/>
                    <a:pt x="445484" y="519455"/>
                    <a:pt x="445484" y="518758"/>
                  </a:cubicBezTo>
                  <a:cubicBezTo>
                    <a:pt x="446181" y="518061"/>
                    <a:pt x="446878" y="516754"/>
                    <a:pt x="446878" y="516057"/>
                  </a:cubicBezTo>
                  <a:cubicBezTo>
                    <a:pt x="447575" y="514053"/>
                    <a:pt x="445484" y="510655"/>
                    <a:pt x="445484" y="508651"/>
                  </a:cubicBezTo>
                  <a:cubicBezTo>
                    <a:pt x="445484" y="507954"/>
                    <a:pt x="446181" y="505950"/>
                    <a:pt x="446181" y="505253"/>
                  </a:cubicBezTo>
                  <a:cubicBezTo>
                    <a:pt x="445484" y="503946"/>
                    <a:pt x="444787" y="502552"/>
                    <a:pt x="444787" y="501245"/>
                  </a:cubicBezTo>
                  <a:cubicBezTo>
                    <a:pt x="444787" y="500548"/>
                    <a:pt x="445484" y="499241"/>
                    <a:pt x="445484" y="498545"/>
                  </a:cubicBezTo>
                  <a:cubicBezTo>
                    <a:pt x="445484" y="497237"/>
                    <a:pt x="444787" y="495146"/>
                    <a:pt x="444787" y="493840"/>
                  </a:cubicBezTo>
                  <a:cubicBezTo>
                    <a:pt x="444090" y="493142"/>
                    <a:pt x="444787" y="491139"/>
                    <a:pt x="444090" y="490441"/>
                  </a:cubicBezTo>
                  <a:cubicBezTo>
                    <a:pt x="443393" y="489745"/>
                    <a:pt x="441302" y="489047"/>
                    <a:pt x="440605" y="488438"/>
                  </a:cubicBezTo>
                  <a:cubicBezTo>
                    <a:pt x="439908" y="487741"/>
                    <a:pt x="438513" y="487044"/>
                    <a:pt x="438513" y="486434"/>
                  </a:cubicBezTo>
                  <a:cubicBezTo>
                    <a:pt x="437817" y="485040"/>
                    <a:pt x="437119" y="483733"/>
                    <a:pt x="437119" y="482426"/>
                  </a:cubicBezTo>
                  <a:cubicBezTo>
                    <a:pt x="437817" y="481729"/>
                    <a:pt x="439211" y="480422"/>
                    <a:pt x="439211" y="479725"/>
                  </a:cubicBezTo>
                  <a:cubicBezTo>
                    <a:pt x="439211" y="479028"/>
                    <a:pt x="437119" y="476327"/>
                    <a:pt x="437817" y="475717"/>
                  </a:cubicBezTo>
                  <a:cubicBezTo>
                    <a:pt x="437817" y="475020"/>
                    <a:pt x="438513" y="475020"/>
                    <a:pt x="439211" y="474410"/>
                  </a:cubicBezTo>
                  <a:cubicBezTo>
                    <a:pt x="439211" y="474410"/>
                    <a:pt x="439908" y="473713"/>
                    <a:pt x="439908" y="473103"/>
                  </a:cubicBezTo>
                  <a:cubicBezTo>
                    <a:pt x="439908" y="473103"/>
                    <a:pt x="438513" y="472406"/>
                    <a:pt x="438513" y="471796"/>
                  </a:cubicBezTo>
                  <a:cubicBezTo>
                    <a:pt x="438513" y="471796"/>
                    <a:pt x="437817" y="470489"/>
                    <a:pt x="438513" y="469792"/>
                  </a:cubicBezTo>
                  <a:cubicBezTo>
                    <a:pt x="438513" y="469095"/>
                    <a:pt x="439908" y="469095"/>
                    <a:pt x="439908" y="469095"/>
                  </a:cubicBezTo>
                  <a:cubicBezTo>
                    <a:pt x="440605" y="469095"/>
                    <a:pt x="441302" y="470402"/>
                    <a:pt x="441999" y="470402"/>
                  </a:cubicBezTo>
                  <a:cubicBezTo>
                    <a:pt x="441999" y="470402"/>
                    <a:pt x="443393" y="470402"/>
                    <a:pt x="443393" y="469705"/>
                  </a:cubicBezTo>
                  <a:cubicBezTo>
                    <a:pt x="444090" y="469008"/>
                    <a:pt x="443393" y="467004"/>
                    <a:pt x="443393" y="466307"/>
                  </a:cubicBezTo>
                  <a:cubicBezTo>
                    <a:pt x="443393" y="465610"/>
                    <a:pt x="443393" y="464303"/>
                    <a:pt x="444090" y="463606"/>
                  </a:cubicBezTo>
                  <a:cubicBezTo>
                    <a:pt x="444787" y="463606"/>
                    <a:pt x="446181" y="464913"/>
                    <a:pt x="446878" y="464913"/>
                  </a:cubicBezTo>
                  <a:cubicBezTo>
                    <a:pt x="447575" y="464913"/>
                    <a:pt x="448969" y="464913"/>
                    <a:pt x="449666" y="464216"/>
                  </a:cubicBezTo>
                  <a:cubicBezTo>
                    <a:pt x="450363" y="464216"/>
                    <a:pt x="451060" y="463519"/>
                    <a:pt x="451757" y="464216"/>
                  </a:cubicBezTo>
                  <a:cubicBezTo>
                    <a:pt x="452454" y="464216"/>
                    <a:pt x="452454" y="465610"/>
                    <a:pt x="453151" y="466220"/>
                  </a:cubicBezTo>
                  <a:cubicBezTo>
                    <a:pt x="453848" y="466220"/>
                    <a:pt x="455242" y="466917"/>
                    <a:pt x="455939" y="466917"/>
                  </a:cubicBezTo>
                  <a:cubicBezTo>
                    <a:pt x="456636" y="466917"/>
                    <a:pt x="458030" y="466220"/>
                    <a:pt x="458727" y="466220"/>
                  </a:cubicBezTo>
                  <a:cubicBezTo>
                    <a:pt x="459424" y="466220"/>
                    <a:pt x="460818" y="465523"/>
                    <a:pt x="461515" y="465523"/>
                  </a:cubicBezTo>
                  <a:cubicBezTo>
                    <a:pt x="462212" y="466220"/>
                    <a:pt x="462909" y="467527"/>
                    <a:pt x="463606" y="467527"/>
                  </a:cubicBezTo>
                  <a:cubicBezTo>
                    <a:pt x="465000" y="467527"/>
                    <a:pt x="466394" y="466830"/>
                    <a:pt x="467004" y="466830"/>
                  </a:cubicBezTo>
                  <a:cubicBezTo>
                    <a:pt x="467614" y="466830"/>
                    <a:pt x="468398" y="468137"/>
                    <a:pt x="469095" y="468834"/>
                  </a:cubicBezTo>
                  <a:lnTo>
                    <a:pt x="473190" y="468834"/>
                  </a:lnTo>
                  <a:cubicBezTo>
                    <a:pt x="473887" y="468834"/>
                    <a:pt x="475281" y="466830"/>
                    <a:pt x="475979" y="467527"/>
                  </a:cubicBezTo>
                  <a:cubicBezTo>
                    <a:pt x="476675" y="467527"/>
                    <a:pt x="477373" y="468834"/>
                    <a:pt x="478069" y="469531"/>
                  </a:cubicBezTo>
                  <a:cubicBezTo>
                    <a:pt x="479464" y="470228"/>
                    <a:pt x="481468" y="469531"/>
                    <a:pt x="482861" y="469531"/>
                  </a:cubicBezTo>
                  <a:cubicBezTo>
                    <a:pt x="483559" y="469531"/>
                    <a:pt x="484953" y="468834"/>
                    <a:pt x="485650" y="468834"/>
                  </a:cubicBezTo>
                  <a:cubicBezTo>
                    <a:pt x="487044" y="468834"/>
                    <a:pt x="488438" y="469531"/>
                    <a:pt x="489832" y="469531"/>
                  </a:cubicBezTo>
                  <a:cubicBezTo>
                    <a:pt x="490529" y="469531"/>
                    <a:pt x="490529" y="467527"/>
                    <a:pt x="491226" y="466830"/>
                  </a:cubicBezTo>
                  <a:lnTo>
                    <a:pt x="494711" y="466830"/>
                  </a:lnTo>
                  <a:cubicBezTo>
                    <a:pt x="495408" y="466830"/>
                    <a:pt x="497499" y="468834"/>
                    <a:pt x="498109" y="468834"/>
                  </a:cubicBezTo>
                  <a:cubicBezTo>
                    <a:pt x="498719" y="468834"/>
                    <a:pt x="500200" y="468834"/>
                    <a:pt x="500897" y="468137"/>
                  </a:cubicBezTo>
                  <a:cubicBezTo>
                    <a:pt x="500897" y="468137"/>
                    <a:pt x="500897" y="467440"/>
                    <a:pt x="500200" y="467440"/>
                  </a:cubicBezTo>
                  <a:cubicBezTo>
                    <a:pt x="499503" y="466743"/>
                    <a:pt x="498109" y="466046"/>
                    <a:pt x="497412" y="466046"/>
                  </a:cubicBezTo>
                  <a:cubicBezTo>
                    <a:pt x="497412" y="465349"/>
                    <a:pt x="496715" y="463345"/>
                    <a:pt x="496715" y="462648"/>
                  </a:cubicBezTo>
                  <a:cubicBezTo>
                    <a:pt x="496018" y="461951"/>
                    <a:pt x="496018" y="459947"/>
                    <a:pt x="496018" y="459250"/>
                  </a:cubicBezTo>
                  <a:cubicBezTo>
                    <a:pt x="496018" y="457943"/>
                    <a:pt x="498109" y="455242"/>
                    <a:pt x="498109" y="453848"/>
                  </a:cubicBezTo>
                  <a:cubicBezTo>
                    <a:pt x="498806" y="452541"/>
                    <a:pt x="498806" y="450450"/>
                    <a:pt x="498806" y="449143"/>
                  </a:cubicBezTo>
                  <a:lnTo>
                    <a:pt x="498806" y="441040"/>
                  </a:lnTo>
                  <a:cubicBezTo>
                    <a:pt x="498806" y="439733"/>
                    <a:pt x="498109" y="437642"/>
                    <a:pt x="497412" y="436335"/>
                  </a:cubicBezTo>
                  <a:cubicBezTo>
                    <a:pt x="497412" y="436335"/>
                    <a:pt x="496018" y="435638"/>
                    <a:pt x="495321" y="436335"/>
                  </a:cubicBezTo>
                  <a:cubicBezTo>
                    <a:pt x="494624" y="436335"/>
                    <a:pt x="494624" y="437729"/>
                    <a:pt x="494624" y="438339"/>
                  </a:cubicBezTo>
                  <a:cubicBezTo>
                    <a:pt x="493927" y="438339"/>
                    <a:pt x="493230" y="439036"/>
                    <a:pt x="492533" y="439036"/>
                  </a:cubicBezTo>
                  <a:cubicBezTo>
                    <a:pt x="491836" y="439036"/>
                    <a:pt x="491139" y="437729"/>
                    <a:pt x="490442" y="437729"/>
                  </a:cubicBezTo>
                  <a:cubicBezTo>
                    <a:pt x="489745" y="437729"/>
                    <a:pt x="488350" y="438426"/>
                    <a:pt x="487654" y="437729"/>
                  </a:cubicBezTo>
                  <a:cubicBezTo>
                    <a:pt x="486956" y="437729"/>
                    <a:pt x="487654" y="436335"/>
                    <a:pt x="487654" y="436335"/>
                  </a:cubicBezTo>
                  <a:cubicBezTo>
                    <a:pt x="488350" y="435028"/>
                    <a:pt x="489745" y="433634"/>
                    <a:pt x="490442" y="432937"/>
                  </a:cubicBezTo>
                  <a:cubicBezTo>
                    <a:pt x="491139" y="432240"/>
                    <a:pt x="493230" y="431630"/>
                    <a:pt x="493927" y="430933"/>
                  </a:cubicBezTo>
                  <a:cubicBezTo>
                    <a:pt x="494624" y="430933"/>
                    <a:pt x="494624" y="429626"/>
                    <a:pt x="495321" y="428929"/>
                  </a:cubicBezTo>
                  <a:cubicBezTo>
                    <a:pt x="495321" y="427535"/>
                    <a:pt x="494624" y="425531"/>
                    <a:pt x="494624" y="424225"/>
                  </a:cubicBezTo>
                  <a:cubicBezTo>
                    <a:pt x="494624" y="423528"/>
                    <a:pt x="493230" y="421524"/>
                    <a:pt x="493230" y="420827"/>
                  </a:cubicBezTo>
                  <a:cubicBezTo>
                    <a:pt x="493230" y="420130"/>
                    <a:pt x="493230" y="418126"/>
                    <a:pt x="493927" y="417429"/>
                  </a:cubicBezTo>
                  <a:cubicBezTo>
                    <a:pt x="493927" y="417429"/>
                    <a:pt x="496018" y="417429"/>
                    <a:pt x="496018" y="416732"/>
                  </a:cubicBezTo>
                  <a:cubicBezTo>
                    <a:pt x="496715" y="416732"/>
                    <a:pt x="497412" y="415425"/>
                    <a:pt x="497412" y="415425"/>
                  </a:cubicBezTo>
                  <a:lnTo>
                    <a:pt x="497412" y="412027"/>
                  </a:lnTo>
                  <a:cubicBezTo>
                    <a:pt x="498109" y="411330"/>
                    <a:pt x="498806" y="410023"/>
                    <a:pt x="498806" y="409326"/>
                  </a:cubicBezTo>
                  <a:cubicBezTo>
                    <a:pt x="499503" y="408629"/>
                    <a:pt x="500897" y="408019"/>
                    <a:pt x="501594" y="406625"/>
                  </a:cubicBezTo>
                  <a:cubicBezTo>
                    <a:pt x="502291" y="405928"/>
                    <a:pt x="503685" y="403924"/>
                    <a:pt x="503685" y="402617"/>
                  </a:cubicBezTo>
                  <a:cubicBezTo>
                    <a:pt x="504382" y="401310"/>
                    <a:pt x="503685" y="399219"/>
                    <a:pt x="503685" y="398609"/>
                  </a:cubicBezTo>
                  <a:cubicBezTo>
                    <a:pt x="503685" y="397302"/>
                    <a:pt x="504382" y="395908"/>
                    <a:pt x="504382" y="395211"/>
                  </a:cubicBezTo>
                  <a:cubicBezTo>
                    <a:pt x="503685" y="394514"/>
                    <a:pt x="503685" y="393817"/>
                    <a:pt x="502988" y="393817"/>
                  </a:cubicBezTo>
                  <a:cubicBezTo>
                    <a:pt x="502988" y="393120"/>
                    <a:pt x="500897" y="393817"/>
                    <a:pt x="500200" y="393120"/>
                  </a:cubicBezTo>
                  <a:cubicBezTo>
                    <a:pt x="499503" y="392423"/>
                    <a:pt x="500200" y="390419"/>
                    <a:pt x="500200" y="389112"/>
                  </a:cubicBezTo>
                  <a:cubicBezTo>
                    <a:pt x="500200" y="387805"/>
                    <a:pt x="500897" y="385714"/>
                    <a:pt x="501594" y="384407"/>
                  </a:cubicBezTo>
                  <a:cubicBezTo>
                    <a:pt x="502291" y="382403"/>
                    <a:pt x="504382" y="378308"/>
                    <a:pt x="505079" y="377001"/>
                  </a:cubicBezTo>
                  <a:cubicBezTo>
                    <a:pt x="505776" y="375694"/>
                    <a:pt x="506473" y="372993"/>
                    <a:pt x="507170" y="371600"/>
                  </a:cubicBezTo>
                  <a:lnTo>
                    <a:pt x="507170" y="368898"/>
                  </a:lnTo>
                  <a:cubicBezTo>
                    <a:pt x="507170" y="368201"/>
                    <a:pt x="505776" y="367592"/>
                    <a:pt x="505079" y="367592"/>
                  </a:cubicBezTo>
                  <a:cubicBezTo>
                    <a:pt x="504382" y="367592"/>
                    <a:pt x="503685" y="368898"/>
                    <a:pt x="503685" y="368898"/>
                  </a:cubicBezTo>
                  <a:cubicBezTo>
                    <a:pt x="502988" y="369595"/>
                    <a:pt x="501594" y="370205"/>
                    <a:pt x="500897" y="370205"/>
                  </a:cubicBezTo>
                  <a:cubicBezTo>
                    <a:pt x="500200" y="370902"/>
                    <a:pt x="498806" y="370205"/>
                    <a:pt x="498109" y="369508"/>
                  </a:cubicBezTo>
                  <a:cubicBezTo>
                    <a:pt x="497412" y="369508"/>
                    <a:pt x="497412" y="368114"/>
                    <a:pt x="497412" y="367505"/>
                  </a:cubicBezTo>
                  <a:cubicBezTo>
                    <a:pt x="497412" y="366110"/>
                    <a:pt x="499503" y="365500"/>
                    <a:pt x="500200" y="364803"/>
                  </a:cubicBezTo>
                  <a:cubicBezTo>
                    <a:pt x="500897" y="364107"/>
                    <a:pt x="502291" y="363497"/>
                    <a:pt x="502988" y="363497"/>
                  </a:cubicBezTo>
                  <a:cubicBezTo>
                    <a:pt x="503685" y="363497"/>
                    <a:pt x="505776" y="364194"/>
                    <a:pt x="506386" y="364194"/>
                  </a:cubicBezTo>
                  <a:cubicBezTo>
                    <a:pt x="506996" y="364194"/>
                    <a:pt x="507780" y="362190"/>
                    <a:pt x="507780" y="362190"/>
                  </a:cubicBezTo>
                  <a:cubicBezTo>
                    <a:pt x="508477" y="360883"/>
                    <a:pt x="508477" y="358182"/>
                    <a:pt x="508477" y="356788"/>
                  </a:cubicBezTo>
                  <a:cubicBezTo>
                    <a:pt x="509174" y="355394"/>
                    <a:pt x="509174" y="352780"/>
                    <a:pt x="508477" y="352083"/>
                  </a:cubicBezTo>
                  <a:cubicBezTo>
                    <a:pt x="508477" y="350776"/>
                    <a:pt x="507780" y="348685"/>
                    <a:pt x="507780" y="348075"/>
                  </a:cubicBezTo>
                  <a:cubicBezTo>
                    <a:pt x="507083" y="347378"/>
                    <a:pt x="506386" y="346768"/>
                    <a:pt x="506386" y="346768"/>
                  </a:cubicBezTo>
                  <a:cubicBezTo>
                    <a:pt x="505689" y="346768"/>
                    <a:pt x="504992" y="348075"/>
                    <a:pt x="504295" y="348075"/>
                  </a:cubicBezTo>
                  <a:lnTo>
                    <a:pt x="502204" y="348075"/>
                  </a:lnTo>
                  <a:cubicBezTo>
                    <a:pt x="501507" y="348075"/>
                    <a:pt x="500113" y="347378"/>
                    <a:pt x="500113" y="347378"/>
                  </a:cubicBezTo>
                  <a:cubicBezTo>
                    <a:pt x="499416" y="346681"/>
                    <a:pt x="499416" y="345374"/>
                    <a:pt x="500113" y="344677"/>
                  </a:cubicBezTo>
                  <a:cubicBezTo>
                    <a:pt x="500113" y="344677"/>
                    <a:pt x="501507" y="343980"/>
                    <a:pt x="502204" y="343980"/>
                  </a:cubicBezTo>
                  <a:cubicBezTo>
                    <a:pt x="502901" y="343283"/>
                    <a:pt x="503598" y="343980"/>
                    <a:pt x="504295" y="343980"/>
                  </a:cubicBezTo>
                  <a:cubicBezTo>
                    <a:pt x="504992" y="343980"/>
                    <a:pt x="507083" y="344677"/>
                    <a:pt x="507693" y="343980"/>
                  </a:cubicBezTo>
                  <a:cubicBezTo>
                    <a:pt x="508390" y="343980"/>
                    <a:pt x="508390" y="341976"/>
                    <a:pt x="509087" y="341279"/>
                  </a:cubicBezTo>
                  <a:cubicBezTo>
                    <a:pt x="509087" y="340582"/>
                    <a:pt x="510481" y="339275"/>
                    <a:pt x="511178" y="338578"/>
                  </a:cubicBezTo>
                  <a:cubicBezTo>
                    <a:pt x="511875" y="337881"/>
                    <a:pt x="512572" y="336574"/>
                    <a:pt x="513269" y="335877"/>
                  </a:cubicBezTo>
                  <a:cubicBezTo>
                    <a:pt x="513269" y="335180"/>
                    <a:pt x="513966" y="333873"/>
                    <a:pt x="514663" y="333176"/>
                  </a:cubicBezTo>
                  <a:cubicBezTo>
                    <a:pt x="514663" y="332479"/>
                    <a:pt x="513966" y="331172"/>
                    <a:pt x="513269" y="330475"/>
                  </a:cubicBezTo>
                  <a:lnTo>
                    <a:pt x="511178" y="330475"/>
                  </a:lnTo>
                  <a:cubicBezTo>
                    <a:pt x="510481" y="330475"/>
                    <a:pt x="509087" y="331172"/>
                    <a:pt x="509087" y="330475"/>
                  </a:cubicBezTo>
                  <a:cubicBezTo>
                    <a:pt x="508390" y="330475"/>
                    <a:pt x="508390" y="329168"/>
                    <a:pt x="509087" y="329168"/>
                  </a:cubicBezTo>
                  <a:cubicBezTo>
                    <a:pt x="509087" y="328471"/>
                    <a:pt x="510481" y="328471"/>
                    <a:pt x="510481" y="328471"/>
                  </a:cubicBezTo>
                  <a:cubicBezTo>
                    <a:pt x="511178" y="327774"/>
                    <a:pt x="511178" y="327164"/>
                    <a:pt x="511178" y="326467"/>
                  </a:cubicBezTo>
                  <a:cubicBezTo>
                    <a:pt x="510481" y="326467"/>
                    <a:pt x="509784" y="325770"/>
                    <a:pt x="509784" y="325160"/>
                  </a:cubicBezTo>
                  <a:cubicBezTo>
                    <a:pt x="509784" y="325160"/>
                    <a:pt x="510481" y="323853"/>
                    <a:pt x="511178" y="323853"/>
                  </a:cubicBezTo>
                  <a:cubicBezTo>
                    <a:pt x="511875" y="323853"/>
                    <a:pt x="513269" y="324551"/>
                    <a:pt x="513966" y="324551"/>
                  </a:cubicBezTo>
                  <a:cubicBezTo>
                    <a:pt x="513966" y="325248"/>
                    <a:pt x="514663" y="325857"/>
                    <a:pt x="515360" y="326554"/>
                  </a:cubicBezTo>
                  <a:lnTo>
                    <a:pt x="517451" y="326554"/>
                  </a:lnTo>
                  <a:cubicBezTo>
                    <a:pt x="518148" y="325857"/>
                    <a:pt x="518845" y="324551"/>
                    <a:pt x="519542" y="323853"/>
                  </a:cubicBezTo>
                  <a:cubicBezTo>
                    <a:pt x="520239" y="323156"/>
                    <a:pt x="521633" y="321850"/>
                    <a:pt x="521633" y="321153"/>
                  </a:cubicBezTo>
                  <a:lnTo>
                    <a:pt x="521633" y="318452"/>
                  </a:lnTo>
                  <a:cubicBezTo>
                    <a:pt x="520936" y="318452"/>
                    <a:pt x="518845" y="319149"/>
                    <a:pt x="518148" y="318452"/>
                  </a:cubicBezTo>
                  <a:cubicBezTo>
                    <a:pt x="518148" y="318452"/>
                    <a:pt x="516754" y="317755"/>
                    <a:pt x="516754" y="317145"/>
                  </a:cubicBezTo>
                  <a:cubicBezTo>
                    <a:pt x="516754" y="316535"/>
                    <a:pt x="517451" y="315141"/>
                    <a:pt x="517451" y="315141"/>
                  </a:cubicBezTo>
                  <a:cubicBezTo>
                    <a:pt x="518148" y="314444"/>
                    <a:pt x="519542" y="313747"/>
                    <a:pt x="519542" y="313747"/>
                  </a:cubicBezTo>
                  <a:cubicBezTo>
                    <a:pt x="520239" y="313747"/>
                    <a:pt x="521633" y="315141"/>
                    <a:pt x="522330" y="315141"/>
                  </a:cubicBezTo>
                  <a:cubicBezTo>
                    <a:pt x="522330" y="315838"/>
                    <a:pt x="523724" y="315141"/>
                    <a:pt x="524421" y="314444"/>
                  </a:cubicBezTo>
                  <a:cubicBezTo>
                    <a:pt x="525118" y="313747"/>
                    <a:pt x="527210" y="313137"/>
                    <a:pt x="527907" y="312440"/>
                  </a:cubicBezTo>
                  <a:cubicBezTo>
                    <a:pt x="528603" y="311133"/>
                    <a:pt x="529301" y="309042"/>
                    <a:pt x="529301" y="308432"/>
                  </a:cubicBezTo>
                  <a:cubicBezTo>
                    <a:pt x="529301" y="307038"/>
                    <a:pt x="529301" y="305034"/>
                    <a:pt x="528603" y="304424"/>
                  </a:cubicBezTo>
                </a:path>
              </a:pathLst>
            </a:custGeom>
            <a:solidFill>
              <a:srgbClr val="90B9FF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</a:t>
              </a:r>
              <a:endParaRPr lang="en-US" sz="2800" dirty="0"/>
            </a:p>
          </p:txBody>
        </p:sp>
        <p:sp>
          <p:nvSpPr>
            <p:cNvPr id="151" name="Freeform: Shape 42">
              <a:extLst>
                <a:ext uri="{FF2B5EF4-FFF2-40B4-BE49-F238E27FC236}">
                  <a16:creationId xmlns:a16="http://schemas.microsoft.com/office/drawing/2014/main" id="{EB17F801-2513-7F1C-3F97-95CB6A05F757}"/>
                </a:ext>
              </a:extLst>
            </p:cNvPr>
            <p:cNvSpPr/>
            <p:nvPr/>
          </p:nvSpPr>
          <p:spPr>
            <a:xfrm>
              <a:off x="4978556" y="2713693"/>
              <a:ext cx="485388" cy="355568"/>
            </a:xfrm>
            <a:custGeom>
              <a:avLst/>
              <a:gdLst>
                <a:gd name="connsiteX0" fmla="*/ 348162 w 485388"/>
                <a:gd name="connsiteY0" fmla="*/ 13505 h 355568"/>
                <a:gd name="connsiteX1" fmla="*/ 239862 w 485388"/>
                <a:gd name="connsiteY1" fmla="*/ 33806 h 355568"/>
                <a:gd name="connsiteX2" fmla="*/ 239862 w 485388"/>
                <a:gd name="connsiteY2" fmla="*/ 20301 h 355568"/>
                <a:gd name="connsiteX3" fmla="*/ 220520 w 485388"/>
                <a:gd name="connsiteY3" fmla="*/ 3398 h 355568"/>
                <a:gd name="connsiteX4" fmla="*/ 212243 w 485388"/>
                <a:gd name="connsiteY4" fmla="*/ 12198 h 355568"/>
                <a:gd name="connsiteX5" fmla="*/ 208758 w 485388"/>
                <a:gd name="connsiteY5" fmla="*/ 10891 h 355568"/>
                <a:gd name="connsiteX6" fmla="*/ 208758 w 485388"/>
                <a:gd name="connsiteY6" fmla="*/ 6796 h 355568"/>
                <a:gd name="connsiteX7" fmla="*/ 210849 w 485388"/>
                <a:gd name="connsiteY7" fmla="*/ 4792 h 355568"/>
                <a:gd name="connsiteX8" fmla="*/ 209455 w 485388"/>
                <a:gd name="connsiteY8" fmla="*/ 1394 h 355568"/>
                <a:gd name="connsiteX9" fmla="*/ 206667 w 485388"/>
                <a:gd name="connsiteY9" fmla="*/ 0 h 355568"/>
                <a:gd name="connsiteX10" fmla="*/ 146026 w 485388"/>
                <a:gd name="connsiteY10" fmla="*/ 8800 h 355568"/>
                <a:gd name="connsiteX11" fmla="*/ 92268 w 485388"/>
                <a:gd name="connsiteY11" fmla="*/ 16206 h 355568"/>
                <a:gd name="connsiteX12" fmla="*/ 87476 w 485388"/>
                <a:gd name="connsiteY12" fmla="*/ 17513 h 355568"/>
                <a:gd name="connsiteX13" fmla="*/ 85385 w 485388"/>
                <a:gd name="connsiteY13" fmla="*/ 19517 h 355568"/>
                <a:gd name="connsiteX14" fmla="*/ 83294 w 485388"/>
                <a:gd name="connsiteY14" fmla="*/ 18820 h 355568"/>
                <a:gd name="connsiteX15" fmla="*/ 80506 w 485388"/>
                <a:gd name="connsiteY15" fmla="*/ 21521 h 355568"/>
                <a:gd name="connsiteX16" fmla="*/ 79809 w 485388"/>
                <a:gd name="connsiteY16" fmla="*/ 18820 h 355568"/>
                <a:gd name="connsiteX17" fmla="*/ 77718 w 485388"/>
                <a:gd name="connsiteY17" fmla="*/ 17426 h 355568"/>
                <a:gd name="connsiteX18" fmla="*/ 74930 w 485388"/>
                <a:gd name="connsiteY18" fmla="*/ 19430 h 355568"/>
                <a:gd name="connsiteX19" fmla="*/ 74930 w 485388"/>
                <a:gd name="connsiteY19" fmla="*/ 23437 h 355568"/>
                <a:gd name="connsiteX20" fmla="*/ 72142 w 485388"/>
                <a:gd name="connsiteY20" fmla="*/ 23437 h 355568"/>
                <a:gd name="connsiteX21" fmla="*/ 69354 w 485388"/>
                <a:gd name="connsiteY21" fmla="*/ 24134 h 355568"/>
                <a:gd name="connsiteX22" fmla="*/ 67263 w 485388"/>
                <a:gd name="connsiteY22" fmla="*/ 25441 h 355568"/>
                <a:gd name="connsiteX23" fmla="*/ 63778 w 485388"/>
                <a:gd name="connsiteY23" fmla="*/ 26138 h 355568"/>
                <a:gd name="connsiteX24" fmla="*/ 59595 w 485388"/>
                <a:gd name="connsiteY24" fmla="*/ 29536 h 355568"/>
                <a:gd name="connsiteX25" fmla="*/ 55500 w 485388"/>
                <a:gd name="connsiteY25" fmla="*/ 31540 h 355568"/>
                <a:gd name="connsiteX26" fmla="*/ 52712 w 485388"/>
                <a:gd name="connsiteY26" fmla="*/ 34241 h 355568"/>
                <a:gd name="connsiteX27" fmla="*/ 50621 w 485388"/>
                <a:gd name="connsiteY27" fmla="*/ 36942 h 355568"/>
                <a:gd name="connsiteX28" fmla="*/ 47136 w 485388"/>
                <a:gd name="connsiteY28" fmla="*/ 38946 h 355568"/>
                <a:gd name="connsiteX29" fmla="*/ 45045 w 485388"/>
                <a:gd name="connsiteY29" fmla="*/ 40950 h 355568"/>
                <a:gd name="connsiteX30" fmla="*/ 42954 w 485388"/>
                <a:gd name="connsiteY30" fmla="*/ 40253 h 355568"/>
                <a:gd name="connsiteX31" fmla="*/ 41560 w 485388"/>
                <a:gd name="connsiteY31" fmla="*/ 38946 h 355568"/>
                <a:gd name="connsiteX32" fmla="*/ 38075 w 485388"/>
                <a:gd name="connsiteY32" fmla="*/ 40950 h 355568"/>
                <a:gd name="connsiteX33" fmla="*/ 32586 w 485388"/>
                <a:gd name="connsiteY33" fmla="*/ 44348 h 355568"/>
                <a:gd name="connsiteX34" fmla="*/ 26400 w 485388"/>
                <a:gd name="connsiteY34" fmla="*/ 47746 h 355568"/>
                <a:gd name="connsiteX35" fmla="*/ 17426 w 485388"/>
                <a:gd name="connsiteY35" fmla="*/ 53148 h 355568"/>
                <a:gd name="connsiteX36" fmla="*/ 16729 w 485388"/>
                <a:gd name="connsiteY36" fmla="*/ 53148 h 355568"/>
                <a:gd name="connsiteX37" fmla="*/ 16729 w 485388"/>
                <a:gd name="connsiteY37" fmla="*/ 59247 h 355568"/>
                <a:gd name="connsiteX38" fmla="*/ 16031 w 485388"/>
                <a:gd name="connsiteY38" fmla="*/ 64649 h 355568"/>
                <a:gd name="connsiteX39" fmla="*/ 12546 w 485388"/>
                <a:gd name="connsiteY39" fmla="*/ 67350 h 355568"/>
                <a:gd name="connsiteX40" fmla="*/ 11152 w 485388"/>
                <a:gd name="connsiteY40" fmla="*/ 68657 h 355568"/>
                <a:gd name="connsiteX41" fmla="*/ 11152 w 485388"/>
                <a:gd name="connsiteY41" fmla="*/ 69354 h 355568"/>
                <a:gd name="connsiteX42" fmla="*/ 9061 w 485388"/>
                <a:gd name="connsiteY42" fmla="*/ 72055 h 355568"/>
                <a:gd name="connsiteX43" fmla="*/ 6273 w 485388"/>
                <a:gd name="connsiteY43" fmla="*/ 73362 h 355568"/>
                <a:gd name="connsiteX44" fmla="*/ 5576 w 485388"/>
                <a:gd name="connsiteY44" fmla="*/ 73362 h 355568"/>
                <a:gd name="connsiteX45" fmla="*/ 5576 w 485388"/>
                <a:gd name="connsiteY45" fmla="*/ 74756 h 355568"/>
                <a:gd name="connsiteX46" fmla="*/ 4182 w 485388"/>
                <a:gd name="connsiteY46" fmla="*/ 78154 h 355568"/>
                <a:gd name="connsiteX47" fmla="*/ 2788 w 485388"/>
                <a:gd name="connsiteY47" fmla="*/ 80158 h 355568"/>
                <a:gd name="connsiteX48" fmla="*/ 2091 w 485388"/>
                <a:gd name="connsiteY48" fmla="*/ 80855 h 355568"/>
                <a:gd name="connsiteX49" fmla="*/ 1394 w 485388"/>
                <a:gd name="connsiteY49" fmla="*/ 82161 h 355568"/>
                <a:gd name="connsiteX50" fmla="*/ 1394 w 485388"/>
                <a:gd name="connsiteY50" fmla="*/ 84165 h 355568"/>
                <a:gd name="connsiteX51" fmla="*/ 1394 w 485388"/>
                <a:gd name="connsiteY51" fmla="*/ 88870 h 355568"/>
                <a:gd name="connsiteX52" fmla="*/ 0 w 485388"/>
                <a:gd name="connsiteY52" fmla="*/ 91571 h 355568"/>
                <a:gd name="connsiteX53" fmla="*/ 697 w 485388"/>
                <a:gd name="connsiteY53" fmla="*/ 91571 h 355568"/>
                <a:gd name="connsiteX54" fmla="*/ 1394 w 485388"/>
                <a:gd name="connsiteY54" fmla="*/ 92268 h 355568"/>
                <a:gd name="connsiteX55" fmla="*/ 3485 w 485388"/>
                <a:gd name="connsiteY55" fmla="*/ 92965 h 355568"/>
                <a:gd name="connsiteX56" fmla="*/ 6970 w 485388"/>
                <a:gd name="connsiteY56" fmla="*/ 95666 h 355568"/>
                <a:gd name="connsiteX57" fmla="*/ 9758 w 485388"/>
                <a:gd name="connsiteY57" fmla="*/ 97670 h 355568"/>
                <a:gd name="connsiteX58" fmla="*/ 12546 w 485388"/>
                <a:gd name="connsiteY58" fmla="*/ 99064 h 355568"/>
                <a:gd name="connsiteX59" fmla="*/ 13243 w 485388"/>
                <a:gd name="connsiteY59" fmla="*/ 99064 h 355568"/>
                <a:gd name="connsiteX60" fmla="*/ 15335 w 485388"/>
                <a:gd name="connsiteY60" fmla="*/ 98367 h 355568"/>
                <a:gd name="connsiteX61" fmla="*/ 16729 w 485388"/>
                <a:gd name="connsiteY61" fmla="*/ 98367 h 355568"/>
                <a:gd name="connsiteX62" fmla="*/ 21521 w 485388"/>
                <a:gd name="connsiteY62" fmla="*/ 101068 h 355568"/>
                <a:gd name="connsiteX63" fmla="*/ 23612 w 485388"/>
                <a:gd name="connsiteY63" fmla="*/ 103072 h 355568"/>
                <a:gd name="connsiteX64" fmla="*/ 25006 w 485388"/>
                <a:gd name="connsiteY64" fmla="*/ 104466 h 355568"/>
                <a:gd name="connsiteX65" fmla="*/ 26400 w 485388"/>
                <a:gd name="connsiteY65" fmla="*/ 105163 h 355568"/>
                <a:gd name="connsiteX66" fmla="*/ 29188 w 485388"/>
                <a:gd name="connsiteY66" fmla="*/ 107167 h 355568"/>
                <a:gd name="connsiteX67" fmla="*/ 31279 w 485388"/>
                <a:gd name="connsiteY67" fmla="*/ 109171 h 355568"/>
                <a:gd name="connsiteX68" fmla="*/ 31976 w 485388"/>
                <a:gd name="connsiteY68" fmla="*/ 110565 h 355568"/>
                <a:gd name="connsiteX69" fmla="*/ 36158 w 485388"/>
                <a:gd name="connsiteY69" fmla="*/ 111262 h 355568"/>
                <a:gd name="connsiteX70" fmla="*/ 38249 w 485388"/>
                <a:gd name="connsiteY70" fmla="*/ 110565 h 355568"/>
                <a:gd name="connsiteX71" fmla="*/ 38249 w 485388"/>
                <a:gd name="connsiteY71" fmla="*/ 109868 h 355568"/>
                <a:gd name="connsiteX72" fmla="*/ 41037 w 485388"/>
                <a:gd name="connsiteY72" fmla="*/ 108561 h 355568"/>
                <a:gd name="connsiteX73" fmla="*/ 44522 w 485388"/>
                <a:gd name="connsiteY73" fmla="*/ 107864 h 355568"/>
                <a:gd name="connsiteX74" fmla="*/ 47310 w 485388"/>
                <a:gd name="connsiteY74" fmla="*/ 108561 h 355568"/>
                <a:gd name="connsiteX75" fmla="*/ 52102 w 485388"/>
                <a:gd name="connsiteY75" fmla="*/ 111262 h 355568"/>
                <a:gd name="connsiteX76" fmla="*/ 55587 w 485388"/>
                <a:gd name="connsiteY76" fmla="*/ 115967 h 355568"/>
                <a:gd name="connsiteX77" fmla="*/ 56982 w 485388"/>
                <a:gd name="connsiteY77" fmla="*/ 120062 h 355568"/>
                <a:gd name="connsiteX78" fmla="*/ 57678 w 485388"/>
                <a:gd name="connsiteY78" fmla="*/ 122066 h 355568"/>
                <a:gd name="connsiteX79" fmla="*/ 58376 w 485388"/>
                <a:gd name="connsiteY79" fmla="*/ 122763 h 355568"/>
                <a:gd name="connsiteX80" fmla="*/ 61164 w 485388"/>
                <a:gd name="connsiteY80" fmla="*/ 124157 h 355568"/>
                <a:gd name="connsiteX81" fmla="*/ 63255 w 485388"/>
                <a:gd name="connsiteY81" fmla="*/ 126858 h 355568"/>
                <a:gd name="connsiteX82" fmla="*/ 64649 w 485388"/>
                <a:gd name="connsiteY82" fmla="*/ 128165 h 355568"/>
                <a:gd name="connsiteX83" fmla="*/ 65346 w 485388"/>
                <a:gd name="connsiteY83" fmla="*/ 128862 h 355568"/>
                <a:gd name="connsiteX84" fmla="*/ 67437 w 485388"/>
                <a:gd name="connsiteY84" fmla="*/ 130866 h 355568"/>
                <a:gd name="connsiteX85" fmla="*/ 68831 w 485388"/>
                <a:gd name="connsiteY85" fmla="*/ 134874 h 355568"/>
                <a:gd name="connsiteX86" fmla="*/ 69528 w 485388"/>
                <a:gd name="connsiteY86" fmla="*/ 136268 h 355568"/>
                <a:gd name="connsiteX87" fmla="*/ 69528 w 485388"/>
                <a:gd name="connsiteY87" fmla="*/ 136965 h 355568"/>
                <a:gd name="connsiteX88" fmla="*/ 70922 w 485388"/>
                <a:gd name="connsiteY88" fmla="*/ 141670 h 355568"/>
                <a:gd name="connsiteX89" fmla="*/ 73013 w 485388"/>
                <a:gd name="connsiteY89" fmla="*/ 145068 h 355568"/>
                <a:gd name="connsiteX90" fmla="*/ 74407 w 485388"/>
                <a:gd name="connsiteY90" fmla="*/ 145068 h 355568"/>
                <a:gd name="connsiteX91" fmla="*/ 77195 w 485388"/>
                <a:gd name="connsiteY91" fmla="*/ 146462 h 355568"/>
                <a:gd name="connsiteX92" fmla="*/ 81377 w 485388"/>
                <a:gd name="connsiteY92" fmla="*/ 149860 h 355568"/>
                <a:gd name="connsiteX93" fmla="*/ 82771 w 485388"/>
                <a:gd name="connsiteY93" fmla="*/ 152561 h 355568"/>
                <a:gd name="connsiteX94" fmla="*/ 82771 w 485388"/>
                <a:gd name="connsiteY94" fmla="*/ 153258 h 355568"/>
                <a:gd name="connsiteX95" fmla="*/ 84165 w 485388"/>
                <a:gd name="connsiteY95" fmla="*/ 153955 h 355568"/>
                <a:gd name="connsiteX96" fmla="*/ 86954 w 485388"/>
                <a:gd name="connsiteY96" fmla="*/ 155959 h 355568"/>
                <a:gd name="connsiteX97" fmla="*/ 90439 w 485388"/>
                <a:gd name="connsiteY97" fmla="*/ 161360 h 355568"/>
                <a:gd name="connsiteX98" fmla="*/ 91135 w 485388"/>
                <a:gd name="connsiteY98" fmla="*/ 163364 h 355568"/>
                <a:gd name="connsiteX99" fmla="*/ 91833 w 485388"/>
                <a:gd name="connsiteY99" fmla="*/ 164061 h 355568"/>
                <a:gd name="connsiteX100" fmla="*/ 93227 w 485388"/>
                <a:gd name="connsiteY100" fmla="*/ 164061 h 355568"/>
                <a:gd name="connsiteX101" fmla="*/ 97322 w 485388"/>
                <a:gd name="connsiteY101" fmla="*/ 164758 h 355568"/>
                <a:gd name="connsiteX102" fmla="*/ 99413 w 485388"/>
                <a:gd name="connsiteY102" fmla="*/ 168156 h 355568"/>
                <a:gd name="connsiteX103" fmla="*/ 100110 w 485388"/>
                <a:gd name="connsiteY103" fmla="*/ 168853 h 355568"/>
                <a:gd name="connsiteX104" fmla="*/ 102898 w 485388"/>
                <a:gd name="connsiteY104" fmla="*/ 170857 h 355568"/>
                <a:gd name="connsiteX105" fmla="*/ 106296 w 485388"/>
                <a:gd name="connsiteY105" fmla="*/ 171554 h 355568"/>
                <a:gd name="connsiteX106" fmla="*/ 107690 w 485388"/>
                <a:gd name="connsiteY106" fmla="*/ 171554 h 355568"/>
                <a:gd name="connsiteX107" fmla="*/ 111175 w 485388"/>
                <a:gd name="connsiteY107" fmla="*/ 172251 h 355568"/>
                <a:gd name="connsiteX108" fmla="*/ 118755 w 485388"/>
                <a:gd name="connsiteY108" fmla="*/ 176346 h 355568"/>
                <a:gd name="connsiteX109" fmla="*/ 121543 w 485388"/>
                <a:gd name="connsiteY109" fmla="*/ 179047 h 355568"/>
                <a:gd name="connsiteX110" fmla="*/ 123634 w 485388"/>
                <a:gd name="connsiteY110" fmla="*/ 180354 h 355568"/>
                <a:gd name="connsiteX111" fmla="*/ 124331 w 485388"/>
                <a:gd name="connsiteY111" fmla="*/ 181051 h 355568"/>
                <a:gd name="connsiteX112" fmla="*/ 127816 w 485388"/>
                <a:gd name="connsiteY112" fmla="*/ 183055 h 355568"/>
                <a:gd name="connsiteX113" fmla="*/ 129907 w 485388"/>
                <a:gd name="connsiteY113" fmla="*/ 187760 h 355568"/>
                <a:gd name="connsiteX114" fmla="*/ 130604 w 485388"/>
                <a:gd name="connsiteY114" fmla="*/ 189067 h 355568"/>
                <a:gd name="connsiteX115" fmla="*/ 131998 w 485388"/>
                <a:gd name="connsiteY115" fmla="*/ 190374 h 355568"/>
                <a:gd name="connsiteX116" fmla="*/ 134787 w 485388"/>
                <a:gd name="connsiteY116" fmla="*/ 191768 h 355568"/>
                <a:gd name="connsiteX117" fmla="*/ 136878 w 485388"/>
                <a:gd name="connsiteY117" fmla="*/ 195166 h 355568"/>
                <a:gd name="connsiteX118" fmla="*/ 137575 w 485388"/>
                <a:gd name="connsiteY118" fmla="*/ 197170 h 355568"/>
                <a:gd name="connsiteX119" fmla="*/ 139666 w 485388"/>
                <a:gd name="connsiteY119" fmla="*/ 197867 h 355568"/>
                <a:gd name="connsiteX120" fmla="*/ 140363 w 485388"/>
                <a:gd name="connsiteY120" fmla="*/ 197867 h 355568"/>
                <a:gd name="connsiteX121" fmla="*/ 143848 w 485388"/>
                <a:gd name="connsiteY121" fmla="*/ 197170 h 355568"/>
                <a:gd name="connsiteX122" fmla="*/ 146636 w 485388"/>
                <a:gd name="connsiteY122" fmla="*/ 198477 h 355568"/>
                <a:gd name="connsiteX123" fmla="*/ 148030 w 485388"/>
                <a:gd name="connsiteY123" fmla="*/ 198477 h 355568"/>
                <a:gd name="connsiteX124" fmla="*/ 151515 w 485388"/>
                <a:gd name="connsiteY124" fmla="*/ 199784 h 355568"/>
                <a:gd name="connsiteX125" fmla="*/ 153606 w 485388"/>
                <a:gd name="connsiteY125" fmla="*/ 201091 h 355568"/>
                <a:gd name="connsiteX126" fmla="*/ 154303 w 485388"/>
                <a:gd name="connsiteY126" fmla="*/ 201788 h 355568"/>
                <a:gd name="connsiteX127" fmla="*/ 155000 w 485388"/>
                <a:gd name="connsiteY127" fmla="*/ 202485 h 355568"/>
                <a:gd name="connsiteX128" fmla="*/ 156394 w 485388"/>
                <a:gd name="connsiteY128" fmla="*/ 203792 h 355568"/>
                <a:gd name="connsiteX129" fmla="*/ 158485 w 485388"/>
                <a:gd name="connsiteY129" fmla="*/ 205796 h 355568"/>
                <a:gd name="connsiteX130" fmla="*/ 159879 w 485388"/>
                <a:gd name="connsiteY130" fmla="*/ 207190 h 355568"/>
                <a:gd name="connsiteX131" fmla="*/ 160576 w 485388"/>
                <a:gd name="connsiteY131" fmla="*/ 207887 h 355568"/>
                <a:gd name="connsiteX132" fmla="*/ 161273 w 485388"/>
                <a:gd name="connsiteY132" fmla="*/ 208584 h 355568"/>
                <a:gd name="connsiteX133" fmla="*/ 161970 w 485388"/>
                <a:gd name="connsiteY133" fmla="*/ 208584 h 355568"/>
                <a:gd name="connsiteX134" fmla="*/ 165455 w 485388"/>
                <a:gd name="connsiteY134" fmla="*/ 209281 h 355568"/>
                <a:gd name="connsiteX135" fmla="*/ 169550 w 485388"/>
                <a:gd name="connsiteY135" fmla="*/ 213986 h 355568"/>
                <a:gd name="connsiteX136" fmla="*/ 168853 w 485388"/>
                <a:gd name="connsiteY136" fmla="*/ 218690 h 355568"/>
                <a:gd name="connsiteX137" fmla="*/ 168853 w 485388"/>
                <a:gd name="connsiteY137" fmla="*/ 219387 h 355568"/>
                <a:gd name="connsiteX138" fmla="*/ 169550 w 485388"/>
                <a:gd name="connsiteY138" fmla="*/ 222088 h 355568"/>
                <a:gd name="connsiteX139" fmla="*/ 169550 w 485388"/>
                <a:gd name="connsiteY139" fmla="*/ 224789 h 355568"/>
                <a:gd name="connsiteX140" fmla="*/ 173035 w 485388"/>
                <a:gd name="connsiteY140" fmla="*/ 224789 h 355568"/>
                <a:gd name="connsiteX141" fmla="*/ 177130 w 485388"/>
                <a:gd name="connsiteY141" fmla="*/ 226793 h 355568"/>
                <a:gd name="connsiteX142" fmla="*/ 180616 w 485388"/>
                <a:gd name="connsiteY142" fmla="*/ 232195 h 355568"/>
                <a:gd name="connsiteX143" fmla="*/ 179919 w 485388"/>
                <a:gd name="connsiteY143" fmla="*/ 234199 h 355568"/>
                <a:gd name="connsiteX144" fmla="*/ 181313 w 485388"/>
                <a:gd name="connsiteY144" fmla="*/ 234896 h 355568"/>
                <a:gd name="connsiteX145" fmla="*/ 184101 w 485388"/>
                <a:gd name="connsiteY145" fmla="*/ 234199 h 355568"/>
                <a:gd name="connsiteX146" fmla="*/ 184798 w 485388"/>
                <a:gd name="connsiteY146" fmla="*/ 234199 h 355568"/>
                <a:gd name="connsiteX147" fmla="*/ 189590 w 485388"/>
                <a:gd name="connsiteY147" fmla="*/ 239601 h 355568"/>
                <a:gd name="connsiteX148" fmla="*/ 189590 w 485388"/>
                <a:gd name="connsiteY148" fmla="*/ 242302 h 355568"/>
                <a:gd name="connsiteX149" fmla="*/ 190287 w 485388"/>
                <a:gd name="connsiteY149" fmla="*/ 243696 h 355568"/>
                <a:gd name="connsiteX150" fmla="*/ 195079 w 485388"/>
                <a:gd name="connsiteY150" fmla="*/ 245700 h 355568"/>
                <a:gd name="connsiteX151" fmla="*/ 199261 w 485388"/>
                <a:gd name="connsiteY151" fmla="*/ 247094 h 355568"/>
                <a:gd name="connsiteX152" fmla="*/ 199958 w 485388"/>
                <a:gd name="connsiteY152" fmla="*/ 246397 h 355568"/>
                <a:gd name="connsiteX153" fmla="*/ 202746 w 485388"/>
                <a:gd name="connsiteY153" fmla="*/ 245700 h 355568"/>
                <a:gd name="connsiteX154" fmla="*/ 204140 w 485388"/>
                <a:gd name="connsiteY154" fmla="*/ 246397 h 355568"/>
                <a:gd name="connsiteX155" fmla="*/ 208932 w 485388"/>
                <a:gd name="connsiteY155" fmla="*/ 249098 h 355568"/>
                <a:gd name="connsiteX156" fmla="*/ 209629 w 485388"/>
                <a:gd name="connsiteY156" fmla="*/ 249795 h 355568"/>
                <a:gd name="connsiteX157" fmla="*/ 213114 w 485388"/>
                <a:gd name="connsiteY157" fmla="*/ 251799 h 355568"/>
                <a:gd name="connsiteX158" fmla="*/ 213811 w 485388"/>
                <a:gd name="connsiteY158" fmla="*/ 251799 h 355568"/>
                <a:gd name="connsiteX159" fmla="*/ 217296 w 485388"/>
                <a:gd name="connsiteY159" fmla="*/ 253193 h 355568"/>
                <a:gd name="connsiteX160" fmla="*/ 220781 w 485388"/>
                <a:gd name="connsiteY160" fmla="*/ 258595 h 355568"/>
                <a:gd name="connsiteX161" fmla="*/ 220781 w 485388"/>
                <a:gd name="connsiteY161" fmla="*/ 263300 h 355568"/>
                <a:gd name="connsiteX162" fmla="*/ 221479 w 485388"/>
                <a:gd name="connsiteY162" fmla="*/ 263300 h 355568"/>
                <a:gd name="connsiteX163" fmla="*/ 224267 w 485388"/>
                <a:gd name="connsiteY163" fmla="*/ 266001 h 355568"/>
                <a:gd name="connsiteX164" fmla="*/ 225661 w 485388"/>
                <a:gd name="connsiteY164" fmla="*/ 269399 h 355568"/>
                <a:gd name="connsiteX165" fmla="*/ 225661 w 485388"/>
                <a:gd name="connsiteY165" fmla="*/ 270096 h 355568"/>
                <a:gd name="connsiteX166" fmla="*/ 226358 w 485388"/>
                <a:gd name="connsiteY166" fmla="*/ 270793 h 355568"/>
                <a:gd name="connsiteX167" fmla="*/ 227055 w 485388"/>
                <a:gd name="connsiteY167" fmla="*/ 270793 h 355568"/>
                <a:gd name="connsiteX168" fmla="*/ 229843 w 485388"/>
                <a:gd name="connsiteY168" fmla="*/ 272797 h 355568"/>
                <a:gd name="connsiteX169" fmla="*/ 231934 w 485388"/>
                <a:gd name="connsiteY169" fmla="*/ 277502 h 355568"/>
                <a:gd name="connsiteX170" fmla="*/ 231934 w 485388"/>
                <a:gd name="connsiteY170" fmla="*/ 280203 h 355568"/>
                <a:gd name="connsiteX171" fmla="*/ 232631 w 485388"/>
                <a:gd name="connsiteY171" fmla="*/ 280900 h 355568"/>
                <a:gd name="connsiteX172" fmla="*/ 234722 w 485388"/>
                <a:gd name="connsiteY172" fmla="*/ 284995 h 355568"/>
                <a:gd name="connsiteX173" fmla="*/ 234025 w 485388"/>
                <a:gd name="connsiteY173" fmla="*/ 289003 h 355568"/>
                <a:gd name="connsiteX174" fmla="*/ 234722 w 485388"/>
                <a:gd name="connsiteY174" fmla="*/ 289699 h 355568"/>
                <a:gd name="connsiteX175" fmla="*/ 235419 w 485388"/>
                <a:gd name="connsiteY175" fmla="*/ 290396 h 355568"/>
                <a:gd name="connsiteX176" fmla="*/ 238207 w 485388"/>
                <a:gd name="connsiteY176" fmla="*/ 296496 h 355568"/>
                <a:gd name="connsiteX177" fmla="*/ 237510 w 485388"/>
                <a:gd name="connsiteY177" fmla="*/ 299196 h 355568"/>
                <a:gd name="connsiteX178" fmla="*/ 240298 w 485388"/>
                <a:gd name="connsiteY178" fmla="*/ 299893 h 355568"/>
                <a:gd name="connsiteX179" fmla="*/ 242389 w 485388"/>
                <a:gd name="connsiteY179" fmla="*/ 302594 h 355568"/>
                <a:gd name="connsiteX180" fmla="*/ 243086 w 485388"/>
                <a:gd name="connsiteY180" fmla="*/ 302594 h 355568"/>
                <a:gd name="connsiteX181" fmla="*/ 244480 w 485388"/>
                <a:gd name="connsiteY181" fmla="*/ 303291 h 355568"/>
                <a:gd name="connsiteX182" fmla="*/ 247268 w 485388"/>
                <a:gd name="connsiteY182" fmla="*/ 301897 h 355568"/>
                <a:gd name="connsiteX183" fmla="*/ 252757 w 485388"/>
                <a:gd name="connsiteY183" fmla="*/ 304598 h 355568"/>
                <a:gd name="connsiteX184" fmla="*/ 254152 w 485388"/>
                <a:gd name="connsiteY184" fmla="*/ 306602 h 355568"/>
                <a:gd name="connsiteX185" fmla="*/ 256939 w 485388"/>
                <a:gd name="connsiteY185" fmla="*/ 306602 h 355568"/>
                <a:gd name="connsiteX186" fmla="*/ 260424 w 485388"/>
                <a:gd name="connsiteY186" fmla="*/ 310000 h 355568"/>
                <a:gd name="connsiteX187" fmla="*/ 260424 w 485388"/>
                <a:gd name="connsiteY187" fmla="*/ 310697 h 355568"/>
                <a:gd name="connsiteX188" fmla="*/ 262516 w 485388"/>
                <a:gd name="connsiteY188" fmla="*/ 314095 h 355568"/>
                <a:gd name="connsiteX189" fmla="*/ 263213 w 485388"/>
                <a:gd name="connsiteY189" fmla="*/ 315489 h 355568"/>
                <a:gd name="connsiteX190" fmla="*/ 263213 w 485388"/>
                <a:gd name="connsiteY190" fmla="*/ 317493 h 355568"/>
                <a:gd name="connsiteX191" fmla="*/ 263910 w 485388"/>
                <a:gd name="connsiteY191" fmla="*/ 318190 h 355568"/>
                <a:gd name="connsiteX192" fmla="*/ 266001 w 485388"/>
                <a:gd name="connsiteY192" fmla="*/ 320891 h 355568"/>
                <a:gd name="connsiteX193" fmla="*/ 266698 w 485388"/>
                <a:gd name="connsiteY193" fmla="*/ 322895 h 355568"/>
                <a:gd name="connsiteX194" fmla="*/ 267395 w 485388"/>
                <a:gd name="connsiteY194" fmla="*/ 323592 h 355568"/>
                <a:gd name="connsiteX195" fmla="*/ 267395 w 485388"/>
                <a:gd name="connsiteY195" fmla="*/ 324289 h 355568"/>
                <a:gd name="connsiteX196" fmla="*/ 271577 w 485388"/>
                <a:gd name="connsiteY196" fmla="*/ 325683 h 355568"/>
                <a:gd name="connsiteX197" fmla="*/ 272971 w 485388"/>
                <a:gd name="connsiteY197" fmla="*/ 329081 h 355568"/>
                <a:gd name="connsiteX198" fmla="*/ 275062 w 485388"/>
                <a:gd name="connsiteY198" fmla="*/ 331085 h 355568"/>
                <a:gd name="connsiteX199" fmla="*/ 274365 w 485388"/>
                <a:gd name="connsiteY199" fmla="*/ 336487 h 355568"/>
                <a:gd name="connsiteX200" fmla="*/ 274365 w 485388"/>
                <a:gd name="connsiteY200" fmla="*/ 337184 h 355568"/>
                <a:gd name="connsiteX201" fmla="*/ 273668 w 485388"/>
                <a:gd name="connsiteY201" fmla="*/ 339188 h 355568"/>
                <a:gd name="connsiteX202" fmla="*/ 272971 w 485388"/>
                <a:gd name="connsiteY202" fmla="*/ 339885 h 355568"/>
                <a:gd name="connsiteX203" fmla="*/ 273668 w 485388"/>
                <a:gd name="connsiteY203" fmla="*/ 340582 h 355568"/>
                <a:gd name="connsiteX204" fmla="*/ 274365 w 485388"/>
                <a:gd name="connsiteY204" fmla="*/ 340582 h 355568"/>
                <a:gd name="connsiteX205" fmla="*/ 275062 w 485388"/>
                <a:gd name="connsiteY205" fmla="*/ 341279 h 355568"/>
                <a:gd name="connsiteX206" fmla="*/ 277153 w 485388"/>
                <a:gd name="connsiteY206" fmla="*/ 343980 h 355568"/>
                <a:gd name="connsiteX207" fmla="*/ 277850 w 485388"/>
                <a:gd name="connsiteY207" fmla="*/ 347988 h 355568"/>
                <a:gd name="connsiteX208" fmla="*/ 277850 w 485388"/>
                <a:gd name="connsiteY208" fmla="*/ 349382 h 355568"/>
                <a:gd name="connsiteX209" fmla="*/ 278547 w 485388"/>
                <a:gd name="connsiteY209" fmla="*/ 350079 h 355568"/>
                <a:gd name="connsiteX210" fmla="*/ 280638 w 485388"/>
                <a:gd name="connsiteY210" fmla="*/ 350776 h 355568"/>
                <a:gd name="connsiteX211" fmla="*/ 282729 w 485388"/>
                <a:gd name="connsiteY211" fmla="*/ 352780 h 355568"/>
                <a:gd name="connsiteX212" fmla="*/ 284820 w 485388"/>
                <a:gd name="connsiteY212" fmla="*/ 350776 h 355568"/>
                <a:gd name="connsiteX213" fmla="*/ 288305 w 485388"/>
                <a:gd name="connsiteY213" fmla="*/ 349469 h 355568"/>
                <a:gd name="connsiteX214" fmla="*/ 290396 w 485388"/>
                <a:gd name="connsiteY214" fmla="*/ 349469 h 355568"/>
                <a:gd name="connsiteX215" fmla="*/ 293185 w 485388"/>
                <a:gd name="connsiteY215" fmla="*/ 351473 h 355568"/>
                <a:gd name="connsiteX216" fmla="*/ 293882 w 485388"/>
                <a:gd name="connsiteY216" fmla="*/ 352170 h 355568"/>
                <a:gd name="connsiteX217" fmla="*/ 296670 w 485388"/>
                <a:gd name="connsiteY217" fmla="*/ 352867 h 355568"/>
                <a:gd name="connsiteX218" fmla="*/ 298064 w 485388"/>
                <a:gd name="connsiteY218" fmla="*/ 355568 h 355568"/>
                <a:gd name="connsiteX219" fmla="*/ 298761 w 485388"/>
                <a:gd name="connsiteY219" fmla="*/ 354871 h 355568"/>
                <a:gd name="connsiteX220" fmla="*/ 298761 w 485388"/>
                <a:gd name="connsiteY220" fmla="*/ 354174 h 355568"/>
                <a:gd name="connsiteX221" fmla="*/ 300852 w 485388"/>
                <a:gd name="connsiteY221" fmla="*/ 352170 h 355568"/>
                <a:gd name="connsiteX222" fmla="*/ 303640 w 485388"/>
                <a:gd name="connsiteY222" fmla="*/ 348772 h 355568"/>
                <a:gd name="connsiteX223" fmla="*/ 306428 w 485388"/>
                <a:gd name="connsiteY223" fmla="*/ 348075 h 355568"/>
                <a:gd name="connsiteX224" fmla="*/ 311220 w 485388"/>
                <a:gd name="connsiteY224" fmla="*/ 345374 h 355568"/>
                <a:gd name="connsiteX225" fmla="*/ 314705 w 485388"/>
                <a:gd name="connsiteY225" fmla="*/ 341366 h 355568"/>
                <a:gd name="connsiteX226" fmla="*/ 316099 w 485388"/>
                <a:gd name="connsiteY226" fmla="*/ 335964 h 355568"/>
                <a:gd name="connsiteX227" fmla="*/ 317493 w 485388"/>
                <a:gd name="connsiteY227" fmla="*/ 333960 h 355568"/>
                <a:gd name="connsiteX228" fmla="*/ 318190 w 485388"/>
                <a:gd name="connsiteY228" fmla="*/ 330562 h 355568"/>
                <a:gd name="connsiteX229" fmla="*/ 318887 w 485388"/>
                <a:gd name="connsiteY229" fmla="*/ 328558 h 355568"/>
                <a:gd name="connsiteX230" fmla="*/ 320978 w 485388"/>
                <a:gd name="connsiteY230" fmla="*/ 327861 h 355568"/>
                <a:gd name="connsiteX231" fmla="*/ 325073 w 485388"/>
                <a:gd name="connsiteY231" fmla="*/ 325857 h 355568"/>
                <a:gd name="connsiteX232" fmla="*/ 329256 w 485388"/>
                <a:gd name="connsiteY232" fmla="*/ 323854 h 355568"/>
                <a:gd name="connsiteX233" fmla="*/ 332043 w 485388"/>
                <a:gd name="connsiteY233" fmla="*/ 320456 h 355568"/>
                <a:gd name="connsiteX234" fmla="*/ 336226 w 485388"/>
                <a:gd name="connsiteY234" fmla="*/ 317058 h 355568"/>
                <a:gd name="connsiteX235" fmla="*/ 338317 w 485388"/>
                <a:gd name="connsiteY235" fmla="*/ 315054 h 355568"/>
                <a:gd name="connsiteX236" fmla="*/ 337620 w 485388"/>
                <a:gd name="connsiteY236" fmla="*/ 310349 h 355568"/>
                <a:gd name="connsiteX237" fmla="*/ 338317 w 485388"/>
                <a:gd name="connsiteY237" fmla="*/ 308345 h 355568"/>
                <a:gd name="connsiteX238" fmla="*/ 337620 w 485388"/>
                <a:gd name="connsiteY238" fmla="*/ 305644 h 355568"/>
                <a:gd name="connsiteX239" fmla="*/ 334832 w 485388"/>
                <a:gd name="connsiteY239" fmla="*/ 304947 h 355568"/>
                <a:gd name="connsiteX240" fmla="*/ 332741 w 485388"/>
                <a:gd name="connsiteY240" fmla="*/ 304250 h 355568"/>
                <a:gd name="connsiteX241" fmla="*/ 330650 w 485388"/>
                <a:gd name="connsiteY241" fmla="*/ 300852 h 355568"/>
                <a:gd name="connsiteX242" fmla="*/ 331347 w 485388"/>
                <a:gd name="connsiteY242" fmla="*/ 297454 h 355568"/>
                <a:gd name="connsiteX243" fmla="*/ 334135 w 485388"/>
                <a:gd name="connsiteY243" fmla="*/ 295450 h 355568"/>
                <a:gd name="connsiteX244" fmla="*/ 336226 w 485388"/>
                <a:gd name="connsiteY244" fmla="*/ 296147 h 355568"/>
                <a:gd name="connsiteX245" fmla="*/ 336226 w 485388"/>
                <a:gd name="connsiteY245" fmla="*/ 298848 h 355568"/>
                <a:gd name="connsiteX246" fmla="*/ 337620 w 485388"/>
                <a:gd name="connsiteY246" fmla="*/ 299545 h 355568"/>
                <a:gd name="connsiteX247" fmla="*/ 340408 w 485388"/>
                <a:gd name="connsiteY247" fmla="*/ 298238 h 355568"/>
                <a:gd name="connsiteX248" fmla="*/ 341105 w 485388"/>
                <a:gd name="connsiteY248" fmla="*/ 296234 h 355568"/>
                <a:gd name="connsiteX249" fmla="*/ 343196 w 485388"/>
                <a:gd name="connsiteY249" fmla="*/ 294927 h 355568"/>
                <a:gd name="connsiteX250" fmla="*/ 345287 w 485388"/>
                <a:gd name="connsiteY250" fmla="*/ 296931 h 355568"/>
                <a:gd name="connsiteX251" fmla="*/ 346681 w 485388"/>
                <a:gd name="connsiteY251" fmla="*/ 296234 h 355568"/>
                <a:gd name="connsiteX252" fmla="*/ 348772 w 485388"/>
                <a:gd name="connsiteY252" fmla="*/ 292836 h 355568"/>
                <a:gd name="connsiteX253" fmla="*/ 352257 w 485388"/>
                <a:gd name="connsiteY253" fmla="*/ 288828 h 355568"/>
                <a:gd name="connsiteX254" fmla="*/ 355742 w 485388"/>
                <a:gd name="connsiteY254" fmla="*/ 285430 h 355568"/>
                <a:gd name="connsiteX255" fmla="*/ 358530 w 485388"/>
                <a:gd name="connsiteY255" fmla="*/ 284733 h 355568"/>
                <a:gd name="connsiteX256" fmla="*/ 359924 w 485388"/>
                <a:gd name="connsiteY256" fmla="*/ 283339 h 355568"/>
                <a:gd name="connsiteX257" fmla="*/ 363409 w 485388"/>
                <a:gd name="connsiteY257" fmla="*/ 279331 h 355568"/>
                <a:gd name="connsiteX258" fmla="*/ 366198 w 485388"/>
                <a:gd name="connsiteY258" fmla="*/ 277327 h 355568"/>
                <a:gd name="connsiteX259" fmla="*/ 368986 w 485388"/>
                <a:gd name="connsiteY259" fmla="*/ 276630 h 355568"/>
                <a:gd name="connsiteX260" fmla="*/ 371077 w 485388"/>
                <a:gd name="connsiteY260" fmla="*/ 275323 h 355568"/>
                <a:gd name="connsiteX261" fmla="*/ 373865 w 485388"/>
                <a:gd name="connsiteY261" fmla="*/ 275323 h 355568"/>
                <a:gd name="connsiteX262" fmla="*/ 375956 w 485388"/>
                <a:gd name="connsiteY262" fmla="*/ 272622 h 355568"/>
                <a:gd name="connsiteX263" fmla="*/ 378047 w 485388"/>
                <a:gd name="connsiteY263" fmla="*/ 269922 h 355568"/>
                <a:gd name="connsiteX264" fmla="*/ 381445 w 485388"/>
                <a:gd name="connsiteY264" fmla="*/ 266524 h 355568"/>
                <a:gd name="connsiteX265" fmla="*/ 384930 w 485388"/>
                <a:gd name="connsiteY265" fmla="*/ 264520 h 355568"/>
                <a:gd name="connsiteX266" fmla="*/ 385627 w 485388"/>
                <a:gd name="connsiteY266" fmla="*/ 261122 h 355568"/>
                <a:gd name="connsiteX267" fmla="*/ 384930 w 485388"/>
                <a:gd name="connsiteY267" fmla="*/ 258421 h 355568"/>
                <a:gd name="connsiteX268" fmla="*/ 384233 w 485388"/>
                <a:gd name="connsiteY268" fmla="*/ 256417 h 355568"/>
                <a:gd name="connsiteX269" fmla="*/ 385627 w 485388"/>
                <a:gd name="connsiteY269" fmla="*/ 255023 h 355568"/>
                <a:gd name="connsiteX270" fmla="*/ 388415 w 485388"/>
                <a:gd name="connsiteY270" fmla="*/ 254326 h 355568"/>
                <a:gd name="connsiteX271" fmla="*/ 390506 w 485388"/>
                <a:gd name="connsiteY271" fmla="*/ 251625 h 355568"/>
                <a:gd name="connsiteX272" fmla="*/ 393991 w 485388"/>
                <a:gd name="connsiteY272" fmla="*/ 249621 h 355568"/>
                <a:gd name="connsiteX273" fmla="*/ 397476 w 485388"/>
                <a:gd name="connsiteY273" fmla="*/ 246920 h 355568"/>
                <a:gd name="connsiteX274" fmla="*/ 398870 w 485388"/>
                <a:gd name="connsiteY274" fmla="*/ 244916 h 355568"/>
                <a:gd name="connsiteX275" fmla="*/ 399567 w 485388"/>
                <a:gd name="connsiteY275" fmla="*/ 241518 h 355568"/>
                <a:gd name="connsiteX276" fmla="*/ 401659 w 485388"/>
                <a:gd name="connsiteY276" fmla="*/ 238817 h 355568"/>
                <a:gd name="connsiteX277" fmla="*/ 404447 w 485388"/>
                <a:gd name="connsiteY277" fmla="*/ 235419 h 355568"/>
                <a:gd name="connsiteX278" fmla="*/ 407932 w 485388"/>
                <a:gd name="connsiteY278" fmla="*/ 233415 h 355568"/>
                <a:gd name="connsiteX279" fmla="*/ 410023 w 485388"/>
                <a:gd name="connsiteY279" fmla="*/ 232108 h 355568"/>
                <a:gd name="connsiteX280" fmla="*/ 410023 w 485388"/>
                <a:gd name="connsiteY280" fmla="*/ 229407 h 355568"/>
                <a:gd name="connsiteX281" fmla="*/ 409326 w 485388"/>
                <a:gd name="connsiteY281" fmla="*/ 228710 h 355568"/>
                <a:gd name="connsiteX282" fmla="*/ 407235 w 485388"/>
                <a:gd name="connsiteY282" fmla="*/ 230017 h 355568"/>
                <a:gd name="connsiteX283" fmla="*/ 404447 w 485388"/>
                <a:gd name="connsiteY283" fmla="*/ 228710 h 355568"/>
                <a:gd name="connsiteX284" fmla="*/ 404447 w 485388"/>
                <a:gd name="connsiteY284" fmla="*/ 226706 h 355568"/>
                <a:gd name="connsiteX285" fmla="*/ 405144 w 485388"/>
                <a:gd name="connsiteY285" fmla="*/ 223308 h 355568"/>
                <a:gd name="connsiteX286" fmla="*/ 406538 w 485388"/>
                <a:gd name="connsiteY286" fmla="*/ 221304 h 355568"/>
                <a:gd name="connsiteX287" fmla="*/ 407932 w 485388"/>
                <a:gd name="connsiteY287" fmla="*/ 218603 h 355568"/>
                <a:gd name="connsiteX288" fmla="*/ 410023 w 485388"/>
                <a:gd name="connsiteY288" fmla="*/ 217906 h 355568"/>
                <a:gd name="connsiteX289" fmla="*/ 410720 w 485388"/>
                <a:gd name="connsiteY289" fmla="*/ 215902 h 355568"/>
                <a:gd name="connsiteX290" fmla="*/ 412811 w 485388"/>
                <a:gd name="connsiteY290" fmla="*/ 215205 h 355568"/>
                <a:gd name="connsiteX291" fmla="*/ 414902 w 485388"/>
                <a:gd name="connsiteY291" fmla="*/ 215902 h 355568"/>
                <a:gd name="connsiteX292" fmla="*/ 416993 w 485388"/>
                <a:gd name="connsiteY292" fmla="*/ 217906 h 355568"/>
                <a:gd name="connsiteX293" fmla="*/ 418387 w 485388"/>
                <a:gd name="connsiteY293" fmla="*/ 217906 h 355568"/>
                <a:gd name="connsiteX294" fmla="*/ 420478 w 485388"/>
                <a:gd name="connsiteY294" fmla="*/ 216599 h 355568"/>
                <a:gd name="connsiteX295" fmla="*/ 423266 w 485388"/>
                <a:gd name="connsiteY295" fmla="*/ 216599 h 355568"/>
                <a:gd name="connsiteX296" fmla="*/ 428755 w 485388"/>
                <a:gd name="connsiteY296" fmla="*/ 215902 h 355568"/>
                <a:gd name="connsiteX297" fmla="*/ 430149 w 485388"/>
                <a:gd name="connsiteY297" fmla="*/ 211895 h 355568"/>
                <a:gd name="connsiteX298" fmla="*/ 430846 w 485388"/>
                <a:gd name="connsiteY298" fmla="*/ 208497 h 355568"/>
                <a:gd name="connsiteX299" fmla="*/ 428755 w 485388"/>
                <a:gd name="connsiteY299" fmla="*/ 205796 h 355568"/>
                <a:gd name="connsiteX300" fmla="*/ 431543 w 485388"/>
                <a:gd name="connsiteY300" fmla="*/ 203792 h 355568"/>
                <a:gd name="connsiteX301" fmla="*/ 436335 w 485388"/>
                <a:gd name="connsiteY301" fmla="*/ 201091 h 355568"/>
                <a:gd name="connsiteX302" fmla="*/ 439123 w 485388"/>
                <a:gd name="connsiteY302" fmla="*/ 196386 h 355568"/>
                <a:gd name="connsiteX303" fmla="*/ 441214 w 485388"/>
                <a:gd name="connsiteY303" fmla="*/ 192988 h 355568"/>
                <a:gd name="connsiteX304" fmla="*/ 442608 w 485388"/>
                <a:gd name="connsiteY304" fmla="*/ 188980 h 355568"/>
                <a:gd name="connsiteX305" fmla="*/ 440517 w 485388"/>
                <a:gd name="connsiteY305" fmla="*/ 184275 h 355568"/>
                <a:gd name="connsiteX306" fmla="*/ 439123 w 485388"/>
                <a:gd name="connsiteY306" fmla="*/ 179570 h 355568"/>
                <a:gd name="connsiteX307" fmla="*/ 439123 w 485388"/>
                <a:gd name="connsiteY307" fmla="*/ 172164 h 355568"/>
                <a:gd name="connsiteX308" fmla="*/ 440517 w 485388"/>
                <a:gd name="connsiteY308" fmla="*/ 162667 h 355568"/>
                <a:gd name="connsiteX309" fmla="*/ 444003 w 485388"/>
                <a:gd name="connsiteY309" fmla="*/ 154565 h 355568"/>
                <a:gd name="connsiteX310" fmla="*/ 448185 w 485388"/>
                <a:gd name="connsiteY310" fmla="*/ 147769 h 355568"/>
                <a:gd name="connsiteX311" fmla="*/ 450276 w 485388"/>
                <a:gd name="connsiteY311" fmla="*/ 142367 h 355568"/>
                <a:gd name="connsiteX312" fmla="*/ 454371 w 485388"/>
                <a:gd name="connsiteY312" fmla="*/ 132870 h 355568"/>
                <a:gd name="connsiteX313" fmla="*/ 459163 w 485388"/>
                <a:gd name="connsiteY313" fmla="*/ 123373 h 355568"/>
                <a:gd name="connsiteX314" fmla="*/ 466743 w 485388"/>
                <a:gd name="connsiteY314" fmla="*/ 114573 h 355568"/>
                <a:gd name="connsiteX315" fmla="*/ 474323 w 485388"/>
                <a:gd name="connsiteY315" fmla="*/ 107777 h 355568"/>
                <a:gd name="connsiteX316" fmla="*/ 482600 w 485388"/>
                <a:gd name="connsiteY316" fmla="*/ 101678 h 355568"/>
                <a:gd name="connsiteX317" fmla="*/ 485388 w 485388"/>
                <a:gd name="connsiteY317" fmla="*/ 99674 h 355568"/>
                <a:gd name="connsiteX318" fmla="*/ 350950 w 485388"/>
                <a:gd name="connsiteY318" fmla="*/ 13853 h 355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</a:cxnLst>
              <a:rect l="l" t="t" r="r" b="b"/>
              <a:pathLst>
                <a:path w="485388" h="355568">
                  <a:moveTo>
                    <a:pt x="348162" y="13505"/>
                  </a:moveTo>
                  <a:lnTo>
                    <a:pt x="239862" y="33806"/>
                  </a:lnTo>
                  <a:lnTo>
                    <a:pt x="239862" y="20301"/>
                  </a:lnTo>
                  <a:lnTo>
                    <a:pt x="220520" y="3398"/>
                  </a:lnTo>
                  <a:lnTo>
                    <a:pt x="212243" y="12198"/>
                  </a:lnTo>
                  <a:cubicBezTo>
                    <a:pt x="212243" y="12198"/>
                    <a:pt x="209455" y="11501"/>
                    <a:pt x="208758" y="10891"/>
                  </a:cubicBezTo>
                  <a:lnTo>
                    <a:pt x="208758" y="6796"/>
                  </a:lnTo>
                  <a:cubicBezTo>
                    <a:pt x="208758" y="6099"/>
                    <a:pt x="210152" y="5402"/>
                    <a:pt x="210849" y="4792"/>
                  </a:cubicBezTo>
                  <a:cubicBezTo>
                    <a:pt x="210849" y="3398"/>
                    <a:pt x="210152" y="2091"/>
                    <a:pt x="209455" y="1394"/>
                  </a:cubicBezTo>
                  <a:cubicBezTo>
                    <a:pt x="208758" y="697"/>
                    <a:pt x="206667" y="0"/>
                    <a:pt x="206667" y="0"/>
                  </a:cubicBezTo>
                  <a:lnTo>
                    <a:pt x="146026" y="8800"/>
                  </a:lnTo>
                  <a:lnTo>
                    <a:pt x="92268" y="16206"/>
                  </a:lnTo>
                  <a:cubicBezTo>
                    <a:pt x="92268" y="16206"/>
                    <a:pt x="88783" y="16903"/>
                    <a:pt x="87476" y="17513"/>
                  </a:cubicBezTo>
                  <a:cubicBezTo>
                    <a:pt x="86779" y="17513"/>
                    <a:pt x="86082" y="19517"/>
                    <a:pt x="85385" y="19517"/>
                  </a:cubicBezTo>
                  <a:cubicBezTo>
                    <a:pt x="84688" y="19517"/>
                    <a:pt x="83294" y="18820"/>
                    <a:pt x="83294" y="18820"/>
                  </a:cubicBezTo>
                  <a:cubicBezTo>
                    <a:pt x="81900" y="19517"/>
                    <a:pt x="81203" y="21521"/>
                    <a:pt x="80506" y="21521"/>
                  </a:cubicBezTo>
                  <a:cubicBezTo>
                    <a:pt x="79809" y="20824"/>
                    <a:pt x="80506" y="18820"/>
                    <a:pt x="79809" y="18820"/>
                  </a:cubicBezTo>
                  <a:cubicBezTo>
                    <a:pt x="79112" y="18123"/>
                    <a:pt x="78415" y="17426"/>
                    <a:pt x="77718" y="17426"/>
                  </a:cubicBezTo>
                  <a:cubicBezTo>
                    <a:pt x="77021" y="17426"/>
                    <a:pt x="75627" y="18820"/>
                    <a:pt x="74930" y="19430"/>
                  </a:cubicBezTo>
                  <a:cubicBezTo>
                    <a:pt x="74233" y="20736"/>
                    <a:pt x="75627" y="22828"/>
                    <a:pt x="74930" y="23437"/>
                  </a:cubicBezTo>
                  <a:cubicBezTo>
                    <a:pt x="74233" y="24134"/>
                    <a:pt x="72839" y="23437"/>
                    <a:pt x="72142" y="23437"/>
                  </a:cubicBezTo>
                  <a:cubicBezTo>
                    <a:pt x="71445" y="23437"/>
                    <a:pt x="70051" y="23437"/>
                    <a:pt x="69354" y="24134"/>
                  </a:cubicBezTo>
                  <a:cubicBezTo>
                    <a:pt x="68657" y="24134"/>
                    <a:pt x="67959" y="25441"/>
                    <a:pt x="67263" y="25441"/>
                  </a:cubicBezTo>
                  <a:cubicBezTo>
                    <a:pt x="66565" y="26138"/>
                    <a:pt x="64474" y="26138"/>
                    <a:pt x="63778" y="26138"/>
                  </a:cubicBezTo>
                  <a:cubicBezTo>
                    <a:pt x="62383" y="26835"/>
                    <a:pt x="60989" y="28839"/>
                    <a:pt x="59595" y="29536"/>
                  </a:cubicBezTo>
                  <a:cubicBezTo>
                    <a:pt x="58898" y="30233"/>
                    <a:pt x="56807" y="30843"/>
                    <a:pt x="55500" y="31540"/>
                  </a:cubicBezTo>
                  <a:cubicBezTo>
                    <a:pt x="54803" y="32237"/>
                    <a:pt x="53409" y="33544"/>
                    <a:pt x="52712" y="34241"/>
                  </a:cubicBezTo>
                  <a:cubicBezTo>
                    <a:pt x="52015" y="34938"/>
                    <a:pt x="51318" y="36245"/>
                    <a:pt x="50621" y="36942"/>
                  </a:cubicBezTo>
                  <a:cubicBezTo>
                    <a:pt x="49924" y="37639"/>
                    <a:pt x="47833" y="38249"/>
                    <a:pt x="47136" y="38946"/>
                  </a:cubicBezTo>
                  <a:cubicBezTo>
                    <a:pt x="46439" y="39643"/>
                    <a:pt x="45742" y="40950"/>
                    <a:pt x="45045" y="40950"/>
                  </a:cubicBezTo>
                  <a:cubicBezTo>
                    <a:pt x="45045" y="40950"/>
                    <a:pt x="43651" y="40950"/>
                    <a:pt x="42954" y="40253"/>
                  </a:cubicBezTo>
                  <a:cubicBezTo>
                    <a:pt x="42954" y="40253"/>
                    <a:pt x="42257" y="38946"/>
                    <a:pt x="41560" y="38946"/>
                  </a:cubicBezTo>
                  <a:cubicBezTo>
                    <a:pt x="40166" y="38946"/>
                    <a:pt x="38772" y="40253"/>
                    <a:pt x="38075" y="40950"/>
                  </a:cubicBezTo>
                  <a:cubicBezTo>
                    <a:pt x="36681" y="41647"/>
                    <a:pt x="33980" y="42954"/>
                    <a:pt x="32586" y="44348"/>
                  </a:cubicBezTo>
                  <a:cubicBezTo>
                    <a:pt x="30495" y="45045"/>
                    <a:pt x="27794" y="46352"/>
                    <a:pt x="26400" y="47746"/>
                  </a:cubicBezTo>
                  <a:cubicBezTo>
                    <a:pt x="24309" y="49053"/>
                    <a:pt x="20214" y="51754"/>
                    <a:pt x="17426" y="53148"/>
                  </a:cubicBezTo>
                  <a:lnTo>
                    <a:pt x="16729" y="53148"/>
                  </a:lnTo>
                  <a:lnTo>
                    <a:pt x="16729" y="59247"/>
                  </a:lnTo>
                  <a:cubicBezTo>
                    <a:pt x="16729" y="61251"/>
                    <a:pt x="17426" y="63255"/>
                    <a:pt x="16031" y="64649"/>
                  </a:cubicBezTo>
                  <a:cubicBezTo>
                    <a:pt x="15335" y="65956"/>
                    <a:pt x="13940" y="66653"/>
                    <a:pt x="12546" y="67350"/>
                  </a:cubicBezTo>
                  <a:cubicBezTo>
                    <a:pt x="11849" y="67350"/>
                    <a:pt x="11849" y="68047"/>
                    <a:pt x="11152" y="68657"/>
                  </a:cubicBezTo>
                  <a:lnTo>
                    <a:pt x="11152" y="69354"/>
                  </a:lnTo>
                  <a:cubicBezTo>
                    <a:pt x="10455" y="70051"/>
                    <a:pt x="9758" y="71358"/>
                    <a:pt x="9061" y="72055"/>
                  </a:cubicBezTo>
                  <a:cubicBezTo>
                    <a:pt x="8364" y="72752"/>
                    <a:pt x="6970" y="73362"/>
                    <a:pt x="6273" y="73362"/>
                  </a:cubicBezTo>
                  <a:lnTo>
                    <a:pt x="5576" y="73362"/>
                  </a:lnTo>
                  <a:lnTo>
                    <a:pt x="5576" y="74756"/>
                  </a:lnTo>
                  <a:cubicBezTo>
                    <a:pt x="5576" y="75453"/>
                    <a:pt x="4879" y="76760"/>
                    <a:pt x="4182" y="78154"/>
                  </a:cubicBezTo>
                  <a:cubicBezTo>
                    <a:pt x="4182" y="78851"/>
                    <a:pt x="3485" y="79548"/>
                    <a:pt x="2788" y="80158"/>
                  </a:cubicBezTo>
                  <a:cubicBezTo>
                    <a:pt x="2788" y="80158"/>
                    <a:pt x="2091" y="80158"/>
                    <a:pt x="2091" y="80855"/>
                  </a:cubicBezTo>
                  <a:cubicBezTo>
                    <a:pt x="1629" y="81316"/>
                    <a:pt x="1394" y="81752"/>
                    <a:pt x="1394" y="82161"/>
                  </a:cubicBezTo>
                  <a:lnTo>
                    <a:pt x="1394" y="84165"/>
                  </a:lnTo>
                  <a:cubicBezTo>
                    <a:pt x="2091" y="86169"/>
                    <a:pt x="2091" y="87563"/>
                    <a:pt x="1394" y="88870"/>
                  </a:cubicBezTo>
                  <a:cubicBezTo>
                    <a:pt x="1394" y="90264"/>
                    <a:pt x="697" y="90874"/>
                    <a:pt x="0" y="91571"/>
                  </a:cubicBezTo>
                  <a:lnTo>
                    <a:pt x="697" y="91571"/>
                  </a:lnTo>
                  <a:lnTo>
                    <a:pt x="1394" y="92268"/>
                  </a:lnTo>
                  <a:cubicBezTo>
                    <a:pt x="2091" y="92268"/>
                    <a:pt x="2788" y="92965"/>
                    <a:pt x="3485" y="92965"/>
                  </a:cubicBezTo>
                  <a:cubicBezTo>
                    <a:pt x="4182" y="93662"/>
                    <a:pt x="5576" y="94272"/>
                    <a:pt x="6970" y="95666"/>
                  </a:cubicBezTo>
                  <a:cubicBezTo>
                    <a:pt x="7667" y="96363"/>
                    <a:pt x="9061" y="97670"/>
                    <a:pt x="9758" y="97670"/>
                  </a:cubicBezTo>
                  <a:cubicBezTo>
                    <a:pt x="10455" y="98367"/>
                    <a:pt x="11849" y="99064"/>
                    <a:pt x="12546" y="99064"/>
                  </a:cubicBezTo>
                  <a:lnTo>
                    <a:pt x="13243" y="99064"/>
                  </a:lnTo>
                  <a:cubicBezTo>
                    <a:pt x="13940" y="98367"/>
                    <a:pt x="14637" y="98367"/>
                    <a:pt x="15335" y="98367"/>
                  </a:cubicBezTo>
                  <a:lnTo>
                    <a:pt x="16729" y="98367"/>
                  </a:lnTo>
                  <a:cubicBezTo>
                    <a:pt x="18820" y="99064"/>
                    <a:pt x="20911" y="100371"/>
                    <a:pt x="21521" y="101068"/>
                  </a:cubicBezTo>
                  <a:cubicBezTo>
                    <a:pt x="22217" y="101068"/>
                    <a:pt x="22915" y="102462"/>
                    <a:pt x="23612" y="103072"/>
                  </a:cubicBezTo>
                  <a:cubicBezTo>
                    <a:pt x="24309" y="103769"/>
                    <a:pt x="25006" y="104466"/>
                    <a:pt x="25006" y="104466"/>
                  </a:cubicBezTo>
                  <a:cubicBezTo>
                    <a:pt x="25703" y="104466"/>
                    <a:pt x="26400" y="105163"/>
                    <a:pt x="26400" y="105163"/>
                  </a:cubicBezTo>
                  <a:cubicBezTo>
                    <a:pt x="27794" y="105860"/>
                    <a:pt x="28491" y="106470"/>
                    <a:pt x="29188" y="107167"/>
                  </a:cubicBezTo>
                  <a:cubicBezTo>
                    <a:pt x="29885" y="107864"/>
                    <a:pt x="30582" y="108561"/>
                    <a:pt x="31279" y="109171"/>
                  </a:cubicBezTo>
                  <a:cubicBezTo>
                    <a:pt x="31279" y="109171"/>
                    <a:pt x="31976" y="109868"/>
                    <a:pt x="31976" y="110565"/>
                  </a:cubicBezTo>
                  <a:cubicBezTo>
                    <a:pt x="32673" y="110565"/>
                    <a:pt x="34764" y="111262"/>
                    <a:pt x="36158" y="111262"/>
                  </a:cubicBezTo>
                  <a:cubicBezTo>
                    <a:pt x="36158" y="111262"/>
                    <a:pt x="37552" y="110565"/>
                    <a:pt x="38249" y="110565"/>
                  </a:cubicBezTo>
                  <a:lnTo>
                    <a:pt x="38249" y="109868"/>
                  </a:lnTo>
                  <a:cubicBezTo>
                    <a:pt x="38946" y="109171"/>
                    <a:pt x="40340" y="108561"/>
                    <a:pt x="41037" y="108561"/>
                  </a:cubicBezTo>
                  <a:cubicBezTo>
                    <a:pt x="42431" y="107864"/>
                    <a:pt x="43825" y="107864"/>
                    <a:pt x="44522" y="107864"/>
                  </a:cubicBezTo>
                  <a:cubicBezTo>
                    <a:pt x="45219" y="107864"/>
                    <a:pt x="46613" y="107864"/>
                    <a:pt x="47310" y="108561"/>
                  </a:cubicBezTo>
                  <a:cubicBezTo>
                    <a:pt x="49402" y="108561"/>
                    <a:pt x="51492" y="110565"/>
                    <a:pt x="52102" y="111262"/>
                  </a:cubicBezTo>
                  <a:cubicBezTo>
                    <a:pt x="53496" y="112569"/>
                    <a:pt x="54890" y="114660"/>
                    <a:pt x="55587" y="115967"/>
                  </a:cubicBezTo>
                  <a:cubicBezTo>
                    <a:pt x="56284" y="117361"/>
                    <a:pt x="56284" y="118668"/>
                    <a:pt x="56982" y="120062"/>
                  </a:cubicBezTo>
                  <a:cubicBezTo>
                    <a:pt x="56982" y="120759"/>
                    <a:pt x="56982" y="121456"/>
                    <a:pt x="57678" y="122066"/>
                  </a:cubicBezTo>
                  <a:lnTo>
                    <a:pt x="58376" y="122763"/>
                  </a:lnTo>
                  <a:cubicBezTo>
                    <a:pt x="59073" y="122763"/>
                    <a:pt x="60467" y="123460"/>
                    <a:pt x="61164" y="124157"/>
                  </a:cubicBezTo>
                  <a:cubicBezTo>
                    <a:pt x="61861" y="124854"/>
                    <a:pt x="62558" y="126161"/>
                    <a:pt x="63255" y="126858"/>
                  </a:cubicBezTo>
                  <a:cubicBezTo>
                    <a:pt x="63952" y="127555"/>
                    <a:pt x="63952" y="128165"/>
                    <a:pt x="64649" y="128165"/>
                  </a:cubicBezTo>
                  <a:cubicBezTo>
                    <a:pt x="64649" y="128165"/>
                    <a:pt x="64649" y="128862"/>
                    <a:pt x="65346" y="128862"/>
                  </a:cubicBezTo>
                  <a:cubicBezTo>
                    <a:pt x="66043" y="129559"/>
                    <a:pt x="66740" y="130256"/>
                    <a:pt x="67437" y="130866"/>
                  </a:cubicBezTo>
                  <a:cubicBezTo>
                    <a:pt x="68134" y="132173"/>
                    <a:pt x="68831" y="133567"/>
                    <a:pt x="68831" y="134874"/>
                  </a:cubicBezTo>
                  <a:cubicBezTo>
                    <a:pt x="68831" y="135571"/>
                    <a:pt x="69528" y="136268"/>
                    <a:pt x="69528" y="136268"/>
                  </a:cubicBezTo>
                  <a:lnTo>
                    <a:pt x="69528" y="136965"/>
                  </a:lnTo>
                  <a:cubicBezTo>
                    <a:pt x="70225" y="138272"/>
                    <a:pt x="70922" y="140973"/>
                    <a:pt x="70922" y="141670"/>
                  </a:cubicBezTo>
                  <a:cubicBezTo>
                    <a:pt x="72316" y="143674"/>
                    <a:pt x="73013" y="145068"/>
                    <a:pt x="73013" y="145068"/>
                  </a:cubicBezTo>
                  <a:lnTo>
                    <a:pt x="74407" y="145068"/>
                  </a:lnTo>
                  <a:cubicBezTo>
                    <a:pt x="75104" y="145765"/>
                    <a:pt x="76498" y="145765"/>
                    <a:pt x="77195" y="146462"/>
                  </a:cubicBezTo>
                  <a:cubicBezTo>
                    <a:pt x="78589" y="147159"/>
                    <a:pt x="80680" y="149163"/>
                    <a:pt x="81377" y="149860"/>
                  </a:cubicBezTo>
                  <a:cubicBezTo>
                    <a:pt x="82074" y="151254"/>
                    <a:pt x="82771" y="151864"/>
                    <a:pt x="82771" y="152561"/>
                  </a:cubicBezTo>
                  <a:lnTo>
                    <a:pt x="82771" y="153258"/>
                  </a:lnTo>
                  <a:cubicBezTo>
                    <a:pt x="83468" y="153258"/>
                    <a:pt x="84165" y="153955"/>
                    <a:pt x="84165" y="153955"/>
                  </a:cubicBezTo>
                  <a:cubicBezTo>
                    <a:pt x="84862" y="154652"/>
                    <a:pt x="86256" y="155349"/>
                    <a:pt x="86954" y="155959"/>
                  </a:cubicBezTo>
                  <a:cubicBezTo>
                    <a:pt x="87650" y="157265"/>
                    <a:pt x="89044" y="159357"/>
                    <a:pt x="90439" y="161360"/>
                  </a:cubicBezTo>
                  <a:cubicBezTo>
                    <a:pt x="91135" y="162057"/>
                    <a:pt x="91135" y="162667"/>
                    <a:pt x="91135" y="163364"/>
                  </a:cubicBezTo>
                  <a:cubicBezTo>
                    <a:pt x="91833" y="163364"/>
                    <a:pt x="91833" y="164061"/>
                    <a:pt x="91833" y="164061"/>
                  </a:cubicBezTo>
                  <a:lnTo>
                    <a:pt x="93227" y="164061"/>
                  </a:lnTo>
                  <a:cubicBezTo>
                    <a:pt x="94621" y="164061"/>
                    <a:pt x="96015" y="164061"/>
                    <a:pt x="97322" y="164758"/>
                  </a:cubicBezTo>
                  <a:cubicBezTo>
                    <a:pt x="98019" y="165455"/>
                    <a:pt x="98716" y="166762"/>
                    <a:pt x="99413" y="168156"/>
                  </a:cubicBezTo>
                  <a:cubicBezTo>
                    <a:pt x="99875" y="168156"/>
                    <a:pt x="100110" y="168392"/>
                    <a:pt x="100110" y="168853"/>
                  </a:cubicBezTo>
                  <a:cubicBezTo>
                    <a:pt x="100807" y="168853"/>
                    <a:pt x="102201" y="170160"/>
                    <a:pt x="102898" y="170857"/>
                  </a:cubicBezTo>
                  <a:cubicBezTo>
                    <a:pt x="103595" y="170857"/>
                    <a:pt x="104292" y="170857"/>
                    <a:pt x="106296" y="171554"/>
                  </a:cubicBezTo>
                  <a:lnTo>
                    <a:pt x="107690" y="171554"/>
                  </a:lnTo>
                  <a:cubicBezTo>
                    <a:pt x="109084" y="171554"/>
                    <a:pt x="110478" y="172251"/>
                    <a:pt x="111175" y="172251"/>
                  </a:cubicBezTo>
                  <a:cubicBezTo>
                    <a:pt x="113266" y="172948"/>
                    <a:pt x="117361" y="175649"/>
                    <a:pt x="118755" y="176346"/>
                  </a:cubicBezTo>
                  <a:cubicBezTo>
                    <a:pt x="120149" y="177043"/>
                    <a:pt x="120846" y="177740"/>
                    <a:pt x="121543" y="179047"/>
                  </a:cubicBezTo>
                  <a:cubicBezTo>
                    <a:pt x="122240" y="179744"/>
                    <a:pt x="122937" y="180354"/>
                    <a:pt x="123634" y="180354"/>
                  </a:cubicBezTo>
                  <a:lnTo>
                    <a:pt x="124331" y="181051"/>
                  </a:lnTo>
                  <a:cubicBezTo>
                    <a:pt x="125725" y="181748"/>
                    <a:pt x="127119" y="182445"/>
                    <a:pt x="127816" y="183055"/>
                  </a:cubicBezTo>
                  <a:cubicBezTo>
                    <a:pt x="129210" y="184362"/>
                    <a:pt x="129210" y="185756"/>
                    <a:pt x="129907" y="187760"/>
                  </a:cubicBezTo>
                  <a:cubicBezTo>
                    <a:pt x="129907" y="188457"/>
                    <a:pt x="130604" y="189067"/>
                    <a:pt x="130604" y="189067"/>
                  </a:cubicBezTo>
                  <a:cubicBezTo>
                    <a:pt x="131066" y="189529"/>
                    <a:pt x="131537" y="189964"/>
                    <a:pt x="131998" y="190374"/>
                  </a:cubicBezTo>
                  <a:cubicBezTo>
                    <a:pt x="132696" y="190374"/>
                    <a:pt x="134089" y="191071"/>
                    <a:pt x="134787" y="191768"/>
                  </a:cubicBezTo>
                  <a:cubicBezTo>
                    <a:pt x="135483" y="193075"/>
                    <a:pt x="136181" y="193772"/>
                    <a:pt x="136878" y="195166"/>
                  </a:cubicBezTo>
                  <a:cubicBezTo>
                    <a:pt x="136878" y="195863"/>
                    <a:pt x="137575" y="196560"/>
                    <a:pt x="137575" y="197170"/>
                  </a:cubicBezTo>
                  <a:cubicBezTo>
                    <a:pt x="138272" y="197170"/>
                    <a:pt x="138969" y="197170"/>
                    <a:pt x="139666" y="197867"/>
                  </a:cubicBezTo>
                  <a:lnTo>
                    <a:pt x="140363" y="197867"/>
                  </a:lnTo>
                  <a:cubicBezTo>
                    <a:pt x="141060" y="197867"/>
                    <a:pt x="142454" y="197170"/>
                    <a:pt x="143848" y="197170"/>
                  </a:cubicBezTo>
                  <a:cubicBezTo>
                    <a:pt x="145242" y="197170"/>
                    <a:pt x="145939" y="197867"/>
                    <a:pt x="146636" y="198477"/>
                  </a:cubicBezTo>
                  <a:lnTo>
                    <a:pt x="148030" y="198477"/>
                  </a:lnTo>
                  <a:cubicBezTo>
                    <a:pt x="149424" y="199174"/>
                    <a:pt x="150818" y="199174"/>
                    <a:pt x="151515" y="199784"/>
                  </a:cubicBezTo>
                  <a:cubicBezTo>
                    <a:pt x="152212" y="200481"/>
                    <a:pt x="152909" y="201091"/>
                    <a:pt x="153606" y="201091"/>
                  </a:cubicBezTo>
                  <a:cubicBezTo>
                    <a:pt x="153606" y="201788"/>
                    <a:pt x="154303" y="201788"/>
                    <a:pt x="154303" y="201788"/>
                  </a:cubicBezTo>
                  <a:lnTo>
                    <a:pt x="155000" y="202485"/>
                  </a:lnTo>
                  <a:cubicBezTo>
                    <a:pt x="155697" y="202485"/>
                    <a:pt x="156394" y="203182"/>
                    <a:pt x="156394" y="203792"/>
                  </a:cubicBezTo>
                  <a:cubicBezTo>
                    <a:pt x="157091" y="204489"/>
                    <a:pt x="157788" y="205099"/>
                    <a:pt x="158485" y="205796"/>
                  </a:cubicBezTo>
                  <a:cubicBezTo>
                    <a:pt x="158947" y="206257"/>
                    <a:pt x="159417" y="206728"/>
                    <a:pt x="159879" y="207190"/>
                  </a:cubicBezTo>
                  <a:lnTo>
                    <a:pt x="160576" y="207887"/>
                  </a:lnTo>
                  <a:lnTo>
                    <a:pt x="161273" y="208584"/>
                  </a:lnTo>
                  <a:lnTo>
                    <a:pt x="161970" y="208584"/>
                  </a:lnTo>
                  <a:cubicBezTo>
                    <a:pt x="163364" y="208584"/>
                    <a:pt x="164061" y="208584"/>
                    <a:pt x="165455" y="209281"/>
                  </a:cubicBezTo>
                  <a:cubicBezTo>
                    <a:pt x="166153" y="209978"/>
                    <a:pt x="168940" y="211285"/>
                    <a:pt x="169550" y="213986"/>
                  </a:cubicBezTo>
                  <a:cubicBezTo>
                    <a:pt x="170248" y="215292"/>
                    <a:pt x="169550" y="217384"/>
                    <a:pt x="168853" y="218690"/>
                  </a:cubicBezTo>
                  <a:lnTo>
                    <a:pt x="168853" y="219387"/>
                  </a:lnTo>
                  <a:cubicBezTo>
                    <a:pt x="168853" y="220085"/>
                    <a:pt x="169550" y="221391"/>
                    <a:pt x="169550" y="222088"/>
                  </a:cubicBezTo>
                  <a:lnTo>
                    <a:pt x="169550" y="224789"/>
                  </a:lnTo>
                  <a:lnTo>
                    <a:pt x="173035" y="224789"/>
                  </a:lnTo>
                  <a:cubicBezTo>
                    <a:pt x="173733" y="224789"/>
                    <a:pt x="175824" y="225486"/>
                    <a:pt x="177130" y="226793"/>
                  </a:cubicBezTo>
                  <a:cubicBezTo>
                    <a:pt x="177130" y="226793"/>
                    <a:pt x="179919" y="229494"/>
                    <a:pt x="180616" y="232195"/>
                  </a:cubicBezTo>
                  <a:cubicBezTo>
                    <a:pt x="180616" y="232892"/>
                    <a:pt x="180616" y="233502"/>
                    <a:pt x="179919" y="234199"/>
                  </a:cubicBezTo>
                  <a:cubicBezTo>
                    <a:pt x="180616" y="234199"/>
                    <a:pt x="181313" y="234896"/>
                    <a:pt x="181313" y="234896"/>
                  </a:cubicBezTo>
                  <a:cubicBezTo>
                    <a:pt x="182010" y="234896"/>
                    <a:pt x="183404" y="234199"/>
                    <a:pt x="184101" y="234199"/>
                  </a:cubicBezTo>
                  <a:lnTo>
                    <a:pt x="184798" y="234199"/>
                  </a:lnTo>
                  <a:cubicBezTo>
                    <a:pt x="187586" y="234199"/>
                    <a:pt x="188980" y="236900"/>
                    <a:pt x="189590" y="239601"/>
                  </a:cubicBezTo>
                  <a:lnTo>
                    <a:pt x="189590" y="242302"/>
                  </a:lnTo>
                  <a:cubicBezTo>
                    <a:pt x="189590" y="242999"/>
                    <a:pt x="190287" y="243696"/>
                    <a:pt x="190287" y="243696"/>
                  </a:cubicBezTo>
                  <a:cubicBezTo>
                    <a:pt x="191681" y="244393"/>
                    <a:pt x="194382" y="245700"/>
                    <a:pt x="195079" y="245700"/>
                  </a:cubicBezTo>
                  <a:cubicBezTo>
                    <a:pt x="196473" y="246397"/>
                    <a:pt x="198564" y="247094"/>
                    <a:pt x="199261" y="247094"/>
                  </a:cubicBezTo>
                  <a:lnTo>
                    <a:pt x="199958" y="246397"/>
                  </a:lnTo>
                  <a:cubicBezTo>
                    <a:pt x="200655" y="246397"/>
                    <a:pt x="202049" y="245700"/>
                    <a:pt x="202746" y="245700"/>
                  </a:cubicBezTo>
                  <a:cubicBezTo>
                    <a:pt x="203443" y="245700"/>
                    <a:pt x="203443" y="245700"/>
                    <a:pt x="204140" y="246397"/>
                  </a:cubicBezTo>
                  <a:cubicBezTo>
                    <a:pt x="206231" y="246397"/>
                    <a:pt x="207625" y="247791"/>
                    <a:pt x="208932" y="249098"/>
                  </a:cubicBezTo>
                  <a:lnTo>
                    <a:pt x="209629" y="249795"/>
                  </a:lnTo>
                  <a:cubicBezTo>
                    <a:pt x="210326" y="250492"/>
                    <a:pt x="212417" y="251102"/>
                    <a:pt x="213114" y="251799"/>
                  </a:cubicBezTo>
                  <a:lnTo>
                    <a:pt x="213811" y="251799"/>
                  </a:lnTo>
                  <a:cubicBezTo>
                    <a:pt x="215205" y="251799"/>
                    <a:pt x="216599" y="252496"/>
                    <a:pt x="217296" y="253193"/>
                  </a:cubicBezTo>
                  <a:cubicBezTo>
                    <a:pt x="219387" y="253890"/>
                    <a:pt x="220781" y="257288"/>
                    <a:pt x="220781" y="258595"/>
                  </a:cubicBezTo>
                  <a:lnTo>
                    <a:pt x="220781" y="263300"/>
                  </a:lnTo>
                  <a:lnTo>
                    <a:pt x="221479" y="263300"/>
                  </a:lnTo>
                  <a:cubicBezTo>
                    <a:pt x="222176" y="263997"/>
                    <a:pt x="223570" y="264607"/>
                    <a:pt x="224267" y="266001"/>
                  </a:cubicBezTo>
                  <a:cubicBezTo>
                    <a:pt x="225661" y="266698"/>
                    <a:pt x="225661" y="268005"/>
                    <a:pt x="225661" y="269399"/>
                  </a:cubicBezTo>
                  <a:lnTo>
                    <a:pt x="225661" y="270096"/>
                  </a:lnTo>
                  <a:lnTo>
                    <a:pt x="226358" y="270793"/>
                  </a:lnTo>
                  <a:lnTo>
                    <a:pt x="227055" y="270793"/>
                  </a:lnTo>
                  <a:cubicBezTo>
                    <a:pt x="227752" y="271490"/>
                    <a:pt x="229146" y="272187"/>
                    <a:pt x="229843" y="272797"/>
                  </a:cubicBezTo>
                  <a:cubicBezTo>
                    <a:pt x="230540" y="274104"/>
                    <a:pt x="231237" y="276195"/>
                    <a:pt x="231934" y="277502"/>
                  </a:cubicBezTo>
                  <a:lnTo>
                    <a:pt x="231934" y="280203"/>
                  </a:lnTo>
                  <a:cubicBezTo>
                    <a:pt x="231934" y="280900"/>
                    <a:pt x="232631" y="280900"/>
                    <a:pt x="232631" y="280900"/>
                  </a:cubicBezTo>
                  <a:cubicBezTo>
                    <a:pt x="233328" y="282207"/>
                    <a:pt x="234722" y="283601"/>
                    <a:pt x="234722" y="284995"/>
                  </a:cubicBezTo>
                  <a:cubicBezTo>
                    <a:pt x="235419" y="286301"/>
                    <a:pt x="234722" y="287696"/>
                    <a:pt x="234025" y="289003"/>
                  </a:cubicBezTo>
                  <a:cubicBezTo>
                    <a:pt x="234025" y="289003"/>
                    <a:pt x="234722" y="289003"/>
                    <a:pt x="234722" y="289699"/>
                  </a:cubicBezTo>
                  <a:cubicBezTo>
                    <a:pt x="235184" y="289699"/>
                    <a:pt x="235419" y="289935"/>
                    <a:pt x="235419" y="290396"/>
                  </a:cubicBezTo>
                  <a:cubicBezTo>
                    <a:pt x="236116" y="291703"/>
                    <a:pt x="238207" y="294491"/>
                    <a:pt x="238207" y="296496"/>
                  </a:cubicBezTo>
                  <a:cubicBezTo>
                    <a:pt x="238207" y="297889"/>
                    <a:pt x="238207" y="298499"/>
                    <a:pt x="237510" y="299196"/>
                  </a:cubicBezTo>
                  <a:cubicBezTo>
                    <a:pt x="238207" y="299196"/>
                    <a:pt x="239601" y="299196"/>
                    <a:pt x="240298" y="299893"/>
                  </a:cubicBezTo>
                  <a:cubicBezTo>
                    <a:pt x="241692" y="300590"/>
                    <a:pt x="242389" y="301200"/>
                    <a:pt x="242389" y="302594"/>
                  </a:cubicBezTo>
                  <a:lnTo>
                    <a:pt x="243086" y="302594"/>
                  </a:lnTo>
                  <a:cubicBezTo>
                    <a:pt x="243086" y="302594"/>
                    <a:pt x="243783" y="302594"/>
                    <a:pt x="244480" y="303291"/>
                  </a:cubicBezTo>
                  <a:cubicBezTo>
                    <a:pt x="245177" y="302594"/>
                    <a:pt x="245874" y="301897"/>
                    <a:pt x="247268" y="301897"/>
                  </a:cubicBezTo>
                  <a:cubicBezTo>
                    <a:pt x="249359" y="301897"/>
                    <a:pt x="251450" y="303291"/>
                    <a:pt x="252757" y="304598"/>
                  </a:cubicBezTo>
                  <a:cubicBezTo>
                    <a:pt x="253454" y="305295"/>
                    <a:pt x="253454" y="305992"/>
                    <a:pt x="254152" y="306602"/>
                  </a:cubicBezTo>
                  <a:lnTo>
                    <a:pt x="256939" y="306602"/>
                  </a:lnTo>
                  <a:cubicBezTo>
                    <a:pt x="258333" y="307909"/>
                    <a:pt x="259728" y="309303"/>
                    <a:pt x="260424" y="310000"/>
                  </a:cubicBezTo>
                  <a:lnTo>
                    <a:pt x="260424" y="310697"/>
                  </a:lnTo>
                  <a:cubicBezTo>
                    <a:pt x="261819" y="312501"/>
                    <a:pt x="262516" y="313633"/>
                    <a:pt x="262516" y="314095"/>
                  </a:cubicBezTo>
                  <a:cubicBezTo>
                    <a:pt x="262516" y="314557"/>
                    <a:pt x="262751" y="315028"/>
                    <a:pt x="263213" y="315489"/>
                  </a:cubicBezTo>
                  <a:lnTo>
                    <a:pt x="263213" y="317493"/>
                  </a:lnTo>
                  <a:cubicBezTo>
                    <a:pt x="263213" y="318190"/>
                    <a:pt x="263910" y="318190"/>
                    <a:pt x="263910" y="318190"/>
                  </a:cubicBezTo>
                  <a:cubicBezTo>
                    <a:pt x="264607" y="318887"/>
                    <a:pt x="265304" y="319584"/>
                    <a:pt x="266001" y="320891"/>
                  </a:cubicBezTo>
                  <a:cubicBezTo>
                    <a:pt x="266001" y="321588"/>
                    <a:pt x="266698" y="322285"/>
                    <a:pt x="266698" y="322895"/>
                  </a:cubicBezTo>
                  <a:lnTo>
                    <a:pt x="267395" y="323592"/>
                  </a:lnTo>
                  <a:lnTo>
                    <a:pt x="267395" y="324289"/>
                  </a:lnTo>
                  <a:cubicBezTo>
                    <a:pt x="268789" y="324289"/>
                    <a:pt x="270183" y="324289"/>
                    <a:pt x="271577" y="325683"/>
                  </a:cubicBezTo>
                  <a:cubicBezTo>
                    <a:pt x="272274" y="326380"/>
                    <a:pt x="272971" y="327687"/>
                    <a:pt x="272971" y="329081"/>
                  </a:cubicBezTo>
                  <a:cubicBezTo>
                    <a:pt x="273668" y="329778"/>
                    <a:pt x="274365" y="330388"/>
                    <a:pt x="275062" y="331085"/>
                  </a:cubicBezTo>
                  <a:cubicBezTo>
                    <a:pt x="275759" y="333089"/>
                    <a:pt x="275062" y="335180"/>
                    <a:pt x="274365" y="336487"/>
                  </a:cubicBezTo>
                  <a:lnTo>
                    <a:pt x="274365" y="337184"/>
                  </a:lnTo>
                  <a:cubicBezTo>
                    <a:pt x="274365" y="337881"/>
                    <a:pt x="273668" y="338578"/>
                    <a:pt x="273668" y="339188"/>
                  </a:cubicBezTo>
                  <a:lnTo>
                    <a:pt x="272971" y="339885"/>
                  </a:lnTo>
                  <a:cubicBezTo>
                    <a:pt x="273433" y="339885"/>
                    <a:pt x="273668" y="340120"/>
                    <a:pt x="273668" y="340582"/>
                  </a:cubicBezTo>
                  <a:lnTo>
                    <a:pt x="274365" y="340582"/>
                  </a:lnTo>
                  <a:cubicBezTo>
                    <a:pt x="274365" y="340582"/>
                    <a:pt x="274365" y="341279"/>
                    <a:pt x="275062" y="341279"/>
                  </a:cubicBezTo>
                  <a:cubicBezTo>
                    <a:pt x="275759" y="341976"/>
                    <a:pt x="277153" y="342586"/>
                    <a:pt x="277153" y="343980"/>
                  </a:cubicBezTo>
                  <a:cubicBezTo>
                    <a:pt x="277850" y="345287"/>
                    <a:pt x="277850" y="346681"/>
                    <a:pt x="277850" y="347988"/>
                  </a:cubicBezTo>
                  <a:lnTo>
                    <a:pt x="277850" y="349382"/>
                  </a:lnTo>
                  <a:cubicBezTo>
                    <a:pt x="277850" y="349382"/>
                    <a:pt x="277850" y="350079"/>
                    <a:pt x="278547" y="350079"/>
                  </a:cubicBezTo>
                  <a:cubicBezTo>
                    <a:pt x="279244" y="350079"/>
                    <a:pt x="279941" y="350776"/>
                    <a:pt x="280638" y="350776"/>
                  </a:cubicBezTo>
                  <a:cubicBezTo>
                    <a:pt x="281335" y="351473"/>
                    <a:pt x="282032" y="352083"/>
                    <a:pt x="282729" y="352780"/>
                  </a:cubicBezTo>
                  <a:cubicBezTo>
                    <a:pt x="282729" y="352083"/>
                    <a:pt x="283426" y="350776"/>
                    <a:pt x="284820" y="350776"/>
                  </a:cubicBezTo>
                  <a:cubicBezTo>
                    <a:pt x="285517" y="349469"/>
                    <a:pt x="287609" y="349469"/>
                    <a:pt x="288305" y="349469"/>
                  </a:cubicBezTo>
                  <a:lnTo>
                    <a:pt x="290396" y="349469"/>
                  </a:lnTo>
                  <a:cubicBezTo>
                    <a:pt x="291790" y="350166"/>
                    <a:pt x="292488" y="350776"/>
                    <a:pt x="293185" y="351473"/>
                  </a:cubicBezTo>
                  <a:cubicBezTo>
                    <a:pt x="293185" y="351473"/>
                    <a:pt x="293185" y="352170"/>
                    <a:pt x="293882" y="352170"/>
                  </a:cubicBezTo>
                  <a:cubicBezTo>
                    <a:pt x="294579" y="352170"/>
                    <a:pt x="295276" y="352170"/>
                    <a:pt x="296670" y="352867"/>
                  </a:cubicBezTo>
                  <a:cubicBezTo>
                    <a:pt x="297367" y="353564"/>
                    <a:pt x="298064" y="354261"/>
                    <a:pt x="298064" y="355568"/>
                  </a:cubicBezTo>
                  <a:lnTo>
                    <a:pt x="298761" y="354871"/>
                  </a:lnTo>
                  <a:lnTo>
                    <a:pt x="298761" y="354174"/>
                  </a:lnTo>
                  <a:cubicBezTo>
                    <a:pt x="298761" y="353477"/>
                    <a:pt x="300155" y="352170"/>
                    <a:pt x="300852" y="352170"/>
                  </a:cubicBezTo>
                  <a:cubicBezTo>
                    <a:pt x="301549" y="350863"/>
                    <a:pt x="302943" y="348772"/>
                    <a:pt x="303640" y="348772"/>
                  </a:cubicBezTo>
                  <a:cubicBezTo>
                    <a:pt x="304337" y="348075"/>
                    <a:pt x="305731" y="348772"/>
                    <a:pt x="306428" y="348075"/>
                  </a:cubicBezTo>
                  <a:cubicBezTo>
                    <a:pt x="307822" y="348075"/>
                    <a:pt x="309913" y="346768"/>
                    <a:pt x="311220" y="345374"/>
                  </a:cubicBezTo>
                  <a:cubicBezTo>
                    <a:pt x="311917" y="344677"/>
                    <a:pt x="314008" y="342673"/>
                    <a:pt x="314705" y="341366"/>
                  </a:cubicBezTo>
                  <a:cubicBezTo>
                    <a:pt x="314705" y="340059"/>
                    <a:pt x="315402" y="337271"/>
                    <a:pt x="316099" y="335964"/>
                  </a:cubicBezTo>
                  <a:cubicBezTo>
                    <a:pt x="316099" y="335267"/>
                    <a:pt x="317493" y="334657"/>
                    <a:pt x="317493" y="333960"/>
                  </a:cubicBezTo>
                  <a:cubicBezTo>
                    <a:pt x="317493" y="333263"/>
                    <a:pt x="318190" y="331259"/>
                    <a:pt x="318190" y="330562"/>
                  </a:cubicBezTo>
                  <a:cubicBezTo>
                    <a:pt x="318190" y="330562"/>
                    <a:pt x="318887" y="329255"/>
                    <a:pt x="318887" y="328558"/>
                  </a:cubicBezTo>
                  <a:cubicBezTo>
                    <a:pt x="319584" y="327861"/>
                    <a:pt x="320978" y="327861"/>
                    <a:pt x="320978" y="327861"/>
                  </a:cubicBezTo>
                  <a:cubicBezTo>
                    <a:pt x="322372" y="327164"/>
                    <a:pt x="324463" y="326555"/>
                    <a:pt x="325073" y="325857"/>
                  </a:cubicBezTo>
                  <a:cubicBezTo>
                    <a:pt x="325770" y="325857"/>
                    <a:pt x="327861" y="324463"/>
                    <a:pt x="329256" y="323854"/>
                  </a:cubicBezTo>
                  <a:cubicBezTo>
                    <a:pt x="329952" y="323157"/>
                    <a:pt x="330650" y="321153"/>
                    <a:pt x="332043" y="320456"/>
                  </a:cubicBezTo>
                  <a:cubicBezTo>
                    <a:pt x="332741" y="319759"/>
                    <a:pt x="334832" y="317755"/>
                    <a:pt x="336226" y="317058"/>
                  </a:cubicBezTo>
                  <a:cubicBezTo>
                    <a:pt x="336226" y="317058"/>
                    <a:pt x="337620" y="315751"/>
                    <a:pt x="338317" y="315054"/>
                  </a:cubicBezTo>
                  <a:cubicBezTo>
                    <a:pt x="338317" y="314357"/>
                    <a:pt x="337620" y="311656"/>
                    <a:pt x="337620" y="310349"/>
                  </a:cubicBezTo>
                  <a:cubicBezTo>
                    <a:pt x="337620" y="309652"/>
                    <a:pt x="338317" y="308955"/>
                    <a:pt x="338317" y="308345"/>
                  </a:cubicBezTo>
                  <a:cubicBezTo>
                    <a:pt x="338317" y="307735"/>
                    <a:pt x="337620" y="306341"/>
                    <a:pt x="337620" y="305644"/>
                  </a:cubicBezTo>
                  <a:cubicBezTo>
                    <a:pt x="336923" y="305644"/>
                    <a:pt x="335529" y="304947"/>
                    <a:pt x="334832" y="304947"/>
                  </a:cubicBezTo>
                  <a:cubicBezTo>
                    <a:pt x="334135" y="304250"/>
                    <a:pt x="333438" y="304250"/>
                    <a:pt x="332741" y="304250"/>
                  </a:cubicBezTo>
                  <a:cubicBezTo>
                    <a:pt x="332043" y="303553"/>
                    <a:pt x="331347" y="302246"/>
                    <a:pt x="330650" y="300852"/>
                  </a:cubicBezTo>
                  <a:cubicBezTo>
                    <a:pt x="330650" y="300155"/>
                    <a:pt x="331347" y="298151"/>
                    <a:pt x="331347" y="297454"/>
                  </a:cubicBezTo>
                  <a:cubicBezTo>
                    <a:pt x="332043" y="296757"/>
                    <a:pt x="333438" y="296060"/>
                    <a:pt x="334135" y="295450"/>
                  </a:cubicBezTo>
                  <a:cubicBezTo>
                    <a:pt x="334832" y="295450"/>
                    <a:pt x="335529" y="296147"/>
                    <a:pt x="336226" y="296147"/>
                  </a:cubicBezTo>
                  <a:cubicBezTo>
                    <a:pt x="336226" y="296844"/>
                    <a:pt x="335529" y="298151"/>
                    <a:pt x="336226" y="298848"/>
                  </a:cubicBezTo>
                  <a:cubicBezTo>
                    <a:pt x="336226" y="299545"/>
                    <a:pt x="337620" y="299545"/>
                    <a:pt x="337620" y="299545"/>
                  </a:cubicBezTo>
                  <a:cubicBezTo>
                    <a:pt x="338317" y="299545"/>
                    <a:pt x="339711" y="298848"/>
                    <a:pt x="340408" y="298238"/>
                  </a:cubicBezTo>
                  <a:cubicBezTo>
                    <a:pt x="341105" y="298238"/>
                    <a:pt x="341105" y="296234"/>
                    <a:pt x="341105" y="296234"/>
                  </a:cubicBezTo>
                  <a:cubicBezTo>
                    <a:pt x="341802" y="295537"/>
                    <a:pt x="342499" y="294927"/>
                    <a:pt x="343196" y="294927"/>
                  </a:cubicBezTo>
                  <a:cubicBezTo>
                    <a:pt x="343893" y="295624"/>
                    <a:pt x="344590" y="296931"/>
                    <a:pt x="345287" y="296931"/>
                  </a:cubicBezTo>
                  <a:cubicBezTo>
                    <a:pt x="345984" y="296931"/>
                    <a:pt x="346681" y="296234"/>
                    <a:pt x="346681" y="296234"/>
                  </a:cubicBezTo>
                  <a:cubicBezTo>
                    <a:pt x="347378" y="295537"/>
                    <a:pt x="348075" y="293533"/>
                    <a:pt x="348772" y="292836"/>
                  </a:cubicBezTo>
                  <a:cubicBezTo>
                    <a:pt x="349469" y="291529"/>
                    <a:pt x="351560" y="290135"/>
                    <a:pt x="352257" y="288828"/>
                  </a:cubicBezTo>
                  <a:cubicBezTo>
                    <a:pt x="352954" y="288131"/>
                    <a:pt x="354348" y="286127"/>
                    <a:pt x="355742" y="285430"/>
                  </a:cubicBezTo>
                  <a:cubicBezTo>
                    <a:pt x="356439" y="285430"/>
                    <a:pt x="357833" y="285430"/>
                    <a:pt x="358530" y="284733"/>
                  </a:cubicBezTo>
                  <a:cubicBezTo>
                    <a:pt x="359227" y="284733"/>
                    <a:pt x="359924" y="284036"/>
                    <a:pt x="359924" y="283339"/>
                  </a:cubicBezTo>
                  <a:cubicBezTo>
                    <a:pt x="360621" y="282642"/>
                    <a:pt x="362015" y="280638"/>
                    <a:pt x="363409" y="279331"/>
                  </a:cubicBezTo>
                  <a:cubicBezTo>
                    <a:pt x="364107" y="278634"/>
                    <a:pt x="365501" y="277937"/>
                    <a:pt x="366198" y="277327"/>
                  </a:cubicBezTo>
                  <a:cubicBezTo>
                    <a:pt x="366894" y="277327"/>
                    <a:pt x="368289" y="276630"/>
                    <a:pt x="368986" y="276630"/>
                  </a:cubicBezTo>
                  <a:cubicBezTo>
                    <a:pt x="369683" y="275933"/>
                    <a:pt x="370380" y="275323"/>
                    <a:pt x="371077" y="275323"/>
                  </a:cubicBezTo>
                  <a:cubicBezTo>
                    <a:pt x="371774" y="274626"/>
                    <a:pt x="373168" y="275323"/>
                    <a:pt x="373865" y="275323"/>
                  </a:cubicBezTo>
                  <a:cubicBezTo>
                    <a:pt x="374562" y="274626"/>
                    <a:pt x="375259" y="273320"/>
                    <a:pt x="375956" y="272622"/>
                  </a:cubicBezTo>
                  <a:cubicBezTo>
                    <a:pt x="376653" y="271925"/>
                    <a:pt x="377350" y="270619"/>
                    <a:pt x="378047" y="269922"/>
                  </a:cubicBezTo>
                  <a:cubicBezTo>
                    <a:pt x="378744" y="269225"/>
                    <a:pt x="380835" y="267221"/>
                    <a:pt x="381445" y="266524"/>
                  </a:cubicBezTo>
                  <a:cubicBezTo>
                    <a:pt x="382839" y="265827"/>
                    <a:pt x="384233" y="265130"/>
                    <a:pt x="384930" y="264520"/>
                  </a:cubicBezTo>
                  <a:cubicBezTo>
                    <a:pt x="385627" y="263823"/>
                    <a:pt x="385627" y="261819"/>
                    <a:pt x="385627" y="261122"/>
                  </a:cubicBezTo>
                  <a:cubicBezTo>
                    <a:pt x="385627" y="260425"/>
                    <a:pt x="384930" y="259118"/>
                    <a:pt x="384930" y="258421"/>
                  </a:cubicBezTo>
                  <a:cubicBezTo>
                    <a:pt x="384930" y="257724"/>
                    <a:pt x="384233" y="256417"/>
                    <a:pt x="384233" y="256417"/>
                  </a:cubicBezTo>
                  <a:cubicBezTo>
                    <a:pt x="384233" y="255720"/>
                    <a:pt x="385627" y="255023"/>
                    <a:pt x="385627" y="255023"/>
                  </a:cubicBezTo>
                  <a:cubicBezTo>
                    <a:pt x="386324" y="254326"/>
                    <a:pt x="388415" y="254326"/>
                    <a:pt x="388415" y="254326"/>
                  </a:cubicBezTo>
                  <a:cubicBezTo>
                    <a:pt x="389112" y="253629"/>
                    <a:pt x="389809" y="252322"/>
                    <a:pt x="390506" y="251625"/>
                  </a:cubicBezTo>
                  <a:cubicBezTo>
                    <a:pt x="391203" y="250928"/>
                    <a:pt x="393294" y="249621"/>
                    <a:pt x="393991" y="249621"/>
                  </a:cubicBezTo>
                  <a:cubicBezTo>
                    <a:pt x="394688" y="248924"/>
                    <a:pt x="396779" y="247617"/>
                    <a:pt x="397476" y="246920"/>
                  </a:cubicBezTo>
                  <a:cubicBezTo>
                    <a:pt x="398174" y="246920"/>
                    <a:pt x="398870" y="245526"/>
                    <a:pt x="398870" y="244916"/>
                  </a:cubicBezTo>
                  <a:cubicBezTo>
                    <a:pt x="399567" y="244219"/>
                    <a:pt x="398870" y="242215"/>
                    <a:pt x="399567" y="241518"/>
                  </a:cubicBezTo>
                  <a:cubicBezTo>
                    <a:pt x="399567" y="240821"/>
                    <a:pt x="400961" y="239514"/>
                    <a:pt x="401659" y="238817"/>
                  </a:cubicBezTo>
                  <a:cubicBezTo>
                    <a:pt x="402356" y="237510"/>
                    <a:pt x="403750" y="236116"/>
                    <a:pt x="404447" y="235419"/>
                  </a:cubicBezTo>
                  <a:cubicBezTo>
                    <a:pt x="405144" y="234722"/>
                    <a:pt x="407235" y="234112"/>
                    <a:pt x="407932" y="233415"/>
                  </a:cubicBezTo>
                  <a:cubicBezTo>
                    <a:pt x="407932" y="233415"/>
                    <a:pt x="409326" y="232718"/>
                    <a:pt x="410023" y="232108"/>
                  </a:cubicBezTo>
                  <a:cubicBezTo>
                    <a:pt x="410023" y="232108"/>
                    <a:pt x="410720" y="230104"/>
                    <a:pt x="410023" y="229407"/>
                  </a:cubicBezTo>
                  <a:lnTo>
                    <a:pt x="409326" y="228710"/>
                  </a:lnTo>
                  <a:cubicBezTo>
                    <a:pt x="408629" y="228710"/>
                    <a:pt x="407932" y="230017"/>
                    <a:pt x="407235" y="230017"/>
                  </a:cubicBezTo>
                  <a:cubicBezTo>
                    <a:pt x="406538" y="230017"/>
                    <a:pt x="405144" y="229320"/>
                    <a:pt x="404447" y="228710"/>
                  </a:cubicBezTo>
                  <a:lnTo>
                    <a:pt x="404447" y="226706"/>
                  </a:lnTo>
                  <a:cubicBezTo>
                    <a:pt x="404447" y="226009"/>
                    <a:pt x="405144" y="224005"/>
                    <a:pt x="405144" y="223308"/>
                  </a:cubicBezTo>
                  <a:cubicBezTo>
                    <a:pt x="405144" y="222611"/>
                    <a:pt x="406538" y="221304"/>
                    <a:pt x="406538" y="221304"/>
                  </a:cubicBezTo>
                  <a:cubicBezTo>
                    <a:pt x="407235" y="220607"/>
                    <a:pt x="407235" y="219300"/>
                    <a:pt x="407932" y="218603"/>
                  </a:cubicBezTo>
                  <a:cubicBezTo>
                    <a:pt x="407932" y="218603"/>
                    <a:pt x="409326" y="217906"/>
                    <a:pt x="410023" y="217906"/>
                  </a:cubicBezTo>
                  <a:cubicBezTo>
                    <a:pt x="410023" y="217209"/>
                    <a:pt x="410023" y="215902"/>
                    <a:pt x="410720" y="215902"/>
                  </a:cubicBezTo>
                  <a:cubicBezTo>
                    <a:pt x="410720" y="215205"/>
                    <a:pt x="412114" y="215205"/>
                    <a:pt x="412811" y="215205"/>
                  </a:cubicBezTo>
                  <a:cubicBezTo>
                    <a:pt x="413508" y="215205"/>
                    <a:pt x="414205" y="215902"/>
                    <a:pt x="414902" y="215902"/>
                  </a:cubicBezTo>
                  <a:cubicBezTo>
                    <a:pt x="415599" y="216599"/>
                    <a:pt x="416296" y="217906"/>
                    <a:pt x="416993" y="217906"/>
                  </a:cubicBezTo>
                  <a:lnTo>
                    <a:pt x="418387" y="217906"/>
                  </a:lnTo>
                  <a:cubicBezTo>
                    <a:pt x="419084" y="217209"/>
                    <a:pt x="419781" y="216599"/>
                    <a:pt x="420478" y="216599"/>
                  </a:cubicBezTo>
                  <a:cubicBezTo>
                    <a:pt x="421175" y="215902"/>
                    <a:pt x="422569" y="216599"/>
                    <a:pt x="423266" y="216599"/>
                  </a:cubicBezTo>
                  <a:cubicBezTo>
                    <a:pt x="424660" y="216599"/>
                    <a:pt x="427361" y="216599"/>
                    <a:pt x="428755" y="215902"/>
                  </a:cubicBezTo>
                  <a:cubicBezTo>
                    <a:pt x="429452" y="215205"/>
                    <a:pt x="430149" y="213201"/>
                    <a:pt x="430149" y="211895"/>
                  </a:cubicBezTo>
                  <a:cubicBezTo>
                    <a:pt x="430149" y="211197"/>
                    <a:pt x="430846" y="209194"/>
                    <a:pt x="430846" y="208497"/>
                  </a:cubicBezTo>
                  <a:cubicBezTo>
                    <a:pt x="430846" y="207799"/>
                    <a:pt x="428755" y="206493"/>
                    <a:pt x="428755" y="205796"/>
                  </a:cubicBezTo>
                  <a:cubicBezTo>
                    <a:pt x="428755" y="205099"/>
                    <a:pt x="430846" y="203792"/>
                    <a:pt x="431543" y="203792"/>
                  </a:cubicBezTo>
                  <a:cubicBezTo>
                    <a:pt x="432240" y="202485"/>
                    <a:pt x="435028" y="201788"/>
                    <a:pt x="436335" y="201091"/>
                  </a:cubicBezTo>
                  <a:cubicBezTo>
                    <a:pt x="437032" y="199784"/>
                    <a:pt x="438427" y="197693"/>
                    <a:pt x="439123" y="196386"/>
                  </a:cubicBezTo>
                  <a:cubicBezTo>
                    <a:pt x="439821" y="195689"/>
                    <a:pt x="440517" y="193685"/>
                    <a:pt x="441214" y="192988"/>
                  </a:cubicBezTo>
                  <a:cubicBezTo>
                    <a:pt x="441912" y="192291"/>
                    <a:pt x="442608" y="190287"/>
                    <a:pt x="442608" y="188980"/>
                  </a:cubicBezTo>
                  <a:cubicBezTo>
                    <a:pt x="442608" y="187673"/>
                    <a:pt x="441214" y="185582"/>
                    <a:pt x="440517" y="184275"/>
                  </a:cubicBezTo>
                  <a:cubicBezTo>
                    <a:pt x="440517" y="182968"/>
                    <a:pt x="439123" y="180180"/>
                    <a:pt x="439123" y="179570"/>
                  </a:cubicBezTo>
                  <a:lnTo>
                    <a:pt x="439123" y="172164"/>
                  </a:lnTo>
                  <a:cubicBezTo>
                    <a:pt x="439821" y="170160"/>
                    <a:pt x="439821" y="165368"/>
                    <a:pt x="440517" y="162667"/>
                  </a:cubicBezTo>
                  <a:cubicBezTo>
                    <a:pt x="441214" y="160663"/>
                    <a:pt x="442608" y="156568"/>
                    <a:pt x="444003" y="154565"/>
                  </a:cubicBezTo>
                  <a:cubicBezTo>
                    <a:pt x="444700" y="152561"/>
                    <a:pt x="446791" y="149163"/>
                    <a:pt x="448185" y="147769"/>
                  </a:cubicBezTo>
                  <a:cubicBezTo>
                    <a:pt x="448882" y="146462"/>
                    <a:pt x="449579" y="143761"/>
                    <a:pt x="450276" y="142367"/>
                  </a:cubicBezTo>
                  <a:cubicBezTo>
                    <a:pt x="450973" y="139666"/>
                    <a:pt x="453064" y="134961"/>
                    <a:pt x="454371" y="132870"/>
                  </a:cubicBezTo>
                  <a:cubicBezTo>
                    <a:pt x="455068" y="130169"/>
                    <a:pt x="457856" y="125464"/>
                    <a:pt x="459163" y="123373"/>
                  </a:cubicBezTo>
                  <a:cubicBezTo>
                    <a:pt x="460557" y="120672"/>
                    <a:pt x="464652" y="116577"/>
                    <a:pt x="466743" y="114573"/>
                  </a:cubicBezTo>
                  <a:cubicBezTo>
                    <a:pt x="468137" y="112569"/>
                    <a:pt x="472232" y="109171"/>
                    <a:pt x="474323" y="107777"/>
                  </a:cubicBezTo>
                  <a:cubicBezTo>
                    <a:pt x="476414" y="105773"/>
                    <a:pt x="480509" y="103072"/>
                    <a:pt x="482600" y="101678"/>
                  </a:cubicBezTo>
                  <a:cubicBezTo>
                    <a:pt x="483297" y="100981"/>
                    <a:pt x="484691" y="100371"/>
                    <a:pt x="485388" y="99674"/>
                  </a:cubicBezTo>
                  <a:lnTo>
                    <a:pt x="350950" y="13853"/>
                  </a:lnTo>
                  <a:close/>
                </a:path>
              </a:pathLst>
            </a:custGeom>
            <a:solidFill>
              <a:srgbClr val="001980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lIns="182880"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52" name="Freeform: Shape 43">
              <a:extLst>
                <a:ext uri="{FF2B5EF4-FFF2-40B4-BE49-F238E27FC236}">
                  <a16:creationId xmlns:a16="http://schemas.microsoft.com/office/drawing/2014/main" id="{5B28ABAB-B8D5-DF66-601F-F60A8C93C97E}"/>
                </a:ext>
              </a:extLst>
            </p:cNvPr>
            <p:cNvSpPr/>
            <p:nvPr/>
          </p:nvSpPr>
          <p:spPr>
            <a:xfrm>
              <a:off x="4622902" y="3236720"/>
              <a:ext cx="890096" cy="630803"/>
            </a:xfrm>
            <a:custGeom>
              <a:avLst/>
              <a:gdLst>
                <a:gd name="connsiteX0" fmla="*/ 886350 w 890096"/>
                <a:gd name="connsiteY0" fmla="*/ 544983 h 630803"/>
                <a:gd name="connsiteX1" fmla="*/ 885653 w 890096"/>
                <a:gd name="connsiteY1" fmla="*/ 541585 h 630803"/>
                <a:gd name="connsiteX2" fmla="*/ 885653 w 890096"/>
                <a:gd name="connsiteY2" fmla="*/ 531479 h 630803"/>
                <a:gd name="connsiteX3" fmla="*/ 884956 w 890096"/>
                <a:gd name="connsiteY3" fmla="*/ 524073 h 630803"/>
                <a:gd name="connsiteX4" fmla="*/ 882865 w 890096"/>
                <a:gd name="connsiteY4" fmla="*/ 514663 h 630803"/>
                <a:gd name="connsiteX5" fmla="*/ 881471 w 890096"/>
                <a:gd name="connsiteY5" fmla="*/ 505863 h 630803"/>
                <a:gd name="connsiteX6" fmla="*/ 880077 w 890096"/>
                <a:gd name="connsiteY6" fmla="*/ 493752 h 630803"/>
                <a:gd name="connsiteX7" fmla="*/ 878683 w 890096"/>
                <a:gd name="connsiteY7" fmla="*/ 479638 h 630803"/>
                <a:gd name="connsiteX8" fmla="*/ 878683 w 890096"/>
                <a:gd name="connsiteY8" fmla="*/ 470838 h 630803"/>
                <a:gd name="connsiteX9" fmla="*/ 877289 w 890096"/>
                <a:gd name="connsiteY9" fmla="*/ 458727 h 630803"/>
                <a:gd name="connsiteX10" fmla="*/ 875894 w 890096"/>
                <a:gd name="connsiteY10" fmla="*/ 447923 h 630803"/>
                <a:gd name="connsiteX11" fmla="*/ 874500 w 890096"/>
                <a:gd name="connsiteY11" fmla="*/ 433809 h 630803"/>
                <a:gd name="connsiteX12" fmla="*/ 872409 w 890096"/>
                <a:gd name="connsiteY12" fmla="*/ 426403 h 630803"/>
                <a:gd name="connsiteX13" fmla="*/ 871015 w 890096"/>
                <a:gd name="connsiteY13" fmla="*/ 416993 h 630803"/>
                <a:gd name="connsiteX14" fmla="*/ 865526 w 890096"/>
                <a:gd name="connsiteY14" fmla="*/ 407583 h 630803"/>
                <a:gd name="connsiteX15" fmla="*/ 860734 w 890096"/>
                <a:gd name="connsiteY15" fmla="*/ 396779 h 630803"/>
                <a:gd name="connsiteX16" fmla="*/ 855942 w 890096"/>
                <a:gd name="connsiteY16" fmla="*/ 389373 h 630803"/>
                <a:gd name="connsiteX17" fmla="*/ 850453 w 890096"/>
                <a:gd name="connsiteY17" fmla="*/ 383275 h 630803"/>
                <a:gd name="connsiteX18" fmla="*/ 849059 w 890096"/>
                <a:gd name="connsiteY18" fmla="*/ 379267 h 630803"/>
                <a:gd name="connsiteX19" fmla="*/ 846968 w 890096"/>
                <a:gd name="connsiteY19" fmla="*/ 375259 h 630803"/>
                <a:gd name="connsiteX20" fmla="*/ 843483 w 890096"/>
                <a:gd name="connsiteY20" fmla="*/ 369857 h 630803"/>
                <a:gd name="connsiteX21" fmla="*/ 838691 w 890096"/>
                <a:gd name="connsiteY21" fmla="*/ 364455 h 630803"/>
                <a:gd name="connsiteX22" fmla="*/ 834596 w 890096"/>
                <a:gd name="connsiteY22" fmla="*/ 358356 h 630803"/>
                <a:gd name="connsiteX23" fmla="*/ 828410 w 890096"/>
                <a:gd name="connsiteY23" fmla="*/ 349556 h 630803"/>
                <a:gd name="connsiteX24" fmla="*/ 825622 w 890096"/>
                <a:gd name="connsiteY24" fmla="*/ 344154 h 630803"/>
                <a:gd name="connsiteX25" fmla="*/ 821527 w 890096"/>
                <a:gd name="connsiteY25" fmla="*/ 336051 h 630803"/>
                <a:gd name="connsiteX26" fmla="*/ 816735 w 890096"/>
                <a:gd name="connsiteY26" fmla="*/ 327948 h 630803"/>
                <a:gd name="connsiteX27" fmla="*/ 812640 w 890096"/>
                <a:gd name="connsiteY27" fmla="*/ 321849 h 630803"/>
                <a:gd name="connsiteX28" fmla="*/ 804363 w 890096"/>
                <a:gd name="connsiteY28" fmla="*/ 308345 h 630803"/>
                <a:gd name="connsiteX29" fmla="*/ 797480 w 890096"/>
                <a:gd name="connsiteY29" fmla="*/ 301636 h 630803"/>
                <a:gd name="connsiteX30" fmla="*/ 791990 w 890096"/>
                <a:gd name="connsiteY30" fmla="*/ 294230 h 630803"/>
                <a:gd name="connsiteX31" fmla="*/ 787895 w 890096"/>
                <a:gd name="connsiteY31" fmla="*/ 288131 h 630803"/>
                <a:gd name="connsiteX32" fmla="*/ 780315 w 890096"/>
                <a:gd name="connsiteY32" fmla="*/ 275323 h 630803"/>
                <a:gd name="connsiteX33" fmla="*/ 776830 w 890096"/>
                <a:gd name="connsiteY33" fmla="*/ 267220 h 630803"/>
                <a:gd name="connsiteX34" fmla="*/ 774042 w 890096"/>
                <a:gd name="connsiteY34" fmla="*/ 259118 h 630803"/>
                <a:gd name="connsiteX35" fmla="*/ 772648 w 890096"/>
                <a:gd name="connsiteY35" fmla="*/ 254413 h 630803"/>
                <a:gd name="connsiteX36" fmla="*/ 772648 w 890096"/>
                <a:gd name="connsiteY36" fmla="*/ 247007 h 630803"/>
                <a:gd name="connsiteX37" fmla="*/ 774042 w 890096"/>
                <a:gd name="connsiteY37" fmla="*/ 242999 h 630803"/>
                <a:gd name="connsiteX38" fmla="*/ 776133 w 890096"/>
                <a:gd name="connsiteY38" fmla="*/ 241692 h 630803"/>
                <a:gd name="connsiteX39" fmla="*/ 778921 w 890096"/>
                <a:gd name="connsiteY39" fmla="*/ 239688 h 630803"/>
                <a:gd name="connsiteX40" fmla="*/ 777528 w 890096"/>
                <a:gd name="connsiteY40" fmla="*/ 236290 h 630803"/>
                <a:gd name="connsiteX41" fmla="*/ 774042 w 890096"/>
                <a:gd name="connsiteY41" fmla="*/ 232282 h 630803"/>
                <a:gd name="connsiteX42" fmla="*/ 771951 w 890096"/>
                <a:gd name="connsiteY42" fmla="*/ 228884 h 630803"/>
                <a:gd name="connsiteX43" fmla="*/ 770557 w 890096"/>
                <a:gd name="connsiteY43" fmla="*/ 224876 h 630803"/>
                <a:gd name="connsiteX44" fmla="*/ 766462 w 890096"/>
                <a:gd name="connsiteY44" fmla="*/ 221478 h 630803"/>
                <a:gd name="connsiteX45" fmla="*/ 762977 w 890096"/>
                <a:gd name="connsiteY45" fmla="*/ 218778 h 630803"/>
                <a:gd name="connsiteX46" fmla="*/ 756791 w 890096"/>
                <a:gd name="connsiteY46" fmla="*/ 212678 h 630803"/>
                <a:gd name="connsiteX47" fmla="*/ 750605 w 890096"/>
                <a:gd name="connsiteY47" fmla="*/ 205970 h 630803"/>
                <a:gd name="connsiteX48" fmla="*/ 745813 w 890096"/>
                <a:gd name="connsiteY48" fmla="*/ 201962 h 630803"/>
                <a:gd name="connsiteX49" fmla="*/ 741021 w 890096"/>
                <a:gd name="connsiteY49" fmla="*/ 195863 h 630803"/>
                <a:gd name="connsiteX50" fmla="*/ 735532 w 890096"/>
                <a:gd name="connsiteY50" fmla="*/ 190461 h 630803"/>
                <a:gd name="connsiteX51" fmla="*/ 732047 w 890096"/>
                <a:gd name="connsiteY51" fmla="*/ 186453 h 630803"/>
                <a:gd name="connsiteX52" fmla="*/ 725861 w 890096"/>
                <a:gd name="connsiteY52" fmla="*/ 179047 h 630803"/>
                <a:gd name="connsiteX53" fmla="*/ 719675 w 890096"/>
                <a:gd name="connsiteY53" fmla="*/ 172338 h 630803"/>
                <a:gd name="connsiteX54" fmla="*/ 710004 w 890096"/>
                <a:gd name="connsiteY54" fmla="*/ 160228 h 630803"/>
                <a:gd name="connsiteX55" fmla="*/ 702423 w 890096"/>
                <a:gd name="connsiteY55" fmla="*/ 149424 h 630803"/>
                <a:gd name="connsiteX56" fmla="*/ 693449 w 890096"/>
                <a:gd name="connsiteY56" fmla="*/ 135309 h 630803"/>
                <a:gd name="connsiteX57" fmla="*/ 678986 w 890096"/>
                <a:gd name="connsiteY57" fmla="*/ 114399 h 630803"/>
                <a:gd name="connsiteX58" fmla="*/ 672800 w 890096"/>
                <a:gd name="connsiteY58" fmla="*/ 102288 h 630803"/>
                <a:gd name="connsiteX59" fmla="*/ 670012 w 890096"/>
                <a:gd name="connsiteY59" fmla="*/ 96189 h 630803"/>
                <a:gd name="connsiteX60" fmla="*/ 667224 w 890096"/>
                <a:gd name="connsiteY60" fmla="*/ 90090 h 630803"/>
                <a:gd name="connsiteX61" fmla="*/ 663826 w 890096"/>
                <a:gd name="connsiteY61" fmla="*/ 85995 h 630803"/>
                <a:gd name="connsiteX62" fmla="*/ 659034 w 890096"/>
                <a:gd name="connsiteY62" fmla="*/ 77195 h 630803"/>
                <a:gd name="connsiteX63" fmla="*/ 651454 w 890096"/>
                <a:gd name="connsiteY63" fmla="*/ 59682 h 630803"/>
                <a:gd name="connsiteX64" fmla="*/ 644571 w 890096"/>
                <a:gd name="connsiteY64" fmla="*/ 42867 h 630803"/>
                <a:gd name="connsiteX65" fmla="*/ 641782 w 890096"/>
                <a:gd name="connsiteY65" fmla="*/ 33457 h 630803"/>
                <a:gd name="connsiteX66" fmla="*/ 638994 w 890096"/>
                <a:gd name="connsiteY66" fmla="*/ 25354 h 630803"/>
                <a:gd name="connsiteX67" fmla="*/ 636903 w 890096"/>
                <a:gd name="connsiteY67" fmla="*/ 23350 h 630803"/>
                <a:gd name="connsiteX68" fmla="*/ 634812 w 890096"/>
                <a:gd name="connsiteY68" fmla="*/ 22043 h 630803"/>
                <a:gd name="connsiteX69" fmla="*/ 635509 w 890096"/>
                <a:gd name="connsiteY69" fmla="*/ 20736 h 630803"/>
                <a:gd name="connsiteX70" fmla="*/ 635509 w 890096"/>
                <a:gd name="connsiteY70" fmla="*/ 16728 h 630803"/>
                <a:gd name="connsiteX71" fmla="*/ 633418 w 890096"/>
                <a:gd name="connsiteY71" fmla="*/ 14724 h 630803"/>
                <a:gd name="connsiteX72" fmla="*/ 632721 w 890096"/>
                <a:gd name="connsiteY72" fmla="*/ 8626 h 630803"/>
                <a:gd name="connsiteX73" fmla="*/ 632721 w 890096"/>
                <a:gd name="connsiteY73" fmla="*/ 3224 h 630803"/>
                <a:gd name="connsiteX74" fmla="*/ 629933 w 890096"/>
                <a:gd name="connsiteY74" fmla="*/ 3921 h 630803"/>
                <a:gd name="connsiteX75" fmla="*/ 629236 w 890096"/>
                <a:gd name="connsiteY75" fmla="*/ 3921 h 630803"/>
                <a:gd name="connsiteX76" fmla="*/ 625054 w 890096"/>
                <a:gd name="connsiteY76" fmla="*/ 1917 h 630803"/>
                <a:gd name="connsiteX77" fmla="*/ 622266 w 890096"/>
                <a:gd name="connsiteY77" fmla="*/ 4618 h 630803"/>
                <a:gd name="connsiteX78" fmla="*/ 620175 w 890096"/>
                <a:gd name="connsiteY78" fmla="*/ 4618 h 630803"/>
                <a:gd name="connsiteX79" fmla="*/ 617387 w 890096"/>
                <a:gd name="connsiteY79" fmla="*/ 3921 h 630803"/>
                <a:gd name="connsiteX80" fmla="*/ 616690 w 890096"/>
                <a:gd name="connsiteY80" fmla="*/ 3921 h 630803"/>
                <a:gd name="connsiteX81" fmla="*/ 614599 w 890096"/>
                <a:gd name="connsiteY81" fmla="*/ 4618 h 630803"/>
                <a:gd name="connsiteX82" fmla="*/ 607716 w 890096"/>
                <a:gd name="connsiteY82" fmla="*/ 4618 h 630803"/>
                <a:gd name="connsiteX83" fmla="*/ 606321 w 890096"/>
                <a:gd name="connsiteY83" fmla="*/ 3311 h 630803"/>
                <a:gd name="connsiteX84" fmla="*/ 604927 w 890096"/>
                <a:gd name="connsiteY84" fmla="*/ 4008 h 630803"/>
                <a:gd name="connsiteX85" fmla="*/ 602139 w 890096"/>
                <a:gd name="connsiteY85" fmla="*/ 4008 h 630803"/>
                <a:gd name="connsiteX86" fmla="*/ 598654 w 890096"/>
                <a:gd name="connsiteY86" fmla="*/ 3311 h 630803"/>
                <a:gd name="connsiteX87" fmla="*/ 596563 w 890096"/>
                <a:gd name="connsiteY87" fmla="*/ 2614 h 630803"/>
                <a:gd name="connsiteX88" fmla="*/ 593775 w 890096"/>
                <a:gd name="connsiteY88" fmla="*/ 2614 h 630803"/>
                <a:gd name="connsiteX89" fmla="*/ 590987 w 890096"/>
                <a:gd name="connsiteY89" fmla="*/ 610 h 630803"/>
                <a:gd name="connsiteX90" fmla="*/ 590987 w 890096"/>
                <a:gd name="connsiteY90" fmla="*/ 1307 h 630803"/>
                <a:gd name="connsiteX91" fmla="*/ 589593 w 890096"/>
                <a:gd name="connsiteY91" fmla="*/ 1307 h 630803"/>
                <a:gd name="connsiteX92" fmla="*/ 586805 w 890096"/>
                <a:gd name="connsiteY92" fmla="*/ 2004 h 630803"/>
                <a:gd name="connsiteX93" fmla="*/ 582013 w 890096"/>
                <a:gd name="connsiteY93" fmla="*/ 697 h 630803"/>
                <a:gd name="connsiteX94" fmla="*/ 581316 w 890096"/>
                <a:gd name="connsiteY94" fmla="*/ 0 h 630803"/>
                <a:gd name="connsiteX95" fmla="*/ 578528 w 890096"/>
                <a:gd name="connsiteY95" fmla="*/ 0 h 630803"/>
                <a:gd name="connsiteX96" fmla="*/ 577831 w 890096"/>
                <a:gd name="connsiteY96" fmla="*/ 3398 h 630803"/>
                <a:gd name="connsiteX97" fmla="*/ 574433 w 890096"/>
                <a:gd name="connsiteY97" fmla="*/ 5402 h 630803"/>
                <a:gd name="connsiteX98" fmla="*/ 573039 w 890096"/>
                <a:gd name="connsiteY98" fmla="*/ 8800 h 630803"/>
                <a:gd name="connsiteX99" fmla="*/ 573736 w 890096"/>
                <a:gd name="connsiteY99" fmla="*/ 12198 h 630803"/>
                <a:gd name="connsiteX100" fmla="*/ 572342 w 890096"/>
                <a:gd name="connsiteY100" fmla="*/ 14899 h 630803"/>
                <a:gd name="connsiteX101" fmla="*/ 572342 w 890096"/>
                <a:gd name="connsiteY101" fmla="*/ 16206 h 630803"/>
                <a:gd name="connsiteX102" fmla="*/ 573736 w 890096"/>
                <a:gd name="connsiteY102" fmla="*/ 17513 h 630803"/>
                <a:gd name="connsiteX103" fmla="*/ 574433 w 890096"/>
                <a:gd name="connsiteY103" fmla="*/ 18210 h 630803"/>
                <a:gd name="connsiteX104" fmla="*/ 577831 w 890096"/>
                <a:gd name="connsiteY104" fmla="*/ 20214 h 630803"/>
                <a:gd name="connsiteX105" fmla="*/ 579225 w 890096"/>
                <a:gd name="connsiteY105" fmla="*/ 24221 h 630803"/>
                <a:gd name="connsiteX106" fmla="*/ 579225 w 890096"/>
                <a:gd name="connsiteY106" fmla="*/ 26225 h 630803"/>
                <a:gd name="connsiteX107" fmla="*/ 579922 w 890096"/>
                <a:gd name="connsiteY107" fmla="*/ 30233 h 630803"/>
                <a:gd name="connsiteX108" fmla="*/ 579225 w 890096"/>
                <a:gd name="connsiteY108" fmla="*/ 32934 h 630803"/>
                <a:gd name="connsiteX109" fmla="*/ 579922 w 890096"/>
                <a:gd name="connsiteY109" fmla="*/ 33631 h 630803"/>
                <a:gd name="connsiteX110" fmla="*/ 580619 w 890096"/>
                <a:gd name="connsiteY110" fmla="*/ 36332 h 630803"/>
                <a:gd name="connsiteX111" fmla="*/ 579922 w 890096"/>
                <a:gd name="connsiteY111" fmla="*/ 39033 h 630803"/>
                <a:gd name="connsiteX112" fmla="*/ 579922 w 890096"/>
                <a:gd name="connsiteY112" fmla="*/ 40340 h 630803"/>
                <a:gd name="connsiteX113" fmla="*/ 580619 w 890096"/>
                <a:gd name="connsiteY113" fmla="*/ 42344 h 630803"/>
                <a:gd name="connsiteX114" fmla="*/ 582013 w 890096"/>
                <a:gd name="connsiteY114" fmla="*/ 47746 h 630803"/>
                <a:gd name="connsiteX115" fmla="*/ 579225 w 890096"/>
                <a:gd name="connsiteY115" fmla="*/ 52451 h 630803"/>
                <a:gd name="connsiteX116" fmla="*/ 575130 w 890096"/>
                <a:gd name="connsiteY116" fmla="*/ 55849 h 630803"/>
                <a:gd name="connsiteX117" fmla="*/ 574433 w 890096"/>
                <a:gd name="connsiteY117" fmla="*/ 55849 h 630803"/>
                <a:gd name="connsiteX118" fmla="*/ 571035 w 890096"/>
                <a:gd name="connsiteY118" fmla="*/ 54542 h 630803"/>
                <a:gd name="connsiteX119" fmla="*/ 570338 w 890096"/>
                <a:gd name="connsiteY119" fmla="*/ 54542 h 630803"/>
                <a:gd name="connsiteX120" fmla="*/ 569641 w 890096"/>
                <a:gd name="connsiteY120" fmla="*/ 55239 h 630803"/>
                <a:gd name="connsiteX121" fmla="*/ 567550 w 890096"/>
                <a:gd name="connsiteY121" fmla="*/ 56546 h 630803"/>
                <a:gd name="connsiteX122" fmla="*/ 564065 w 890096"/>
                <a:gd name="connsiteY122" fmla="*/ 57243 h 630803"/>
                <a:gd name="connsiteX123" fmla="*/ 561973 w 890096"/>
                <a:gd name="connsiteY123" fmla="*/ 57243 h 630803"/>
                <a:gd name="connsiteX124" fmla="*/ 557182 w 890096"/>
                <a:gd name="connsiteY124" fmla="*/ 53235 h 630803"/>
                <a:gd name="connsiteX125" fmla="*/ 555788 w 890096"/>
                <a:gd name="connsiteY125" fmla="*/ 49837 h 630803"/>
                <a:gd name="connsiteX126" fmla="*/ 555788 w 890096"/>
                <a:gd name="connsiteY126" fmla="*/ 47833 h 630803"/>
                <a:gd name="connsiteX127" fmla="*/ 555090 w 890096"/>
                <a:gd name="connsiteY127" fmla="*/ 45829 h 630803"/>
                <a:gd name="connsiteX128" fmla="*/ 555090 w 890096"/>
                <a:gd name="connsiteY128" fmla="*/ 42431 h 630803"/>
                <a:gd name="connsiteX129" fmla="*/ 555090 w 890096"/>
                <a:gd name="connsiteY129" fmla="*/ 41124 h 630803"/>
                <a:gd name="connsiteX130" fmla="*/ 554393 w 890096"/>
                <a:gd name="connsiteY130" fmla="*/ 40427 h 630803"/>
                <a:gd name="connsiteX131" fmla="*/ 551605 w 890096"/>
                <a:gd name="connsiteY131" fmla="*/ 38423 h 630803"/>
                <a:gd name="connsiteX132" fmla="*/ 550211 w 890096"/>
                <a:gd name="connsiteY132" fmla="*/ 35025 h 630803"/>
                <a:gd name="connsiteX133" fmla="*/ 550211 w 890096"/>
                <a:gd name="connsiteY133" fmla="*/ 33718 h 630803"/>
                <a:gd name="connsiteX134" fmla="*/ 505428 w 890096"/>
                <a:gd name="connsiteY134" fmla="*/ 39120 h 630803"/>
                <a:gd name="connsiteX135" fmla="*/ 446181 w 890096"/>
                <a:gd name="connsiteY135" fmla="*/ 45829 h 630803"/>
                <a:gd name="connsiteX136" fmla="*/ 332479 w 890096"/>
                <a:gd name="connsiteY136" fmla="*/ 57940 h 630803"/>
                <a:gd name="connsiteX137" fmla="*/ 280115 w 890096"/>
                <a:gd name="connsiteY137" fmla="*/ 64039 h 630803"/>
                <a:gd name="connsiteX138" fmla="*/ 278722 w 890096"/>
                <a:gd name="connsiteY138" fmla="*/ 62035 h 630803"/>
                <a:gd name="connsiteX139" fmla="*/ 275933 w 890096"/>
                <a:gd name="connsiteY139" fmla="*/ 58637 h 630803"/>
                <a:gd name="connsiteX140" fmla="*/ 275236 w 890096"/>
                <a:gd name="connsiteY140" fmla="*/ 58637 h 630803"/>
                <a:gd name="connsiteX141" fmla="*/ 273145 w 890096"/>
                <a:gd name="connsiteY141" fmla="*/ 56633 h 630803"/>
                <a:gd name="connsiteX142" fmla="*/ 271054 w 890096"/>
                <a:gd name="connsiteY142" fmla="*/ 53235 h 630803"/>
                <a:gd name="connsiteX143" fmla="*/ 271054 w 890096"/>
                <a:gd name="connsiteY143" fmla="*/ 52538 h 630803"/>
                <a:gd name="connsiteX144" fmla="*/ 270357 w 890096"/>
                <a:gd name="connsiteY144" fmla="*/ 50534 h 630803"/>
                <a:gd name="connsiteX145" fmla="*/ 269660 w 890096"/>
                <a:gd name="connsiteY145" fmla="*/ 48530 h 630803"/>
                <a:gd name="connsiteX146" fmla="*/ 269660 w 890096"/>
                <a:gd name="connsiteY146" fmla="*/ 47223 h 630803"/>
                <a:gd name="connsiteX147" fmla="*/ 268266 w 890096"/>
                <a:gd name="connsiteY147" fmla="*/ 43825 h 630803"/>
                <a:gd name="connsiteX148" fmla="*/ 266872 w 890096"/>
                <a:gd name="connsiteY148" fmla="*/ 42518 h 630803"/>
                <a:gd name="connsiteX149" fmla="*/ 265478 w 890096"/>
                <a:gd name="connsiteY149" fmla="*/ 41211 h 630803"/>
                <a:gd name="connsiteX150" fmla="*/ 265478 w 890096"/>
                <a:gd name="connsiteY150" fmla="*/ 40514 h 630803"/>
                <a:gd name="connsiteX151" fmla="*/ 263387 w 890096"/>
                <a:gd name="connsiteY151" fmla="*/ 38510 h 630803"/>
                <a:gd name="connsiteX152" fmla="*/ 261993 w 890096"/>
                <a:gd name="connsiteY152" fmla="*/ 36506 h 630803"/>
                <a:gd name="connsiteX153" fmla="*/ 261993 w 890096"/>
                <a:gd name="connsiteY153" fmla="*/ 35200 h 630803"/>
                <a:gd name="connsiteX154" fmla="*/ 261296 w 890096"/>
                <a:gd name="connsiteY154" fmla="*/ 34503 h 630803"/>
                <a:gd name="connsiteX155" fmla="*/ 261296 w 890096"/>
                <a:gd name="connsiteY155" fmla="*/ 33805 h 630803"/>
                <a:gd name="connsiteX156" fmla="*/ 259902 w 890096"/>
                <a:gd name="connsiteY156" fmla="*/ 32499 h 630803"/>
                <a:gd name="connsiteX157" fmla="*/ 213027 w 890096"/>
                <a:gd name="connsiteY157" fmla="*/ 39904 h 630803"/>
                <a:gd name="connsiteX158" fmla="*/ 188893 w 890096"/>
                <a:gd name="connsiteY158" fmla="*/ 43912 h 630803"/>
                <a:gd name="connsiteX159" fmla="*/ 157875 w 890096"/>
                <a:gd name="connsiteY159" fmla="*/ 48617 h 630803"/>
                <a:gd name="connsiteX160" fmla="*/ 108213 w 890096"/>
                <a:gd name="connsiteY160" fmla="*/ 55326 h 630803"/>
                <a:gd name="connsiteX161" fmla="*/ 88957 w 890096"/>
                <a:gd name="connsiteY161" fmla="*/ 58027 h 630803"/>
                <a:gd name="connsiteX162" fmla="*/ 1394 w 890096"/>
                <a:gd name="connsiteY162" fmla="*/ 70138 h 630803"/>
                <a:gd name="connsiteX163" fmla="*/ 1394 w 890096"/>
                <a:gd name="connsiteY163" fmla="*/ 78937 h 630803"/>
                <a:gd name="connsiteX164" fmla="*/ 0 w 890096"/>
                <a:gd name="connsiteY164" fmla="*/ 81638 h 630803"/>
                <a:gd name="connsiteX165" fmla="*/ 0 w 890096"/>
                <a:gd name="connsiteY165" fmla="*/ 82946 h 630803"/>
                <a:gd name="connsiteX166" fmla="*/ 2091 w 890096"/>
                <a:gd name="connsiteY166" fmla="*/ 84252 h 630803"/>
                <a:gd name="connsiteX167" fmla="*/ 4879 w 890096"/>
                <a:gd name="connsiteY167" fmla="*/ 85646 h 630803"/>
                <a:gd name="connsiteX168" fmla="*/ 8277 w 890096"/>
                <a:gd name="connsiteY168" fmla="*/ 88347 h 630803"/>
                <a:gd name="connsiteX169" fmla="*/ 10368 w 890096"/>
                <a:gd name="connsiteY169" fmla="*/ 91745 h 630803"/>
                <a:gd name="connsiteX170" fmla="*/ 11762 w 890096"/>
                <a:gd name="connsiteY170" fmla="*/ 93052 h 630803"/>
                <a:gd name="connsiteX171" fmla="*/ 13156 w 890096"/>
                <a:gd name="connsiteY171" fmla="*/ 95056 h 630803"/>
                <a:gd name="connsiteX172" fmla="*/ 15945 w 890096"/>
                <a:gd name="connsiteY172" fmla="*/ 95753 h 630803"/>
                <a:gd name="connsiteX173" fmla="*/ 18732 w 890096"/>
                <a:gd name="connsiteY173" fmla="*/ 96450 h 630803"/>
                <a:gd name="connsiteX174" fmla="*/ 19430 w 890096"/>
                <a:gd name="connsiteY174" fmla="*/ 96450 h 630803"/>
                <a:gd name="connsiteX175" fmla="*/ 23525 w 890096"/>
                <a:gd name="connsiteY175" fmla="*/ 98454 h 630803"/>
                <a:gd name="connsiteX176" fmla="*/ 27010 w 890096"/>
                <a:gd name="connsiteY176" fmla="*/ 104553 h 630803"/>
                <a:gd name="connsiteX177" fmla="*/ 27010 w 890096"/>
                <a:gd name="connsiteY177" fmla="*/ 109258 h 630803"/>
                <a:gd name="connsiteX178" fmla="*/ 27010 w 890096"/>
                <a:gd name="connsiteY178" fmla="*/ 110652 h 630803"/>
                <a:gd name="connsiteX179" fmla="*/ 27707 w 890096"/>
                <a:gd name="connsiteY179" fmla="*/ 111349 h 630803"/>
                <a:gd name="connsiteX180" fmla="*/ 27707 w 890096"/>
                <a:gd name="connsiteY180" fmla="*/ 116054 h 630803"/>
                <a:gd name="connsiteX181" fmla="*/ 25616 w 890096"/>
                <a:gd name="connsiteY181" fmla="*/ 118755 h 630803"/>
                <a:gd name="connsiteX182" fmla="*/ 24919 w 890096"/>
                <a:gd name="connsiteY182" fmla="*/ 118755 h 630803"/>
                <a:gd name="connsiteX183" fmla="*/ 24919 w 890096"/>
                <a:gd name="connsiteY183" fmla="*/ 120062 h 630803"/>
                <a:gd name="connsiteX184" fmla="*/ 25616 w 890096"/>
                <a:gd name="connsiteY184" fmla="*/ 120062 h 630803"/>
                <a:gd name="connsiteX185" fmla="*/ 26313 w 890096"/>
                <a:gd name="connsiteY185" fmla="*/ 122066 h 630803"/>
                <a:gd name="connsiteX186" fmla="*/ 27010 w 890096"/>
                <a:gd name="connsiteY186" fmla="*/ 124070 h 630803"/>
                <a:gd name="connsiteX187" fmla="*/ 28404 w 890096"/>
                <a:gd name="connsiteY187" fmla="*/ 124070 h 630803"/>
                <a:gd name="connsiteX188" fmla="*/ 30495 w 890096"/>
                <a:gd name="connsiteY188" fmla="*/ 124767 h 630803"/>
                <a:gd name="connsiteX189" fmla="*/ 33283 w 890096"/>
                <a:gd name="connsiteY189" fmla="*/ 129472 h 630803"/>
                <a:gd name="connsiteX190" fmla="*/ 31192 w 890096"/>
                <a:gd name="connsiteY190" fmla="*/ 134176 h 630803"/>
                <a:gd name="connsiteX191" fmla="*/ 27794 w 890096"/>
                <a:gd name="connsiteY191" fmla="*/ 136180 h 630803"/>
                <a:gd name="connsiteX192" fmla="*/ 27097 w 890096"/>
                <a:gd name="connsiteY192" fmla="*/ 136180 h 630803"/>
                <a:gd name="connsiteX193" fmla="*/ 27097 w 890096"/>
                <a:gd name="connsiteY193" fmla="*/ 138184 h 630803"/>
                <a:gd name="connsiteX194" fmla="*/ 26400 w 890096"/>
                <a:gd name="connsiteY194" fmla="*/ 140885 h 630803"/>
                <a:gd name="connsiteX195" fmla="*/ 25006 w 890096"/>
                <a:gd name="connsiteY195" fmla="*/ 143586 h 630803"/>
                <a:gd name="connsiteX196" fmla="*/ 26400 w 890096"/>
                <a:gd name="connsiteY196" fmla="*/ 144283 h 630803"/>
                <a:gd name="connsiteX197" fmla="*/ 27097 w 890096"/>
                <a:gd name="connsiteY197" fmla="*/ 145590 h 630803"/>
                <a:gd name="connsiteX198" fmla="*/ 29885 w 890096"/>
                <a:gd name="connsiteY198" fmla="*/ 144893 h 630803"/>
                <a:gd name="connsiteX199" fmla="*/ 36071 w 890096"/>
                <a:gd name="connsiteY199" fmla="*/ 142889 h 630803"/>
                <a:gd name="connsiteX200" fmla="*/ 41560 w 890096"/>
                <a:gd name="connsiteY200" fmla="*/ 140885 h 630803"/>
                <a:gd name="connsiteX201" fmla="*/ 51231 w 890096"/>
                <a:gd name="connsiteY201" fmla="*/ 139579 h 630803"/>
                <a:gd name="connsiteX202" fmla="*/ 63603 w 890096"/>
                <a:gd name="connsiteY202" fmla="*/ 135570 h 630803"/>
                <a:gd name="connsiteX203" fmla="*/ 79460 w 890096"/>
                <a:gd name="connsiteY203" fmla="*/ 130169 h 630803"/>
                <a:gd name="connsiteX204" fmla="*/ 93924 w 890096"/>
                <a:gd name="connsiteY204" fmla="*/ 124767 h 630803"/>
                <a:gd name="connsiteX205" fmla="*/ 104989 w 890096"/>
                <a:gd name="connsiteY205" fmla="*/ 122763 h 630803"/>
                <a:gd name="connsiteX206" fmla="*/ 134612 w 890096"/>
                <a:gd name="connsiteY206" fmla="*/ 121456 h 630803"/>
                <a:gd name="connsiteX207" fmla="*/ 154565 w 890096"/>
                <a:gd name="connsiteY207" fmla="*/ 124157 h 630803"/>
                <a:gd name="connsiteX208" fmla="*/ 181400 w 890096"/>
                <a:gd name="connsiteY208" fmla="*/ 130256 h 630803"/>
                <a:gd name="connsiteX209" fmla="*/ 200655 w 890096"/>
                <a:gd name="connsiteY209" fmla="*/ 139056 h 630803"/>
                <a:gd name="connsiteX210" fmla="*/ 208932 w 890096"/>
                <a:gd name="connsiteY210" fmla="*/ 145155 h 630803"/>
                <a:gd name="connsiteX211" fmla="*/ 213724 w 890096"/>
                <a:gd name="connsiteY211" fmla="*/ 146461 h 630803"/>
                <a:gd name="connsiteX212" fmla="*/ 219213 w 890096"/>
                <a:gd name="connsiteY212" fmla="*/ 147769 h 630803"/>
                <a:gd name="connsiteX213" fmla="*/ 223308 w 890096"/>
                <a:gd name="connsiteY213" fmla="*/ 153170 h 630803"/>
                <a:gd name="connsiteX214" fmla="*/ 228797 w 890096"/>
                <a:gd name="connsiteY214" fmla="*/ 155871 h 630803"/>
                <a:gd name="connsiteX215" fmla="*/ 232980 w 890096"/>
                <a:gd name="connsiteY215" fmla="*/ 157178 h 630803"/>
                <a:gd name="connsiteX216" fmla="*/ 243348 w 890096"/>
                <a:gd name="connsiteY216" fmla="*/ 159182 h 630803"/>
                <a:gd name="connsiteX217" fmla="*/ 248140 w 890096"/>
                <a:gd name="connsiteY217" fmla="*/ 163190 h 630803"/>
                <a:gd name="connsiteX218" fmla="*/ 254326 w 890096"/>
                <a:gd name="connsiteY218" fmla="*/ 170596 h 630803"/>
                <a:gd name="connsiteX219" fmla="*/ 255023 w 890096"/>
                <a:gd name="connsiteY219" fmla="*/ 178002 h 630803"/>
                <a:gd name="connsiteX220" fmla="*/ 255023 w 890096"/>
                <a:gd name="connsiteY220" fmla="*/ 183404 h 630803"/>
                <a:gd name="connsiteX221" fmla="*/ 253629 w 890096"/>
                <a:gd name="connsiteY221" fmla="*/ 184711 h 630803"/>
                <a:gd name="connsiteX222" fmla="*/ 250841 w 890096"/>
                <a:gd name="connsiteY222" fmla="*/ 186017 h 630803"/>
                <a:gd name="connsiteX223" fmla="*/ 249447 w 890096"/>
                <a:gd name="connsiteY223" fmla="*/ 184013 h 630803"/>
                <a:gd name="connsiteX224" fmla="*/ 246658 w 890096"/>
                <a:gd name="connsiteY224" fmla="*/ 180616 h 630803"/>
                <a:gd name="connsiteX225" fmla="*/ 243173 w 890096"/>
                <a:gd name="connsiteY225" fmla="*/ 173210 h 630803"/>
                <a:gd name="connsiteX226" fmla="*/ 243173 w 890096"/>
                <a:gd name="connsiteY226" fmla="*/ 169202 h 630803"/>
                <a:gd name="connsiteX227" fmla="*/ 243871 w 890096"/>
                <a:gd name="connsiteY227" fmla="*/ 165804 h 630803"/>
                <a:gd name="connsiteX228" fmla="*/ 241082 w 890096"/>
                <a:gd name="connsiteY228" fmla="*/ 165804 h 630803"/>
                <a:gd name="connsiteX229" fmla="*/ 240385 w 890096"/>
                <a:gd name="connsiteY229" fmla="*/ 169812 h 630803"/>
                <a:gd name="connsiteX230" fmla="*/ 241082 w 890096"/>
                <a:gd name="connsiteY230" fmla="*/ 173210 h 630803"/>
                <a:gd name="connsiteX231" fmla="*/ 242476 w 890096"/>
                <a:gd name="connsiteY231" fmla="*/ 177915 h 630803"/>
                <a:gd name="connsiteX232" fmla="*/ 244567 w 890096"/>
                <a:gd name="connsiteY232" fmla="*/ 181922 h 630803"/>
                <a:gd name="connsiteX233" fmla="*/ 246658 w 890096"/>
                <a:gd name="connsiteY233" fmla="*/ 185930 h 630803"/>
                <a:gd name="connsiteX234" fmla="*/ 249447 w 890096"/>
                <a:gd name="connsiteY234" fmla="*/ 190635 h 630803"/>
                <a:gd name="connsiteX235" fmla="*/ 251538 w 890096"/>
                <a:gd name="connsiteY235" fmla="*/ 191332 h 630803"/>
                <a:gd name="connsiteX236" fmla="*/ 253629 w 890096"/>
                <a:gd name="connsiteY236" fmla="*/ 188631 h 630803"/>
                <a:gd name="connsiteX237" fmla="*/ 255720 w 890096"/>
                <a:gd name="connsiteY237" fmla="*/ 187324 h 630803"/>
                <a:gd name="connsiteX238" fmla="*/ 259902 w 890096"/>
                <a:gd name="connsiteY238" fmla="*/ 186017 h 630803"/>
                <a:gd name="connsiteX239" fmla="*/ 262690 w 890096"/>
                <a:gd name="connsiteY239" fmla="*/ 185321 h 630803"/>
                <a:gd name="connsiteX240" fmla="*/ 268876 w 890096"/>
                <a:gd name="connsiteY240" fmla="*/ 182620 h 630803"/>
                <a:gd name="connsiteX241" fmla="*/ 275759 w 890096"/>
                <a:gd name="connsiteY241" fmla="*/ 178612 h 630803"/>
                <a:gd name="connsiteX242" fmla="*/ 284036 w 890096"/>
                <a:gd name="connsiteY242" fmla="*/ 178612 h 630803"/>
                <a:gd name="connsiteX243" fmla="*/ 288828 w 890096"/>
                <a:gd name="connsiteY243" fmla="*/ 177217 h 630803"/>
                <a:gd name="connsiteX244" fmla="*/ 290919 w 890096"/>
                <a:gd name="connsiteY244" fmla="*/ 173820 h 630803"/>
                <a:gd name="connsiteX245" fmla="*/ 293010 w 890096"/>
                <a:gd name="connsiteY245" fmla="*/ 171119 h 630803"/>
                <a:gd name="connsiteX246" fmla="*/ 295101 w 890096"/>
                <a:gd name="connsiteY246" fmla="*/ 168418 h 630803"/>
                <a:gd name="connsiteX247" fmla="*/ 296495 w 890096"/>
                <a:gd name="connsiteY247" fmla="*/ 168418 h 630803"/>
                <a:gd name="connsiteX248" fmla="*/ 297193 w 890096"/>
                <a:gd name="connsiteY248" fmla="*/ 169725 h 630803"/>
                <a:gd name="connsiteX249" fmla="*/ 295799 w 890096"/>
                <a:gd name="connsiteY249" fmla="*/ 171729 h 630803"/>
                <a:gd name="connsiteX250" fmla="*/ 296495 w 890096"/>
                <a:gd name="connsiteY250" fmla="*/ 175126 h 630803"/>
                <a:gd name="connsiteX251" fmla="*/ 298587 w 890096"/>
                <a:gd name="connsiteY251" fmla="*/ 175126 h 630803"/>
                <a:gd name="connsiteX252" fmla="*/ 301375 w 890096"/>
                <a:gd name="connsiteY252" fmla="*/ 172426 h 630803"/>
                <a:gd name="connsiteX253" fmla="*/ 307561 w 890096"/>
                <a:gd name="connsiteY253" fmla="*/ 167721 h 630803"/>
                <a:gd name="connsiteX254" fmla="*/ 311743 w 890096"/>
                <a:gd name="connsiteY254" fmla="*/ 163016 h 630803"/>
                <a:gd name="connsiteX255" fmla="*/ 316535 w 890096"/>
                <a:gd name="connsiteY255" fmla="*/ 159008 h 630803"/>
                <a:gd name="connsiteX256" fmla="*/ 319323 w 890096"/>
                <a:gd name="connsiteY256" fmla="*/ 158311 h 630803"/>
                <a:gd name="connsiteX257" fmla="*/ 321414 w 890096"/>
                <a:gd name="connsiteY257" fmla="*/ 156307 h 630803"/>
                <a:gd name="connsiteX258" fmla="*/ 322808 w 890096"/>
                <a:gd name="connsiteY258" fmla="*/ 153606 h 630803"/>
                <a:gd name="connsiteX259" fmla="*/ 326903 w 890096"/>
                <a:gd name="connsiteY259" fmla="*/ 151602 h 630803"/>
                <a:gd name="connsiteX260" fmla="*/ 328994 w 890096"/>
                <a:gd name="connsiteY260" fmla="*/ 148204 h 630803"/>
                <a:gd name="connsiteX261" fmla="*/ 333176 w 890096"/>
                <a:gd name="connsiteY261" fmla="*/ 146897 h 630803"/>
                <a:gd name="connsiteX262" fmla="*/ 335267 w 890096"/>
                <a:gd name="connsiteY262" fmla="*/ 146200 h 630803"/>
                <a:gd name="connsiteX263" fmla="*/ 338056 w 890096"/>
                <a:gd name="connsiteY263" fmla="*/ 144196 h 630803"/>
                <a:gd name="connsiteX264" fmla="*/ 339449 w 890096"/>
                <a:gd name="connsiteY264" fmla="*/ 144893 h 630803"/>
                <a:gd name="connsiteX265" fmla="*/ 340843 w 890096"/>
                <a:gd name="connsiteY265" fmla="*/ 146200 h 630803"/>
                <a:gd name="connsiteX266" fmla="*/ 342237 w 890096"/>
                <a:gd name="connsiteY266" fmla="*/ 146897 h 630803"/>
                <a:gd name="connsiteX267" fmla="*/ 345723 w 890096"/>
                <a:gd name="connsiteY267" fmla="*/ 146200 h 630803"/>
                <a:gd name="connsiteX268" fmla="*/ 349208 w 890096"/>
                <a:gd name="connsiteY268" fmla="*/ 146200 h 630803"/>
                <a:gd name="connsiteX269" fmla="*/ 351299 w 890096"/>
                <a:gd name="connsiteY269" fmla="*/ 144196 h 630803"/>
                <a:gd name="connsiteX270" fmla="*/ 351996 w 890096"/>
                <a:gd name="connsiteY270" fmla="*/ 140798 h 630803"/>
                <a:gd name="connsiteX271" fmla="*/ 349905 w 890096"/>
                <a:gd name="connsiteY271" fmla="*/ 136790 h 630803"/>
                <a:gd name="connsiteX272" fmla="*/ 347814 w 890096"/>
                <a:gd name="connsiteY272" fmla="*/ 134089 h 630803"/>
                <a:gd name="connsiteX273" fmla="*/ 346420 w 890096"/>
                <a:gd name="connsiteY273" fmla="*/ 130691 h 630803"/>
                <a:gd name="connsiteX274" fmla="*/ 346420 w 890096"/>
                <a:gd name="connsiteY274" fmla="*/ 127294 h 630803"/>
                <a:gd name="connsiteX275" fmla="*/ 348511 w 890096"/>
                <a:gd name="connsiteY275" fmla="*/ 125987 h 630803"/>
                <a:gd name="connsiteX276" fmla="*/ 349905 w 890096"/>
                <a:gd name="connsiteY276" fmla="*/ 125289 h 630803"/>
                <a:gd name="connsiteX277" fmla="*/ 350602 w 890096"/>
                <a:gd name="connsiteY277" fmla="*/ 126684 h 630803"/>
                <a:gd name="connsiteX278" fmla="*/ 353390 w 890096"/>
                <a:gd name="connsiteY278" fmla="*/ 126684 h 630803"/>
                <a:gd name="connsiteX279" fmla="*/ 355481 w 890096"/>
                <a:gd name="connsiteY279" fmla="*/ 124680 h 630803"/>
                <a:gd name="connsiteX280" fmla="*/ 354784 w 890096"/>
                <a:gd name="connsiteY280" fmla="*/ 122676 h 630803"/>
                <a:gd name="connsiteX281" fmla="*/ 356178 w 890096"/>
                <a:gd name="connsiteY281" fmla="*/ 120672 h 630803"/>
                <a:gd name="connsiteX282" fmla="*/ 358269 w 890096"/>
                <a:gd name="connsiteY282" fmla="*/ 121369 h 630803"/>
                <a:gd name="connsiteX283" fmla="*/ 359663 w 890096"/>
                <a:gd name="connsiteY283" fmla="*/ 122676 h 630803"/>
                <a:gd name="connsiteX284" fmla="*/ 361754 w 890096"/>
                <a:gd name="connsiteY284" fmla="*/ 121979 h 630803"/>
                <a:gd name="connsiteX285" fmla="*/ 363148 w 890096"/>
                <a:gd name="connsiteY285" fmla="*/ 122676 h 630803"/>
                <a:gd name="connsiteX286" fmla="*/ 366633 w 890096"/>
                <a:gd name="connsiteY286" fmla="*/ 122676 h 630803"/>
                <a:gd name="connsiteX287" fmla="*/ 369421 w 890096"/>
                <a:gd name="connsiteY287" fmla="*/ 120672 h 630803"/>
                <a:gd name="connsiteX288" fmla="*/ 372209 w 890096"/>
                <a:gd name="connsiteY288" fmla="*/ 119365 h 630803"/>
                <a:gd name="connsiteX289" fmla="*/ 376392 w 890096"/>
                <a:gd name="connsiteY289" fmla="*/ 118058 h 630803"/>
                <a:gd name="connsiteX290" fmla="*/ 378483 w 890096"/>
                <a:gd name="connsiteY290" fmla="*/ 117361 h 630803"/>
                <a:gd name="connsiteX291" fmla="*/ 381271 w 890096"/>
                <a:gd name="connsiteY291" fmla="*/ 117361 h 630803"/>
                <a:gd name="connsiteX292" fmla="*/ 384756 w 890096"/>
                <a:gd name="connsiteY292" fmla="*/ 118668 h 630803"/>
                <a:gd name="connsiteX293" fmla="*/ 387544 w 890096"/>
                <a:gd name="connsiteY293" fmla="*/ 119975 h 630803"/>
                <a:gd name="connsiteX294" fmla="*/ 395124 w 890096"/>
                <a:gd name="connsiteY294" fmla="*/ 123983 h 630803"/>
                <a:gd name="connsiteX295" fmla="*/ 402007 w 890096"/>
                <a:gd name="connsiteY295" fmla="*/ 125987 h 630803"/>
                <a:gd name="connsiteX296" fmla="*/ 405405 w 890096"/>
                <a:gd name="connsiteY296" fmla="*/ 127294 h 630803"/>
                <a:gd name="connsiteX297" fmla="*/ 408193 w 890096"/>
                <a:gd name="connsiteY297" fmla="*/ 127990 h 630803"/>
                <a:gd name="connsiteX298" fmla="*/ 412985 w 890096"/>
                <a:gd name="connsiteY298" fmla="*/ 129297 h 630803"/>
                <a:gd name="connsiteX299" fmla="*/ 421262 w 890096"/>
                <a:gd name="connsiteY299" fmla="*/ 132695 h 630803"/>
                <a:gd name="connsiteX300" fmla="*/ 424747 w 890096"/>
                <a:gd name="connsiteY300" fmla="*/ 135396 h 630803"/>
                <a:gd name="connsiteX301" fmla="*/ 426141 w 890096"/>
                <a:gd name="connsiteY301" fmla="*/ 138097 h 630803"/>
                <a:gd name="connsiteX302" fmla="*/ 428930 w 890096"/>
                <a:gd name="connsiteY302" fmla="*/ 140101 h 630803"/>
                <a:gd name="connsiteX303" fmla="*/ 431718 w 890096"/>
                <a:gd name="connsiteY303" fmla="*/ 142802 h 630803"/>
                <a:gd name="connsiteX304" fmla="*/ 431718 w 890096"/>
                <a:gd name="connsiteY304" fmla="*/ 146810 h 630803"/>
                <a:gd name="connsiteX305" fmla="*/ 433809 w 890096"/>
                <a:gd name="connsiteY305" fmla="*/ 148117 h 630803"/>
                <a:gd name="connsiteX306" fmla="*/ 436597 w 890096"/>
                <a:gd name="connsiteY306" fmla="*/ 150818 h 630803"/>
                <a:gd name="connsiteX307" fmla="*/ 437991 w 890096"/>
                <a:gd name="connsiteY307" fmla="*/ 152125 h 630803"/>
                <a:gd name="connsiteX308" fmla="*/ 442086 w 890096"/>
                <a:gd name="connsiteY308" fmla="*/ 152125 h 630803"/>
                <a:gd name="connsiteX309" fmla="*/ 443480 w 890096"/>
                <a:gd name="connsiteY309" fmla="*/ 154129 h 630803"/>
                <a:gd name="connsiteX310" fmla="*/ 446268 w 890096"/>
                <a:gd name="connsiteY310" fmla="*/ 155436 h 630803"/>
                <a:gd name="connsiteX311" fmla="*/ 449056 w 890096"/>
                <a:gd name="connsiteY311" fmla="*/ 155436 h 630803"/>
                <a:gd name="connsiteX312" fmla="*/ 451844 w 890096"/>
                <a:gd name="connsiteY312" fmla="*/ 156133 h 630803"/>
                <a:gd name="connsiteX313" fmla="*/ 451844 w 890096"/>
                <a:gd name="connsiteY313" fmla="*/ 157440 h 630803"/>
                <a:gd name="connsiteX314" fmla="*/ 454632 w 890096"/>
                <a:gd name="connsiteY314" fmla="*/ 162145 h 630803"/>
                <a:gd name="connsiteX315" fmla="*/ 454632 w 890096"/>
                <a:gd name="connsiteY315" fmla="*/ 166152 h 630803"/>
                <a:gd name="connsiteX316" fmla="*/ 456026 w 890096"/>
                <a:gd name="connsiteY316" fmla="*/ 170160 h 630803"/>
                <a:gd name="connsiteX317" fmla="*/ 457420 w 890096"/>
                <a:gd name="connsiteY317" fmla="*/ 173558 h 630803"/>
                <a:gd name="connsiteX318" fmla="*/ 461602 w 890096"/>
                <a:gd name="connsiteY318" fmla="*/ 174255 h 630803"/>
                <a:gd name="connsiteX319" fmla="*/ 462997 w 890096"/>
                <a:gd name="connsiteY319" fmla="*/ 176259 h 630803"/>
                <a:gd name="connsiteX320" fmla="*/ 467179 w 890096"/>
                <a:gd name="connsiteY320" fmla="*/ 176956 h 630803"/>
                <a:gd name="connsiteX321" fmla="*/ 468573 w 890096"/>
                <a:gd name="connsiteY321" fmla="*/ 178960 h 630803"/>
                <a:gd name="connsiteX322" fmla="*/ 470664 w 890096"/>
                <a:gd name="connsiteY322" fmla="*/ 180267 h 630803"/>
                <a:gd name="connsiteX323" fmla="*/ 474149 w 890096"/>
                <a:gd name="connsiteY323" fmla="*/ 179570 h 630803"/>
                <a:gd name="connsiteX324" fmla="*/ 476937 w 890096"/>
                <a:gd name="connsiteY324" fmla="*/ 180267 h 630803"/>
                <a:gd name="connsiteX325" fmla="*/ 479725 w 890096"/>
                <a:gd name="connsiteY325" fmla="*/ 182968 h 630803"/>
                <a:gd name="connsiteX326" fmla="*/ 481119 w 890096"/>
                <a:gd name="connsiteY326" fmla="*/ 186366 h 630803"/>
                <a:gd name="connsiteX327" fmla="*/ 483907 w 890096"/>
                <a:gd name="connsiteY327" fmla="*/ 188370 h 630803"/>
                <a:gd name="connsiteX328" fmla="*/ 484604 w 890096"/>
                <a:gd name="connsiteY328" fmla="*/ 191768 h 630803"/>
                <a:gd name="connsiteX329" fmla="*/ 485998 w 890096"/>
                <a:gd name="connsiteY329" fmla="*/ 194469 h 630803"/>
                <a:gd name="connsiteX330" fmla="*/ 488089 w 890096"/>
                <a:gd name="connsiteY330" fmla="*/ 195166 h 630803"/>
                <a:gd name="connsiteX331" fmla="*/ 490180 w 890096"/>
                <a:gd name="connsiteY331" fmla="*/ 195863 h 630803"/>
                <a:gd name="connsiteX332" fmla="*/ 493665 w 890096"/>
                <a:gd name="connsiteY332" fmla="*/ 196560 h 630803"/>
                <a:gd name="connsiteX333" fmla="*/ 496454 w 890096"/>
                <a:gd name="connsiteY333" fmla="*/ 197257 h 630803"/>
                <a:gd name="connsiteX334" fmla="*/ 496454 w 890096"/>
                <a:gd name="connsiteY334" fmla="*/ 199958 h 630803"/>
                <a:gd name="connsiteX335" fmla="*/ 495756 w 890096"/>
                <a:gd name="connsiteY335" fmla="*/ 201962 h 630803"/>
                <a:gd name="connsiteX336" fmla="*/ 496454 w 890096"/>
                <a:gd name="connsiteY336" fmla="*/ 203356 h 630803"/>
                <a:gd name="connsiteX337" fmla="*/ 499242 w 890096"/>
                <a:gd name="connsiteY337" fmla="*/ 205360 h 630803"/>
                <a:gd name="connsiteX338" fmla="*/ 499939 w 890096"/>
                <a:gd name="connsiteY338" fmla="*/ 207364 h 630803"/>
                <a:gd name="connsiteX339" fmla="*/ 499242 w 890096"/>
                <a:gd name="connsiteY339" fmla="*/ 210065 h 630803"/>
                <a:gd name="connsiteX340" fmla="*/ 500636 w 890096"/>
                <a:gd name="connsiteY340" fmla="*/ 210065 h 630803"/>
                <a:gd name="connsiteX341" fmla="*/ 504121 w 890096"/>
                <a:gd name="connsiteY341" fmla="*/ 212069 h 630803"/>
                <a:gd name="connsiteX342" fmla="*/ 505515 w 890096"/>
                <a:gd name="connsiteY342" fmla="*/ 208671 h 630803"/>
                <a:gd name="connsiteX343" fmla="*/ 505515 w 890096"/>
                <a:gd name="connsiteY343" fmla="*/ 205970 h 630803"/>
                <a:gd name="connsiteX344" fmla="*/ 506909 w 890096"/>
                <a:gd name="connsiteY344" fmla="*/ 204663 h 630803"/>
                <a:gd name="connsiteX345" fmla="*/ 511701 w 890096"/>
                <a:gd name="connsiteY345" fmla="*/ 205360 h 630803"/>
                <a:gd name="connsiteX346" fmla="*/ 514489 w 890096"/>
                <a:gd name="connsiteY346" fmla="*/ 204663 h 630803"/>
                <a:gd name="connsiteX347" fmla="*/ 517277 w 890096"/>
                <a:gd name="connsiteY347" fmla="*/ 205360 h 630803"/>
                <a:gd name="connsiteX348" fmla="*/ 520675 w 890096"/>
                <a:gd name="connsiteY348" fmla="*/ 204053 h 630803"/>
                <a:gd name="connsiteX349" fmla="*/ 524857 w 890096"/>
                <a:gd name="connsiteY349" fmla="*/ 204053 h 630803"/>
                <a:gd name="connsiteX350" fmla="*/ 526251 w 890096"/>
                <a:gd name="connsiteY350" fmla="*/ 205360 h 630803"/>
                <a:gd name="connsiteX351" fmla="*/ 527645 w 890096"/>
                <a:gd name="connsiteY351" fmla="*/ 206667 h 630803"/>
                <a:gd name="connsiteX352" fmla="*/ 526948 w 890096"/>
                <a:gd name="connsiteY352" fmla="*/ 209368 h 630803"/>
                <a:gd name="connsiteX353" fmla="*/ 526251 w 890096"/>
                <a:gd name="connsiteY353" fmla="*/ 210675 h 630803"/>
                <a:gd name="connsiteX354" fmla="*/ 526948 w 890096"/>
                <a:gd name="connsiteY354" fmla="*/ 213376 h 630803"/>
                <a:gd name="connsiteX355" fmla="*/ 530433 w 890096"/>
                <a:gd name="connsiteY355" fmla="*/ 213376 h 630803"/>
                <a:gd name="connsiteX356" fmla="*/ 531130 w 890096"/>
                <a:gd name="connsiteY356" fmla="*/ 214073 h 630803"/>
                <a:gd name="connsiteX357" fmla="*/ 533221 w 890096"/>
                <a:gd name="connsiteY357" fmla="*/ 214769 h 630803"/>
                <a:gd name="connsiteX358" fmla="*/ 534616 w 890096"/>
                <a:gd name="connsiteY358" fmla="*/ 217471 h 630803"/>
                <a:gd name="connsiteX359" fmla="*/ 535312 w 890096"/>
                <a:gd name="connsiteY359" fmla="*/ 219474 h 630803"/>
                <a:gd name="connsiteX360" fmla="*/ 537403 w 890096"/>
                <a:gd name="connsiteY360" fmla="*/ 221478 h 630803"/>
                <a:gd name="connsiteX361" fmla="*/ 537403 w 890096"/>
                <a:gd name="connsiteY361" fmla="*/ 223482 h 630803"/>
                <a:gd name="connsiteX362" fmla="*/ 539495 w 890096"/>
                <a:gd name="connsiteY362" fmla="*/ 225486 h 630803"/>
                <a:gd name="connsiteX363" fmla="*/ 542283 w 890096"/>
                <a:gd name="connsiteY363" fmla="*/ 227490 h 630803"/>
                <a:gd name="connsiteX364" fmla="*/ 542980 w 890096"/>
                <a:gd name="connsiteY364" fmla="*/ 229494 h 630803"/>
                <a:gd name="connsiteX365" fmla="*/ 545768 w 890096"/>
                <a:gd name="connsiteY365" fmla="*/ 230191 h 630803"/>
                <a:gd name="connsiteX366" fmla="*/ 549253 w 890096"/>
                <a:gd name="connsiteY366" fmla="*/ 230888 h 630803"/>
                <a:gd name="connsiteX367" fmla="*/ 550647 w 890096"/>
                <a:gd name="connsiteY367" fmla="*/ 232892 h 630803"/>
                <a:gd name="connsiteX368" fmla="*/ 551344 w 890096"/>
                <a:gd name="connsiteY368" fmla="*/ 235593 h 630803"/>
                <a:gd name="connsiteX369" fmla="*/ 549950 w 890096"/>
                <a:gd name="connsiteY369" fmla="*/ 238294 h 630803"/>
                <a:gd name="connsiteX370" fmla="*/ 549950 w 890096"/>
                <a:gd name="connsiteY370" fmla="*/ 240298 h 630803"/>
                <a:gd name="connsiteX371" fmla="*/ 552041 w 890096"/>
                <a:gd name="connsiteY371" fmla="*/ 242999 h 630803"/>
                <a:gd name="connsiteX372" fmla="*/ 551344 w 890096"/>
                <a:gd name="connsiteY372" fmla="*/ 247704 h 630803"/>
                <a:gd name="connsiteX373" fmla="*/ 550647 w 890096"/>
                <a:gd name="connsiteY373" fmla="*/ 249708 h 630803"/>
                <a:gd name="connsiteX374" fmla="*/ 551344 w 890096"/>
                <a:gd name="connsiteY374" fmla="*/ 251102 h 630803"/>
                <a:gd name="connsiteX375" fmla="*/ 552738 w 890096"/>
                <a:gd name="connsiteY375" fmla="*/ 255110 h 630803"/>
                <a:gd name="connsiteX376" fmla="*/ 553435 w 890096"/>
                <a:gd name="connsiteY376" fmla="*/ 260511 h 630803"/>
                <a:gd name="connsiteX377" fmla="*/ 554132 w 890096"/>
                <a:gd name="connsiteY377" fmla="*/ 265914 h 630803"/>
                <a:gd name="connsiteX378" fmla="*/ 555526 w 890096"/>
                <a:gd name="connsiteY378" fmla="*/ 270618 h 630803"/>
                <a:gd name="connsiteX379" fmla="*/ 554829 w 890096"/>
                <a:gd name="connsiteY379" fmla="*/ 273319 h 630803"/>
                <a:gd name="connsiteX380" fmla="*/ 555526 w 890096"/>
                <a:gd name="connsiteY380" fmla="*/ 276020 h 630803"/>
                <a:gd name="connsiteX381" fmla="*/ 555526 w 890096"/>
                <a:gd name="connsiteY381" fmla="*/ 282729 h 630803"/>
                <a:gd name="connsiteX382" fmla="*/ 554132 w 890096"/>
                <a:gd name="connsiteY382" fmla="*/ 286127 h 630803"/>
                <a:gd name="connsiteX383" fmla="*/ 553435 w 890096"/>
                <a:gd name="connsiteY383" fmla="*/ 289525 h 630803"/>
                <a:gd name="connsiteX384" fmla="*/ 554132 w 890096"/>
                <a:gd name="connsiteY384" fmla="*/ 293533 h 630803"/>
                <a:gd name="connsiteX385" fmla="*/ 552041 w 890096"/>
                <a:gd name="connsiteY385" fmla="*/ 296931 h 630803"/>
                <a:gd name="connsiteX386" fmla="*/ 553435 w 890096"/>
                <a:gd name="connsiteY386" fmla="*/ 301636 h 630803"/>
                <a:gd name="connsiteX387" fmla="*/ 551344 w 890096"/>
                <a:gd name="connsiteY387" fmla="*/ 305034 h 630803"/>
                <a:gd name="connsiteX388" fmla="*/ 550647 w 890096"/>
                <a:gd name="connsiteY388" fmla="*/ 308432 h 630803"/>
                <a:gd name="connsiteX389" fmla="*/ 552041 w 890096"/>
                <a:gd name="connsiteY389" fmla="*/ 310436 h 630803"/>
                <a:gd name="connsiteX390" fmla="*/ 549950 w 890096"/>
                <a:gd name="connsiteY390" fmla="*/ 313137 h 630803"/>
                <a:gd name="connsiteX391" fmla="*/ 547859 w 890096"/>
                <a:gd name="connsiteY391" fmla="*/ 315141 h 630803"/>
                <a:gd name="connsiteX392" fmla="*/ 547859 w 890096"/>
                <a:gd name="connsiteY392" fmla="*/ 317842 h 630803"/>
                <a:gd name="connsiteX393" fmla="*/ 550647 w 890096"/>
                <a:gd name="connsiteY393" fmla="*/ 319846 h 630803"/>
                <a:gd name="connsiteX394" fmla="*/ 552041 w 890096"/>
                <a:gd name="connsiteY394" fmla="*/ 325248 h 630803"/>
                <a:gd name="connsiteX395" fmla="*/ 552738 w 890096"/>
                <a:gd name="connsiteY395" fmla="*/ 329255 h 630803"/>
                <a:gd name="connsiteX396" fmla="*/ 553435 w 890096"/>
                <a:gd name="connsiteY396" fmla="*/ 335354 h 630803"/>
                <a:gd name="connsiteX397" fmla="*/ 552738 w 890096"/>
                <a:gd name="connsiteY397" fmla="*/ 340756 h 630803"/>
                <a:gd name="connsiteX398" fmla="*/ 552041 w 890096"/>
                <a:gd name="connsiteY398" fmla="*/ 344154 h 630803"/>
                <a:gd name="connsiteX399" fmla="*/ 550647 w 890096"/>
                <a:gd name="connsiteY399" fmla="*/ 347552 h 630803"/>
                <a:gd name="connsiteX400" fmla="*/ 550647 w 890096"/>
                <a:gd name="connsiteY400" fmla="*/ 344851 h 630803"/>
                <a:gd name="connsiteX401" fmla="*/ 550647 w 890096"/>
                <a:gd name="connsiteY401" fmla="*/ 341453 h 630803"/>
                <a:gd name="connsiteX402" fmla="*/ 551344 w 890096"/>
                <a:gd name="connsiteY402" fmla="*/ 335354 h 630803"/>
                <a:gd name="connsiteX403" fmla="*/ 549950 w 890096"/>
                <a:gd name="connsiteY403" fmla="*/ 331346 h 630803"/>
                <a:gd name="connsiteX404" fmla="*/ 547859 w 890096"/>
                <a:gd name="connsiteY404" fmla="*/ 327948 h 630803"/>
                <a:gd name="connsiteX405" fmla="*/ 546465 w 890096"/>
                <a:gd name="connsiteY405" fmla="*/ 328645 h 630803"/>
                <a:gd name="connsiteX406" fmla="*/ 547162 w 890096"/>
                <a:gd name="connsiteY406" fmla="*/ 331346 h 630803"/>
                <a:gd name="connsiteX407" fmla="*/ 548556 w 890096"/>
                <a:gd name="connsiteY407" fmla="*/ 334744 h 630803"/>
                <a:gd name="connsiteX408" fmla="*/ 547859 w 890096"/>
                <a:gd name="connsiteY408" fmla="*/ 339449 h 630803"/>
                <a:gd name="connsiteX409" fmla="*/ 547859 w 890096"/>
                <a:gd name="connsiteY409" fmla="*/ 348249 h 630803"/>
                <a:gd name="connsiteX410" fmla="*/ 549950 w 890096"/>
                <a:gd name="connsiteY410" fmla="*/ 352257 h 630803"/>
                <a:gd name="connsiteX411" fmla="*/ 552041 w 890096"/>
                <a:gd name="connsiteY411" fmla="*/ 356962 h 630803"/>
                <a:gd name="connsiteX412" fmla="*/ 554132 w 890096"/>
                <a:gd name="connsiteY412" fmla="*/ 358269 h 630803"/>
                <a:gd name="connsiteX413" fmla="*/ 560318 w 890096"/>
                <a:gd name="connsiteY413" fmla="*/ 362277 h 630803"/>
                <a:gd name="connsiteX414" fmla="*/ 563106 w 890096"/>
                <a:gd name="connsiteY414" fmla="*/ 366285 h 630803"/>
                <a:gd name="connsiteX415" fmla="*/ 564500 w 890096"/>
                <a:gd name="connsiteY415" fmla="*/ 368986 h 630803"/>
                <a:gd name="connsiteX416" fmla="*/ 565197 w 890096"/>
                <a:gd name="connsiteY416" fmla="*/ 373690 h 630803"/>
                <a:gd name="connsiteX417" fmla="*/ 565894 w 890096"/>
                <a:gd name="connsiteY417" fmla="*/ 377698 h 630803"/>
                <a:gd name="connsiteX418" fmla="*/ 567288 w 890096"/>
                <a:gd name="connsiteY418" fmla="*/ 380399 h 630803"/>
                <a:gd name="connsiteX419" fmla="*/ 570076 w 890096"/>
                <a:gd name="connsiteY419" fmla="*/ 379702 h 630803"/>
                <a:gd name="connsiteX420" fmla="*/ 570773 w 890096"/>
                <a:gd name="connsiteY420" fmla="*/ 376304 h 630803"/>
                <a:gd name="connsiteX421" fmla="*/ 570076 w 890096"/>
                <a:gd name="connsiteY421" fmla="*/ 374300 h 630803"/>
                <a:gd name="connsiteX422" fmla="*/ 567985 w 890096"/>
                <a:gd name="connsiteY422" fmla="*/ 370902 h 630803"/>
                <a:gd name="connsiteX423" fmla="*/ 568682 w 890096"/>
                <a:gd name="connsiteY423" fmla="*/ 369595 h 630803"/>
                <a:gd name="connsiteX424" fmla="*/ 572864 w 890096"/>
                <a:gd name="connsiteY424" fmla="*/ 368898 h 630803"/>
                <a:gd name="connsiteX425" fmla="*/ 576263 w 890096"/>
                <a:gd name="connsiteY425" fmla="*/ 367591 h 630803"/>
                <a:gd name="connsiteX426" fmla="*/ 576959 w 890096"/>
                <a:gd name="connsiteY426" fmla="*/ 364194 h 630803"/>
                <a:gd name="connsiteX427" fmla="*/ 575565 w 890096"/>
                <a:gd name="connsiteY427" fmla="*/ 361493 h 630803"/>
                <a:gd name="connsiteX428" fmla="*/ 575565 w 890096"/>
                <a:gd name="connsiteY428" fmla="*/ 358095 h 630803"/>
                <a:gd name="connsiteX429" fmla="*/ 578354 w 890096"/>
                <a:gd name="connsiteY429" fmla="*/ 355394 h 630803"/>
                <a:gd name="connsiteX430" fmla="*/ 578354 w 890096"/>
                <a:gd name="connsiteY430" fmla="*/ 351386 h 630803"/>
                <a:gd name="connsiteX431" fmla="*/ 577657 w 890096"/>
                <a:gd name="connsiteY431" fmla="*/ 349382 h 630803"/>
                <a:gd name="connsiteX432" fmla="*/ 580445 w 890096"/>
                <a:gd name="connsiteY432" fmla="*/ 348075 h 630803"/>
                <a:gd name="connsiteX433" fmla="*/ 579050 w 890096"/>
                <a:gd name="connsiteY433" fmla="*/ 346071 h 630803"/>
                <a:gd name="connsiteX434" fmla="*/ 577657 w 890096"/>
                <a:gd name="connsiteY434" fmla="*/ 345374 h 630803"/>
                <a:gd name="connsiteX435" fmla="*/ 575565 w 890096"/>
                <a:gd name="connsiteY435" fmla="*/ 346681 h 630803"/>
                <a:gd name="connsiteX436" fmla="*/ 573474 w 890096"/>
                <a:gd name="connsiteY436" fmla="*/ 345984 h 630803"/>
                <a:gd name="connsiteX437" fmla="*/ 572080 w 890096"/>
                <a:gd name="connsiteY437" fmla="*/ 343980 h 630803"/>
                <a:gd name="connsiteX438" fmla="*/ 568682 w 890096"/>
                <a:gd name="connsiteY438" fmla="*/ 343980 h 630803"/>
                <a:gd name="connsiteX439" fmla="*/ 565894 w 890096"/>
                <a:gd name="connsiteY439" fmla="*/ 344677 h 630803"/>
                <a:gd name="connsiteX440" fmla="*/ 563106 w 890096"/>
                <a:gd name="connsiteY440" fmla="*/ 343980 h 630803"/>
                <a:gd name="connsiteX441" fmla="*/ 561712 w 890096"/>
                <a:gd name="connsiteY441" fmla="*/ 339972 h 630803"/>
                <a:gd name="connsiteX442" fmla="*/ 564500 w 890096"/>
                <a:gd name="connsiteY442" fmla="*/ 338578 h 630803"/>
                <a:gd name="connsiteX443" fmla="*/ 568682 w 890096"/>
                <a:gd name="connsiteY443" fmla="*/ 339275 h 630803"/>
                <a:gd name="connsiteX444" fmla="*/ 571470 w 890096"/>
                <a:gd name="connsiteY444" fmla="*/ 337271 h 630803"/>
                <a:gd name="connsiteX445" fmla="*/ 576263 w 890096"/>
                <a:gd name="connsiteY445" fmla="*/ 335877 h 630803"/>
                <a:gd name="connsiteX446" fmla="*/ 579660 w 890096"/>
                <a:gd name="connsiteY446" fmla="*/ 336574 h 630803"/>
                <a:gd name="connsiteX447" fmla="*/ 582449 w 890096"/>
                <a:gd name="connsiteY447" fmla="*/ 338578 h 630803"/>
                <a:gd name="connsiteX448" fmla="*/ 583145 w 890096"/>
                <a:gd name="connsiteY448" fmla="*/ 340582 h 630803"/>
                <a:gd name="connsiteX449" fmla="*/ 582449 w 890096"/>
                <a:gd name="connsiteY449" fmla="*/ 342586 h 630803"/>
                <a:gd name="connsiteX450" fmla="*/ 583843 w 890096"/>
                <a:gd name="connsiteY450" fmla="*/ 345287 h 630803"/>
                <a:gd name="connsiteX451" fmla="*/ 583145 w 890096"/>
                <a:gd name="connsiteY451" fmla="*/ 347291 h 630803"/>
                <a:gd name="connsiteX452" fmla="*/ 584540 w 890096"/>
                <a:gd name="connsiteY452" fmla="*/ 349992 h 630803"/>
                <a:gd name="connsiteX453" fmla="*/ 586631 w 890096"/>
                <a:gd name="connsiteY453" fmla="*/ 351386 h 630803"/>
                <a:gd name="connsiteX454" fmla="*/ 589419 w 890096"/>
                <a:gd name="connsiteY454" fmla="*/ 350689 h 630803"/>
                <a:gd name="connsiteX455" fmla="*/ 591510 w 890096"/>
                <a:gd name="connsiteY455" fmla="*/ 347988 h 630803"/>
                <a:gd name="connsiteX456" fmla="*/ 589419 w 890096"/>
                <a:gd name="connsiteY456" fmla="*/ 345287 h 630803"/>
                <a:gd name="connsiteX457" fmla="*/ 587328 w 890096"/>
                <a:gd name="connsiteY457" fmla="*/ 343283 h 630803"/>
                <a:gd name="connsiteX458" fmla="*/ 586631 w 890096"/>
                <a:gd name="connsiteY458" fmla="*/ 340582 h 630803"/>
                <a:gd name="connsiteX459" fmla="*/ 588722 w 890096"/>
                <a:gd name="connsiteY459" fmla="*/ 339275 h 630803"/>
                <a:gd name="connsiteX460" fmla="*/ 590116 w 890096"/>
                <a:gd name="connsiteY460" fmla="*/ 339972 h 630803"/>
                <a:gd name="connsiteX461" fmla="*/ 592904 w 890096"/>
                <a:gd name="connsiteY461" fmla="*/ 341279 h 630803"/>
                <a:gd name="connsiteX462" fmla="*/ 595692 w 890096"/>
                <a:gd name="connsiteY462" fmla="*/ 341279 h 630803"/>
                <a:gd name="connsiteX463" fmla="*/ 597783 w 890096"/>
                <a:gd name="connsiteY463" fmla="*/ 342586 h 630803"/>
                <a:gd name="connsiteX464" fmla="*/ 597086 w 890096"/>
                <a:gd name="connsiteY464" fmla="*/ 345984 h 630803"/>
                <a:gd name="connsiteX465" fmla="*/ 598480 w 890096"/>
                <a:gd name="connsiteY465" fmla="*/ 347291 h 630803"/>
                <a:gd name="connsiteX466" fmla="*/ 598480 w 890096"/>
                <a:gd name="connsiteY466" fmla="*/ 349992 h 630803"/>
                <a:gd name="connsiteX467" fmla="*/ 597783 w 890096"/>
                <a:gd name="connsiteY467" fmla="*/ 351386 h 630803"/>
                <a:gd name="connsiteX468" fmla="*/ 596389 w 890096"/>
                <a:gd name="connsiteY468" fmla="*/ 354087 h 630803"/>
                <a:gd name="connsiteX469" fmla="*/ 595692 w 890096"/>
                <a:gd name="connsiteY469" fmla="*/ 356091 h 630803"/>
                <a:gd name="connsiteX470" fmla="*/ 594995 w 890096"/>
                <a:gd name="connsiteY470" fmla="*/ 358095 h 630803"/>
                <a:gd name="connsiteX471" fmla="*/ 592904 w 890096"/>
                <a:gd name="connsiteY471" fmla="*/ 359401 h 630803"/>
                <a:gd name="connsiteX472" fmla="*/ 592207 w 890096"/>
                <a:gd name="connsiteY472" fmla="*/ 362800 h 630803"/>
                <a:gd name="connsiteX473" fmla="*/ 590116 w 890096"/>
                <a:gd name="connsiteY473" fmla="*/ 363496 h 630803"/>
                <a:gd name="connsiteX474" fmla="*/ 588025 w 890096"/>
                <a:gd name="connsiteY474" fmla="*/ 366895 h 630803"/>
                <a:gd name="connsiteX475" fmla="*/ 587328 w 890096"/>
                <a:gd name="connsiteY475" fmla="*/ 370292 h 630803"/>
                <a:gd name="connsiteX476" fmla="*/ 586631 w 890096"/>
                <a:gd name="connsiteY476" fmla="*/ 372993 h 630803"/>
                <a:gd name="connsiteX477" fmla="*/ 585237 w 890096"/>
                <a:gd name="connsiteY477" fmla="*/ 377001 h 630803"/>
                <a:gd name="connsiteX478" fmla="*/ 583145 w 890096"/>
                <a:gd name="connsiteY478" fmla="*/ 379005 h 630803"/>
                <a:gd name="connsiteX479" fmla="*/ 581054 w 890096"/>
                <a:gd name="connsiteY479" fmla="*/ 380312 h 630803"/>
                <a:gd name="connsiteX480" fmla="*/ 579660 w 890096"/>
                <a:gd name="connsiteY480" fmla="*/ 383013 h 630803"/>
                <a:gd name="connsiteX481" fmla="*/ 578266 w 890096"/>
                <a:gd name="connsiteY481" fmla="*/ 386411 h 630803"/>
                <a:gd name="connsiteX482" fmla="*/ 576872 w 890096"/>
                <a:gd name="connsiteY482" fmla="*/ 389112 h 630803"/>
                <a:gd name="connsiteX483" fmla="*/ 575478 w 890096"/>
                <a:gd name="connsiteY483" fmla="*/ 391116 h 630803"/>
                <a:gd name="connsiteX484" fmla="*/ 573387 w 890096"/>
                <a:gd name="connsiteY484" fmla="*/ 391813 h 630803"/>
                <a:gd name="connsiteX485" fmla="*/ 572690 w 890096"/>
                <a:gd name="connsiteY485" fmla="*/ 391813 h 630803"/>
                <a:gd name="connsiteX486" fmla="*/ 573387 w 890096"/>
                <a:gd name="connsiteY486" fmla="*/ 395211 h 630803"/>
                <a:gd name="connsiteX487" fmla="*/ 575478 w 890096"/>
                <a:gd name="connsiteY487" fmla="*/ 399219 h 630803"/>
                <a:gd name="connsiteX488" fmla="*/ 578266 w 890096"/>
                <a:gd name="connsiteY488" fmla="*/ 401223 h 630803"/>
                <a:gd name="connsiteX489" fmla="*/ 583059 w 890096"/>
                <a:gd name="connsiteY489" fmla="*/ 403924 h 630803"/>
                <a:gd name="connsiteX490" fmla="*/ 585149 w 890096"/>
                <a:gd name="connsiteY490" fmla="*/ 406625 h 630803"/>
                <a:gd name="connsiteX491" fmla="*/ 587938 w 890096"/>
                <a:gd name="connsiteY491" fmla="*/ 408628 h 630803"/>
                <a:gd name="connsiteX492" fmla="*/ 591335 w 890096"/>
                <a:gd name="connsiteY492" fmla="*/ 411330 h 630803"/>
                <a:gd name="connsiteX493" fmla="*/ 591335 w 890096"/>
                <a:gd name="connsiteY493" fmla="*/ 413333 h 630803"/>
                <a:gd name="connsiteX494" fmla="*/ 593427 w 890096"/>
                <a:gd name="connsiteY494" fmla="*/ 415337 h 630803"/>
                <a:gd name="connsiteX495" fmla="*/ 597609 w 890096"/>
                <a:gd name="connsiteY495" fmla="*/ 418735 h 630803"/>
                <a:gd name="connsiteX496" fmla="*/ 602401 w 890096"/>
                <a:gd name="connsiteY496" fmla="*/ 424137 h 630803"/>
                <a:gd name="connsiteX497" fmla="*/ 606496 w 890096"/>
                <a:gd name="connsiteY497" fmla="*/ 431543 h 630803"/>
                <a:gd name="connsiteX498" fmla="*/ 610591 w 890096"/>
                <a:gd name="connsiteY498" fmla="*/ 438949 h 630803"/>
                <a:gd name="connsiteX499" fmla="*/ 614686 w 890096"/>
                <a:gd name="connsiteY499" fmla="*/ 442957 h 630803"/>
                <a:gd name="connsiteX500" fmla="*/ 618171 w 890096"/>
                <a:gd name="connsiteY500" fmla="*/ 447662 h 630803"/>
                <a:gd name="connsiteX501" fmla="*/ 622963 w 890096"/>
                <a:gd name="connsiteY501" fmla="*/ 452367 h 630803"/>
                <a:gd name="connsiteX502" fmla="*/ 627755 w 890096"/>
                <a:gd name="connsiteY502" fmla="*/ 457072 h 630803"/>
                <a:gd name="connsiteX503" fmla="*/ 631240 w 890096"/>
                <a:gd name="connsiteY503" fmla="*/ 460470 h 630803"/>
                <a:gd name="connsiteX504" fmla="*/ 633331 w 890096"/>
                <a:gd name="connsiteY504" fmla="*/ 462474 h 630803"/>
                <a:gd name="connsiteX505" fmla="*/ 633331 w 890096"/>
                <a:gd name="connsiteY505" fmla="*/ 463780 h 630803"/>
                <a:gd name="connsiteX506" fmla="*/ 634725 w 890096"/>
                <a:gd name="connsiteY506" fmla="*/ 466481 h 630803"/>
                <a:gd name="connsiteX507" fmla="*/ 636119 w 890096"/>
                <a:gd name="connsiteY507" fmla="*/ 470489 h 630803"/>
                <a:gd name="connsiteX508" fmla="*/ 636816 w 890096"/>
                <a:gd name="connsiteY508" fmla="*/ 471796 h 630803"/>
                <a:gd name="connsiteX509" fmla="*/ 637513 w 890096"/>
                <a:gd name="connsiteY509" fmla="*/ 470489 h 630803"/>
                <a:gd name="connsiteX510" fmla="*/ 638210 w 890096"/>
                <a:gd name="connsiteY510" fmla="*/ 468485 h 630803"/>
                <a:gd name="connsiteX511" fmla="*/ 638907 w 890096"/>
                <a:gd name="connsiteY511" fmla="*/ 466481 h 630803"/>
                <a:gd name="connsiteX512" fmla="*/ 642305 w 890096"/>
                <a:gd name="connsiteY512" fmla="*/ 466481 h 630803"/>
                <a:gd name="connsiteX513" fmla="*/ 644396 w 890096"/>
                <a:gd name="connsiteY513" fmla="*/ 465175 h 630803"/>
                <a:gd name="connsiteX514" fmla="*/ 646487 w 890096"/>
                <a:gd name="connsiteY514" fmla="*/ 463868 h 630803"/>
                <a:gd name="connsiteX515" fmla="*/ 647882 w 890096"/>
                <a:gd name="connsiteY515" fmla="*/ 459860 h 630803"/>
                <a:gd name="connsiteX516" fmla="*/ 645790 w 890096"/>
                <a:gd name="connsiteY516" fmla="*/ 455155 h 630803"/>
                <a:gd name="connsiteX517" fmla="*/ 643002 w 890096"/>
                <a:gd name="connsiteY517" fmla="*/ 452454 h 630803"/>
                <a:gd name="connsiteX518" fmla="*/ 641608 w 890096"/>
                <a:gd name="connsiteY518" fmla="*/ 450450 h 630803"/>
                <a:gd name="connsiteX519" fmla="*/ 643002 w 890096"/>
                <a:gd name="connsiteY519" fmla="*/ 447749 h 630803"/>
                <a:gd name="connsiteX520" fmla="*/ 645093 w 890096"/>
                <a:gd name="connsiteY520" fmla="*/ 447052 h 630803"/>
                <a:gd name="connsiteX521" fmla="*/ 646487 w 890096"/>
                <a:gd name="connsiteY521" fmla="*/ 444351 h 630803"/>
                <a:gd name="connsiteX522" fmla="*/ 648578 w 890096"/>
                <a:gd name="connsiteY522" fmla="*/ 442347 h 630803"/>
                <a:gd name="connsiteX523" fmla="*/ 650669 w 890096"/>
                <a:gd name="connsiteY523" fmla="*/ 443044 h 630803"/>
                <a:gd name="connsiteX524" fmla="*/ 653458 w 890096"/>
                <a:gd name="connsiteY524" fmla="*/ 443044 h 630803"/>
                <a:gd name="connsiteX525" fmla="*/ 653458 w 890096"/>
                <a:gd name="connsiteY525" fmla="*/ 445048 h 630803"/>
                <a:gd name="connsiteX526" fmla="*/ 652063 w 890096"/>
                <a:gd name="connsiteY526" fmla="*/ 445048 h 630803"/>
                <a:gd name="connsiteX527" fmla="*/ 650669 w 890096"/>
                <a:gd name="connsiteY527" fmla="*/ 447052 h 630803"/>
                <a:gd name="connsiteX528" fmla="*/ 651367 w 890096"/>
                <a:gd name="connsiteY528" fmla="*/ 449753 h 630803"/>
                <a:gd name="connsiteX529" fmla="*/ 652761 w 890096"/>
                <a:gd name="connsiteY529" fmla="*/ 450450 h 630803"/>
                <a:gd name="connsiteX530" fmla="*/ 654852 w 890096"/>
                <a:gd name="connsiteY530" fmla="*/ 451757 h 630803"/>
                <a:gd name="connsiteX531" fmla="*/ 656246 w 890096"/>
                <a:gd name="connsiteY531" fmla="*/ 453761 h 630803"/>
                <a:gd name="connsiteX532" fmla="*/ 656943 w 890096"/>
                <a:gd name="connsiteY532" fmla="*/ 457159 h 630803"/>
                <a:gd name="connsiteX533" fmla="*/ 656943 w 890096"/>
                <a:gd name="connsiteY533" fmla="*/ 464565 h 630803"/>
                <a:gd name="connsiteX534" fmla="*/ 657640 w 890096"/>
                <a:gd name="connsiteY534" fmla="*/ 469270 h 630803"/>
                <a:gd name="connsiteX535" fmla="*/ 656943 w 890096"/>
                <a:gd name="connsiteY535" fmla="*/ 472667 h 630803"/>
                <a:gd name="connsiteX536" fmla="*/ 656943 w 890096"/>
                <a:gd name="connsiteY536" fmla="*/ 476065 h 630803"/>
                <a:gd name="connsiteX537" fmla="*/ 654852 w 890096"/>
                <a:gd name="connsiteY537" fmla="*/ 476065 h 630803"/>
                <a:gd name="connsiteX538" fmla="*/ 653458 w 890096"/>
                <a:gd name="connsiteY538" fmla="*/ 473365 h 630803"/>
                <a:gd name="connsiteX539" fmla="*/ 650669 w 890096"/>
                <a:gd name="connsiteY539" fmla="*/ 472058 h 630803"/>
                <a:gd name="connsiteX540" fmla="*/ 647882 w 890096"/>
                <a:gd name="connsiteY540" fmla="*/ 472058 h 630803"/>
                <a:gd name="connsiteX541" fmla="*/ 646487 w 890096"/>
                <a:gd name="connsiteY541" fmla="*/ 474061 h 630803"/>
                <a:gd name="connsiteX542" fmla="*/ 647184 w 890096"/>
                <a:gd name="connsiteY542" fmla="*/ 476762 h 630803"/>
                <a:gd name="connsiteX543" fmla="*/ 649276 w 890096"/>
                <a:gd name="connsiteY543" fmla="*/ 478069 h 630803"/>
                <a:gd name="connsiteX544" fmla="*/ 652063 w 890096"/>
                <a:gd name="connsiteY544" fmla="*/ 480073 h 630803"/>
                <a:gd name="connsiteX545" fmla="*/ 654155 w 890096"/>
                <a:gd name="connsiteY545" fmla="*/ 482774 h 630803"/>
                <a:gd name="connsiteX546" fmla="*/ 656246 w 890096"/>
                <a:gd name="connsiteY546" fmla="*/ 487479 h 630803"/>
                <a:gd name="connsiteX547" fmla="*/ 657640 w 890096"/>
                <a:gd name="connsiteY547" fmla="*/ 491487 h 630803"/>
                <a:gd name="connsiteX548" fmla="*/ 657640 w 890096"/>
                <a:gd name="connsiteY548" fmla="*/ 494885 h 630803"/>
                <a:gd name="connsiteX549" fmla="*/ 659731 w 890096"/>
                <a:gd name="connsiteY549" fmla="*/ 496192 h 630803"/>
                <a:gd name="connsiteX550" fmla="*/ 661822 w 890096"/>
                <a:gd name="connsiteY550" fmla="*/ 495495 h 630803"/>
                <a:gd name="connsiteX551" fmla="*/ 663216 w 890096"/>
                <a:gd name="connsiteY551" fmla="*/ 492794 h 630803"/>
                <a:gd name="connsiteX552" fmla="*/ 666004 w 890096"/>
                <a:gd name="connsiteY552" fmla="*/ 491487 h 630803"/>
                <a:gd name="connsiteX553" fmla="*/ 668095 w 890096"/>
                <a:gd name="connsiteY553" fmla="*/ 492184 h 630803"/>
                <a:gd name="connsiteX554" fmla="*/ 668792 w 890096"/>
                <a:gd name="connsiteY554" fmla="*/ 494188 h 630803"/>
                <a:gd name="connsiteX555" fmla="*/ 671580 w 890096"/>
                <a:gd name="connsiteY555" fmla="*/ 494885 h 630803"/>
                <a:gd name="connsiteX556" fmla="*/ 674368 w 890096"/>
                <a:gd name="connsiteY556" fmla="*/ 494885 h 630803"/>
                <a:gd name="connsiteX557" fmla="*/ 675762 w 890096"/>
                <a:gd name="connsiteY557" fmla="*/ 497586 h 630803"/>
                <a:gd name="connsiteX558" fmla="*/ 678550 w 890096"/>
                <a:gd name="connsiteY558" fmla="*/ 498283 h 630803"/>
                <a:gd name="connsiteX559" fmla="*/ 680641 w 890096"/>
                <a:gd name="connsiteY559" fmla="*/ 499590 h 630803"/>
                <a:gd name="connsiteX560" fmla="*/ 682733 w 890096"/>
                <a:gd name="connsiteY560" fmla="*/ 502291 h 630803"/>
                <a:gd name="connsiteX561" fmla="*/ 684824 w 890096"/>
                <a:gd name="connsiteY561" fmla="*/ 502988 h 630803"/>
                <a:gd name="connsiteX562" fmla="*/ 687612 w 890096"/>
                <a:gd name="connsiteY562" fmla="*/ 504992 h 630803"/>
                <a:gd name="connsiteX563" fmla="*/ 692404 w 890096"/>
                <a:gd name="connsiteY563" fmla="*/ 511091 h 630803"/>
                <a:gd name="connsiteX564" fmla="*/ 695889 w 890096"/>
                <a:gd name="connsiteY564" fmla="*/ 519891 h 630803"/>
                <a:gd name="connsiteX565" fmla="*/ 699374 w 890096"/>
                <a:gd name="connsiteY565" fmla="*/ 530694 h 630803"/>
                <a:gd name="connsiteX566" fmla="*/ 700768 w 890096"/>
                <a:gd name="connsiteY566" fmla="*/ 536793 h 630803"/>
                <a:gd name="connsiteX567" fmla="*/ 703556 w 890096"/>
                <a:gd name="connsiteY567" fmla="*/ 540801 h 630803"/>
                <a:gd name="connsiteX568" fmla="*/ 707041 w 890096"/>
                <a:gd name="connsiteY568" fmla="*/ 544809 h 630803"/>
                <a:gd name="connsiteX569" fmla="*/ 708435 w 890096"/>
                <a:gd name="connsiteY569" fmla="*/ 545506 h 630803"/>
                <a:gd name="connsiteX570" fmla="*/ 709132 w 890096"/>
                <a:gd name="connsiteY570" fmla="*/ 548904 h 630803"/>
                <a:gd name="connsiteX571" fmla="*/ 711223 w 890096"/>
                <a:gd name="connsiteY571" fmla="*/ 550908 h 630803"/>
                <a:gd name="connsiteX572" fmla="*/ 713314 w 890096"/>
                <a:gd name="connsiteY572" fmla="*/ 554306 h 630803"/>
                <a:gd name="connsiteX573" fmla="*/ 716102 w 890096"/>
                <a:gd name="connsiteY573" fmla="*/ 556310 h 630803"/>
                <a:gd name="connsiteX574" fmla="*/ 717496 w 890096"/>
                <a:gd name="connsiteY574" fmla="*/ 560318 h 630803"/>
                <a:gd name="connsiteX575" fmla="*/ 720285 w 890096"/>
                <a:gd name="connsiteY575" fmla="*/ 561625 h 630803"/>
                <a:gd name="connsiteX576" fmla="*/ 721679 w 890096"/>
                <a:gd name="connsiteY576" fmla="*/ 558924 h 630803"/>
                <a:gd name="connsiteX577" fmla="*/ 721679 w 890096"/>
                <a:gd name="connsiteY577" fmla="*/ 555526 h 630803"/>
                <a:gd name="connsiteX578" fmla="*/ 725861 w 890096"/>
                <a:gd name="connsiteY578" fmla="*/ 554219 h 630803"/>
                <a:gd name="connsiteX579" fmla="*/ 730043 w 890096"/>
                <a:gd name="connsiteY579" fmla="*/ 554219 h 630803"/>
                <a:gd name="connsiteX580" fmla="*/ 731437 w 890096"/>
                <a:gd name="connsiteY580" fmla="*/ 552912 h 630803"/>
                <a:gd name="connsiteX581" fmla="*/ 734225 w 890096"/>
                <a:gd name="connsiteY581" fmla="*/ 551605 h 630803"/>
                <a:gd name="connsiteX582" fmla="*/ 736316 w 890096"/>
                <a:gd name="connsiteY582" fmla="*/ 552302 h 630803"/>
                <a:gd name="connsiteX583" fmla="*/ 737710 w 890096"/>
                <a:gd name="connsiteY583" fmla="*/ 553609 h 630803"/>
                <a:gd name="connsiteX584" fmla="*/ 739801 w 890096"/>
                <a:gd name="connsiteY584" fmla="*/ 552302 h 630803"/>
                <a:gd name="connsiteX585" fmla="*/ 741892 w 890096"/>
                <a:gd name="connsiteY585" fmla="*/ 552999 h 630803"/>
                <a:gd name="connsiteX586" fmla="*/ 743286 w 890096"/>
                <a:gd name="connsiteY586" fmla="*/ 554306 h 630803"/>
                <a:gd name="connsiteX587" fmla="*/ 748775 w 890096"/>
                <a:gd name="connsiteY587" fmla="*/ 554306 h 630803"/>
                <a:gd name="connsiteX588" fmla="*/ 750866 w 890096"/>
                <a:gd name="connsiteY588" fmla="*/ 555613 h 630803"/>
                <a:gd name="connsiteX589" fmla="*/ 756355 w 890096"/>
                <a:gd name="connsiteY589" fmla="*/ 557617 h 630803"/>
                <a:gd name="connsiteX590" fmla="*/ 757052 w 890096"/>
                <a:gd name="connsiteY590" fmla="*/ 560318 h 630803"/>
                <a:gd name="connsiteX591" fmla="*/ 756355 w 890096"/>
                <a:gd name="connsiteY591" fmla="*/ 562322 h 630803"/>
                <a:gd name="connsiteX592" fmla="*/ 758447 w 890096"/>
                <a:gd name="connsiteY592" fmla="*/ 564326 h 630803"/>
                <a:gd name="connsiteX593" fmla="*/ 758447 w 890096"/>
                <a:gd name="connsiteY593" fmla="*/ 567724 h 630803"/>
                <a:gd name="connsiteX594" fmla="*/ 761234 w 890096"/>
                <a:gd name="connsiteY594" fmla="*/ 569031 h 630803"/>
                <a:gd name="connsiteX595" fmla="*/ 765417 w 890096"/>
                <a:gd name="connsiteY595" fmla="*/ 571731 h 630803"/>
                <a:gd name="connsiteX596" fmla="*/ 770906 w 890096"/>
                <a:gd name="connsiteY596" fmla="*/ 576436 h 630803"/>
                <a:gd name="connsiteX597" fmla="*/ 773694 w 890096"/>
                <a:gd name="connsiteY597" fmla="*/ 579835 h 630803"/>
                <a:gd name="connsiteX598" fmla="*/ 774391 w 890096"/>
                <a:gd name="connsiteY598" fmla="*/ 583232 h 630803"/>
                <a:gd name="connsiteX599" fmla="*/ 776482 w 890096"/>
                <a:gd name="connsiteY599" fmla="*/ 583930 h 630803"/>
                <a:gd name="connsiteX600" fmla="*/ 777876 w 890096"/>
                <a:gd name="connsiteY600" fmla="*/ 585933 h 630803"/>
                <a:gd name="connsiteX601" fmla="*/ 778573 w 890096"/>
                <a:gd name="connsiteY601" fmla="*/ 589941 h 630803"/>
                <a:gd name="connsiteX602" fmla="*/ 781361 w 890096"/>
                <a:gd name="connsiteY602" fmla="*/ 591945 h 630803"/>
                <a:gd name="connsiteX603" fmla="*/ 783452 w 890096"/>
                <a:gd name="connsiteY603" fmla="*/ 593949 h 630803"/>
                <a:gd name="connsiteX604" fmla="*/ 785543 w 890096"/>
                <a:gd name="connsiteY604" fmla="*/ 596650 h 630803"/>
                <a:gd name="connsiteX605" fmla="*/ 785543 w 890096"/>
                <a:gd name="connsiteY605" fmla="*/ 598654 h 630803"/>
                <a:gd name="connsiteX606" fmla="*/ 787634 w 890096"/>
                <a:gd name="connsiteY606" fmla="*/ 600658 h 630803"/>
                <a:gd name="connsiteX607" fmla="*/ 788331 w 890096"/>
                <a:gd name="connsiteY607" fmla="*/ 601965 h 630803"/>
                <a:gd name="connsiteX608" fmla="*/ 790422 w 890096"/>
                <a:gd name="connsiteY608" fmla="*/ 602662 h 630803"/>
                <a:gd name="connsiteX609" fmla="*/ 791816 w 890096"/>
                <a:gd name="connsiteY609" fmla="*/ 604666 h 630803"/>
                <a:gd name="connsiteX610" fmla="*/ 791816 w 890096"/>
                <a:gd name="connsiteY610" fmla="*/ 606670 h 630803"/>
                <a:gd name="connsiteX611" fmla="*/ 789725 w 890096"/>
                <a:gd name="connsiteY611" fmla="*/ 607977 h 630803"/>
                <a:gd name="connsiteX612" fmla="*/ 788331 w 890096"/>
                <a:gd name="connsiteY612" fmla="*/ 610678 h 630803"/>
                <a:gd name="connsiteX613" fmla="*/ 787634 w 890096"/>
                <a:gd name="connsiteY613" fmla="*/ 613378 h 630803"/>
                <a:gd name="connsiteX614" fmla="*/ 788331 w 890096"/>
                <a:gd name="connsiteY614" fmla="*/ 619478 h 630803"/>
                <a:gd name="connsiteX615" fmla="*/ 789725 w 890096"/>
                <a:gd name="connsiteY615" fmla="*/ 620784 h 630803"/>
                <a:gd name="connsiteX616" fmla="*/ 792513 w 890096"/>
                <a:gd name="connsiteY616" fmla="*/ 623485 h 630803"/>
                <a:gd name="connsiteX617" fmla="*/ 793907 w 890096"/>
                <a:gd name="connsiteY617" fmla="*/ 626883 h 630803"/>
                <a:gd name="connsiteX618" fmla="*/ 795999 w 890096"/>
                <a:gd name="connsiteY618" fmla="*/ 628190 h 630803"/>
                <a:gd name="connsiteX619" fmla="*/ 797393 w 890096"/>
                <a:gd name="connsiteY619" fmla="*/ 628190 h 630803"/>
                <a:gd name="connsiteX620" fmla="*/ 798090 w 890096"/>
                <a:gd name="connsiteY620" fmla="*/ 629497 h 630803"/>
                <a:gd name="connsiteX621" fmla="*/ 800878 w 890096"/>
                <a:gd name="connsiteY621" fmla="*/ 630804 h 630803"/>
                <a:gd name="connsiteX622" fmla="*/ 804363 w 890096"/>
                <a:gd name="connsiteY622" fmla="*/ 630107 h 630803"/>
                <a:gd name="connsiteX623" fmla="*/ 805757 w 890096"/>
                <a:gd name="connsiteY623" fmla="*/ 629410 h 630803"/>
                <a:gd name="connsiteX624" fmla="*/ 809242 w 890096"/>
                <a:gd name="connsiteY624" fmla="*/ 628713 h 630803"/>
                <a:gd name="connsiteX625" fmla="*/ 812030 w 890096"/>
                <a:gd name="connsiteY625" fmla="*/ 628713 h 630803"/>
                <a:gd name="connsiteX626" fmla="*/ 815515 w 890096"/>
                <a:gd name="connsiteY626" fmla="*/ 626012 h 630803"/>
                <a:gd name="connsiteX627" fmla="*/ 817606 w 890096"/>
                <a:gd name="connsiteY627" fmla="*/ 626012 h 630803"/>
                <a:gd name="connsiteX628" fmla="*/ 820394 w 890096"/>
                <a:gd name="connsiteY628" fmla="*/ 624008 h 630803"/>
                <a:gd name="connsiteX629" fmla="*/ 821091 w 890096"/>
                <a:gd name="connsiteY629" fmla="*/ 621307 h 630803"/>
                <a:gd name="connsiteX630" fmla="*/ 823182 w 890096"/>
                <a:gd name="connsiteY630" fmla="*/ 620000 h 630803"/>
                <a:gd name="connsiteX631" fmla="*/ 824576 w 890096"/>
                <a:gd name="connsiteY631" fmla="*/ 619303 h 630803"/>
                <a:gd name="connsiteX632" fmla="*/ 827364 w 890096"/>
                <a:gd name="connsiteY632" fmla="*/ 619303 h 630803"/>
                <a:gd name="connsiteX633" fmla="*/ 828758 w 890096"/>
                <a:gd name="connsiteY633" fmla="*/ 620610 h 630803"/>
                <a:gd name="connsiteX634" fmla="*/ 830850 w 890096"/>
                <a:gd name="connsiteY634" fmla="*/ 619303 h 630803"/>
                <a:gd name="connsiteX635" fmla="*/ 834335 w 890096"/>
                <a:gd name="connsiteY635" fmla="*/ 619303 h 630803"/>
                <a:gd name="connsiteX636" fmla="*/ 837123 w 890096"/>
                <a:gd name="connsiteY636" fmla="*/ 620610 h 630803"/>
                <a:gd name="connsiteX637" fmla="*/ 839911 w 890096"/>
                <a:gd name="connsiteY637" fmla="*/ 620610 h 630803"/>
                <a:gd name="connsiteX638" fmla="*/ 842699 w 890096"/>
                <a:gd name="connsiteY638" fmla="*/ 619913 h 630803"/>
                <a:gd name="connsiteX639" fmla="*/ 844093 w 890096"/>
                <a:gd name="connsiteY639" fmla="*/ 617212 h 630803"/>
                <a:gd name="connsiteX640" fmla="*/ 846184 w 890096"/>
                <a:gd name="connsiteY640" fmla="*/ 616515 h 630803"/>
                <a:gd name="connsiteX641" fmla="*/ 849669 w 890096"/>
                <a:gd name="connsiteY641" fmla="*/ 614511 h 630803"/>
                <a:gd name="connsiteX642" fmla="*/ 852457 w 890096"/>
                <a:gd name="connsiteY642" fmla="*/ 613814 h 630803"/>
                <a:gd name="connsiteX643" fmla="*/ 853154 w 890096"/>
                <a:gd name="connsiteY643" fmla="*/ 612507 h 630803"/>
                <a:gd name="connsiteX644" fmla="*/ 853851 w 890096"/>
                <a:gd name="connsiteY644" fmla="*/ 611113 h 630803"/>
                <a:gd name="connsiteX645" fmla="*/ 853154 w 890096"/>
                <a:gd name="connsiteY645" fmla="*/ 609109 h 630803"/>
                <a:gd name="connsiteX646" fmla="*/ 852457 w 890096"/>
                <a:gd name="connsiteY646" fmla="*/ 608412 h 630803"/>
                <a:gd name="connsiteX647" fmla="*/ 853851 w 890096"/>
                <a:gd name="connsiteY647" fmla="*/ 606408 h 630803"/>
                <a:gd name="connsiteX648" fmla="*/ 855942 w 890096"/>
                <a:gd name="connsiteY648" fmla="*/ 605711 h 630803"/>
                <a:gd name="connsiteX649" fmla="*/ 857336 w 890096"/>
                <a:gd name="connsiteY649" fmla="*/ 606408 h 630803"/>
                <a:gd name="connsiteX650" fmla="*/ 858730 w 890096"/>
                <a:gd name="connsiteY650" fmla="*/ 607715 h 630803"/>
                <a:gd name="connsiteX651" fmla="*/ 860822 w 890096"/>
                <a:gd name="connsiteY651" fmla="*/ 608412 h 630803"/>
                <a:gd name="connsiteX652" fmla="*/ 862215 w 890096"/>
                <a:gd name="connsiteY652" fmla="*/ 609109 h 630803"/>
                <a:gd name="connsiteX653" fmla="*/ 864307 w 890096"/>
                <a:gd name="connsiteY653" fmla="*/ 607802 h 630803"/>
                <a:gd name="connsiteX654" fmla="*/ 866398 w 890096"/>
                <a:gd name="connsiteY654" fmla="*/ 605798 h 630803"/>
                <a:gd name="connsiteX655" fmla="*/ 867792 w 890096"/>
                <a:gd name="connsiteY655" fmla="*/ 603097 h 630803"/>
                <a:gd name="connsiteX656" fmla="*/ 869883 w 890096"/>
                <a:gd name="connsiteY656" fmla="*/ 601094 h 630803"/>
                <a:gd name="connsiteX657" fmla="*/ 871974 w 890096"/>
                <a:gd name="connsiteY657" fmla="*/ 599090 h 630803"/>
                <a:gd name="connsiteX658" fmla="*/ 872671 w 890096"/>
                <a:gd name="connsiteY658" fmla="*/ 597086 h 630803"/>
                <a:gd name="connsiteX659" fmla="*/ 874065 w 890096"/>
                <a:gd name="connsiteY659" fmla="*/ 594385 h 630803"/>
                <a:gd name="connsiteX660" fmla="*/ 875459 w 890096"/>
                <a:gd name="connsiteY660" fmla="*/ 591684 h 630803"/>
                <a:gd name="connsiteX661" fmla="*/ 878247 w 890096"/>
                <a:gd name="connsiteY661" fmla="*/ 590377 h 630803"/>
                <a:gd name="connsiteX662" fmla="*/ 878944 w 890096"/>
                <a:gd name="connsiteY662" fmla="*/ 588373 h 630803"/>
                <a:gd name="connsiteX663" fmla="*/ 879641 w 890096"/>
                <a:gd name="connsiteY663" fmla="*/ 586369 h 630803"/>
                <a:gd name="connsiteX664" fmla="*/ 878944 w 890096"/>
                <a:gd name="connsiteY664" fmla="*/ 583668 h 630803"/>
                <a:gd name="connsiteX665" fmla="*/ 877550 w 890096"/>
                <a:gd name="connsiteY665" fmla="*/ 582971 h 630803"/>
                <a:gd name="connsiteX666" fmla="*/ 876853 w 890096"/>
                <a:gd name="connsiteY666" fmla="*/ 580967 h 630803"/>
                <a:gd name="connsiteX667" fmla="*/ 876156 w 890096"/>
                <a:gd name="connsiteY667" fmla="*/ 578266 h 630803"/>
                <a:gd name="connsiteX668" fmla="*/ 874762 w 890096"/>
                <a:gd name="connsiteY668" fmla="*/ 574868 h 630803"/>
                <a:gd name="connsiteX669" fmla="*/ 873368 w 890096"/>
                <a:gd name="connsiteY669" fmla="*/ 572864 h 630803"/>
                <a:gd name="connsiteX670" fmla="*/ 874065 w 890096"/>
                <a:gd name="connsiteY670" fmla="*/ 568159 h 630803"/>
                <a:gd name="connsiteX671" fmla="*/ 876156 w 890096"/>
                <a:gd name="connsiteY671" fmla="*/ 566155 h 630803"/>
                <a:gd name="connsiteX672" fmla="*/ 876156 w 890096"/>
                <a:gd name="connsiteY672" fmla="*/ 563455 h 630803"/>
                <a:gd name="connsiteX673" fmla="*/ 874762 w 890096"/>
                <a:gd name="connsiteY673" fmla="*/ 560056 h 630803"/>
                <a:gd name="connsiteX674" fmla="*/ 874762 w 890096"/>
                <a:gd name="connsiteY674" fmla="*/ 558053 h 630803"/>
                <a:gd name="connsiteX675" fmla="*/ 877550 w 890096"/>
                <a:gd name="connsiteY675" fmla="*/ 554655 h 630803"/>
                <a:gd name="connsiteX676" fmla="*/ 878944 w 890096"/>
                <a:gd name="connsiteY676" fmla="*/ 551257 h 630803"/>
                <a:gd name="connsiteX677" fmla="*/ 878247 w 890096"/>
                <a:gd name="connsiteY677" fmla="*/ 547162 h 630803"/>
                <a:gd name="connsiteX678" fmla="*/ 878944 w 890096"/>
                <a:gd name="connsiteY678" fmla="*/ 544461 h 630803"/>
                <a:gd name="connsiteX679" fmla="*/ 881035 w 890096"/>
                <a:gd name="connsiteY679" fmla="*/ 541760 h 630803"/>
                <a:gd name="connsiteX680" fmla="*/ 883823 w 890096"/>
                <a:gd name="connsiteY680" fmla="*/ 540453 h 630803"/>
                <a:gd name="connsiteX681" fmla="*/ 885914 w 890096"/>
                <a:gd name="connsiteY681" fmla="*/ 541150 h 630803"/>
                <a:gd name="connsiteX682" fmla="*/ 886611 w 890096"/>
                <a:gd name="connsiteY682" fmla="*/ 543154 h 630803"/>
                <a:gd name="connsiteX683" fmla="*/ 886611 w 890096"/>
                <a:gd name="connsiteY683" fmla="*/ 548556 h 630803"/>
                <a:gd name="connsiteX684" fmla="*/ 888005 w 890096"/>
                <a:gd name="connsiteY684" fmla="*/ 550560 h 630803"/>
                <a:gd name="connsiteX685" fmla="*/ 890096 w 890096"/>
                <a:gd name="connsiteY685" fmla="*/ 548556 h 630803"/>
                <a:gd name="connsiteX686" fmla="*/ 890096 w 890096"/>
                <a:gd name="connsiteY686" fmla="*/ 544548 h 630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</a:cxnLst>
              <a:rect l="l" t="t" r="r" b="b"/>
              <a:pathLst>
                <a:path w="890096" h="630803">
                  <a:moveTo>
                    <a:pt x="886350" y="544983"/>
                  </a:moveTo>
                  <a:cubicBezTo>
                    <a:pt x="886350" y="544286"/>
                    <a:pt x="885653" y="542283"/>
                    <a:pt x="885653" y="541585"/>
                  </a:cubicBezTo>
                  <a:lnTo>
                    <a:pt x="885653" y="531479"/>
                  </a:lnTo>
                  <a:cubicBezTo>
                    <a:pt x="885653" y="529475"/>
                    <a:pt x="884956" y="526077"/>
                    <a:pt x="884956" y="524073"/>
                  </a:cubicBezTo>
                  <a:cubicBezTo>
                    <a:pt x="884259" y="521372"/>
                    <a:pt x="883562" y="516667"/>
                    <a:pt x="882865" y="514663"/>
                  </a:cubicBezTo>
                  <a:cubicBezTo>
                    <a:pt x="882865" y="511962"/>
                    <a:pt x="881471" y="507954"/>
                    <a:pt x="881471" y="505863"/>
                  </a:cubicBezTo>
                  <a:cubicBezTo>
                    <a:pt x="880774" y="502465"/>
                    <a:pt x="880774" y="497063"/>
                    <a:pt x="880077" y="493752"/>
                  </a:cubicBezTo>
                  <a:cubicBezTo>
                    <a:pt x="880077" y="490354"/>
                    <a:pt x="879380" y="482949"/>
                    <a:pt x="878683" y="479638"/>
                  </a:cubicBezTo>
                  <a:lnTo>
                    <a:pt x="878683" y="470838"/>
                  </a:lnTo>
                  <a:cubicBezTo>
                    <a:pt x="877986" y="468137"/>
                    <a:pt x="877289" y="462038"/>
                    <a:pt x="877289" y="458727"/>
                  </a:cubicBezTo>
                  <a:cubicBezTo>
                    <a:pt x="876592" y="456026"/>
                    <a:pt x="876592" y="450624"/>
                    <a:pt x="875894" y="447923"/>
                  </a:cubicBezTo>
                  <a:cubicBezTo>
                    <a:pt x="875894" y="444525"/>
                    <a:pt x="875198" y="437816"/>
                    <a:pt x="874500" y="433809"/>
                  </a:cubicBezTo>
                  <a:cubicBezTo>
                    <a:pt x="874500" y="432502"/>
                    <a:pt x="872409" y="428407"/>
                    <a:pt x="872409" y="426403"/>
                  </a:cubicBezTo>
                  <a:cubicBezTo>
                    <a:pt x="871713" y="423702"/>
                    <a:pt x="871713" y="418997"/>
                    <a:pt x="871015" y="416993"/>
                  </a:cubicBezTo>
                  <a:cubicBezTo>
                    <a:pt x="869621" y="414292"/>
                    <a:pt x="866920" y="409587"/>
                    <a:pt x="865526" y="407583"/>
                  </a:cubicBezTo>
                  <a:cubicBezTo>
                    <a:pt x="864132" y="404882"/>
                    <a:pt x="862128" y="399480"/>
                    <a:pt x="860734" y="396779"/>
                  </a:cubicBezTo>
                  <a:cubicBezTo>
                    <a:pt x="859340" y="394775"/>
                    <a:pt x="857249" y="391377"/>
                    <a:pt x="855942" y="389373"/>
                  </a:cubicBezTo>
                  <a:cubicBezTo>
                    <a:pt x="855245" y="388066"/>
                    <a:pt x="851847" y="385366"/>
                    <a:pt x="850453" y="383275"/>
                  </a:cubicBezTo>
                  <a:cubicBezTo>
                    <a:pt x="850453" y="382577"/>
                    <a:pt x="849756" y="379876"/>
                    <a:pt x="849059" y="379267"/>
                  </a:cubicBezTo>
                  <a:cubicBezTo>
                    <a:pt x="848362" y="377960"/>
                    <a:pt x="847665" y="375869"/>
                    <a:pt x="846968" y="375259"/>
                  </a:cubicBezTo>
                  <a:cubicBezTo>
                    <a:pt x="846271" y="373952"/>
                    <a:pt x="844180" y="371251"/>
                    <a:pt x="843483" y="369857"/>
                  </a:cubicBezTo>
                  <a:cubicBezTo>
                    <a:pt x="842089" y="368550"/>
                    <a:pt x="839998" y="365849"/>
                    <a:pt x="838691" y="364455"/>
                  </a:cubicBezTo>
                  <a:cubicBezTo>
                    <a:pt x="837297" y="363148"/>
                    <a:pt x="835206" y="359750"/>
                    <a:pt x="834596" y="358356"/>
                  </a:cubicBezTo>
                  <a:cubicBezTo>
                    <a:pt x="832505" y="356352"/>
                    <a:pt x="829804" y="351647"/>
                    <a:pt x="828410" y="349556"/>
                  </a:cubicBezTo>
                  <a:cubicBezTo>
                    <a:pt x="827713" y="348249"/>
                    <a:pt x="826319" y="345548"/>
                    <a:pt x="825622" y="344154"/>
                  </a:cubicBezTo>
                  <a:cubicBezTo>
                    <a:pt x="824228" y="342150"/>
                    <a:pt x="822834" y="338055"/>
                    <a:pt x="821527" y="336051"/>
                  </a:cubicBezTo>
                  <a:cubicBezTo>
                    <a:pt x="820133" y="334047"/>
                    <a:pt x="818042" y="329952"/>
                    <a:pt x="816735" y="327948"/>
                  </a:cubicBezTo>
                  <a:cubicBezTo>
                    <a:pt x="816038" y="326642"/>
                    <a:pt x="813947" y="323244"/>
                    <a:pt x="812640" y="321849"/>
                  </a:cubicBezTo>
                  <a:cubicBezTo>
                    <a:pt x="810549" y="318452"/>
                    <a:pt x="806454" y="311743"/>
                    <a:pt x="804363" y="308345"/>
                  </a:cubicBezTo>
                  <a:cubicBezTo>
                    <a:pt x="802272" y="306341"/>
                    <a:pt x="798874" y="302943"/>
                    <a:pt x="797480" y="301636"/>
                  </a:cubicBezTo>
                  <a:cubicBezTo>
                    <a:pt x="796085" y="299632"/>
                    <a:pt x="793385" y="296234"/>
                    <a:pt x="791990" y="294230"/>
                  </a:cubicBezTo>
                  <a:cubicBezTo>
                    <a:pt x="791294" y="292923"/>
                    <a:pt x="788505" y="289525"/>
                    <a:pt x="787895" y="288131"/>
                  </a:cubicBezTo>
                  <a:cubicBezTo>
                    <a:pt x="785804" y="284733"/>
                    <a:pt x="781709" y="278721"/>
                    <a:pt x="780315" y="275323"/>
                  </a:cubicBezTo>
                  <a:cubicBezTo>
                    <a:pt x="778921" y="273319"/>
                    <a:pt x="777528" y="269224"/>
                    <a:pt x="776830" y="267220"/>
                  </a:cubicBezTo>
                  <a:cubicBezTo>
                    <a:pt x="776133" y="265216"/>
                    <a:pt x="774042" y="259815"/>
                    <a:pt x="774042" y="259118"/>
                  </a:cubicBezTo>
                  <a:cubicBezTo>
                    <a:pt x="774042" y="259118"/>
                    <a:pt x="772648" y="255720"/>
                    <a:pt x="772648" y="254413"/>
                  </a:cubicBezTo>
                  <a:lnTo>
                    <a:pt x="772648" y="247007"/>
                  </a:lnTo>
                  <a:cubicBezTo>
                    <a:pt x="772648" y="246310"/>
                    <a:pt x="773345" y="244306"/>
                    <a:pt x="774042" y="242999"/>
                  </a:cubicBezTo>
                  <a:cubicBezTo>
                    <a:pt x="774042" y="242302"/>
                    <a:pt x="776133" y="241692"/>
                    <a:pt x="776133" y="241692"/>
                  </a:cubicBezTo>
                  <a:cubicBezTo>
                    <a:pt x="776830" y="240995"/>
                    <a:pt x="778224" y="240385"/>
                    <a:pt x="778921" y="239688"/>
                  </a:cubicBezTo>
                  <a:cubicBezTo>
                    <a:pt x="778921" y="238294"/>
                    <a:pt x="777528" y="236987"/>
                    <a:pt x="777528" y="236290"/>
                  </a:cubicBezTo>
                  <a:cubicBezTo>
                    <a:pt x="776830" y="234983"/>
                    <a:pt x="774739" y="232892"/>
                    <a:pt x="774042" y="232282"/>
                  </a:cubicBezTo>
                  <a:cubicBezTo>
                    <a:pt x="773345" y="231585"/>
                    <a:pt x="772648" y="229581"/>
                    <a:pt x="771951" y="228884"/>
                  </a:cubicBezTo>
                  <a:cubicBezTo>
                    <a:pt x="771254" y="227577"/>
                    <a:pt x="770557" y="225486"/>
                    <a:pt x="770557" y="224876"/>
                  </a:cubicBezTo>
                  <a:cubicBezTo>
                    <a:pt x="769163" y="223569"/>
                    <a:pt x="767072" y="222175"/>
                    <a:pt x="766462" y="221478"/>
                  </a:cubicBezTo>
                  <a:cubicBezTo>
                    <a:pt x="765765" y="220781"/>
                    <a:pt x="763674" y="219474"/>
                    <a:pt x="762977" y="218778"/>
                  </a:cubicBezTo>
                  <a:cubicBezTo>
                    <a:pt x="761583" y="217471"/>
                    <a:pt x="758185" y="214073"/>
                    <a:pt x="756791" y="212678"/>
                  </a:cubicBezTo>
                  <a:cubicBezTo>
                    <a:pt x="754700" y="211284"/>
                    <a:pt x="751999" y="207277"/>
                    <a:pt x="750605" y="205970"/>
                  </a:cubicBezTo>
                  <a:cubicBezTo>
                    <a:pt x="749211" y="204663"/>
                    <a:pt x="747120" y="202572"/>
                    <a:pt x="745813" y="201962"/>
                  </a:cubicBezTo>
                  <a:cubicBezTo>
                    <a:pt x="745116" y="200655"/>
                    <a:pt x="742415" y="197257"/>
                    <a:pt x="741021" y="195863"/>
                  </a:cubicBezTo>
                  <a:cubicBezTo>
                    <a:pt x="739627" y="194556"/>
                    <a:pt x="736926" y="191855"/>
                    <a:pt x="735532" y="190461"/>
                  </a:cubicBezTo>
                  <a:cubicBezTo>
                    <a:pt x="734138" y="189764"/>
                    <a:pt x="732744" y="187063"/>
                    <a:pt x="732047" y="186453"/>
                  </a:cubicBezTo>
                  <a:cubicBezTo>
                    <a:pt x="730653" y="184449"/>
                    <a:pt x="727952" y="181051"/>
                    <a:pt x="725861" y="179047"/>
                  </a:cubicBezTo>
                  <a:cubicBezTo>
                    <a:pt x="724467" y="177740"/>
                    <a:pt x="721069" y="174342"/>
                    <a:pt x="719675" y="172338"/>
                  </a:cubicBezTo>
                  <a:cubicBezTo>
                    <a:pt x="716886" y="169637"/>
                    <a:pt x="712791" y="163539"/>
                    <a:pt x="710004" y="160228"/>
                  </a:cubicBezTo>
                  <a:cubicBezTo>
                    <a:pt x="707912" y="157527"/>
                    <a:pt x="703817" y="152822"/>
                    <a:pt x="702423" y="149424"/>
                  </a:cubicBezTo>
                  <a:cubicBezTo>
                    <a:pt x="699635" y="146026"/>
                    <a:pt x="695540" y="138620"/>
                    <a:pt x="693449" y="135309"/>
                  </a:cubicBezTo>
                  <a:cubicBezTo>
                    <a:pt x="689964" y="129907"/>
                    <a:pt x="681687" y="119800"/>
                    <a:pt x="678986" y="114399"/>
                  </a:cubicBezTo>
                  <a:cubicBezTo>
                    <a:pt x="676895" y="111698"/>
                    <a:pt x="674194" y="105599"/>
                    <a:pt x="672800" y="102288"/>
                  </a:cubicBezTo>
                  <a:cubicBezTo>
                    <a:pt x="672103" y="100981"/>
                    <a:pt x="670709" y="97583"/>
                    <a:pt x="670012" y="96189"/>
                  </a:cubicBezTo>
                  <a:cubicBezTo>
                    <a:pt x="669315" y="94882"/>
                    <a:pt x="667921" y="91484"/>
                    <a:pt x="667224" y="90090"/>
                  </a:cubicBezTo>
                  <a:cubicBezTo>
                    <a:pt x="666527" y="88696"/>
                    <a:pt x="664436" y="87389"/>
                    <a:pt x="663826" y="85995"/>
                  </a:cubicBezTo>
                  <a:cubicBezTo>
                    <a:pt x="662432" y="83991"/>
                    <a:pt x="660341" y="79896"/>
                    <a:pt x="659034" y="77195"/>
                  </a:cubicBezTo>
                  <a:cubicBezTo>
                    <a:pt x="656943" y="73187"/>
                    <a:pt x="653545" y="64387"/>
                    <a:pt x="651454" y="59682"/>
                  </a:cubicBezTo>
                  <a:cubicBezTo>
                    <a:pt x="649363" y="55675"/>
                    <a:pt x="645965" y="46875"/>
                    <a:pt x="644571" y="42867"/>
                  </a:cubicBezTo>
                  <a:cubicBezTo>
                    <a:pt x="643873" y="40166"/>
                    <a:pt x="642480" y="36158"/>
                    <a:pt x="641782" y="33457"/>
                  </a:cubicBezTo>
                  <a:cubicBezTo>
                    <a:pt x="641086" y="31453"/>
                    <a:pt x="640388" y="27358"/>
                    <a:pt x="638994" y="25354"/>
                  </a:cubicBezTo>
                  <a:cubicBezTo>
                    <a:pt x="638297" y="24657"/>
                    <a:pt x="636903" y="24047"/>
                    <a:pt x="636903" y="23350"/>
                  </a:cubicBezTo>
                  <a:cubicBezTo>
                    <a:pt x="636206" y="22653"/>
                    <a:pt x="634812" y="22653"/>
                    <a:pt x="634812" y="22043"/>
                  </a:cubicBezTo>
                  <a:cubicBezTo>
                    <a:pt x="634115" y="21346"/>
                    <a:pt x="635509" y="20736"/>
                    <a:pt x="635509" y="20736"/>
                  </a:cubicBezTo>
                  <a:lnTo>
                    <a:pt x="635509" y="16728"/>
                  </a:lnTo>
                  <a:cubicBezTo>
                    <a:pt x="634812" y="16031"/>
                    <a:pt x="634115" y="15421"/>
                    <a:pt x="633418" y="14724"/>
                  </a:cubicBezTo>
                  <a:cubicBezTo>
                    <a:pt x="632721" y="13331"/>
                    <a:pt x="632721" y="10020"/>
                    <a:pt x="632721" y="8626"/>
                  </a:cubicBezTo>
                  <a:lnTo>
                    <a:pt x="632721" y="3224"/>
                  </a:lnTo>
                  <a:cubicBezTo>
                    <a:pt x="632024" y="3921"/>
                    <a:pt x="630630" y="3921"/>
                    <a:pt x="629933" y="3921"/>
                  </a:cubicBezTo>
                  <a:lnTo>
                    <a:pt x="629236" y="3921"/>
                  </a:lnTo>
                  <a:cubicBezTo>
                    <a:pt x="627145" y="3921"/>
                    <a:pt x="626448" y="2614"/>
                    <a:pt x="625054" y="1917"/>
                  </a:cubicBezTo>
                  <a:cubicBezTo>
                    <a:pt x="624357" y="2614"/>
                    <a:pt x="623660" y="3921"/>
                    <a:pt x="622266" y="4618"/>
                  </a:cubicBezTo>
                  <a:lnTo>
                    <a:pt x="620175" y="4618"/>
                  </a:lnTo>
                  <a:cubicBezTo>
                    <a:pt x="619478" y="4618"/>
                    <a:pt x="618084" y="4618"/>
                    <a:pt x="617387" y="3921"/>
                  </a:cubicBezTo>
                  <a:lnTo>
                    <a:pt x="616690" y="3921"/>
                  </a:lnTo>
                  <a:cubicBezTo>
                    <a:pt x="615993" y="4618"/>
                    <a:pt x="615296" y="4618"/>
                    <a:pt x="614599" y="4618"/>
                  </a:cubicBezTo>
                  <a:lnTo>
                    <a:pt x="607716" y="4618"/>
                  </a:lnTo>
                  <a:cubicBezTo>
                    <a:pt x="607019" y="3921"/>
                    <a:pt x="606321" y="3921"/>
                    <a:pt x="606321" y="3311"/>
                  </a:cubicBezTo>
                  <a:cubicBezTo>
                    <a:pt x="605625" y="3311"/>
                    <a:pt x="605625" y="4008"/>
                    <a:pt x="604927" y="4008"/>
                  </a:cubicBezTo>
                  <a:lnTo>
                    <a:pt x="602139" y="4008"/>
                  </a:lnTo>
                  <a:cubicBezTo>
                    <a:pt x="601442" y="4008"/>
                    <a:pt x="600048" y="4008"/>
                    <a:pt x="598654" y="3311"/>
                  </a:cubicBezTo>
                  <a:cubicBezTo>
                    <a:pt x="597957" y="3311"/>
                    <a:pt x="597260" y="2614"/>
                    <a:pt x="596563" y="2614"/>
                  </a:cubicBezTo>
                  <a:lnTo>
                    <a:pt x="593775" y="2614"/>
                  </a:lnTo>
                  <a:cubicBezTo>
                    <a:pt x="592381" y="2614"/>
                    <a:pt x="591684" y="1307"/>
                    <a:pt x="590987" y="610"/>
                  </a:cubicBezTo>
                  <a:lnTo>
                    <a:pt x="590987" y="1307"/>
                  </a:lnTo>
                  <a:lnTo>
                    <a:pt x="589593" y="1307"/>
                  </a:lnTo>
                  <a:cubicBezTo>
                    <a:pt x="588896" y="1307"/>
                    <a:pt x="587502" y="2004"/>
                    <a:pt x="586805" y="2004"/>
                  </a:cubicBezTo>
                  <a:cubicBezTo>
                    <a:pt x="586805" y="2004"/>
                    <a:pt x="584017" y="2004"/>
                    <a:pt x="582013" y="697"/>
                  </a:cubicBezTo>
                  <a:lnTo>
                    <a:pt x="581316" y="0"/>
                  </a:lnTo>
                  <a:lnTo>
                    <a:pt x="578528" y="0"/>
                  </a:lnTo>
                  <a:cubicBezTo>
                    <a:pt x="578528" y="697"/>
                    <a:pt x="578528" y="2004"/>
                    <a:pt x="577831" y="3398"/>
                  </a:cubicBezTo>
                  <a:cubicBezTo>
                    <a:pt x="576437" y="4705"/>
                    <a:pt x="575043" y="4705"/>
                    <a:pt x="574433" y="5402"/>
                  </a:cubicBezTo>
                  <a:cubicBezTo>
                    <a:pt x="574433" y="6709"/>
                    <a:pt x="573039" y="8103"/>
                    <a:pt x="573039" y="8800"/>
                  </a:cubicBezTo>
                  <a:cubicBezTo>
                    <a:pt x="573039" y="9497"/>
                    <a:pt x="573736" y="10804"/>
                    <a:pt x="573736" y="12198"/>
                  </a:cubicBezTo>
                  <a:cubicBezTo>
                    <a:pt x="573736" y="13592"/>
                    <a:pt x="573039" y="14202"/>
                    <a:pt x="572342" y="14899"/>
                  </a:cubicBezTo>
                  <a:lnTo>
                    <a:pt x="572342" y="16206"/>
                  </a:lnTo>
                  <a:cubicBezTo>
                    <a:pt x="572342" y="16206"/>
                    <a:pt x="573039" y="16903"/>
                    <a:pt x="573736" y="17513"/>
                  </a:cubicBezTo>
                  <a:cubicBezTo>
                    <a:pt x="573736" y="17513"/>
                    <a:pt x="574433" y="17513"/>
                    <a:pt x="574433" y="18210"/>
                  </a:cubicBezTo>
                  <a:cubicBezTo>
                    <a:pt x="575827" y="18210"/>
                    <a:pt x="577221" y="18907"/>
                    <a:pt x="577831" y="20214"/>
                  </a:cubicBezTo>
                  <a:cubicBezTo>
                    <a:pt x="578528" y="21520"/>
                    <a:pt x="579225" y="22914"/>
                    <a:pt x="579225" y="24221"/>
                  </a:cubicBezTo>
                  <a:lnTo>
                    <a:pt x="579225" y="26225"/>
                  </a:lnTo>
                  <a:cubicBezTo>
                    <a:pt x="579922" y="27532"/>
                    <a:pt x="579922" y="28926"/>
                    <a:pt x="579922" y="30233"/>
                  </a:cubicBezTo>
                  <a:cubicBezTo>
                    <a:pt x="579922" y="30930"/>
                    <a:pt x="579922" y="31540"/>
                    <a:pt x="579225" y="32934"/>
                  </a:cubicBezTo>
                  <a:cubicBezTo>
                    <a:pt x="579225" y="33396"/>
                    <a:pt x="579460" y="33631"/>
                    <a:pt x="579922" y="33631"/>
                  </a:cubicBezTo>
                  <a:cubicBezTo>
                    <a:pt x="579922" y="34938"/>
                    <a:pt x="580619" y="35635"/>
                    <a:pt x="580619" y="36332"/>
                  </a:cubicBezTo>
                  <a:cubicBezTo>
                    <a:pt x="580619" y="37726"/>
                    <a:pt x="580619" y="38336"/>
                    <a:pt x="579922" y="39033"/>
                  </a:cubicBezTo>
                  <a:lnTo>
                    <a:pt x="579922" y="40340"/>
                  </a:lnTo>
                  <a:cubicBezTo>
                    <a:pt x="579922" y="40340"/>
                    <a:pt x="580619" y="41647"/>
                    <a:pt x="580619" y="42344"/>
                  </a:cubicBezTo>
                  <a:cubicBezTo>
                    <a:pt x="581316" y="44348"/>
                    <a:pt x="582013" y="46352"/>
                    <a:pt x="582013" y="47746"/>
                  </a:cubicBezTo>
                  <a:cubicBezTo>
                    <a:pt x="581316" y="49750"/>
                    <a:pt x="579922" y="51754"/>
                    <a:pt x="579225" y="52451"/>
                  </a:cubicBezTo>
                  <a:cubicBezTo>
                    <a:pt x="579225" y="53148"/>
                    <a:pt x="577134" y="55152"/>
                    <a:pt x="575130" y="55849"/>
                  </a:cubicBezTo>
                  <a:lnTo>
                    <a:pt x="574433" y="55849"/>
                  </a:lnTo>
                  <a:cubicBezTo>
                    <a:pt x="573039" y="55849"/>
                    <a:pt x="571645" y="55152"/>
                    <a:pt x="571035" y="54542"/>
                  </a:cubicBezTo>
                  <a:lnTo>
                    <a:pt x="570338" y="54542"/>
                  </a:lnTo>
                  <a:lnTo>
                    <a:pt x="569641" y="55239"/>
                  </a:lnTo>
                  <a:cubicBezTo>
                    <a:pt x="568944" y="55936"/>
                    <a:pt x="568247" y="56546"/>
                    <a:pt x="567550" y="56546"/>
                  </a:cubicBezTo>
                  <a:cubicBezTo>
                    <a:pt x="566156" y="57243"/>
                    <a:pt x="564762" y="57243"/>
                    <a:pt x="564065" y="57243"/>
                  </a:cubicBezTo>
                  <a:lnTo>
                    <a:pt x="561973" y="57243"/>
                  </a:lnTo>
                  <a:cubicBezTo>
                    <a:pt x="559883" y="56546"/>
                    <a:pt x="557878" y="53845"/>
                    <a:pt x="557182" y="53235"/>
                  </a:cubicBezTo>
                  <a:cubicBezTo>
                    <a:pt x="556484" y="51841"/>
                    <a:pt x="556484" y="50534"/>
                    <a:pt x="555788" y="49837"/>
                  </a:cubicBezTo>
                  <a:lnTo>
                    <a:pt x="555788" y="47833"/>
                  </a:lnTo>
                  <a:cubicBezTo>
                    <a:pt x="555090" y="47136"/>
                    <a:pt x="555090" y="46526"/>
                    <a:pt x="555090" y="45829"/>
                  </a:cubicBezTo>
                  <a:cubicBezTo>
                    <a:pt x="554393" y="44522"/>
                    <a:pt x="555090" y="43128"/>
                    <a:pt x="555090" y="42431"/>
                  </a:cubicBezTo>
                  <a:lnTo>
                    <a:pt x="555090" y="41124"/>
                  </a:lnTo>
                  <a:lnTo>
                    <a:pt x="554393" y="40427"/>
                  </a:lnTo>
                  <a:cubicBezTo>
                    <a:pt x="553697" y="39730"/>
                    <a:pt x="552302" y="39120"/>
                    <a:pt x="551605" y="38423"/>
                  </a:cubicBezTo>
                  <a:cubicBezTo>
                    <a:pt x="550908" y="37116"/>
                    <a:pt x="550211" y="35025"/>
                    <a:pt x="550211" y="35025"/>
                  </a:cubicBezTo>
                  <a:lnTo>
                    <a:pt x="550211" y="33718"/>
                  </a:lnTo>
                  <a:lnTo>
                    <a:pt x="505428" y="39120"/>
                  </a:lnTo>
                  <a:lnTo>
                    <a:pt x="446181" y="45829"/>
                  </a:lnTo>
                  <a:lnTo>
                    <a:pt x="332479" y="57940"/>
                  </a:lnTo>
                  <a:lnTo>
                    <a:pt x="280115" y="64039"/>
                  </a:lnTo>
                  <a:lnTo>
                    <a:pt x="278722" y="62035"/>
                  </a:lnTo>
                  <a:cubicBezTo>
                    <a:pt x="278024" y="60728"/>
                    <a:pt x="276630" y="59334"/>
                    <a:pt x="275933" y="58637"/>
                  </a:cubicBezTo>
                  <a:lnTo>
                    <a:pt x="275236" y="58637"/>
                  </a:lnTo>
                  <a:cubicBezTo>
                    <a:pt x="274539" y="57940"/>
                    <a:pt x="273842" y="57330"/>
                    <a:pt x="273145" y="56633"/>
                  </a:cubicBezTo>
                  <a:cubicBezTo>
                    <a:pt x="272448" y="55936"/>
                    <a:pt x="271751" y="54629"/>
                    <a:pt x="271054" y="53235"/>
                  </a:cubicBezTo>
                  <a:lnTo>
                    <a:pt x="271054" y="52538"/>
                  </a:lnTo>
                  <a:cubicBezTo>
                    <a:pt x="270357" y="51841"/>
                    <a:pt x="270357" y="51231"/>
                    <a:pt x="270357" y="50534"/>
                  </a:cubicBezTo>
                  <a:cubicBezTo>
                    <a:pt x="269660" y="49837"/>
                    <a:pt x="269660" y="49227"/>
                    <a:pt x="269660" y="48530"/>
                  </a:cubicBezTo>
                  <a:lnTo>
                    <a:pt x="269660" y="47223"/>
                  </a:lnTo>
                  <a:cubicBezTo>
                    <a:pt x="268963" y="45916"/>
                    <a:pt x="268266" y="44522"/>
                    <a:pt x="268266" y="43825"/>
                  </a:cubicBezTo>
                  <a:cubicBezTo>
                    <a:pt x="268266" y="43128"/>
                    <a:pt x="266872" y="42518"/>
                    <a:pt x="266872" y="42518"/>
                  </a:cubicBezTo>
                  <a:cubicBezTo>
                    <a:pt x="266175" y="41821"/>
                    <a:pt x="266175" y="41211"/>
                    <a:pt x="265478" y="41211"/>
                  </a:cubicBezTo>
                  <a:lnTo>
                    <a:pt x="265478" y="40514"/>
                  </a:lnTo>
                  <a:cubicBezTo>
                    <a:pt x="264084" y="39817"/>
                    <a:pt x="263387" y="39207"/>
                    <a:pt x="263387" y="38510"/>
                  </a:cubicBezTo>
                  <a:cubicBezTo>
                    <a:pt x="262690" y="37813"/>
                    <a:pt x="262690" y="37204"/>
                    <a:pt x="261993" y="36506"/>
                  </a:cubicBezTo>
                  <a:lnTo>
                    <a:pt x="261993" y="35200"/>
                  </a:lnTo>
                  <a:cubicBezTo>
                    <a:pt x="261993" y="35200"/>
                    <a:pt x="261296" y="35200"/>
                    <a:pt x="261296" y="34503"/>
                  </a:cubicBezTo>
                  <a:lnTo>
                    <a:pt x="261296" y="33805"/>
                  </a:lnTo>
                  <a:lnTo>
                    <a:pt x="259902" y="32499"/>
                  </a:lnTo>
                  <a:cubicBezTo>
                    <a:pt x="249534" y="34503"/>
                    <a:pt x="223395" y="37900"/>
                    <a:pt x="213027" y="39904"/>
                  </a:cubicBezTo>
                  <a:cubicBezTo>
                    <a:pt x="206841" y="40601"/>
                    <a:pt x="198564" y="41908"/>
                    <a:pt x="188893" y="43912"/>
                  </a:cubicBezTo>
                  <a:cubicBezTo>
                    <a:pt x="177828" y="45916"/>
                    <a:pt x="165456" y="47920"/>
                    <a:pt x="157875" y="48617"/>
                  </a:cubicBezTo>
                  <a:cubicBezTo>
                    <a:pt x="146200" y="50621"/>
                    <a:pt x="124767" y="53322"/>
                    <a:pt x="108213" y="55326"/>
                  </a:cubicBezTo>
                  <a:cubicBezTo>
                    <a:pt x="101330" y="56633"/>
                    <a:pt x="94446" y="57330"/>
                    <a:pt x="88957" y="58027"/>
                  </a:cubicBezTo>
                  <a:cubicBezTo>
                    <a:pt x="69005" y="60728"/>
                    <a:pt x="13156" y="68831"/>
                    <a:pt x="1394" y="70138"/>
                  </a:cubicBezTo>
                  <a:lnTo>
                    <a:pt x="1394" y="78937"/>
                  </a:lnTo>
                  <a:cubicBezTo>
                    <a:pt x="697" y="80245"/>
                    <a:pt x="697" y="80942"/>
                    <a:pt x="0" y="81638"/>
                  </a:cubicBezTo>
                  <a:lnTo>
                    <a:pt x="0" y="82946"/>
                  </a:lnTo>
                  <a:cubicBezTo>
                    <a:pt x="697" y="82946"/>
                    <a:pt x="1394" y="83642"/>
                    <a:pt x="2091" y="84252"/>
                  </a:cubicBezTo>
                  <a:cubicBezTo>
                    <a:pt x="3485" y="84252"/>
                    <a:pt x="4182" y="84949"/>
                    <a:pt x="4879" y="85646"/>
                  </a:cubicBezTo>
                  <a:cubicBezTo>
                    <a:pt x="5576" y="86343"/>
                    <a:pt x="7667" y="87650"/>
                    <a:pt x="8277" y="88347"/>
                  </a:cubicBezTo>
                  <a:cubicBezTo>
                    <a:pt x="8974" y="89742"/>
                    <a:pt x="9671" y="90351"/>
                    <a:pt x="10368" y="91745"/>
                  </a:cubicBezTo>
                  <a:cubicBezTo>
                    <a:pt x="11065" y="91745"/>
                    <a:pt x="11065" y="93052"/>
                    <a:pt x="11762" y="93052"/>
                  </a:cubicBezTo>
                  <a:cubicBezTo>
                    <a:pt x="11762" y="93749"/>
                    <a:pt x="13156" y="94359"/>
                    <a:pt x="13156" y="95056"/>
                  </a:cubicBezTo>
                  <a:cubicBezTo>
                    <a:pt x="13853" y="95056"/>
                    <a:pt x="15247" y="95056"/>
                    <a:pt x="15945" y="95753"/>
                  </a:cubicBezTo>
                  <a:cubicBezTo>
                    <a:pt x="16641" y="95753"/>
                    <a:pt x="18035" y="95753"/>
                    <a:pt x="18732" y="96450"/>
                  </a:cubicBezTo>
                  <a:lnTo>
                    <a:pt x="19430" y="96450"/>
                  </a:lnTo>
                  <a:cubicBezTo>
                    <a:pt x="20824" y="97147"/>
                    <a:pt x="22218" y="97757"/>
                    <a:pt x="23525" y="98454"/>
                  </a:cubicBezTo>
                  <a:cubicBezTo>
                    <a:pt x="24919" y="99848"/>
                    <a:pt x="27010" y="102462"/>
                    <a:pt x="27010" y="104553"/>
                  </a:cubicBezTo>
                  <a:cubicBezTo>
                    <a:pt x="27707" y="105860"/>
                    <a:pt x="27707" y="107254"/>
                    <a:pt x="27010" y="109258"/>
                  </a:cubicBezTo>
                  <a:lnTo>
                    <a:pt x="27010" y="110652"/>
                  </a:lnTo>
                  <a:cubicBezTo>
                    <a:pt x="27010" y="110652"/>
                    <a:pt x="27010" y="111349"/>
                    <a:pt x="27707" y="111349"/>
                  </a:cubicBezTo>
                  <a:lnTo>
                    <a:pt x="27707" y="116054"/>
                  </a:lnTo>
                  <a:cubicBezTo>
                    <a:pt x="27010" y="117361"/>
                    <a:pt x="26313" y="118058"/>
                    <a:pt x="25616" y="118755"/>
                  </a:cubicBezTo>
                  <a:lnTo>
                    <a:pt x="24919" y="118755"/>
                  </a:lnTo>
                  <a:lnTo>
                    <a:pt x="24919" y="120062"/>
                  </a:lnTo>
                  <a:lnTo>
                    <a:pt x="25616" y="120062"/>
                  </a:lnTo>
                  <a:cubicBezTo>
                    <a:pt x="25616" y="120759"/>
                    <a:pt x="26313" y="121369"/>
                    <a:pt x="26313" y="122066"/>
                  </a:cubicBezTo>
                  <a:cubicBezTo>
                    <a:pt x="27010" y="122763"/>
                    <a:pt x="27010" y="123373"/>
                    <a:pt x="27010" y="124070"/>
                  </a:cubicBezTo>
                  <a:lnTo>
                    <a:pt x="28404" y="124070"/>
                  </a:lnTo>
                  <a:cubicBezTo>
                    <a:pt x="29101" y="124070"/>
                    <a:pt x="29798" y="124070"/>
                    <a:pt x="30495" y="124767"/>
                  </a:cubicBezTo>
                  <a:cubicBezTo>
                    <a:pt x="31889" y="125464"/>
                    <a:pt x="33283" y="127468"/>
                    <a:pt x="33283" y="129472"/>
                  </a:cubicBezTo>
                  <a:cubicBezTo>
                    <a:pt x="33980" y="131475"/>
                    <a:pt x="31889" y="134176"/>
                    <a:pt x="31192" y="134176"/>
                  </a:cubicBezTo>
                  <a:cubicBezTo>
                    <a:pt x="29798" y="135484"/>
                    <a:pt x="29101" y="135484"/>
                    <a:pt x="27794" y="136180"/>
                  </a:cubicBezTo>
                  <a:lnTo>
                    <a:pt x="27097" y="136180"/>
                  </a:lnTo>
                  <a:lnTo>
                    <a:pt x="27097" y="138184"/>
                  </a:lnTo>
                  <a:cubicBezTo>
                    <a:pt x="27097" y="139491"/>
                    <a:pt x="26400" y="140188"/>
                    <a:pt x="26400" y="140885"/>
                  </a:cubicBezTo>
                  <a:cubicBezTo>
                    <a:pt x="26400" y="141582"/>
                    <a:pt x="25703" y="142192"/>
                    <a:pt x="25006" y="143586"/>
                  </a:cubicBezTo>
                  <a:cubicBezTo>
                    <a:pt x="25467" y="143586"/>
                    <a:pt x="25938" y="143822"/>
                    <a:pt x="26400" y="144283"/>
                  </a:cubicBezTo>
                  <a:lnTo>
                    <a:pt x="27097" y="145590"/>
                  </a:lnTo>
                  <a:cubicBezTo>
                    <a:pt x="27794" y="144893"/>
                    <a:pt x="29188" y="144893"/>
                    <a:pt x="29885" y="144893"/>
                  </a:cubicBezTo>
                  <a:cubicBezTo>
                    <a:pt x="31279" y="144196"/>
                    <a:pt x="34677" y="142889"/>
                    <a:pt x="36071" y="142889"/>
                  </a:cubicBezTo>
                  <a:cubicBezTo>
                    <a:pt x="37465" y="142192"/>
                    <a:pt x="40253" y="141582"/>
                    <a:pt x="41560" y="140885"/>
                  </a:cubicBezTo>
                  <a:cubicBezTo>
                    <a:pt x="43651" y="140885"/>
                    <a:pt x="48443" y="140188"/>
                    <a:pt x="51231" y="139579"/>
                  </a:cubicBezTo>
                  <a:cubicBezTo>
                    <a:pt x="54019" y="138881"/>
                    <a:pt x="60902" y="136878"/>
                    <a:pt x="63603" y="135570"/>
                  </a:cubicBezTo>
                  <a:cubicBezTo>
                    <a:pt x="67785" y="134264"/>
                    <a:pt x="75365" y="131563"/>
                    <a:pt x="79460" y="130169"/>
                  </a:cubicBezTo>
                  <a:cubicBezTo>
                    <a:pt x="82946" y="128862"/>
                    <a:pt x="90526" y="126161"/>
                    <a:pt x="93924" y="124767"/>
                  </a:cubicBezTo>
                  <a:cubicBezTo>
                    <a:pt x="96712" y="124070"/>
                    <a:pt x="102201" y="122763"/>
                    <a:pt x="104989" y="122763"/>
                  </a:cubicBezTo>
                  <a:cubicBezTo>
                    <a:pt x="112569" y="122066"/>
                    <a:pt x="127032" y="121456"/>
                    <a:pt x="134612" y="121456"/>
                  </a:cubicBezTo>
                  <a:cubicBezTo>
                    <a:pt x="139404" y="122153"/>
                    <a:pt x="149772" y="122763"/>
                    <a:pt x="154565" y="124157"/>
                  </a:cubicBezTo>
                  <a:cubicBezTo>
                    <a:pt x="161448" y="124854"/>
                    <a:pt x="175214" y="128165"/>
                    <a:pt x="181400" y="130256"/>
                  </a:cubicBezTo>
                  <a:cubicBezTo>
                    <a:pt x="186192" y="132260"/>
                    <a:pt x="195863" y="136355"/>
                    <a:pt x="200655" y="139056"/>
                  </a:cubicBezTo>
                  <a:cubicBezTo>
                    <a:pt x="202746" y="140450"/>
                    <a:pt x="206841" y="144458"/>
                    <a:pt x="208932" y="145155"/>
                  </a:cubicBezTo>
                  <a:cubicBezTo>
                    <a:pt x="210326" y="145852"/>
                    <a:pt x="213114" y="146461"/>
                    <a:pt x="213724" y="146461"/>
                  </a:cubicBezTo>
                  <a:cubicBezTo>
                    <a:pt x="215118" y="147159"/>
                    <a:pt x="217906" y="147159"/>
                    <a:pt x="219213" y="147769"/>
                  </a:cubicBezTo>
                  <a:cubicBezTo>
                    <a:pt x="220607" y="149075"/>
                    <a:pt x="222611" y="151776"/>
                    <a:pt x="223308" y="153170"/>
                  </a:cubicBezTo>
                  <a:cubicBezTo>
                    <a:pt x="224702" y="153867"/>
                    <a:pt x="227403" y="155174"/>
                    <a:pt x="228797" y="155871"/>
                  </a:cubicBezTo>
                  <a:cubicBezTo>
                    <a:pt x="229494" y="156568"/>
                    <a:pt x="232282" y="156568"/>
                    <a:pt x="232980" y="157178"/>
                  </a:cubicBezTo>
                  <a:cubicBezTo>
                    <a:pt x="235767" y="157178"/>
                    <a:pt x="241257" y="157875"/>
                    <a:pt x="243348" y="159182"/>
                  </a:cubicBezTo>
                  <a:cubicBezTo>
                    <a:pt x="244742" y="159879"/>
                    <a:pt x="246833" y="161883"/>
                    <a:pt x="248140" y="163190"/>
                  </a:cubicBezTo>
                  <a:cubicBezTo>
                    <a:pt x="249534" y="165194"/>
                    <a:pt x="252932" y="168592"/>
                    <a:pt x="254326" y="170596"/>
                  </a:cubicBezTo>
                  <a:cubicBezTo>
                    <a:pt x="255023" y="171903"/>
                    <a:pt x="255023" y="175998"/>
                    <a:pt x="255023" y="178002"/>
                  </a:cubicBezTo>
                  <a:cubicBezTo>
                    <a:pt x="255023" y="179309"/>
                    <a:pt x="255720" y="182010"/>
                    <a:pt x="255023" y="183404"/>
                  </a:cubicBezTo>
                  <a:cubicBezTo>
                    <a:pt x="255023" y="184101"/>
                    <a:pt x="254326" y="184711"/>
                    <a:pt x="253629" y="184711"/>
                  </a:cubicBezTo>
                  <a:cubicBezTo>
                    <a:pt x="252932" y="185407"/>
                    <a:pt x="251538" y="186715"/>
                    <a:pt x="250841" y="186017"/>
                  </a:cubicBezTo>
                  <a:cubicBezTo>
                    <a:pt x="250143" y="186017"/>
                    <a:pt x="250143" y="184711"/>
                    <a:pt x="249447" y="184013"/>
                  </a:cubicBezTo>
                  <a:cubicBezTo>
                    <a:pt x="248750" y="183317"/>
                    <a:pt x="247356" y="182010"/>
                    <a:pt x="246658" y="180616"/>
                  </a:cubicBezTo>
                  <a:cubicBezTo>
                    <a:pt x="245264" y="179309"/>
                    <a:pt x="243871" y="175214"/>
                    <a:pt x="243173" y="173210"/>
                  </a:cubicBezTo>
                  <a:lnTo>
                    <a:pt x="243173" y="169202"/>
                  </a:lnTo>
                  <a:cubicBezTo>
                    <a:pt x="243173" y="168505"/>
                    <a:pt x="243871" y="166501"/>
                    <a:pt x="243871" y="165804"/>
                  </a:cubicBezTo>
                  <a:cubicBezTo>
                    <a:pt x="243173" y="165107"/>
                    <a:pt x="241779" y="165804"/>
                    <a:pt x="241082" y="165804"/>
                  </a:cubicBezTo>
                  <a:cubicBezTo>
                    <a:pt x="240385" y="166501"/>
                    <a:pt x="240385" y="168505"/>
                    <a:pt x="240385" y="169812"/>
                  </a:cubicBezTo>
                  <a:cubicBezTo>
                    <a:pt x="240385" y="170509"/>
                    <a:pt x="240385" y="172513"/>
                    <a:pt x="241082" y="173210"/>
                  </a:cubicBezTo>
                  <a:cubicBezTo>
                    <a:pt x="241082" y="174517"/>
                    <a:pt x="241779" y="176608"/>
                    <a:pt x="242476" y="177915"/>
                  </a:cubicBezTo>
                  <a:cubicBezTo>
                    <a:pt x="243173" y="178612"/>
                    <a:pt x="243871" y="180616"/>
                    <a:pt x="244567" y="181922"/>
                  </a:cubicBezTo>
                  <a:cubicBezTo>
                    <a:pt x="245264" y="183229"/>
                    <a:pt x="246658" y="185321"/>
                    <a:pt x="246658" y="185930"/>
                  </a:cubicBezTo>
                  <a:cubicBezTo>
                    <a:pt x="247356" y="187237"/>
                    <a:pt x="248750" y="189938"/>
                    <a:pt x="249447" y="190635"/>
                  </a:cubicBezTo>
                  <a:cubicBezTo>
                    <a:pt x="250143" y="190635"/>
                    <a:pt x="251538" y="191332"/>
                    <a:pt x="251538" y="191332"/>
                  </a:cubicBezTo>
                  <a:cubicBezTo>
                    <a:pt x="252235" y="190635"/>
                    <a:pt x="252932" y="189328"/>
                    <a:pt x="253629" y="188631"/>
                  </a:cubicBezTo>
                  <a:cubicBezTo>
                    <a:pt x="254326" y="187934"/>
                    <a:pt x="255023" y="187324"/>
                    <a:pt x="255720" y="187324"/>
                  </a:cubicBezTo>
                  <a:cubicBezTo>
                    <a:pt x="256417" y="186627"/>
                    <a:pt x="258508" y="186017"/>
                    <a:pt x="259902" y="186017"/>
                  </a:cubicBezTo>
                  <a:cubicBezTo>
                    <a:pt x="260599" y="185321"/>
                    <a:pt x="261993" y="186017"/>
                    <a:pt x="262690" y="185321"/>
                  </a:cubicBezTo>
                  <a:cubicBezTo>
                    <a:pt x="264781" y="185321"/>
                    <a:pt x="267482" y="183317"/>
                    <a:pt x="268876" y="182620"/>
                  </a:cubicBezTo>
                  <a:cubicBezTo>
                    <a:pt x="270967" y="181922"/>
                    <a:pt x="273668" y="179222"/>
                    <a:pt x="275759" y="178612"/>
                  </a:cubicBezTo>
                  <a:cubicBezTo>
                    <a:pt x="277850" y="177915"/>
                    <a:pt x="281945" y="178612"/>
                    <a:pt x="284036" y="178612"/>
                  </a:cubicBezTo>
                  <a:cubicBezTo>
                    <a:pt x="285430" y="177915"/>
                    <a:pt x="287521" y="177915"/>
                    <a:pt x="288828" y="177217"/>
                  </a:cubicBezTo>
                  <a:cubicBezTo>
                    <a:pt x="289525" y="176521"/>
                    <a:pt x="290222" y="174517"/>
                    <a:pt x="290919" y="173820"/>
                  </a:cubicBezTo>
                  <a:cubicBezTo>
                    <a:pt x="291616" y="173122"/>
                    <a:pt x="292314" y="171119"/>
                    <a:pt x="293010" y="171119"/>
                  </a:cubicBezTo>
                  <a:cubicBezTo>
                    <a:pt x="293010" y="170422"/>
                    <a:pt x="294404" y="168418"/>
                    <a:pt x="295101" y="168418"/>
                  </a:cubicBezTo>
                  <a:cubicBezTo>
                    <a:pt x="295101" y="167721"/>
                    <a:pt x="296495" y="167721"/>
                    <a:pt x="296495" y="168418"/>
                  </a:cubicBezTo>
                  <a:cubicBezTo>
                    <a:pt x="297193" y="168418"/>
                    <a:pt x="297193" y="169115"/>
                    <a:pt x="297193" y="169725"/>
                  </a:cubicBezTo>
                  <a:cubicBezTo>
                    <a:pt x="297193" y="170335"/>
                    <a:pt x="295799" y="171031"/>
                    <a:pt x="295799" y="171729"/>
                  </a:cubicBezTo>
                  <a:cubicBezTo>
                    <a:pt x="295799" y="172426"/>
                    <a:pt x="295799" y="174430"/>
                    <a:pt x="296495" y="175126"/>
                  </a:cubicBezTo>
                  <a:cubicBezTo>
                    <a:pt x="296495" y="175824"/>
                    <a:pt x="297890" y="175824"/>
                    <a:pt x="298587" y="175126"/>
                  </a:cubicBezTo>
                  <a:cubicBezTo>
                    <a:pt x="299981" y="175126"/>
                    <a:pt x="300678" y="173122"/>
                    <a:pt x="301375" y="172426"/>
                  </a:cubicBezTo>
                  <a:cubicBezTo>
                    <a:pt x="302769" y="171119"/>
                    <a:pt x="306167" y="169027"/>
                    <a:pt x="307561" y="167721"/>
                  </a:cubicBezTo>
                  <a:cubicBezTo>
                    <a:pt x="308955" y="166414"/>
                    <a:pt x="310349" y="164323"/>
                    <a:pt x="311743" y="163016"/>
                  </a:cubicBezTo>
                  <a:cubicBezTo>
                    <a:pt x="313137" y="162319"/>
                    <a:pt x="315141" y="159618"/>
                    <a:pt x="316535" y="159008"/>
                  </a:cubicBezTo>
                  <a:cubicBezTo>
                    <a:pt x="317232" y="159008"/>
                    <a:pt x="318626" y="159008"/>
                    <a:pt x="319323" y="158311"/>
                  </a:cubicBezTo>
                  <a:cubicBezTo>
                    <a:pt x="320020" y="158311"/>
                    <a:pt x="320717" y="157004"/>
                    <a:pt x="321414" y="156307"/>
                  </a:cubicBezTo>
                  <a:cubicBezTo>
                    <a:pt x="321414" y="155610"/>
                    <a:pt x="322111" y="154303"/>
                    <a:pt x="322808" y="153606"/>
                  </a:cubicBezTo>
                  <a:cubicBezTo>
                    <a:pt x="323505" y="152909"/>
                    <a:pt x="325596" y="152212"/>
                    <a:pt x="326903" y="151602"/>
                  </a:cubicBezTo>
                  <a:cubicBezTo>
                    <a:pt x="327600" y="150905"/>
                    <a:pt x="328297" y="148901"/>
                    <a:pt x="328994" y="148204"/>
                  </a:cubicBezTo>
                  <a:cubicBezTo>
                    <a:pt x="330388" y="147507"/>
                    <a:pt x="332479" y="147507"/>
                    <a:pt x="333176" y="146897"/>
                  </a:cubicBezTo>
                  <a:cubicBezTo>
                    <a:pt x="333873" y="146897"/>
                    <a:pt x="335267" y="146200"/>
                    <a:pt x="335267" y="146200"/>
                  </a:cubicBezTo>
                  <a:cubicBezTo>
                    <a:pt x="335964" y="145503"/>
                    <a:pt x="337358" y="144196"/>
                    <a:pt x="338056" y="144196"/>
                  </a:cubicBezTo>
                  <a:cubicBezTo>
                    <a:pt x="338056" y="144196"/>
                    <a:pt x="339449" y="144196"/>
                    <a:pt x="339449" y="144893"/>
                  </a:cubicBezTo>
                  <a:cubicBezTo>
                    <a:pt x="340147" y="144893"/>
                    <a:pt x="340147" y="146200"/>
                    <a:pt x="340843" y="146200"/>
                  </a:cubicBezTo>
                  <a:cubicBezTo>
                    <a:pt x="340843" y="146200"/>
                    <a:pt x="342237" y="146200"/>
                    <a:pt x="342237" y="146897"/>
                  </a:cubicBezTo>
                  <a:cubicBezTo>
                    <a:pt x="342935" y="146897"/>
                    <a:pt x="345026" y="146200"/>
                    <a:pt x="345723" y="146200"/>
                  </a:cubicBezTo>
                  <a:cubicBezTo>
                    <a:pt x="346420" y="146200"/>
                    <a:pt x="347814" y="146897"/>
                    <a:pt x="349208" y="146200"/>
                  </a:cubicBezTo>
                  <a:cubicBezTo>
                    <a:pt x="349905" y="146200"/>
                    <a:pt x="351299" y="144893"/>
                    <a:pt x="351299" y="144196"/>
                  </a:cubicBezTo>
                  <a:cubicBezTo>
                    <a:pt x="351996" y="143499"/>
                    <a:pt x="351996" y="141495"/>
                    <a:pt x="351996" y="140798"/>
                  </a:cubicBezTo>
                  <a:cubicBezTo>
                    <a:pt x="351299" y="139491"/>
                    <a:pt x="350602" y="137400"/>
                    <a:pt x="349905" y="136790"/>
                  </a:cubicBezTo>
                  <a:cubicBezTo>
                    <a:pt x="349208" y="136093"/>
                    <a:pt x="348511" y="134786"/>
                    <a:pt x="347814" y="134089"/>
                  </a:cubicBezTo>
                  <a:cubicBezTo>
                    <a:pt x="347117" y="133392"/>
                    <a:pt x="346420" y="131389"/>
                    <a:pt x="346420" y="130691"/>
                  </a:cubicBezTo>
                  <a:cubicBezTo>
                    <a:pt x="346420" y="129994"/>
                    <a:pt x="345723" y="127990"/>
                    <a:pt x="346420" y="127294"/>
                  </a:cubicBezTo>
                  <a:cubicBezTo>
                    <a:pt x="346420" y="127294"/>
                    <a:pt x="347814" y="126596"/>
                    <a:pt x="348511" y="125987"/>
                  </a:cubicBezTo>
                  <a:cubicBezTo>
                    <a:pt x="348511" y="125987"/>
                    <a:pt x="349208" y="124680"/>
                    <a:pt x="349905" y="125289"/>
                  </a:cubicBezTo>
                  <a:cubicBezTo>
                    <a:pt x="350602" y="125289"/>
                    <a:pt x="350602" y="125987"/>
                    <a:pt x="350602" y="126684"/>
                  </a:cubicBezTo>
                  <a:lnTo>
                    <a:pt x="353390" y="126684"/>
                  </a:lnTo>
                  <a:cubicBezTo>
                    <a:pt x="354087" y="125987"/>
                    <a:pt x="355481" y="125289"/>
                    <a:pt x="355481" y="124680"/>
                  </a:cubicBezTo>
                  <a:cubicBezTo>
                    <a:pt x="355481" y="124070"/>
                    <a:pt x="354784" y="123285"/>
                    <a:pt x="354784" y="122676"/>
                  </a:cubicBezTo>
                  <a:cubicBezTo>
                    <a:pt x="354784" y="122066"/>
                    <a:pt x="355481" y="121369"/>
                    <a:pt x="356178" y="120672"/>
                  </a:cubicBezTo>
                  <a:cubicBezTo>
                    <a:pt x="356875" y="120672"/>
                    <a:pt x="357572" y="121369"/>
                    <a:pt x="358269" y="121369"/>
                  </a:cubicBezTo>
                  <a:cubicBezTo>
                    <a:pt x="358269" y="122066"/>
                    <a:pt x="358966" y="122676"/>
                    <a:pt x="359663" y="122676"/>
                  </a:cubicBezTo>
                  <a:cubicBezTo>
                    <a:pt x="359663" y="122676"/>
                    <a:pt x="361057" y="121979"/>
                    <a:pt x="361754" y="121979"/>
                  </a:cubicBezTo>
                  <a:cubicBezTo>
                    <a:pt x="362451" y="121979"/>
                    <a:pt x="363148" y="122676"/>
                    <a:pt x="363148" y="122676"/>
                  </a:cubicBezTo>
                  <a:cubicBezTo>
                    <a:pt x="364542" y="122676"/>
                    <a:pt x="365936" y="123373"/>
                    <a:pt x="366633" y="122676"/>
                  </a:cubicBezTo>
                  <a:cubicBezTo>
                    <a:pt x="367330" y="122676"/>
                    <a:pt x="368724" y="120672"/>
                    <a:pt x="369421" y="120672"/>
                  </a:cubicBezTo>
                  <a:cubicBezTo>
                    <a:pt x="370118" y="119975"/>
                    <a:pt x="371513" y="119975"/>
                    <a:pt x="372209" y="119365"/>
                  </a:cubicBezTo>
                  <a:cubicBezTo>
                    <a:pt x="373603" y="119365"/>
                    <a:pt x="375694" y="118668"/>
                    <a:pt x="376392" y="118058"/>
                  </a:cubicBezTo>
                  <a:cubicBezTo>
                    <a:pt x="377089" y="118058"/>
                    <a:pt x="377786" y="117361"/>
                    <a:pt x="378483" y="117361"/>
                  </a:cubicBezTo>
                  <a:cubicBezTo>
                    <a:pt x="379180" y="116664"/>
                    <a:pt x="380574" y="117361"/>
                    <a:pt x="381271" y="117361"/>
                  </a:cubicBezTo>
                  <a:cubicBezTo>
                    <a:pt x="382665" y="117361"/>
                    <a:pt x="384059" y="118668"/>
                    <a:pt x="384756" y="118668"/>
                  </a:cubicBezTo>
                  <a:cubicBezTo>
                    <a:pt x="385453" y="119365"/>
                    <a:pt x="386847" y="119975"/>
                    <a:pt x="387544" y="119975"/>
                  </a:cubicBezTo>
                  <a:cubicBezTo>
                    <a:pt x="389635" y="120672"/>
                    <a:pt x="393033" y="123373"/>
                    <a:pt x="395124" y="123983"/>
                  </a:cubicBezTo>
                  <a:cubicBezTo>
                    <a:pt x="396518" y="124680"/>
                    <a:pt x="399916" y="125289"/>
                    <a:pt x="402007" y="125987"/>
                  </a:cubicBezTo>
                  <a:cubicBezTo>
                    <a:pt x="402704" y="125987"/>
                    <a:pt x="404795" y="126684"/>
                    <a:pt x="405405" y="127294"/>
                  </a:cubicBezTo>
                  <a:cubicBezTo>
                    <a:pt x="406102" y="127294"/>
                    <a:pt x="407496" y="127990"/>
                    <a:pt x="408193" y="127990"/>
                  </a:cubicBezTo>
                  <a:cubicBezTo>
                    <a:pt x="409587" y="127990"/>
                    <a:pt x="411678" y="128688"/>
                    <a:pt x="412985" y="129297"/>
                  </a:cubicBezTo>
                  <a:cubicBezTo>
                    <a:pt x="415076" y="129994"/>
                    <a:pt x="419171" y="131301"/>
                    <a:pt x="421262" y="132695"/>
                  </a:cubicBezTo>
                  <a:cubicBezTo>
                    <a:pt x="421959" y="133392"/>
                    <a:pt x="424050" y="134699"/>
                    <a:pt x="424747" y="135396"/>
                  </a:cubicBezTo>
                  <a:cubicBezTo>
                    <a:pt x="424747" y="136093"/>
                    <a:pt x="425445" y="137400"/>
                    <a:pt x="426141" y="138097"/>
                  </a:cubicBezTo>
                  <a:cubicBezTo>
                    <a:pt x="426141" y="138794"/>
                    <a:pt x="428232" y="140101"/>
                    <a:pt x="428930" y="140101"/>
                  </a:cubicBezTo>
                  <a:cubicBezTo>
                    <a:pt x="429627" y="140798"/>
                    <a:pt x="431021" y="142105"/>
                    <a:pt x="431718" y="142802"/>
                  </a:cubicBezTo>
                  <a:cubicBezTo>
                    <a:pt x="431718" y="143499"/>
                    <a:pt x="431021" y="145503"/>
                    <a:pt x="431718" y="146810"/>
                  </a:cubicBezTo>
                  <a:cubicBezTo>
                    <a:pt x="431718" y="147507"/>
                    <a:pt x="433809" y="148117"/>
                    <a:pt x="433809" y="148117"/>
                  </a:cubicBezTo>
                  <a:cubicBezTo>
                    <a:pt x="434506" y="148814"/>
                    <a:pt x="435900" y="150121"/>
                    <a:pt x="436597" y="150818"/>
                  </a:cubicBezTo>
                  <a:cubicBezTo>
                    <a:pt x="437294" y="150818"/>
                    <a:pt x="437991" y="152125"/>
                    <a:pt x="437991" y="152125"/>
                  </a:cubicBezTo>
                  <a:cubicBezTo>
                    <a:pt x="439385" y="152822"/>
                    <a:pt x="440779" y="152125"/>
                    <a:pt x="442086" y="152125"/>
                  </a:cubicBezTo>
                  <a:cubicBezTo>
                    <a:pt x="442086" y="152822"/>
                    <a:pt x="443480" y="153519"/>
                    <a:pt x="443480" y="154129"/>
                  </a:cubicBezTo>
                  <a:cubicBezTo>
                    <a:pt x="444177" y="154129"/>
                    <a:pt x="445571" y="155436"/>
                    <a:pt x="446268" y="155436"/>
                  </a:cubicBezTo>
                  <a:lnTo>
                    <a:pt x="449056" y="155436"/>
                  </a:lnTo>
                  <a:cubicBezTo>
                    <a:pt x="449753" y="155436"/>
                    <a:pt x="451147" y="155436"/>
                    <a:pt x="451844" y="156133"/>
                  </a:cubicBezTo>
                  <a:lnTo>
                    <a:pt x="451844" y="157440"/>
                  </a:lnTo>
                  <a:cubicBezTo>
                    <a:pt x="452541" y="158746"/>
                    <a:pt x="453935" y="160838"/>
                    <a:pt x="454632" y="162145"/>
                  </a:cubicBezTo>
                  <a:lnTo>
                    <a:pt x="454632" y="166152"/>
                  </a:lnTo>
                  <a:cubicBezTo>
                    <a:pt x="455329" y="167459"/>
                    <a:pt x="456026" y="169550"/>
                    <a:pt x="456026" y="170160"/>
                  </a:cubicBezTo>
                  <a:cubicBezTo>
                    <a:pt x="456723" y="171467"/>
                    <a:pt x="456723" y="172861"/>
                    <a:pt x="457420" y="173558"/>
                  </a:cubicBezTo>
                  <a:cubicBezTo>
                    <a:pt x="458117" y="174255"/>
                    <a:pt x="460905" y="174255"/>
                    <a:pt x="461602" y="174255"/>
                  </a:cubicBezTo>
                  <a:cubicBezTo>
                    <a:pt x="462299" y="174952"/>
                    <a:pt x="462299" y="176259"/>
                    <a:pt x="462997" y="176259"/>
                  </a:cubicBezTo>
                  <a:cubicBezTo>
                    <a:pt x="463693" y="176956"/>
                    <a:pt x="466482" y="176259"/>
                    <a:pt x="467179" y="176956"/>
                  </a:cubicBezTo>
                  <a:cubicBezTo>
                    <a:pt x="467876" y="177653"/>
                    <a:pt x="468573" y="178960"/>
                    <a:pt x="468573" y="178960"/>
                  </a:cubicBezTo>
                  <a:cubicBezTo>
                    <a:pt x="469270" y="179657"/>
                    <a:pt x="469967" y="180267"/>
                    <a:pt x="470664" y="180267"/>
                  </a:cubicBezTo>
                  <a:cubicBezTo>
                    <a:pt x="471361" y="180267"/>
                    <a:pt x="472755" y="179570"/>
                    <a:pt x="474149" y="179570"/>
                  </a:cubicBezTo>
                  <a:cubicBezTo>
                    <a:pt x="474846" y="179570"/>
                    <a:pt x="476240" y="180267"/>
                    <a:pt x="476937" y="180267"/>
                  </a:cubicBezTo>
                  <a:cubicBezTo>
                    <a:pt x="477634" y="180964"/>
                    <a:pt x="479028" y="182271"/>
                    <a:pt x="479725" y="182968"/>
                  </a:cubicBezTo>
                  <a:cubicBezTo>
                    <a:pt x="480422" y="183665"/>
                    <a:pt x="480422" y="185669"/>
                    <a:pt x="481119" y="186366"/>
                  </a:cubicBezTo>
                  <a:cubicBezTo>
                    <a:pt x="481816" y="187063"/>
                    <a:pt x="483907" y="187673"/>
                    <a:pt x="483907" y="188370"/>
                  </a:cubicBezTo>
                  <a:cubicBezTo>
                    <a:pt x="484604" y="189067"/>
                    <a:pt x="483907" y="190374"/>
                    <a:pt x="484604" y="191768"/>
                  </a:cubicBezTo>
                  <a:cubicBezTo>
                    <a:pt x="484604" y="192465"/>
                    <a:pt x="485301" y="193772"/>
                    <a:pt x="485998" y="194469"/>
                  </a:cubicBezTo>
                  <a:cubicBezTo>
                    <a:pt x="485998" y="195166"/>
                    <a:pt x="487392" y="195166"/>
                    <a:pt x="488089" y="195166"/>
                  </a:cubicBezTo>
                  <a:cubicBezTo>
                    <a:pt x="488786" y="195166"/>
                    <a:pt x="489483" y="195863"/>
                    <a:pt x="490180" y="195863"/>
                  </a:cubicBezTo>
                  <a:cubicBezTo>
                    <a:pt x="491574" y="196560"/>
                    <a:pt x="492969" y="195863"/>
                    <a:pt x="493665" y="196560"/>
                  </a:cubicBezTo>
                  <a:cubicBezTo>
                    <a:pt x="494363" y="196560"/>
                    <a:pt x="495756" y="196560"/>
                    <a:pt x="496454" y="197257"/>
                  </a:cubicBezTo>
                  <a:lnTo>
                    <a:pt x="496454" y="199958"/>
                  </a:lnTo>
                  <a:cubicBezTo>
                    <a:pt x="496454" y="200655"/>
                    <a:pt x="495756" y="201352"/>
                    <a:pt x="495756" y="201962"/>
                  </a:cubicBezTo>
                  <a:cubicBezTo>
                    <a:pt x="495756" y="201962"/>
                    <a:pt x="495756" y="203356"/>
                    <a:pt x="496454" y="203356"/>
                  </a:cubicBezTo>
                  <a:cubicBezTo>
                    <a:pt x="497150" y="204663"/>
                    <a:pt x="499242" y="204663"/>
                    <a:pt x="499242" y="205360"/>
                  </a:cubicBezTo>
                  <a:cubicBezTo>
                    <a:pt x="499939" y="206057"/>
                    <a:pt x="499939" y="206667"/>
                    <a:pt x="499939" y="207364"/>
                  </a:cubicBezTo>
                  <a:cubicBezTo>
                    <a:pt x="499939" y="208061"/>
                    <a:pt x="498545" y="209368"/>
                    <a:pt x="499242" y="210065"/>
                  </a:cubicBezTo>
                  <a:lnTo>
                    <a:pt x="500636" y="210065"/>
                  </a:lnTo>
                  <a:cubicBezTo>
                    <a:pt x="502030" y="210762"/>
                    <a:pt x="503424" y="212069"/>
                    <a:pt x="504121" y="212069"/>
                  </a:cubicBezTo>
                  <a:cubicBezTo>
                    <a:pt x="504818" y="211372"/>
                    <a:pt x="505515" y="209368"/>
                    <a:pt x="505515" y="208671"/>
                  </a:cubicBezTo>
                  <a:lnTo>
                    <a:pt x="505515" y="205970"/>
                  </a:lnTo>
                  <a:lnTo>
                    <a:pt x="506909" y="204663"/>
                  </a:lnTo>
                  <a:cubicBezTo>
                    <a:pt x="508303" y="204663"/>
                    <a:pt x="510394" y="205360"/>
                    <a:pt x="511701" y="205360"/>
                  </a:cubicBezTo>
                  <a:cubicBezTo>
                    <a:pt x="512398" y="205360"/>
                    <a:pt x="513792" y="204053"/>
                    <a:pt x="514489" y="204663"/>
                  </a:cubicBezTo>
                  <a:cubicBezTo>
                    <a:pt x="515186" y="204663"/>
                    <a:pt x="516580" y="205360"/>
                    <a:pt x="517277" y="205360"/>
                  </a:cubicBezTo>
                  <a:cubicBezTo>
                    <a:pt x="518671" y="205360"/>
                    <a:pt x="520065" y="204053"/>
                    <a:pt x="520675" y="204053"/>
                  </a:cubicBezTo>
                  <a:lnTo>
                    <a:pt x="524857" y="204053"/>
                  </a:lnTo>
                  <a:cubicBezTo>
                    <a:pt x="524857" y="204053"/>
                    <a:pt x="525554" y="205360"/>
                    <a:pt x="526251" y="205360"/>
                  </a:cubicBezTo>
                  <a:cubicBezTo>
                    <a:pt x="526251" y="206057"/>
                    <a:pt x="526948" y="206057"/>
                    <a:pt x="527645" y="206667"/>
                  </a:cubicBezTo>
                  <a:cubicBezTo>
                    <a:pt x="527645" y="207364"/>
                    <a:pt x="527645" y="208671"/>
                    <a:pt x="526948" y="209368"/>
                  </a:cubicBezTo>
                  <a:cubicBezTo>
                    <a:pt x="526948" y="210065"/>
                    <a:pt x="526251" y="210675"/>
                    <a:pt x="526251" y="210675"/>
                  </a:cubicBezTo>
                  <a:cubicBezTo>
                    <a:pt x="526251" y="211372"/>
                    <a:pt x="526251" y="213376"/>
                    <a:pt x="526948" y="213376"/>
                  </a:cubicBezTo>
                  <a:cubicBezTo>
                    <a:pt x="527645" y="214073"/>
                    <a:pt x="529736" y="212678"/>
                    <a:pt x="530433" y="213376"/>
                  </a:cubicBezTo>
                  <a:lnTo>
                    <a:pt x="531130" y="214073"/>
                  </a:lnTo>
                  <a:cubicBezTo>
                    <a:pt x="531827" y="214769"/>
                    <a:pt x="533221" y="214073"/>
                    <a:pt x="533221" y="214769"/>
                  </a:cubicBezTo>
                  <a:cubicBezTo>
                    <a:pt x="533918" y="215467"/>
                    <a:pt x="534616" y="216774"/>
                    <a:pt x="534616" y="217471"/>
                  </a:cubicBezTo>
                  <a:cubicBezTo>
                    <a:pt x="534616" y="217471"/>
                    <a:pt x="534616" y="218778"/>
                    <a:pt x="535312" y="219474"/>
                  </a:cubicBezTo>
                  <a:cubicBezTo>
                    <a:pt x="535312" y="220172"/>
                    <a:pt x="536707" y="220781"/>
                    <a:pt x="537403" y="221478"/>
                  </a:cubicBezTo>
                  <a:lnTo>
                    <a:pt x="537403" y="223482"/>
                  </a:lnTo>
                  <a:cubicBezTo>
                    <a:pt x="537403" y="224179"/>
                    <a:pt x="538798" y="224789"/>
                    <a:pt x="539495" y="225486"/>
                  </a:cubicBezTo>
                  <a:cubicBezTo>
                    <a:pt x="540192" y="225486"/>
                    <a:pt x="541586" y="226793"/>
                    <a:pt x="542283" y="227490"/>
                  </a:cubicBezTo>
                  <a:cubicBezTo>
                    <a:pt x="542980" y="227490"/>
                    <a:pt x="542980" y="229494"/>
                    <a:pt x="542980" y="229494"/>
                  </a:cubicBezTo>
                  <a:cubicBezTo>
                    <a:pt x="543677" y="230191"/>
                    <a:pt x="545071" y="230191"/>
                    <a:pt x="545768" y="230191"/>
                  </a:cubicBezTo>
                  <a:cubicBezTo>
                    <a:pt x="547162" y="230888"/>
                    <a:pt x="548556" y="230191"/>
                    <a:pt x="549253" y="230888"/>
                  </a:cubicBezTo>
                  <a:cubicBezTo>
                    <a:pt x="549950" y="230888"/>
                    <a:pt x="550647" y="232195"/>
                    <a:pt x="550647" y="232892"/>
                  </a:cubicBezTo>
                  <a:cubicBezTo>
                    <a:pt x="551344" y="233589"/>
                    <a:pt x="551344" y="234896"/>
                    <a:pt x="551344" y="235593"/>
                  </a:cubicBezTo>
                  <a:cubicBezTo>
                    <a:pt x="551344" y="236290"/>
                    <a:pt x="549950" y="237597"/>
                    <a:pt x="549950" y="238294"/>
                  </a:cubicBezTo>
                  <a:cubicBezTo>
                    <a:pt x="549253" y="238294"/>
                    <a:pt x="549253" y="239688"/>
                    <a:pt x="549950" y="240298"/>
                  </a:cubicBezTo>
                  <a:cubicBezTo>
                    <a:pt x="549950" y="240995"/>
                    <a:pt x="552041" y="242302"/>
                    <a:pt x="552041" y="242999"/>
                  </a:cubicBezTo>
                  <a:cubicBezTo>
                    <a:pt x="552041" y="244306"/>
                    <a:pt x="551344" y="246397"/>
                    <a:pt x="551344" y="247704"/>
                  </a:cubicBezTo>
                  <a:cubicBezTo>
                    <a:pt x="551344" y="248401"/>
                    <a:pt x="550647" y="249011"/>
                    <a:pt x="550647" y="249708"/>
                  </a:cubicBezTo>
                  <a:cubicBezTo>
                    <a:pt x="550647" y="249708"/>
                    <a:pt x="551344" y="250405"/>
                    <a:pt x="551344" y="251102"/>
                  </a:cubicBezTo>
                  <a:cubicBezTo>
                    <a:pt x="551344" y="251799"/>
                    <a:pt x="552738" y="253803"/>
                    <a:pt x="552738" y="255110"/>
                  </a:cubicBezTo>
                  <a:cubicBezTo>
                    <a:pt x="553435" y="256417"/>
                    <a:pt x="553435" y="259118"/>
                    <a:pt x="553435" y="260511"/>
                  </a:cubicBezTo>
                  <a:cubicBezTo>
                    <a:pt x="553435" y="261906"/>
                    <a:pt x="554132" y="264520"/>
                    <a:pt x="554132" y="265914"/>
                  </a:cubicBezTo>
                  <a:cubicBezTo>
                    <a:pt x="554829" y="267220"/>
                    <a:pt x="556223" y="269311"/>
                    <a:pt x="555526" y="270618"/>
                  </a:cubicBezTo>
                  <a:cubicBezTo>
                    <a:pt x="555526" y="271316"/>
                    <a:pt x="554829" y="272622"/>
                    <a:pt x="554829" y="273319"/>
                  </a:cubicBezTo>
                  <a:cubicBezTo>
                    <a:pt x="554829" y="274016"/>
                    <a:pt x="555526" y="275323"/>
                    <a:pt x="555526" y="276020"/>
                  </a:cubicBezTo>
                  <a:lnTo>
                    <a:pt x="555526" y="282729"/>
                  </a:lnTo>
                  <a:cubicBezTo>
                    <a:pt x="555526" y="283426"/>
                    <a:pt x="554132" y="285430"/>
                    <a:pt x="554132" y="286127"/>
                  </a:cubicBezTo>
                  <a:cubicBezTo>
                    <a:pt x="554132" y="286824"/>
                    <a:pt x="553435" y="288828"/>
                    <a:pt x="553435" y="289525"/>
                  </a:cubicBezTo>
                  <a:cubicBezTo>
                    <a:pt x="553435" y="290222"/>
                    <a:pt x="554132" y="292923"/>
                    <a:pt x="554132" y="293533"/>
                  </a:cubicBezTo>
                  <a:cubicBezTo>
                    <a:pt x="554132" y="294840"/>
                    <a:pt x="552041" y="296234"/>
                    <a:pt x="552041" y="296931"/>
                  </a:cubicBezTo>
                  <a:cubicBezTo>
                    <a:pt x="552041" y="298238"/>
                    <a:pt x="553435" y="300939"/>
                    <a:pt x="553435" y="301636"/>
                  </a:cubicBezTo>
                  <a:cubicBezTo>
                    <a:pt x="553435" y="302943"/>
                    <a:pt x="552041" y="304337"/>
                    <a:pt x="551344" y="305034"/>
                  </a:cubicBezTo>
                  <a:cubicBezTo>
                    <a:pt x="551344" y="305731"/>
                    <a:pt x="550647" y="307735"/>
                    <a:pt x="550647" y="308432"/>
                  </a:cubicBezTo>
                  <a:cubicBezTo>
                    <a:pt x="551344" y="309129"/>
                    <a:pt x="552041" y="309739"/>
                    <a:pt x="552041" y="310436"/>
                  </a:cubicBezTo>
                  <a:cubicBezTo>
                    <a:pt x="552041" y="311133"/>
                    <a:pt x="550647" y="312440"/>
                    <a:pt x="549950" y="313137"/>
                  </a:cubicBezTo>
                  <a:cubicBezTo>
                    <a:pt x="549253" y="313834"/>
                    <a:pt x="548556" y="314531"/>
                    <a:pt x="547859" y="315141"/>
                  </a:cubicBezTo>
                  <a:lnTo>
                    <a:pt x="547859" y="317842"/>
                  </a:lnTo>
                  <a:cubicBezTo>
                    <a:pt x="548556" y="318539"/>
                    <a:pt x="550647" y="319148"/>
                    <a:pt x="550647" y="319846"/>
                  </a:cubicBezTo>
                  <a:cubicBezTo>
                    <a:pt x="551344" y="321153"/>
                    <a:pt x="552041" y="323853"/>
                    <a:pt x="552041" y="325248"/>
                  </a:cubicBezTo>
                  <a:cubicBezTo>
                    <a:pt x="552738" y="325944"/>
                    <a:pt x="552738" y="327948"/>
                    <a:pt x="552738" y="329255"/>
                  </a:cubicBezTo>
                  <a:cubicBezTo>
                    <a:pt x="553435" y="330562"/>
                    <a:pt x="553435" y="333960"/>
                    <a:pt x="553435" y="335354"/>
                  </a:cubicBezTo>
                  <a:cubicBezTo>
                    <a:pt x="553435" y="336748"/>
                    <a:pt x="553435" y="339362"/>
                    <a:pt x="552738" y="340756"/>
                  </a:cubicBezTo>
                  <a:cubicBezTo>
                    <a:pt x="552738" y="341453"/>
                    <a:pt x="552738" y="343457"/>
                    <a:pt x="552041" y="344154"/>
                  </a:cubicBezTo>
                  <a:cubicBezTo>
                    <a:pt x="552041" y="345461"/>
                    <a:pt x="551344" y="348162"/>
                    <a:pt x="550647" y="347552"/>
                  </a:cubicBezTo>
                  <a:cubicBezTo>
                    <a:pt x="549950" y="347552"/>
                    <a:pt x="550647" y="345548"/>
                    <a:pt x="550647" y="344851"/>
                  </a:cubicBezTo>
                  <a:lnTo>
                    <a:pt x="550647" y="341453"/>
                  </a:lnTo>
                  <a:cubicBezTo>
                    <a:pt x="550647" y="340146"/>
                    <a:pt x="551344" y="337445"/>
                    <a:pt x="551344" y="335354"/>
                  </a:cubicBezTo>
                  <a:cubicBezTo>
                    <a:pt x="550647" y="334657"/>
                    <a:pt x="549950" y="331956"/>
                    <a:pt x="549950" y="331346"/>
                  </a:cubicBezTo>
                  <a:cubicBezTo>
                    <a:pt x="549253" y="330039"/>
                    <a:pt x="548556" y="327948"/>
                    <a:pt x="547859" y="327948"/>
                  </a:cubicBezTo>
                  <a:cubicBezTo>
                    <a:pt x="547162" y="327948"/>
                    <a:pt x="546465" y="327948"/>
                    <a:pt x="546465" y="328645"/>
                  </a:cubicBezTo>
                  <a:cubicBezTo>
                    <a:pt x="545768" y="329343"/>
                    <a:pt x="547162" y="330649"/>
                    <a:pt x="547162" y="331346"/>
                  </a:cubicBezTo>
                  <a:cubicBezTo>
                    <a:pt x="547859" y="332653"/>
                    <a:pt x="548556" y="334047"/>
                    <a:pt x="548556" y="334744"/>
                  </a:cubicBezTo>
                  <a:cubicBezTo>
                    <a:pt x="548556" y="336051"/>
                    <a:pt x="548556" y="338142"/>
                    <a:pt x="547859" y="339449"/>
                  </a:cubicBezTo>
                  <a:lnTo>
                    <a:pt x="547859" y="348249"/>
                  </a:lnTo>
                  <a:cubicBezTo>
                    <a:pt x="548556" y="348946"/>
                    <a:pt x="549253" y="351647"/>
                    <a:pt x="549950" y="352257"/>
                  </a:cubicBezTo>
                  <a:cubicBezTo>
                    <a:pt x="549950" y="353564"/>
                    <a:pt x="551344" y="355655"/>
                    <a:pt x="552041" y="356962"/>
                  </a:cubicBezTo>
                  <a:cubicBezTo>
                    <a:pt x="552738" y="356962"/>
                    <a:pt x="554132" y="357659"/>
                    <a:pt x="554132" y="358269"/>
                  </a:cubicBezTo>
                  <a:cubicBezTo>
                    <a:pt x="555526" y="358966"/>
                    <a:pt x="558924" y="360970"/>
                    <a:pt x="560318" y="362277"/>
                  </a:cubicBezTo>
                  <a:cubicBezTo>
                    <a:pt x="561015" y="362974"/>
                    <a:pt x="562409" y="365675"/>
                    <a:pt x="563106" y="366285"/>
                  </a:cubicBezTo>
                  <a:cubicBezTo>
                    <a:pt x="563803" y="366981"/>
                    <a:pt x="564500" y="368289"/>
                    <a:pt x="564500" y="368986"/>
                  </a:cubicBezTo>
                  <a:cubicBezTo>
                    <a:pt x="565197" y="369683"/>
                    <a:pt x="565197" y="372384"/>
                    <a:pt x="565197" y="373690"/>
                  </a:cubicBezTo>
                  <a:cubicBezTo>
                    <a:pt x="565197" y="374387"/>
                    <a:pt x="565197" y="377088"/>
                    <a:pt x="565894" y="377698"/>
                  </a:cubicBezTo>
                  <a:cubicBezTo>
                    <a:pt x="565894" y="378395"/>
                    <a:pt x="566591" y="380399"/>
                    <a:pt x="567288" y="380399"/>
                  </a:cubicBezTo>
                  <a:cubicBezTo>
                    <a:pt x="567985" y="380399"/>
                    <a:pt x="569379" y="379702"/>
                    <a:pt x="570076" y="379702"/>
                  </a:cubicBezTo>
                  <a:cubicBezTo>
                    <a:pt x="570076" y="379005"/>
                    <a:pt x="570773" y="377001"/>
                    <a:pt x="570773" y="376304"/>
                  </a:cubicBezTo>
                  <a:cubicBezTo>
                    <a:pt x="570773" y="375607"/>
                    <a:pt x="570076" y="374910"/>
                    <a:pt x="570076" y="374300"/>
                  </a:cubicBezTo>
                  <a:cubicBezTo>
                    <a:pt x="569379" y="373603"/>
                    <a:pt x="567985" y="372296"/>
                    <a:pt x="567985" y="370902"/>
                  </a:cubicBezTo>
                  <a:cubicBezTo>
                    <a:pt x="567985" y="370902"/>
                    <a:pt x="568682" y="370205"/>
                    <a:pt x="568682" y="369595"/>
                  </a:cubicBezTo>
                  <a:cubicBezTo>
                    <a:pt x="569379" y="368898"/>
                    <a:pt x="571470" y="368898"/>
                    <a:pt x="572864" y="368898"/>
                  </a:cubicBezTo>
                  <a:cubicBezTo>
                    <a:pt x="573562" y="368201"/>
                    <a:pt x="575653" y="368201"/>
                    <a:pt x="576263" y="367591"/>
                  </a:cubicBezTo>
                  <a:cubicBezTo>
                    <a:pt x="576872" y="366981"/>
                    <a:pt x="576959" y="364891"/>
                    <a:pt x="576959" y="364194"/>
                  </a:cubicBezTo>
                  <a:cubicBezTo>
                    <a:pt x="576959" y="363496"/>
                    <a:pt x="575565" y="362190"/>
                    <a:pt x="575565" y="361493"/>
                  </a:cubicBezTo>
                  <a:lnTo>
                    <a:pt x="575565" y="358095"/>
                  </a:lnTo>
                  <a:cubicBezTo>
                    <a:pt x="576263" y="356788"/>
                    <a:pt x="578354" y="356091"/>
                    <a:pt x="578354" y="355394"/>
                  </a:cubicBezTo>
                  <a:cubicBezTo>
                    <a:pt x="579050" y="354087"/>
                    <a:pt x="578354" y="351996"/>
                    <a:pt x="578354" y="351386"/>
                  </a:cubicBezTo>
                  <a:cubicBezTo>
                    <a:pt x="578354" y="350776"/>
                    <a:pt x="576959" y="349992"/>
                    <a:pt x="577657" y="349382"/>
                  </a:cubicBezTo>
                  <a:cubicBezTo>
                    <a:pt x="577657" y="348685"/>
                    <a:pt x="579748" y="348685"/>
                    <a:pt x="580445" y="348075"/>
                  </a:cubicBezTo>
                  <a:cubicBezTo>
                    <a:pt x="580445" y="347378"/>
                    <a:pt x="579748" y="346768"/>
                    <a:pt x="579050" y="346071"/>
                  </a:cubicBezTo>
                  <a:cubicBezTo>
                    <a:pt x="579050" y="346071"/>
                    <a:pt x="578354" y="345374"/>
                    <a:pt x="577657" y="345374"/>
                  </a:cubicBezTo>
                  <a:cubicBezTo>
                    <a:pt x="576959" y="346071"/>
                    <a:pt x="576263" y="346681"/>
                    <a:pt x="575565" y="346681"/>
                  </a:cubicBezTo>
                  <a:cubicBezTo>
                    <a:pt x="574868" y="347378"/>
                    <a:pt x="573474" y="346681"/>
                    <a:pt x="573474" y="345984"/>
                  </a:cubicBezTo>
                  <a:cubicBezTo>
                    <a:pt x="572778" y="345287"/>
                    <a:pt x="572778" y="343980"/>
                    <a:pt x="572080" y="343980"/>
                  </a:cubicBezTo>
                  <a:cubicBezTo>
                    <a:pt x="571383" y="343283"/>
                    <a:pt x="569292" y="343283"/>
                    <a:pt x="568682" y="343980"/>
                  </a:cubicBezTo>
                  <a:cubicBezTo>
                    <a:pt x="567985" y="343980"/>
                    <a:pt x="566591" y="344677"/>
                    <a:pt x="565894" y="344677"/>
                  </a:cubicBezTo>
                  <a:cubicBezTo>
                    <a:pt x="565197" y="344677"/>
                    <a:pt x="563803" y="343980"/>
                    <a:pt x="563106" y="343980"/>
                  </a:cubicBezTo>
                  <a:cubicBezTo>
                    <a:pt x="562409" y="342673"/>
                    <a:pt x="561015" y="340582"/>
                    <a:pt x="561712" y="339972"/>
                  </a:cubicBezTo>
                  <a:cubicBezTo>
                    <a:pt x="561712" y="339275"/>
                    <a:pt x="563803" y="339275"/>
                    <a:pt x="564500" y="338578"/>
                  </a:cubicBezTo>
                  <a:cubicBezTo>
                    <a:pt x="565894" y="338578"/>
                    <a:pt x="567288" y="339275"/>
                    <a:pt x="568682" y="339275"/>
                  </a:cubicBezTo>
                  <a:cubicBezTo>
                    <a:pt x="569379" y="338578"/>
                    <a:pt x="570773" y="337968"/>
                    <a:pt x="571470" y="337271"/>
                  </a:cubicBezTo>
                  <a:cubicBezTo>
                    <a:pt x="572864" y="337271"/>
                    <a:pt x="575565" y="336574"/>
                    <a:pt x="576263" y="335877"/>
                  </a:cubicBezTo>
                  <a:cubicBezTo>
                    <a:pt x="577657" y="335877"/>
                    <a:pt x="579050" y="335877"/>
                    <a:pt x="579660" y="336574"/>
                  </a:cubicBezTo>
                  <a:cubicBezTo>
                    <a:pt x="580358" y="336574"/>
                    <a:pt x="581752" y="337968"/>
                    <a:pt x="582449" y="338578"/>
                  </a:cubicBezTo>
                  <a:cubicBezTo>
                    <a:pt x="582449" y="339275"/>
                    <a:pt x="583145" y="339972"/>
                    <a:pt x="583145" y="340582"/>
                  </a:cubicBezTo>
                  <a:cubicBezTo>
                    <a:pt x="583145" y="341192"/>
                    <a:pt x="582449" y="341889"/>
                    <a:pt x="582449" y="342586"/>
                  </a:cubicBezTo>
                  <a:cubicBezTo>
                    <a:pt x="582449" y="343283"/>
                    <a:pt x="583843" y="344590"/>
                    <a:pt x="583843" y="345287"/>
                  </a:cubicBezTo>
                  <a:cubicBezTo>
                    <a:pt x="583843" y="345984"/>
                    <a:pt x="583145" y="346594"/>
                    <a:pt x="583145" y="347291"/>
                  </a:cubicBezTo>
                  <a:cubicBezTo>
                    <a:pt x="583145" y="347988"/>
                    <a:pt x="583843" y="349295"/>
                    <a:pt x="584540" y="349992"/>
                  </a:cubicBezTo>
                  <a:cubicBezTo>
                    <a:pt x="584540" y="349992"/>
                    <a:pt x="585934" y="351386"/>
                    <a:pt x="586631" y="351386"/>
                  </a:cubicBezTo>
                  <a:cubicBezTo>
                    <a:pt x="587328" y="351386"/>
                    <a:pt x="588722" y="351386"/>
                    <a:pt x="589419" y="350689"/>
                  </a:cubicBezTo>
                  <a:cubicBezTo>
                    <a:pt x="590116" y="350689"/>
                    <a:pt x="591510" y="348685"/>
                    <a:pt x="591510" y="347988"/>
                  </a:cubicBezTo>
                  <a:cubicBezTo>
                    <a:pt x="591510" y="347291"/>
                    <a:pt x="590116" y="345984"/>
                    <a:pt x="589419" y="345287"/>
                  </a:cubicBezTo>
                  <a:cubicBezTo>
                    <a:pt x="588722" y="344590"/>
                    <a:pt x="587328" y="343980"/>
                    <a:pt x="587328" y="343283"/>
                  </a:cubicBezTo>
                  <a:cubicBezTo>
                    <a:pt x="586631" y="342586"/>
                    <a:pt x="586631" y="341279"/>
                    <a:pt x="586631" y="340582"/>
                  </a:cubicBezTo>
                  <a:cubicBezTo>
                    <a:pt x="587328" y="340582"/>
                    <a:pt x="588025" y="339275"/>
                    <a:pt x="588722" y="339275"/>
                  </a:cubicBezTo>
                  <a:cubicBezTo>
                    <a:pt x="589419" y="339275"/>
                    <a:pt x="589419" y="339972"/>
                    <a:pt x="590116" y="339972"/>
                  </a:cubicBezTo>
                  <a:cubicBezTo>
                    <a:pt x="590813" y="340669"/>
                    <a:pt x="592207" y="341279"/>
                    <a:pt x="592904" y="341279"/>
                  </a:cubicBezTo>
                  <a:lnTo>
                    <a:pt x="595692" y="341279"/>
                  </a:lnTo>
                  <a:cubicBezTo>
                    <a:pt x="596389" y="341279"/>
                    <a:pt x="597086" y="341976"/>
                    <a:pt x="597783" y="342586"/>
                  </a:cubicBezTo>
                  <a:cubicBezTo>
                    <a:pt x="597783" y="343283"/>
                    <a:pt x="597086" y="345287"/>
                    <a:pt x="597086" y="345984"/>
                  </a:cubicBezTo>
                  <a:cubicBezTo>
                    <a:pt x="597086" y="345984"/>
                    <a:pt x="597783" y="347291"/>
                    <a:pt x="598480" y="347291"/>
                  </a:cubicBezTo>
                  <a:lnTo>
                    <a:pt x="598480" y="349992"/>
                  </a:lnTo>
                  <a:cubicBezTo>
                    <a:pt x="597783" y="350689"/>
                    <a:pt x="597783" y="351386"/>
                    <a:pt x="597783" y="351386"/>
                  </a:cubicBezTo>
                  <a:cubicBezTo>
                    <a:pt x="597086" y="352083"/>
                    <a:pt x="597086" y="353390"/>
                    <a:pt x="596389" y="354087"/>
                  </a:cubicBezTo>
                  <a:cubicBezTo>
                    <a:pt x="596389" y="354784"/>
                    <a:pt x="595692" y="355394"/>
                    <a:pt x="595692" y="356091"/>
                  </a:cubicBezTo>
                  <a:cubicBezTo>
                    <a:pt x="595692" y="356788"/>
                    <a:pt x="594995" y="357398"/>
                    <a:pt x="594995" y="358095"/>
                  </a:cubicBezTo>
                  <a:cubicBezTo>
                    <a:pt x="594298" y="358095"/>
                    <a:pt x="592904" y="358792"/>
                    <a:pt x="592904" y="359401"/>
                  </a:cubicBezTo>
                  <a:cubicBezTo>
                    <a:pt x="592207" y="360099"/>
                    <a:pt x="592904" y="361405"/>
                    <a:pt x="592207" y="362800"/>
                  </a:cubicBezTo>
                  <a:cubicBezTo>
                    <a:pt x="592207" y="362800"/>
                    <a:pt x="590813" y="363496"/>
                    <a:pt x="590116" y="363496"/>
                  </a:cubicBezTo>
                  <a:cubicBezTo>
                    <a:pt x="589419" y="364194"/>
                    <a:pt x="588025" y="366197"/>
                    <a:pt x="588025" y="366895"/>
                  </a:cubicBezTo>
                  <a:cubicBezTo>
                    <a:pt x="587328" y="367591"/>
                    <a:pt x="587328" y="369595"/>
                    <a:pt x="587328" y="370292"/>
                  </a:cubicBezTo>
                  <a:cubicBezTo>
                    <a:pt x="587328" y="370990"/>
                    <a:pt x="586631" y="372296"/>
                    <a:pt x="586631" y="372993"/>
                  </a:cubicBezTo>
                  <a:cubicBezTo>
                    <a:pt x="585934" y="374300"/>
                    <a:pt x="585237" y="375694"/>
                    <a:pt x="585237" y="377001"/>
                  </a:cubicBezTo>
                  <a:cubicBezTo>
                    <a:pt x="584540" y="377698"/>
                    <a:pt x="583843" y="378308"/>
                    <a:pt x="583145" y="379005"/>
                  </a:cubicBezTo>
                  <a:cubicBezTo>
                    <a:pt x="582449" y="379702"/>
                    <a:pt x="581054" y="380312"/>
                    <a:pt x="581054" y="380312"/>
                  </a:cubicBezTo>
                  <a:cubicBezTo>
                    <a:pt x="580358" y="381009"/>
                    <a:pt x="580358" y="382316"/>
                    <a:pt x="579660" y="383013"/>
                  </a:cubicBezTo>
                  <a:cubicBezTo>
                    <a:pt x="579660" y="384320"/>
                    <a:pt x="578963" y="385714"/>
                    <a:pt x="578266" y="386411"/>
                  </a:cubicBezTo>
                  <a:cubicBezTo>
                    <a:pt x="578266" y="387108"/>
                    <a:pt x="577569" y="388415"/>
                    <a:pt x="576872" y="389112"/>
                  </a:cubicBezTo>
                  <a:cubicBezTo>
                    <a:pt x="576175" y="389809"/>
                    <a:pt x="575478" y="390419"/>
                    <a:pt x="575478" y="391116"/>
                  </a:cubicBezTo>
                  <a:cubicBezTo>
                    <a:pt x="574781" y="391116"/>
                    <a:pt x="574084" y="391813"/>
                    <a:pt x="573387" y="391813"/>
                  </a:cubicBezTo>
                  <a:cubicBezTo>
                    <a:pt x="573387" y="392510"/>
                    <a:pt x="572690" y="391813"/>
                    <a:pt x="572690" y="391813"/>
                  </a:cubicBezTo>
                  <a:cubicBezTo>
                    <a:pt x="571993" y="392510"/>
                    <a:pt x="572690" y="394514"/>
                    <a:pt x="573387" y="395211"/>
                  </a:cubicBezTo>
                  <a:cubicBezTo>
                    <a:pt x="573387" y="395908"/>
                    <a:pt x="574781" y="398609"/>
                    <a:pt x="575478" y="399219"/>
                  </a:cubicBezTo>
                  <a:cubicBezTo>
                    <a:pt x="576175" y="399916"/>
                    <a:pt x="577569" y="401223"/>
                    <a:pt x="578266" y="401223"/>
                  </a:cubicBezTo>
                  <a:cubicBezTo>
                    <a:pt x="579660" y="401920"/>
                    <a:pt x="582449" y="402530"/>
                    <a:pt x="583059" y="403924"/>
                  </a:cubicBezTo>
                  <a:cubicBezTo>
                    <a:pt x="583755" y="403924"/>
                    <a:pt x="584453" y="405928"/>
                    <a:pt x="585149" y="406625"/>
                  </a:cubicBezTo>
                  <a:cubicBezTo>
                    <a:pt x="585847" y="407322"/>
                    <a:pt x="587240" y="407932"/>
                    <a:pt x="587938" y="408628"/>
                  </a:cubicBezTo>
                  <a:cubicBezTo>
                    <a:pt x="588635" y="409326"/>
                    <a:pt x="590726" y="409936"/>
                    <a:pt x="591335" y="411330"/>
                  </a:cubicBezTo>
                  <a:cubicBezTo>
                    <a:pt x="591335" y="411330"/>
                    <a:pt x="590639" y="413333"/>
                    <a:pt x="591335" y="413333"/>
                  </a:cubicBezTo>
                  <a:cubicBezTo>
                    <a:pt x="591335" y="414031"/>
                    <a:pt x="593427" y="414728"/>
                    <a:pt x="593427" y="415337"/>
                  </a:cubicBezTo>
                  <a:cubicBezTo>
                    <a:pt x="594821" y="416034"/>
                    <a:pt x="596912" y="418038"/>
                    <a:pt x="597609" y="418735"/>
                  </a:cubicBezTo>
                  <a:cubicBezTo>
                    <a:pt x="599003" y="420042"/>
                    <a:pt x="601094" y="422743"/>
                    <a:pt x="602401" y="424137"/>
                  </a:cubicBezTo>
                  <a:cubicBezTo>
                    <a:pt x="603795" y="426141"/>
                    <a:pt x="605799" y="430236"/>
                    <a:pt x="606496" y="431543"/>
                  </a:cubicBezTo>
                  <a:cubicBezTo>
                    <a:pt x="607890" y="433547"/>
                    <a:pt x="609284" y="436945"/>
                    <a:pt x="610591" y="438949"/>
                  </a:cubicBezTo>
                  <a:cubicBezTo>
                    <a:pt x="611985" y="439646"/>
                    <a:pt x="614076" y="441650"/>
                    <a:pt x="614686" y="442957"/>
                  </a:cubicBezTo>
                  <a:cubicBezTo>
                    <a:pt x="616080" y="443654"/>
                    <a:pt x="616777" y="446355"/>
                    <a:pt x="618171" y="447662"/>
                  </a:cubicBezTo>
                  <a:cubicBezTo>
                    <a:pt x="618868" y="449056"/>
                    <a:pt x="621569" y="451060"/>
                    <a:pt x="622963" y="452367"/>
                  </a:cubicBezTo>
                  <a:cubicBezTo>
                    <a:pt x="623660" y="453064"/>
                    <a:pt x="626361" y="455765"/>
                    <a:pt x="627755" y="457072"/>
                  </a:cubicBezTo>
                  <a:cubicBezTo>
                    <a:pt x="628452" y="458379"/>
                    <a:pt x="630543" y="459773"/>
                    <a:pt x="631240" y="460470"/>
                  </a:cubicBezTo>
                  <a:cubicBezTo>
                    <a:pt x="631937" y="461167"/>
                    <a:pt x="632634" y="461776"/>
                    <a:pt x="633331" y="462474"/>
                  </a:cubicBezTo>
                  <a:lnTo>
                    <a:pt x="633331" y="463780"/>
                  </a:lnTo>
                  <a:cubicBezTo>
                    <a:pt x="634028" y="464477"/>
                    <a:pt x="634725" y="465784"/>
                    <a:pt x="634725" y="466481"/>
                  </a:cubicBezTo>
                  <a:cubicBezTo>
                    <a:pt x="634725" y="467178"/>
                    <a:pt x="635422" y="469182"/>
                    <a:pt x="636119" y="470489"/>
                  </a:cubicBezTo>
                  <a:cubicBezTo>
                    <a:pt x="636119" y="470489"/>
                    <a:pt x="636119" y="471796"/>
                    <a:pt x="636816" y="471796"/>
                  </a:cubicBezTo>
                  <a:cubicBezTo>
                    <a:pt x="637513" y="471796"/>
                    <a:pt x="637513" y="471099"/>
                    <a:pt x="637513" y="470489"/>
                  </a:cubicBezTo>
                  <a:cubicBezTo>
                    <a:pt x="638210" y="469792"/>
                    <a:pt x="638210" y="469182"/>
                    <a:pt x="638210" y="468485"/>
                  </a:cubicBezTo>
                  <a:cubicBezTo>
                    <a:pt x="638210" y="467788"/>
                    <a:pt x="638210" y="466481"/>
                    <a:pt x="638907" y="466481"/>
                  </a:cubicBezTo>
                  <a:lnTo>
                    <a:pt x="642305" y="466481"/>
                  </a:lnTo>
                  <a:cubicBezTo>
                    <a:pt x="643002" y="466481"/>
                    <a:pt x="643699" y="465784"/>
                    <a:pt x="644396" y="465175"/>
                  </a:cubicBezTo>
                  <a:cubicBezTo>
                    <a:pt x="645093" y="465175"/>
                    <a:pt x="646487" y="464477"/>
                    <a:pt x="646487" y="463868"/>
                  </a:cubicBezTo>
                  <a:cubicBezTo>
                    <a:pt x="647184" y="463170"/>
                    <a:pt x="647882" y="461167"/>
                    <a:pt x="647882" y="459860"/>
                  </a:cubicBezTo>
                  <a:cubicBezTo>
                    <a:pt x="647882" y="458553"/>
                    <a:pt x="646487" y="455852"/>
                    <a:pt x="645790" y="455155"/>
                  </a:cubicBezTo>
                  <a:cubicBezTo>
                    <a:pt x="645093" y="454458"/>
                    <a:pt x="643699" y="453151"/>
                    <a:pt x="643002" y="452454"/>
                  </a:cubicBezTo>
                  <a:cubicBezTo>
                    <a:pt x="642305" y="452454"/>
                    <a:pt x="641608" y="451147"/>
                    <a:pt x="641608" y="450450"/>
                  </a:cubicBezTo>
                  <a:cubicBezTo>
                    <a:pt x="641608" y="449753"/>
                    <a:pt x="642305" y="448446"/>
                    <a:pt x="643002" y="447749"/>
                  </a:cubicBezTo>
                  <a:cubicBezTo>
                    <a:pt x="643699" y="447052"/>
                    <a:pt x="645093" y="447749"/>
                    <a:pt x="645093" y="447052"/>
                  </a:cubicBezTo>
                  <a:cubicBezTo>
                    <a:pt x="645790" y="446355"/>
                    <a:pt x="645790" y="445048"/>
                    <a:pt x="646487" y="444351"/>
                  </a:cubicBezTo>
                  <a:cubicBezTo>
                    <a:pt x="646487" y="443654"/>
                    <a:pt x="647882" y="443044"/>
                    <a:pt x="648578" y="442347"/>
                  </a:cubicBezTo>
                  <a:cubicBezTo>
                    <a:pt x="649276" y="442347"/>
                    <a:pt x="649972" y="443044"/>
                    <a:pt x="650669" y="443044"/>
                  </a:cubicBezTo>
                  <a:lnTo>
                    <a:pt x="653458" y="443044"/>
                  </a:lnTo>
                  <a:cubicBezTo>
                    <a:pt x="654155" y="443741"/>
                    <a:pt x="654155" y="444351"/>
                    <a:pt x="653458" y="445048"/>
                  </a:cubicBezTo>
                  <a:lnTo>
                    <a:pt x="652063" y="445048"/>
                  </a:lnTo>
                  <a:cubicBezTo>
                    <a:pt x="651367" y="445745"/>
                    <a:pt x="651367" y="446355"/>
                    <a:pt x="650669" y="447052"/>
                  </a:cubicBezTo>
                  <a:cubicBezTo>
                    <a:pt x="650669" y="447749"/>
                    <a:pt x="650669" y="449056"/>
                    <a:pt x="651367" y="449753"/>
                  </a:cubicBezTo>
                  <a:cubicBezTo>
                    <a:pt x="651367" y="449753"/>
                    <a:pt x="652063" y="450450"/>
                    <a:pt x="652761" y="450450"/>
                  </a:cubicBezTo>
                  <a:cubicBezTo>
                    <a:pt x="652761" y="451147"/>
                    <a:pt x="654155" y="451147"/>
                    <a:pt x="654852" y="451757"/>
                  </a:cubicBezTo>
                  <a:cubicBezTo>
                    <a:pt x="655549" y="451757"/>
                    <a:pt x="656246" y="453064"/>
                    <a:pt x="656246" y="453761"/>
                  </a:cubicBezTo>
                  <a:cubicBezTo>
                    <a:pt x="656246" y="454458"/>
                    <a:pt x="656943" y="456462"/>
                    <a:pt x="656943" y="457159"/>
                  </a:cubicBezTo>
                  <a:lnTo>
                    <a:pt x="656943" y="464565"/>
                  </a:lnTo>
                  <a:cubicBezTo>
                    <a:pt x="656943" y="465871"/>
                    <a:pt x="657640" y="467963"/>
                    <a:pt x="657640" y="469270"/>
                  </a:cubicBezTo>
                  <a:cubicBezTo>
                    <a:pt x="657640" y="469966"/>
                    <a:pt x="656943" y="471273"/>
                    <a:pt x="656943" y="472667"/>
                  </a:cubicBezTo>
                  <a:cubicBezTo>
                    <a:pt x="656943" y="473365"/>
                    <a:pt x="657640" y="475368"/>
                    <a:pt x="656943" y="476065"/>
                  </a:cubicBezTo>
                  <a:cubicBezTo>
                    <a:pt x="656943" y="476762"/>
                    <a:pt x="654852" y="476762"/>
                    <a:pt x="654852" y="476065"/>
                  </a:cubicBezTo>
                  <a:cubicBezTo>
                    <a:pt x="654155" y="476065"/>
                    <a:pt x="654155" y="474061"/>
                    <a:pt x="653458" y="473365"/>
                  </a:cubicBezTo>
                  <a:cubicBezTo>
                    <a:pt x="653458" y="472667"/>
                    <a:pt x="651367" y="472058"/>
                    <a:pt x="650669" y="472058"/>
                  </a:cubicBezTo>
                  <a:lnTo>
                    <a:pt x="647882" y="472058"/>
                  </a:lnTo>
                  <a:cubicBezTo>
                    <a:pt x="647184" y="472755"/>
                    <a:pt x="646487" y="473365"/>
                    <a:pt x="646487" y="474061"/>
                  </a:cubicBezTo>
                  <a:cubicBezTo>
                    <a:pt x="646487" y="474759"/>
                    <a:pt x="647184" y="476065"/>
                    <a:pt x="647184" y="476762"/>
                  </a:cubicBezTo>
                  <a:cubicBezTo>
                    <a:pt x="647882" y="476762"/>
                    <a:pt x="649276" y="478069"/>
                    <a:pt x="649276" y="478069"/>
                  </a:cubicBezTo>
                  <a:cubicBezTo>
                    <a:pt x="649972" y="478766"/>
                    <a:pt x="651367" y="479376"/>
                    <a:pt x="652063" y="480073"/>
                  </a:cubicBezTo>
                  <a:cubicBezTo>
                    <a:pt x="652761" y="480770"/>
                    <a:pt x="653458" y="482077"/>
                    <a:pt x="654155" y="482774"/>
                  </a:cubicBezTo>
                  <a:cubicBezTo>
                    <a:pt x="654852" y="484081"/>
                    <a:pt x="655549" y="486172"/>
                    <a:pt x="656246" y="487479"/>
                  </a:cubicBezTo>
                  <a:cubicBezTo>
                    <a:pt x="656246" y="488786"/>
                    <a:pt x="656943" y="490877"/>
                    <a:pt x="657640" y="491487"/>
                  </a:cubicBezTo>
                  <a:lnTo>
                    <a:pt x="657640" y="494885"/>
                  </a:lnTo>
                  <a:cubicBezTo>
                    <a:pt x="658337" y="495582"/>
                    <a:pt x="659034" y="496192"/>
                    <a:pt x="659731" y="496192"/>
                  </a:cubicBezTo>
                  <a:cubicBezTo>
                    <a:pt x="660428" y="496192"/>
                    <a:pt x="661822" y="496192"/>
                    <a:pt x="661822" y="495495"/>
                  </a:cubicBezTo>
                  <a:cubicBezTo>
                    <a:pt x="662519" y="494798"/>
                    <a:pt x="662519" y="493491"/>
                    <a:pt x="663216" y="492794"/>
                  </a:cubicBezTo>
                  <a:cubicBezTo>
                    <a:pt x="663913" y="492097"/>
                    <a:pt x="665307" y="492097"/>
                    <a:pt x="666004" y="491487"/>
                  </a:cubicBezTo>
                  <a:cubicBezTo>
                    <a:pt x="666701" y="491487"/>
                    <a:pt x="667398" y="491487"/>
                    <a:pt x="668095" y="492184"/>
                  </a:cubicBezTo>
                  <a:cubicBezTo>
                    <a:pt x="668095" y="492184"/>
                    <a:pt x="668095" y="493491"/>
                    <a:pt x="668792" y="494188"/>
                  </a:cubicBezTo>
                  <a:cubicBezTo>
                    <a:pt x="669489" y="494188"/>
                    <a:pt x="670883" y="494885"/>
                    <a:pt x="671580" y="494885"/>
                  </a:cubicBezTo>
                  <a:lnTo>
                    <a:pt x="674368" y="494885"/>
                  </a:lnTo>
                  <a:cubicBezTo>
                    <a:pt x="674368" y="495582"/>
                    <a:pt x="675065" y="496889"/>
                    <a:pt x="675762" y="497586"/>
                  </a:cubicBezTo>
                  <a:cubicBezTo>
                    <a:pt x="676459" y="498283"/>
                    <a:pt x="677853" y="498283"/>
                    <a:pt x="678550" y="498283"/>
                  </a:cubicBezTo>
                  <a:cubicBezTo>
                    <a:pt x="679247" y="498980"/>
                    <a:pt x="680641" y="499590"/>
                    <a:pt x="680641" y="499590"/>
                  </a:cubicBezTo>
                  <a:cubicBezTo>
                    <a:pt x="681339" y="500287"/>
                    <a:pt x="682035" y="501594"/>
                    <a:pt x="682733" y="502291"/>
                  </a:cubicBezTo>
                  <a:cubicBezTo>
                    <a:pt x="683429" y="502291"/>
                    <a:pt x="684127" y="502988"/>
                    <a:pt x="684824" y="502988"/>
                  </a:cubicBezTo>
                  <a:cubicBezTo>
                    <a:pt x="685520" y="503685"/>
                    <a:pt x="686915" y="504295"/>
                    <a:pt x="687612" y="504992"/>
                  </a:cubicBezTo>
                  <a:cubicBezTo>
                    <a:pt x="689006" y="506299"/>
                    <a:pt x="691707" y="509697"/>
                    <a:pt x="692404" y="511091"/>
                  </a:cubicBezTo>
                  <a:cubicBezTo>
                    <a:pt x="693798" y="513095"/>
                    <a:pt x="695192" y="517800"/>
                    <a:pt x="695889" y="519891"/>
                  </a:cubicBezTo>
                  <a:cubicBezTo>
                    <a:pt x="696586" y="522592"/>
                    <a:pt x="698677" y="527993"/>
                    <a:pt x="699374" y="530694"/>
                  </a:cubicBezTo>
                  <a:cubicBezTo>
                    <a:pt x="699374" y="532001"/>
                    <a:pt x="700071" y="535399"/>
                    <a:pt x="700768" y="536793"/>
                  </a:cubicBezTo>
                  <a:cubicBezTo>
                    <a:pt x="701465" y="538100"/>
                    <a:pt x="702162" y="540191"/>
                    <a:pt x="703556" y="540801"/>
                  </a:cubicBezTo>
                  <a:cubicBezTo>
                    <a:pt x="704253" y="542108"/>
                    <a:pt x="705647" y="544199"/>
                    <a:pt x="707041" y="544809"/>
                  </a:cubicBezTo>
                  <a:lnTo>
                    <a:pt x="708435" y="545506"/>
                  </a:lnTo>
                  <a:cubicBezTo>
                    <a:pt x="709132" y="546203"/>
                    <a:pt x="708435" y="548207"/>
                    <a:pt x="709132" y="548904"/>
                  </a:cubicBezTo>
                  <a:cubicBezTo>
                    <a:pt x="709132" y="549601"/>
                    <a:pt x="710526" y="550211"/>
                    <a:pt x="711223" y="550908"/>
                  </a:cubicBezTo>
                  <a:cubicBezTo>
                    <a:pt x="711920" y="551605"/>
                    <a:pt x="712617" y="553609"/>
                    <a:pt x="713314" y="554306"/>
                  </a:cubicBezTo>
                  <a:cubicBezTo>
                    <a:pt x="714011" y="555003"/>
                    <a:pt x="715405" y="555613"/>
                    <a:pt x="716102" y="556310"/>
                  </a:cubicBezTo>
                  <a:cubicBezTo>
                    <a:pt x="716102" y="557617"/>
                    <a:pt x="716800" y="559708"/>
                    <a:pt x="717496" y="560318"/>
                  </a:cubicBezTo>
                  <a:cubicBezTo>
                    <a:pt x="718193" y="561015"/>
                    <a:pt x="719587" y="561625"/>
                    <a:pt x="720285" y="561625"/>
                  </a:cubicBezTo>
                  <a:cubicBezTo>
                    <a:pt x="720981" y="561625"/>
                    <a:pt x="720981" y="559621"/>
                    <a:pt x="721679" y="558924"/>
                  </a:cubicBezTo>
                  <a:cubicBezTo>
                    <a:pt x="721679" y="558227"/>
                    <a:pt x="720981" y="556223"/>
                    <a:pt x="721679" y="555526"/>
                  </a:cubicBezTo>
                  <a:cubicBezTo>
                    <a:pt x="722376" y="554829"/>
                    <a:pt x="724467" y="554219"/>
                    <a:pt x="725861" y="554219"/>
                  </a:cubicBezTo>
                  <a:cubicBezTo>
                    <a:pt x="726558" y="553522"/>
                    <a:pt x="728649" y="554219"/>
                    <a:pt x="730043" y="554219"/>
                  </a:cubicBezTo>
                  <a:cubicBezTo>
                    <a:pt x="730043" y="553522"/>
                    <a:pt x="731437" y="553522"/>
                    <a:pt x="731437" y="552912"/>
                  </a:cubicBezTo>
                  <a:cubicBezTo>
                    <a:pt x="732134" y="552912"/>
                    <a:pt x="733528" y="551605"/>
                    <a:pt x="734225" y="551605"/>
                  </a:cubicBezTo>
                  <a:cubicBezTo>
                    <a:pt x="734922" y="551605"/>
                    <a:pt x="736316" y="551605"/>
                    <a:pt x="736316" y="552302"/>
                  </a:cubicBezTo>
                  <a:cubicBezTo>
                    <a:pt x="737013" y="552302"/>
                    <a:pt x="737710" y="553609"/>
                    <a:pt x="737710" y="553609"/>
                  </a:cubicBezTo>
                  <a:cubicBezTo>
                    <a:pt x="738407" y="553609"/>
                    <a:pt x="739104" y="552912"/>
                    <a:pt x="739801" y="552302"/>
                  </a:cubicBezTo>
                  <a:cubicBezTo>
                    <a:pt x="740498" y="552302"/>
                    <a:pt x="741195" y="552302"/>
                    <a:pt x="741892" y="552999"/>
                  </a:cubicBezTo>
                  <a:cubicBezTo>
                    <a:pt x="741892" y="552999"/>
                    <a:pt x="742589" y="554306"/>
                    <a:pt x="743286" y="554306"/>
                  </a:cubicBezTo>
                  <a:lnTo>
                    <a:pt x="748775" y="554306"/>
                  </a:lnTo>
                  <a:cubicBezTo>
                    <a:pt x="749472" y="555003"/>
                    <a:pt x="750866" y="555613"/>
                    <a:pt x="750866" y="555613"/>
                  </a:cubicBezTo>
                  <a:cubicBezTo>
                    <a:pt x="752260" y="556310"/>
                    <a:pt x="755658" y="556920"/>
                    <a:pt x="756355" y="557617"/>
                  </a:cubicBezTo>
                  <a:cubicBezTo>
                    <a:pt x="757052" y="558314"/>
                    <a:pt x="757052" y="559621"/>
                    <a:pt x="757052" y="560318"/>
                  </a:cubicBezTo>
                  <a:cubicBezTo>
                    <a:pt x="757052" y="561015"/>
                    <a:pt x="756355" y="561625"/>
                    <a:pt x="756355" y="562322"/>
                  </a:cubicBezTo>
                  <a:cubicBezTo>
                    <a:pt x="756355" y="563019"/>
                    <a:pt x="758447" y="563629"/>
                    <a:pt x="758447" y="564326"/>
                  </a:cubicBezTo>
                  <a:cubicBezTo>
                    <a:pt x="758447" y="565023"/>
                    <a:pt x="757749" y="567027"/>
                    <a:pt x="758447" y="567724"/>
                  </a:cubicBezTo>
                  <a:cubicBezTo>
                    <a:pt x="758447" y="568421"/>
                    <a:pt x="760538" y="569031"/>
                    <a:pt x="761234" y="569031"/>
                  </a:cubicBezTo>
                  <a:cubicBezTo>
                    <a:pt x="762629" y="569728"/>
                    <a:pt x="764023" y="571035"/>
                    <a:pt x="765417" y="571731"/>
                  </a:cubicBezTo>
                  <a:cubicBezTo>
                    <a:pt x="766811" y="572429"/>
                    <a:pt x="769512" y="575130"/>
                    <a:pt x="770906" y="576436"/>
                  </a:cubicBezTo>
                  <a:cubicBezTo>
                    <a:pt x="771603" y="577134"/>
                    <a:pt x="772997" y="578440"/>
                    <a:pt x="773694" y="579835"/>
                  </a:cubicBezTo>
                  <a:cubicBezTo>
                    <a:pt x="773694" y="580531"/>
                    <a:pt x="773694" y="582535"/>
                    <a:pt x="774391" y="583232"/>
                  </a:cubicBezTo>
                  <a:cubicBezTo>
                    <a:pt x="774391" y="583232"/>
                    <a:pt x="775785" y="583930"/>
                    <a:pt x="776482" y="583930"/>
                  </a:cubicBezTo>
                  <a:cubicBezTo>
                    <a:pt x="776482" y="584626"/>
                    <a:pt x="777179" y="585324"/>
                    <a:pt x="777876" y="585933"/>
                  </a:cubicBezTo>
                  <a:cubicBezTo>
                    <a:pt x="777876" y="586630"/>
                    <a:pt x="777876" y="589331"/>
                    <a:pt x="778573" y="589941"/>
                  </a:cubicBezTo>
                  <a:cubicBezTo>
                    <a:pt x="779270" y="590638"/>
                    <a:pt x="780664" y="591248"/>
                    <a:pt x="781361" y="591945"/>
                  </a:cubicBezTo>
                  <a:cubicBezTo>
                    <a:pt x="781361" y="592642"/>
                    <a:pt x="782755" y="593252"/>
                    <a:pt x="783452" y="593949"/>
                  </a:cubicBezTo>
                  <a:cubicBezTo>
                    <a:pt x="784149" y="594646"/>
                    <a:pt x="784846" y="595256"/>
                    <a:pt x="785543" y="596650"/>
                  </a:cubicBezTo>
                  <a:lnTo>
                    <a:pt x="785543" y="598654"/>
                  </a:lnTo>
                  <a:cubicBezTo>
                    <a:pt x="786240" y="599351"/>
                    <a:pt x="787634" y="599961"/>
                    <a:pt x="787634" y="600658"/>
                  </a:cubicBezTo>
                  <a:cubicBezTo>
                    <a:pt x="788331" y="600658"/>
                    <a:pt x="787634" y="601965"/>
                    <a:pt x="788331" y="601965"/>
                  </a:cubicBezTo>
                  <a:cubicBezTo>
                    <a:pt x="788331" y="602662"/>
                    <a:pt x="789725" y="602662"/>
                    <a:pt x="790422" y="602662"/>
                  </a:cubicBezTo>
                  <a:cubicBezTo>
                    <a:pt x="791119" y="603359"/>
                    <a:pt x="791816" y="603969"/>
                    <a:pt x="791816" y="604666"/>
                  </a:cubicBezTo>
                  <a:lnTo>
                    <a:pt x="791816" y="606670"/>
                  </a:lnTo>
                  <a:cubicBezTo>
                    <a:pt x="791119" y="607367"/>
                    <a:pt x="789725" y="607367"/>
                    <a:pt x="789725" y="607977"/>
                  </a:cubicBezTo>
                  <a:cubicBezTo>
                    <a:pt x="789028" y="608674"/>
                    <a:pt x="788331" y="609981"/>
                    <a:pt x="788331" y="610678"/>
                  </a:cubicBezTo>
                  <a:cubicBezTo>
                    <a:pt x="788331" y="611375"/>
                    <a:pt x="787634" y="612682"/>
                    <a:pt x="787634" y="613378"/>
                  </a:cubicBezTo>
                  <a:cubicBezTo>
                    <a:pt x="787634" y="615383"/>
                    <a:pt x="787634" y="618083"/>
                    <a:pt x="788331" y="619478"/>
                  </a:cubicBezTo>
                  <a:cubicBezTo>
                    <a:pt x="788331" y="620175"/>
                    <a:pt x="789725" y="620784"/>
                    <a:pt x="789725" y="620784"/>
                  </a:cubicBezTo>
                  <a:cubicBezTo>
                    <a:pt x="790422" y="621482"/>
                    <a:pt x="791816" y="622788"/>
                    <a:pt x="792513" y="623485"/>
                  </a:cubicBezTo>
                  <a:cubicBezTo>
                    <a:pt x="792513" y="624182"/>
                    <a:pt x="793210" y="626186"/>
                    <a:pt x="793907" y="626883"/>
                  </a:cubicBezTo>
                  <a:cubicBezTo>
                    <a:pt x="793907" y="626883"/>
                    <a:pt x="795301" y="627580"/>
                    <a:pt x="795999" y="628190"/>
                  </a:cubicBezTo>
                  <a:lnTo>
                    <a:pt x="797393" y="628190"/>
                  </a:lnTo>
                  <a:cubicBezTo>
                    <a:pt x="798090" y="628887"/>
                    <a:pt x="798090" y="629497"/>
                    <a:pt x="798090" y="629497"/>
                  </a:cubicBezTo>
                  <a:cubicBezTo>
                    <a:pt x="798786" y="630194"/>
                    <a:pt x="800181" y="630804"/>
                    <a:pt x="800878" y="630804"/>
                  </a:cubicBezTo>
                  <a:cubicBezTo>
                    <a:pt x="801575" y="630804"/>
                    <a:pt x="803666" y="630107"/>
                    <a:pt x="804363" y="630107"/>
                  </a:cubicBezTo>
                  <a:lnTo>
                    <a:pt x="805757" y="629410"/>
                  </a:lnTo>
                  <a:cubicBezTo>
                    <a:pt x="806454" y="628713"/>
                    <a:pt x="808545" y="628713"/>
                    <a:pt x="809242" y="628713"/>
                  </a:cubicBezTo>
                  <a:lnTo>
                    <a:pt x="812030" y="628713"/>
                  </a:lnTo>
                  <a:cubicBezTo>
                    <a:pt x="812727" y="628016"/>
                    <a:pt x="814121" y="626709"/>
                    <a:pt x="815515" y="626012"/>
                  </a:cubicBezTo>
                  <a:lnTo>
                    <a:pt x="817606" y="626012"/>
                  </a:lnTo>
                  <a:cubicBezTo>
                    <a:pt x="818303" y="625315"/>
                    <a:pt x="819697" y="624618"/>
                    <a:pt x="820394" y="624008"/>
                  </a:cubicBezTo>
                  <a:cubicBezTo>
                    <a:pt x="821091" y="624008"/>
                    <a:pt x="821091" y="622004"/>
                    <a:pt x="821091" y="621307"/>
                  </a:cubicBezTo>
                  <a:cubicBezTo>
                    <a:pt x="821788" y="620610"/>
                    <a:pt x="822485" y="620000"/>
                    <a:pt x="823182" y="620000"/>
                  </a:cubicBezTo>
                  <a:cubicBezTo>
                    <a:pt x="823182" y="620000"/>
                    <a:pt x="823879" y="619303"/>
                    <a:pt x="824576" y="619303"/>
                  </a:cubicBezTo>
                  <a:lnTo>
                    <a:pt x="827364" y="619303"/>
                  </a:lnTo>
                  <a:lnTo>
                    <a:pt x="828758" y="620610"/>
                  </a:lnTo>
                  <a:cubicBezTo>
                    <a:pt x="829456" y="620610"/>
                    <a:pt x="830152" y="619303"/>
                    <a:pt x="830850" y="619303"/>
                  </a:cubicBezTo>
                  <a:cubicBezTo>
                    <a:pt x="832244" y="618606"/>
                    <a:pt x="833637" y="618606"/>
                    <a:pt x="834335" y="619303"/>
                  </a:cubicBezTo>
                  <a:cubicBezTo>
                    <a:pt x="835032" y="619303"/>
                    <a:pt x="836426" y="620000"/>
                    <a:pt x="837123" y="620610"/>
                  </a:cubicBezTo>
                  <a:cubicBezTo>
                    <a:pt x="837820" y="620610"/>
                    <a:pt x="839214" y="621307"/>
                    <a:pt x="839911" y="620610"/>
                  </a:cubicBezTo>
                  <a:cubicBezTo>
                    <a:pt x="840608" y="620610"/>
                    <a:pt x="842002" y="620610"/>
                    <a:pt x="842699" y="619913"/>
                  </a:cubicBezTo>
                  <a:cubicBezTo>
                    <a:pt x="843396" y="619216"/>
                    <a:pt x="843396" y="617909"/>
                    <a:pt x="844093" y="617212"/>
                  </a:cubicBezTo>
                  <a:cubicBezTo>
                    <a:pt x="844790" y="617212"/>
                    <a:pt x="845487" y="616515"/>
                    <a:pt x="846184" y="616515"/>
                  </a:cubicBezTo>
                  <a:cubicBezTo>
                    <a:pt x="846881" y="615818"/>
                    <a:pt x="848972" y="615208"/>
                    <a:pt x="849669" y="614511"/>
                  </a:cubicBezTo>
                  <a:cubicBezTo>
                    <a:pt x="850366" y="614511"/>
                    <a:pt x="851760" y="614511"/>
                    <a:pt x="852457" y="613814"/>
                  </a:cubicBezTo>
                  <a:cubicBezTo>
                    <a:pt x="852457" y="613814"/>
                    <a:pt x="853154" y="613117"/>
                    <a:pt x="853154" y="612507"/>
                  </a:cubicBezTo>
                  <a:cubicBezTo>
                    <a:pt x="853851" y="612507"/>
                    <a:pt x="853851" y="611810"/>
                    <a:pt x="853851" y="611113"/>
                  </a:cubicBezTo>
                  <a:cubicBezTo>
                    <a:pt x="853851" y="610416"/>
                    <a:pt x="853851" y="609806"/>
                    <a:pt x="853154" y="609109"/>
                  </a:cubicBezTo>
                  <a:lnTo>
                    <a:pt x="852457" y="608412"/>
                  </a:lnTo>
                  <a:cubicBezTo>
                    <a:pt x="852457" y="607715"/>
                    <a:pt x="853154" y="606408"/>
                    <a:pt x="853851" y="606408"/>
                  </a:cubicBezTo>
                  <a:cubicBezTo>
                    <a:pt x="854548" y="605711"/>
                    <a:pt x="855245" y="605711"/>
                    <a:pt x="855942" y="605711"/>
                  </a:cubicBezTo>
                  <a:cubicBezTo>
                    <a:pt x="856639" y="605711"/>
                    <a:pt x="857336" y="605711"/>
                    <a:pt x="857336" y="606408"/>
                  </a:cubicBezTo>
                  <a:cubicBezTo>
                    <a:pt x="858033" y="606408"/>
                    <a:pt x="858033" y="607715"/>
                    <a:pt x="858730" y="607715"/>
                  </a:cubicBezTo>
                  <a:cubicBezTo>
                    <a:pt x="858730" y="608412"/>
                    <a:pt x="860124" y="607715"/>
                    <a:pt x="860822" y="608412"/>
                  </a:cubicBezTo>
                  <a:cubicBezTo>
                    <a:pt x="860822" y="608412"/>
                    <a:pt x="861518" y="609109"/>
                    <a:pt x="862215" y="609109"/>
                  </a:cubicBezTo>
                  <a:cubicBezTo>
                    <a:pt x="862913" y="609109"/>
                    <a:pt x="864307" y="608412"/>
                    <a:pt x="864307" y="607802"/>
                  </a:cubicBezTo>
                  <a:lnTo>
                    <a:pt x="866398" y="605798"/>
                  </a:lnTo>
                  <a:cubicBezTo>
                    <a:pt x="866398" y="605102"/>
                    <a:pt x="867095" y="603795"/>
                    <a:pt x="867792" y="603097"/>
                  </a:cubicBezTo>
                  <a:cubicBezTo>
                    <a:pt x="867792" y="602401"/>
                    <a:pt x="869186" y="601791"/>
                    <a:pt x="869883" y="601094"/>
                  </a:cubicBezTo>
                  <a:cubicBezTo>
                    <a:pt x="870580" y="600397"/>
                    <a:pt x="871974" y="599700"/>
                    <a:pt x="871974" y="599090"/>
                  </a:cubicBezTo>
                  <a:cubicBezTo>
                    <a:pt x="872671" y="598393"/>
                    <a:pt x="872671" y="597696"/>
                    <a:pt x="872671" y="597086"/>
                  </a:cubicBezTo>
                  <a:cubicBezTo>
                    <a:pt x="873368" y="596389"/>
                    <a:pt x="873368" y="595082"/>
                    <a:pt x="874065" y="594385"/>
                  </a:cubicBezTo>
                  <a:cubicBezTo>
                    <a:pt x="874065" y="593688"/>
                    <a:pt x="874762" y="592381"/>
                    <a:pt x="875459" y="591684"/>
                  </a:cubicBezTo>
                  <a:cubicBezTo>
                    <a:pt x="876156" y="590987"/>
                    <a:pt x="877550" y="590377"/>
                    <a:pt x="878247" y="590377"/>
                  </a:cubicBezTo>
                  <a:cubicBezTo>
                    <a:pt x="878247" y="589680"/>
                    <a:pt x="878944" y="589070"/>
                    <a:pt x="878944" y="588373"/>
                  </a:cubicBezTo>
                  <a:cubicBezTo>
                    <a:pt x="879641" y="587676"/>
                    <a:pt x="879641" y="587066"/>
                    <a:pt x="879641" y="586369"/>
                  </a:cubicBezTo>
                  <a:cubicBezTo>
                    <a:pt x="879641" y="585672"/>
                    <a:pt x="879641" y="584365"/>
                    <a:pt x="878944" y="583668"/>
                  </a:cubicBezTo>
                  <a:cubicBezTo>
                    <a:pt x="878944" y="582971"/>
                    <a:pt x="877550" y="583668"/>
                    <a:pt x="877550" y="582971"/>
                  </a:cubicBezTo>
                  <a:cubicBezTo>
                    <a:pt x="876853" y="582971"/>
                    <a:pt x="876853" y="581664"/>
                    <a:pt x="876853" y="580967"/>
                  </a:cubicBezTo>
                  <a:cubicBezTo>
                    <a:pt x="876156" y="580270"/>
                    <a:pt x="876156" y="578963"/>
                    <a:pt x="876156" y="578266"/>
                  </a:cubicBezTo>
                  <a:cubicBezTo>
                    <a:pt x="876156" y="577569"/>
                    <a:pt x="875459" y="575565"/>
                    <a:pt x="874762" y="574868"/>
                  </a:cubicBezTo>
                  <a:cubicBezTo>
                    <a:pt x="874762" y="574868"/>
                    <a:pt x="873368" y="573561"/>
                    <a:pt x="873368" y="572864"/>
                  </a:cubicBezTo>
                  <a:cubicBezTo>
                    <a:pt x="873368" y="571557"/>
                    <a:pt x="874065" y="569466"/>
                    <a:pt x="874065" y="568159"/>
                  </a:cubicBezTo>
                  <a:cubicBezTo>
                    <a:pt x="874762" y="567462"/>
                    <a:pt x="875459" y="566852"/>
                    <a:pt x="876156" y="566155"/>
                  </a:cubicBezTo>
                  <a:lnTo>
                    <a:pt x="876156" y="563455"/>
                  </a:lnTo>
                  <a:cubicBezTo>
                    <a:pt x="876156" y="562757"/>
                    <a:pt x="874762" y="561450"/>
                    <a:pt x="874762" y="560056"/>
                  </a:cubicBezTo>
                  <a:cubicBezTo>
                    <a:pt x="874065" y="560056"/>
                    <a:pt x="874762" y="558662"/>
                    <a:pt x="874762" y="558053"/>
                  </a:cubicBezTo>
                  <a:cubicBezTo>
                    <a:pt x="875459" y="557355"/>
                    <a:pt x="876853" y="555352"/>
                    <a:pt x="877550" y="554655"/>
                  </a:cubicBezTo>
                  <a:cubicBezTo>
                    <a:pt x="878247" y="553958"/>
                    <a:pt x="878944" y="551954"/>
                    <a:pt x="878944" y="551257"/>
                  </a:cubicBezTo>
                  <a:cubicBezTo>
                    <a:pt x="878944" y="549863"/>
                    <a:pt x="878247" y="547859"/>
                    <a:pt x="878247" y="547162"/>
                  </a:cubicBezTo>
                  <a:cubicBezTo>
                    <a:pt x="878247" y="546465"/>
                    <a:pt x="878944" y="545158"/>
                    <a:pt x="878944" y="544461"/>
                  </a:cubicBezTo>
                  <a:cubicBezTo>
                    <a:pt x="879641" y="543764"/>
                    <a:pt x="880338" y="542457"/>
                    <a:pt x="881035" y="541760"/>
                  </a:cubicBezTo>
                  <a:cubicBezTo>
                    <a:pt x="881035" y="541760"/>
                    <a:pt x="883126" y="541063"/>
                    <a:pt x="883823" y="540453"/>
                  </a:cubicBezTo>
                  <a:cubicBezTo>
                    <a:pt x="884520" y="540453"/>
                    <a:pt x="885217" y="541150"/>
                    <a:pt x="885914" y="541150"/>
                  </a:cubicBezTo>
                  <a:cubicBezTo>
                    <a:pt x="886611" y="541847"/>
                    <a:pt x="886611" y="542457"/>
                    <a:pt x="886611" y="543154"/>
                  </a:cubicBezTo>
                  <a:lnTo>
                    <a:pt x="886611" y="548556"/>
                  </a:lnTo>
                  <a:cubicBezTo>
                    <a:pt x="886611" y="549253"/>
                    <a:pt x="887308" y="550560"/>
                    <a:pt x="888005" y="550560"/>
                  </a:cubicBezTo>
                  <a:cubicBezTo>
                    <a:pt x="888702" y="550560"/>
                    <a:pt x="889399" y="549165"/>
                    <a:pt x="890096" y="548556"/>
                  </a:cubicBezTo>
                  <a:lnTo>
                    <a:pt x="890096" y="544548"/>
                  </a:lnTo>
                  <a:close/>
                </a:path>
              </a:pathLst>
            </a:custGeom>
            <a:solidFill>
              <a:srgbClr val="90B9FF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lIns="594360" tIns="91440"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FL</a:t>
              </a:r>
              <a:endParaRPr lang="en-US" sz="2800" dirty="0"/>
            </a:p>
          </p:txBody>
        </p:sp>
      </p:grpSp>
      <p:sp>
        <p:nvSpPr>
          <p:cNvPr id="153" name="Freeform: Shape 46">
            <a:extLst>
              <a:ext uri="{FF2B5EF4-FFF2-40B4-BE49-F238E27FC236}">
                <a16:creationId xmlns:a16="http://schemas.microsoft.com/office/drawing/2014/main" id="{5CF6F642-DFB5-D3E6-E281-E48D3BBE8E10}"/>
              </a:ext>
            </a:extLst>
          </p:cNvPr>
          <p:cNvSpPr/>
          <p:nvPr/>
        </p:nvSpPr>
        <p:spPr>
          <a:xfrm>
            <a:off x="4526765" y="3897047"/>
            <a:ext cx="836201" cy="659060"/>
          </a:xfrm>
          <a:custGeom>
            <a:avLst/>
            <a:gdLst>
              <a:gd name="connsiteX0" fmla="*/ 555700 w 557617"/>
              <a:gd name="connsiteY0" fmla="*/ 423353 h 461999"/>
              <a:gd name="connsiteX1" fmla="*/ 552912 w 557617"/>
              <a:gd name="connsiteY1" fmla="*/ 420652 h 461999"/>
              <a:gd name="connsiteX2" fmla="*/ 551518 w 557617"/>
              <a:gd name="connsiteY2" fmla="*/ 418648 h 461999"/>
              <a:gd name="connsiteX3" fmla="*/ 548033 w 557617"/>
              <a:gd name="connsiteY3" fmla="*/ 419955 h 461999"/>
              <a:gd name="connsiteX4" fmla="*/ 546639 w 557617"/>
              <a:gd name="connsiteY4" fmla="*/ 422656 h 461999"/>
              <a:gd name="connsiteX5" fmla="*/ 543851 w 557617"/>
              <a:gd name="connsiteY5" fmla="*/ 422656 h 461999"/>
              <a:gd name="connsiteX6" fmla="*/ 542457 w 557617"/>
              <a:gd name="connsiteY6" fmla="*/ 420652 h 461999"/>
              <a:gd name="connsiteX7" fmla="*/ 543154 w 557617"/>
              <a:gd name="connsiteY7" fmla="*/ 418648 h 461999"/>
              <a:gd name="connsiteX8" fmla="*/ 542457 w 557617"/>
              <a:gd name="connsiteY8" fmla="*/ 415947 h 461999"/>
              <a:gd name="connsiteX9" fmla="*/ 538972 w 557617"/>
              <a:gd name="connsiteY9" fmla="*/ 415250 h 461999"/>
              <a:gd name="connsiteX10" fmla="*/ 536881 w 557617"/>
              <a:gd name="connsiteY10" fmla="*/ 412549 h 461999"/>
              <a:gd name="connsiteX11" fmla="*/ 534790 w 557617"/>
              <a:gd name="connsiteY11" fmla="*/ 408541 h 461999"/>
              <a:gd name="connsiteX12" fmla="*/ 532699 w 557617"/>
              <a:gd name="connsiteY12" fmla="*/ 407235 h 461999"/>
              <a:gd name="connsiteX13" fmla="*/ 530607 w 557617"/>
              <a:gd name="connsiteY13" fmla="*/ 408541 h 461999"/>
              <a:gd name="connsiteX14" fmla="*/ 528516 w 557617"/>
              <a:gd name="connsiteY14" fmla="*/ 411242 h 461999"/>
              <a:gd name="connsiteX15" fmla="*/ 525031 w 557617"/>
              <a:gd name="connsiteY15" fmla="*/ 408541 h 461999"/>
              <a:gd name="connsiteX16" fmla="*/ 520849 w 557617"/>
              <a:gd name="connsiteY16" fmla="*/ 406538 h 461999"/>
              <a:gd name="connsiteX17" fmla="*/ 518758 w 557617"/>
              <a:gd name="connsiteY17" fmla="*/ 408541 h 461999"/>
              <a:gd name="connsiteX18" fmla="*/ 515970 w 557617"/>
              <a:gd name="connsiteY18" fmla="*/ 407845 h 461999"/>
              <a:gd name="connsiteX19" fmla="*/ 515970 w 557617"/>
              <a:gd name="connsiteY19" fmla="*/ 405144 h 461999"/>
              <a:gd name="connsiteX20" fmla="*/ 513879 w 557617"/>
              <a:gd name="connsiteY20" fmla="*/ 403837 h 461999"/>
              <a:gd name="connsiteX21" fmla="*/ 508390 w 557617"/>
              <a:gd name="connsiteY21" fmla="*/ 403837 h 461999"/>
              <a:gd name="connsiteX22" fmla="*/ 504992 w 557617"/>
              <a:gd name="connsiteY22" fmla="*/ 405840 h 461999"/>
              <a:gd name="connsiteX23" fmla="*/ 502901 w 557617"/>
              <a:gd name="connsiteY23" fmla="*/ 403140 h 461999"/>
              <a:gd name="connsiteX24" fmla="*/ 501507 w 557617"/>
              <a:gd name="connsiteY24" fmla="*/ 405144 h 461999"/>
              <a:gd name="connsiteX25" fmla="*/ 499416 w 557617"/>
              <a:gd name="connsiteY25" fmla="*/ 405840 h 461999"/>
              <a:gd name="connsiteX26" fmla="*/ 497325 w 557617"/>
              <a:gd name="connsiteY26" fmla="*/ 403837 h 461999"/>
              <a:gd name="connsiteX27" fmla="*/ 495234 w 557617"/>
              <a:gd name="connsiteY27" fmla="*/ 399829 h 461999"/>
              <a:gd name="connsiteX28" fmla="*/ 493840 w 557617"/>
              <a:gd name="connsiteY28" fmla="*/ 397128 h 461999"/>
              <a:gd name="connsiteX29" fmla="*/ 492446 w 557617"/>
              <a:gd name="connsiteY29" fmla="*/ 398435 h 461999"/>
              <a:gd name="connsiteX30" fmla="*/ 490355 w 557617"/>
              <a:gd name="connsiteY30" fmla="*/ 401833 h 461999"/>
              <a:gd name="connsiteX31" fmla="*/ 488960 w 557617"/>
              <a:gd name="connsiteY31" fmla="*/ 399829 h 461999"/>
              <a:gd name="connsiteX32" fmla="*/ 485475 w 557617"/>
              <a:gd name="connsiteY32" fmla="*/ 396431 h 461999"/>
              <a:gd name="connsiteX33" fmla="*/ 483384 w 557617"/>
              <a:gd name="connsiteY33" fmla="*/ 395037 h 461999"/>
              <a:gd name="connsiteX34" fmla="*/ 479289 w 557617"/>
              <a:gd name="connsiteY34" fmla="*/ 395037 h 461999"/>
              <a:gd name="connsiteX35" fmla="*/ 476501 w 557617"/>
              <a:gd name="connsiteY35" fmla="*/ 393033 h 461999"/>
              <a:gd name="connsiteX36" fmla="*/ 478592 w 557617"/>
              <a:gd name="connsiteY36" fmla="*/ 391029 h 461999"/>
              <a:gd name="connsiteX37" fmla="*/ 477895 w 557617"/>
              <a:gd name="connsiteY37" fmla="*/ 387021 h 461999"/>
              <a:gd name="connsiteX38" fmla="*/ 479289 w 557617"/>
              <a:gd name="connsiteY38" fmla="*/ 385017 h 461999"/>
              <a:gd name="connsiteX39" fmla="*/ 477198 w 557617"/>
              <a:gd name="connsiteY39" fmla="*/ 383013 h 461999"/>
              <a:gd name="connsiteX40" fmla="*/ 478592 w 557617"/>
              <a:gd name="connsiteY40" fmla="*/ 380312 h 461999"/>
              <a:gd name="connsiteX41" fmla="*/ 481380 w 557617"/>
              <a:gd name="connsiteY41" fmla="*/ 379615 h 461999"/>
              <a:gd name="connsiteX42" fmla="*/ 479986 w 557617"/>
              <a:gd name="connsiteY42" fmla="*/ 376914 h 461999"/>
              <a:gd name="connsiteX43" fmla="*/ 479986 w 557617"/>
              <a:gd name="connsiteY43" fmla="*/ 374213 h 461999"/>
              <a:gd name="connsiteX44" fmla="*/ 482077 w 557617"/>
              <a:gd name="connsiteY44" fmla="*/ 374213 h 461999"/>
              <a:gd name="connsiteX45" fmla="*/ 484865 w 557617"/>
              <a:gd name="connsiteY45" fmla="*/ 375520 h 461999"/>
              <a:gd name="connsiteX46" fmla="*/ 488350 w 557617"/>
              <a:gd name="connsiteY46" fmla="*/ 376217 h 461999"/>
              <a:gd name="connsiteX47" fmla="*/ 491139 w 557617"/>
              <a:gd name="connsiteY47" fmla="*/ 376217 h 461999"/>
              <a:gd name="connsiteX48" fmla="*/ 494624 w 557617"/>
              <a:gd name="connsiteY48" fmla="*/ 377524 h 461999"/>
              <a:gd name="connsiteX49" fmla="*/ 497412 w 557617"/>
              <a:gd name="connsiteY49" fmla="*/ 379528 h 461999"/>
              <a:gd name="connsiteX50" fmla="*/ 500200 w 557617"/>
              <a:gd name="connsiteY50" fmla="*/ 379528 h 461999"/>
              <a:gd name="connsiteX51" fmla="*/ 498806 w 557617"/>
              <a:gd name="connsiteY51" fmla="*/ 376130 h 461999"/>
              <a:gd name="connsiteX52" fmla="*/ 496018 w 557617"/>
              <a:gd name="connsiteY52" fmla="*/ 374736 h 461999"/>
              <a:gd name="connsiteX53" fmla="*/ 493927 w 557617"/>
              <a:gd name="connsiteY53" fmla="*/ 373429 h 461999"/>
              <a:gd name="connsiteX54" fmla="*/ 489745 w 557617"/>
              <a:gd name="connsiteY54" fmla="*/ 373429 h 461999"/>
              <a:gd name="connsiteX55" fmla="*/ 484953 w 557617"/>
              <a:gd name="connsiteY55" fmla="*/ 370728 h 461999"/>
              <a:gd name="connsiteX56" fmla="*/ 483559 w 557617"/>
              <a:gd name="connsiteY56" fmla="*/ 369421 h 461999"/>
              <a:gd name="connsiteX57" fmla="*/ 481468 w 557617"/>
              <a:gd name="connsiteY57" fmla="*/ 369421 h 461999"/>
              <a:gd name="connsiteX58" fmla="*/ 479376 w 557617"/>
              <a:gd name="connsiteY58" fmla="*/ 368114 h 461999"/>
              <a:gd name="connsiteX59" fmla="*/ 480074 w 557617"/>
              <a:gd name="connsiteY59" fmla="*/ 364716 h 461999"/>
              <a:gd name="connsiteX60" fmla="*/ 484255 w 557617"/>
              <a:gd name="connsiteY60" fmla="*/ 364716 h 461999"/>
              <a:gd name="connsiteX61" fmla="*/ 486347 w 557617"/>
              <a:gd name="connsiteY61" fmla="*/ 365413 h 461999"/>
              <a:gd name="connsiteX62" fmla="*/ 489135 w 557617"/>
              <a:gd name="connsiteY62" fmla="*/ 366110 h 461999"/>
              <a:gd name="connsiteX63" fmla="*/ 491226 w 557617"/>
              <a:gd name="connsiteY63" fmla="*/ 364803 h 461999"/>
              <a:gd name="connsiteX64" fmla="*/ 493317 w 557617"/>
              <a:gd name="connsiteY64" fmla="*/ 365500 h 461999"/>
              <a:gd name="connsiteX65" fmla="*/ 496105 w 557617"/>
              <a:gd name="connsiteY65" fmla="*/ 366807 h 461999"/>
              <a:gd name="connsiteX66" fmla="*/ 498196 w 557617"/>
              <a:gd name="connsiteY66" fmla="*/ 366807 h 461999"/>
              <a:gd name="connsiteX67" fmla="*/ 500287 w 557617"/>
              <a:gd name="connsiteY67" fmla="*/ 368811 h 461999"/>
              <a:gd name="connsiteX68" fmla="*/ 503075 w 557617"/>
              <a:gd name="connsiteY68" fmla="*/ 368811 h 461999"/>
              <a:gd name="connsiteX69" fmla="*/ 503772 w 557617"/>
              <a:gd name="connsiteY69" fmla="*/ 366807 h 461999"/>
              <a:gd name="connsiteX70" fmla="*/ 503075 w 557617"/>
              <a:gd name="connsiteY70" fmla="*/ 364803 h 461999"/>
              <a:gd name="connsiteX71" fmla="*/ 504469 w 557617"/>
              <a:gd name="connsiteY71" fmla="*/ 362102 h 461999"/>
              <a:gd name="connsiteX72" fmla="*/ 505863 w 557617"/>
              <a:gd name="connsiteY72" fmla="*/ 358704 h 461999"/>
              <a:gd name="connsiteX73" fmla="*/ 508651 w 557617"/>
              <a:gd name="connsiteY73" fmla="*/ 358704 h 461999"/>
              <a:gd name="connsiteX74" fmla="*/ 510045 w 557617"/>
              <a:gd name="connsiteY74" fmla="*/ 359402 h 461999"/>
              <a:gd name="connsiteX75" fmla="*/ 512834 w 557617"/>
              <a:gd name="connsiteY75" fmla="*/ 360098 h 461999"/>
              <a:gd name="connsiteX76" fmla="*/ 516319 w 557617"/>
              <a:gd name="connsiteY76" fmla="*/ 361406 h 461999"/>
              <a:gd name="connsiteX77" fmla="*/ 519107 w 557617"/>
              <a:gd name="connsiteY77" fmla="*/ 360708 h 461999"/>
              <a:gd name="connsiteX78" fmla="*/ 519107 w 557617"/>
              <a:gd name="connsiteY78" fmla="*/ 358704 h 461999"/>
              <a:gd name="connsiteX79" fmla="*/ 517713 w 557617"/>
              <a:gd name="connsiteY79" fmla="*/ 356701 h 461999"/>
              <a:gd name="connsiteX80" fmla="*/ 518410 w 557617"/>
              <a:gd name="connsiteY80" fmla="*/ 355394 h 461999"/>
              <a:gd name="connsiteX81" fmla="*/ 516319 w 557617"/>
              <a:gd name="connsiteY81" fmla="*/ 354087 h 461999"/>
              <a:gd name="connsiteX82" fmla="*/ 514925 w 557617"/>
              <a:gd name="connsiteY82" fmla="*/ 355394 h 461999"/>
              <a:gd name="connsiteX83" fmla="*/ 513531 w 557617"/>
              <a:gd name="connsiteY83" fmla="*/ 356701 h 461999"/>
              <a:gd name="connsiteX84" fmla="*/ 511440 w 557617"/>
              <a:gd name="connsiteY84" fmla="*/ 356003 h 461999"/>
              <a:gd name="connsiteX85" fmla="*/ 510045 w 557617"/>
              <a:gd name="connsiteY85" fmla="*/ 353303 h 461999"/>
              <a:gd name="connsiteX86" fmla="*/ 507257 w 557617"/>
              <a:gd name="connsiteY86" fmla="*/ 353303 h 461999"/>
              <a:gd name="connsiteX87" fmla="*/ 506560 w 557617"/>
              <a:gd name="connsiteY87" fmla="*/ 351908 h 461999"/>
              <a:gd name="connsiteX88" fmla="*/ 509348 w 557617"/>
              <a:gd name="connsiteY88" fmla="*/ 349905 h 461999"/>
              <a:gd name="connsiteX89" fmla="*/ 511440 w 557617"/>
              <a:gd name="connsiteY89" fmla="*/ 349905 h 461999"/>
              <a:gd name="connsiteX90" fmla="*/ 515621 w 557617"/>
              <a:gd name="connsiteY90" fmla="*/ 349208 h 461999"/>
              <a:gd name="connsiteX91" fmla="*/ 520414 w 557617"/>
              <a:gd name="connsiteY91" fmla="*/ 347901 h 461999"/>
              <a:gd name="connsiteX92" fmla="*/ 521808 w 557617"/>
              <a:gd name="connsiteY92" fmla="*/ 344503 h 461999"/>
              <a:gd name="connsiteX93" fmla="*/ 519717 w 557617"/>
              <a:gd name="connsiteY93" fmla="*/ 343806 h 461999"/>
              <a:gd name="connsiteX94" fmla="*/ 516928 w 557617"/>
              <a:gd name="connsiteY94" fmla="*/ 344503 h 461999"/>
              <a:gd name="connsiteX95" fmla="*/ 514837 w 557617"/>
              <a:gd name="connsiteY95" fmla="*/ 345810 h 461999"/>
              <a:gd name="connsiteX96" fmla="*/ 512049 w 557617"/>
              <a:gd name="connsiteY96" fmla="*/ 345810 h 461999"/>
              <a:gd name="connsiteX97" fmla="*/ 512049 w 557617"/>
              <a:gd name="connsiteY97" fmla="*/ 343806 h 461999"/>
              <a:gd name="connsiteX98" fmla="*/ 514140 w 557617"/>
              <a:gd name="connsiteY98" fmla="*/ 342499 h 461999"/>
              <a:gd name="connsiteX99" fmla="*/ 515535 w 557617"/>
              <a:gd name="connsiteY99" fmla="*/ 339798 h 461999"/>
              <a:gd name="connsiteX100" fmla="*/ 519630 w 557617"/>
              <a:gd name="connsiteY100" fmla="*/ 339798 h 461999"/>
              <a:gd name="connsiteX101" fmla="*/ 521721 w 557617"/>
              <a:gd name="connsiteY101" fmla="*/ 338491 h 461999"/>
              <a:gd name="connsiteX102" fmla="*/ 521721 w 557617"/>
              <a:gd name="connsiteY102" fmla="*/ 335093 h 461999"/>
              <a:gd name="connsiteX103" fmla="*/ 518932 w 557617"/>
              <a:gd name="connsiteY103" fmla="*/ 333786 h 461999"/>
              <a:gd name="connsiteX104" fmla="*/ 518235 w 557617"/>
              <a:gd name="connsiteY104" fmla="*/ 331782 h 461999"/>
              <a:gd name="connsiteX105" fmla="*/ 516841 w 557617"/>
              <a:gd name="connsiteY105" fmla="*/ 331782 h 461999"/>
              <a:gd name="connsiteX106" fmla="*/ 515447 w 557617"/>
              <a:gd name="connsiteY106" fmla="*/ 333786 h 461999"/>
              <a:gd name="connsiteX107" fmla="*/ 514053 w 557617"/>
              <a:gd name="connsiteY107" fmla="*/ 336487 h 461999"/>
              <a:gd name="connsiteX108" fmla="*/ 511962 w 557617"/>
              <a:gd name="connsiteY108" fmla="*/ 338491 h 461999"/>
              <a:gd name="connsiteX109" fmla="*/ 511265 w 557617"/>
              <a:gd name="connsiteY109" fmla="*/ 340495 h 461999"/>
              <a:gd name="connsiteX110" fmla="*/ 508477 w 557617"/>
              <a:gd name="connsiteY110" fmla="*/ 342499 h 461999"/>
              <a:gd name="connsiteX111" fmla="*/ 505689 w 557617"/>
              <a:gd name="connsiteY111" fmla="*/ 342499 h 461999"/>
              <a:gd name="connsiteX112" fmla="*/ 504992 w 557617"/>
              <a:gd name="connsiteY112" fmla="*/ 339101 h 461999"/>
              <a:gd name="connsiteX113" fmla="*/ 502901 w 557617"/>
              <a:gd name="connsiteY113" fmla="*/ 337097 h 461999"/>
              <a:gd name="connsiteX114" fmla="*/ 500810 w 557617"/>
              <a:gd name="connsiteY114" fmla="*/ 336400 h 461999"/>
              <a:gd name="connsiteX115" fmla="*/ 498719 w 557617"/>
              <a:gd name="connsiteY115" fmla="*/ 333699 h 461999"/>
              <a:gd name="connsiteX116" fmla="*/ 501507 w 557617"/>
              <a:gd name="connsiteY116" fmla="*/ 330301 h 461999"/>
              <a:gd name="connsiteX117" fmla="*/ 504992 w 557617"/>
              <a:gd name="connsiteY117" fmla="*/ 329604 h 461999"/>
              <a:gd name="connsiteX118" fmla="*/ 504992 w 557617"/>
              <a:gd name="connsiteY118" fmla="*/ 326903 h 461999"/>
              <a:gd name="connsiteX119" fmla="*/ 503598 w 557617"/>
              <a:gd name="connsiteY119" fmla="*/ 325596 h 461999"/>
              <a:gd name="connsiteX120" fmla="*/ 500810 w 557617"/>
              <a:gd name="connsiteY120" fmla="*/ 326903 h 461999"/>
              <a:gd name="connsiteX121" fmla="*/ 498022 w 557617"/>
              <a:gd name="connsiteY121" fmla="*/ 326903 h 461999"/>
              <a:gd name="connsiteX122" fmla="*/ 493230 w 557617"/>
              <a:gd name="connsiteY122" fmla="*/ 324899 h 461999"/>
              <a:gd name="connsiteX123" fmla="*/ 491139 w 557617"/>
              <a:gd name="connsiteY123" fmla="*/ 325596 h 461999"/>
              <a:gd name="connsiteX124" fmla="*/ 491836 w 557617"/>
              <a:gd name="connsiteY124" fmla="*/ 328297 h 461999"/>
              <a:gd name="connsiteX125" fmla="*/ 490442 w 557617"/>
              <a:gd name="connsiteY125" fmla="*/ 330998 h 461999"/>
              <a:gd name="connsiteX126" fmla="*/ 487654 w 557617"/>
              <a:gd name="connsiteY126" fmla="*/ 332305 h 461999"/>
              <a:gd name="connsiteX127" fmla="*/ 484169 w 557617"/>
              <a:gd name="connsiteY127" fmla="*/ 334309 h 461999"/>
              <a:gd name="connsiteX128" fmla="*/ 483471 w 557617"/>
              <a:gd name="connsiteY128" fmla="*/ 336313 h 461999"/>
              <a:gd name="connsiteX129" fmla="*/ 484169 w 557617"/>
              <a:gd name="connsiteY129" fmla="*/ 339014 h 461999"/>
              <a:gd name="connsiteX130" fmla="*/ 483471 w 557617"/>
              <a:gd name="connsiteY130" fmla="*/ 343022 h 461999"/>
              <a:gd name="connsiteX131" fmla="*/ 484169 w 557617"/>
              <a:gd name="connsiteY131" fmla="*/ 347029 h 461999"/>
              <a:gd name="connsiteX132" fmla="*/ 482077 w 557617"/>
              <a:gd name="connsiteY132" fmla="*/ 349730 h 461999"/>
              <a:gd name="connsiteX133" fmla="*/ 479289 w 557617"/>
              <a:gd name="connsiteY133" fmla="*/ 351037 h 461999"/>
              <a:gd name="connsiteX134" fmla="*/ 475107 w 557617"/>
              <a:gd name="connsiteY134" fmla="*/ 351734 h 461999"/>
              <a:gd name="connsiteX135" fmla="*/ 472319 w 557617"/>
              <a:gd name="connsiteY135" fmla="*/ 351037 h 461999"/>
              <a:gd name="connsiteX136" fmla="*/ 469531 w 557617"/>
              <a:gd name="connsiteY136" fmla="*/ 348336 h 461999"/>
              <a:gd name="connsiteX137" fmla="*/ 467440 w 557617"/>
              <a:gd name="connsiteY137" fmla="*/ 347029 h 461999"/>
              <a:gd name="connsiteX138" fmla="*/ 467440 w 557617"/>
              <a:gd name="connsiteY138" fmla="*/ 344328 h 461999"/>
              <a:gd name="connsiteX139" fmla="*/ 469531 w 557617"/>
              <a:gd name="connsiteY139" fmla="*/ 343631 h 461999"/>
              <a:gd name="connsiteX140" fmla="*/ 470228 w 557617"/>
              <a:gd name="connsiteY140" fmla="*/ 341627 h 461999"/>
              <a:gd name="connsiteX141" fmla="*/ 468834 w 557617"/>
              <a:gd name="connsiteY141" fmla="*/ 340321 h 461999"/>
              <a:gd name="connsiteX142" fmla="*/ 466743 w 557617"/>
              <a:gd name="connsiteY142" fmla="*/ 340321 h 461999"/>
              <a:gd name="connsiteX143" fmla="*/ 465349 w 557617"/>
              <a:gd name="connsiteY143" fmla="*/ 342325 h 461999"/>
              <a:gd name="connsiteX144" fmla="*/ 462561 w 557617"/>
              <a:gd name="connsiteY144" fmla="*/ 344328 h 461999"/>
              <a:gd name="connsiteX145" fmla="*/ 459773 w 557617"/>
              <a:gd name="connsiteY145" fmla="*/ 345026 h 461999"/>
              <a:gd name="connsiteX146" fmla="*/ 457682 w 557617"/>
              <a:gd name="connsiteY146" fmla="*/ 344328 h 461999"/>
              <a:gd name="connsiteX147" fmla="*/ 453499 w 557617"/>
              <a:gd name="connsiteY147" fmla="*/ 340321 h 461999"/>
              <a:gd name="connsiteX148" fmla="*/ 454197 w 557617"/>
              <a:gd name="connsiteY148" fmla="*/ 336922 h 461999"/>
              <a:gd name="connsiteX149" fmla="*/ 456288 w 557617"/>
              <a:gd name="connsiteY149" fmla="*/ 333525 h 461999"/>
              <a:gd name="connsiteX150" fmla="*/ 459076 w 557617"/>
              <a:gd name="connsiteY150" fmla="*/ 332218 h 461999"/>
              <a:gd name="connsiteX151" fmla="*/ 461864 w 557617"/>
              <a:gd name="connsiteY151" fmla="*/ 332218 h 461999"/>
              <a:gd name="connsiteX152" fmla="*/ 463955 w 557617"/>
              <a:gd name="connsiteY152" fmla="*/ 332218 h 461999"/>
              <a:gd name="connsiteX153" fmla="*/ 464652 w 557617"/>
              <a:gd name="connsiteY153" fmla="*/ 334222 h 461999"/>
              <a:gd name="connsiteX154" fmla="*/ 467440 w 557617"/>
              <a:gd name="connsiteY154" fmla="*/ 334919 h 461999"/>
              <a:gd name="connsiteX155" fmla="*/ 468834 w 557617"/>
              <a:gd name="connsiteY155" fmla="*/ 333612 h 461999"/>
              <a:gd name="connsiteX156" fmla="*/ 468834 w 557617"/>
              <a:gd name="connsiteY156" fmla="*/ 332305 h 461999"/>
              <a:gd name="connsiteX157" fmla="*/ 466743 w 557617"/>
              <a:gd name="connsiteY157" fmla="*/ 330998 h 461999"/>
              <a:gd name="connsiteX158" fmla="*/ 467440 w 557617"/>
              <a:gd name="connsiteY158" fmla="*/ 328994 h 461999"/>
              <a:gd name="connsiteX159" fmla="*/ 468834 w 557617"/>
              <a:gd name="connsiteY159" fmla="*/ 328297 h 461999"/>
              <a:gd name="connsiteX160" fmla="*/ 470925 w 557617"/>
              <a:gd name="connsiteY160" fmla="*/ 326990 h 461999"/>
              <a:gd name="connsiteX161" fmla="*/ 470925 w 557617"/>
              <a:gd name="connsiteY161" fmla="*/ 323592 h 461999"/>
              <a:gd name="connsiteX162" fmla="*/ 473016 w 557617"/>
              <a:gd name="connsiteY162" fmla="*/ 322285 h 461999"/>
              <a:gd name="connsiteX163" fmla="*/ 474410 w 557617"/>
              <a:gd name="connsiteY163" fmla="*/ 319584 h 461999"/>
              <a:gd name="connsiteX164" fmla="*/ 476501 w 557617"/>
              <a:gd name="connsiteY164" fmla="*/ 317580 h 461999"/>
              <a:gd name="connsiteX165" fmla="*/ 479986 w 557617"/>
              <a:gd name="connsiteY165" fmla="*/ 317580 h 461999"/>
              <a:gd name="connsiteX166" fmla="*/ 482077 w 557617"/>
              <a:gd name="connsiteY166" fmla="*/ 316273 h 461999"/>
              <a:gd name="connsiteX167" fmla="*/ 482774 w 557617"/>
              <a:gd name="connsiteY167" fmla="*/ 313572 h 461999"/>
              <a:gd name="connsiteX168" fmla="*/ 480683 w 557617"/>
              <a:gd name="connsiteY168" fmla="*/ 313572 h 461999"/>
              <a:gd name="connsiteX169" fmla="*/ 479289 w 557617"/>
              <a:gd name="connsiteY169" fmla="*/ 311569 h 461999"/>
              <a:gd name="connsiteX170" fmla="*/ 476501 w 557617"/>
              <a:gd name="connsiteY170" fmla="*/ 310261 h 461999"/>
              <a:gd name="connsiteX171" fmla="*/ 476501 w 557617"/>
              <a:gd name="connsiteY171" fmla="*/ 307561 h 461999"/>
              <a:gd name="connsiteX172" fmla="*/ 475107 w 557617"/>
              <a:gd name="connsiteY172" fmla="*/ 306254 h 461999"/>
              <a:gd name="connsiteX173" fmla="*/ 473713 w 557617"/>
              <a:gd name="connsiteY173" fmla="*/ 304250 h 461999"/>
              <a:gd name="connsiteX174" fmla="*/ 473016 w 557617"/>
              <a:gd name="connsiteY174" fmla="*/ 301549 h 461999"/>
              <a:gd name="connsiteX175" fmla="*/ 474410 w 557617"/>
              <a:gd name="connsiteY175" fmla="*/ 299545 h 461999"/>
              <a:gd name="connsiteX176" fmla="*/ 473713 w 557617"/>
              <a:gd name="connsiteY176" fmla="*/ 296147 h 461999"/>
              <a:gd name="connsiteX177" fmla="*/ 471622 w 557617"/>
              <a:gd name="connsiteY177" fmla="*/ 295450 h 461999"/>
              <a:gd name="connsiteX178" fmla="*/ 468834 w 557617"/>
              <a:gd name="connsiteY178" fmla="*/ 292749 h 461999"/>
              <a:gd name="connsiteX179" fmla="*/ 466743 w 557617"/>
              <a:gd name="connsiteY179" fmla="*/ 291442 h 461999"/>
              <a:gd name="connsiteX180" fmla="*/ 466046 w 557617"/>
              <a:gd name="connsiteY180" fmla="*/ 286737 h 461999"/>
              <a:gd name="connsiteX181" fmla="*/ 463955 w 557617"/>
              <a:gd name="connsiteY181" fmla="*/ 282032 h 461999"/>
              <a:gd name="connsiteX182" fmla="*/ 461167 w 557617"/>
              <a:gd name="connsiteY182" fmla="*/ 279331 h 461999"/>
              <a:gd name="connsiteX183" fmla="*/ 458379 w 557617"/>
              <a:gd name="connsiteY183" fmla="*/ 278024 h 461999"/>
              <a:gd name="connsiteX184" fmla="*/ 455591 w 557617"/>
              <a:gd name="connsiteY184" fmla="*/ 276020 h 461999"/>
              <a:gd name="connsiteX185" fmla="*/ 452106 w 557617"/>
              <a:gd name="connsiteY185" fmla="*/ 272013 h 461999"/>
              <a:gd name="connsiteX186" fmla="*/ 450712 w 557617"/>
              <a:gd name="connsiteY186" fmla="*/ 268614 h 461999"/>
              <a:gd name="connsiteX187" fmla="*/ 450014 w 557617"/>
              <a:gd name="connsiteY187" fmla="*/ 263910 h 461999"/>
              <a:gd name="connsiteX188" fmla="*/ 447226 w 557617"/>
              <a:gd name="connsiteY188" fmla="*/ 261906 h 461999"/>
              <a:gd name="connsiteX189" fmla="*/ 447226 w 557617"/>
              <a:gd name="connsiteY189" fmla="*/ 257898 h 461999"/>
              <a:gd name="connsiteX190" fmla="*/ 446529 w 557617"/>
              <a:gd name="connsiteY190" fmla="*/ 255894 h 461999"/>
              <a:gd name="connsiteX191" fmla="*/ 447923 w 557617"/>
              <a:gd name="connsiteY191" fmla="*/ 252496 h 461999"/>
              <a:gd name="connsiteX192" fmla="*/ 447226 w 557617"/>
              <a:gd name="connsiteY192" fmla="*/ 248488 h 461999"/>
              <a:gd name="connsiteX193" fmla="*/ 447923 w 557617"/>
              <a:gd name="connsiteY193" fmla="*/ 245787 h 461999"/>
              <a:gd name="connsiteX194" fmla="*/ 450014 w 557617"/>
              <a:gd name="connsiteY194" fmla="*/ 243783 h 461999"/>
              <a:gd name="connsiteX195" fmla="*/ 451408 w 557617"/>
              <a:gd name="connsiteY195" fmla="*/ 242476 h 461999"/>
              <a:gd name="connsiteX196" fmla="*/ 450014 w 557617"/>
              <a:gd name="connsiteY196" fmla="*/ 239775 h 461999"/>
              <a:gd name="connsiteX197" fmla="*/ 451408 w 557617"/>
              <a:gd name="connsiteY197" fmla="*/ 237074 h 461999"/>
              <a:gd name="connsiteX198" fmla="*/ 451408 w 557617"/>
              <a:gd name="connsiteY198" fmla="*/ 233066 h 461999"/>
              <a:gd name="connsiteX199" fmla="*/ 453499 w 557617"/>
              <a:gd name="connsiteY199" fmla="*/ 230366 h 461999"/>
              <a:gd name="connsiteX200" fmla="*/ 452803 w 557617"/>
              <a:gd name="connsiteY200" fmla="*/ 226358 h 461999"/>
              <a:gd name="connsiteX201" fmla="*/ 454197 w 557617"/>
              <a:gd name="connsiteY201" fmla="*/ 225051 h 461999"/>
              <a:gd name="connsiteX202" fmla="*/ 454893 w 557617"/>
              <a:gd name="connsiteY202" fmla="*/ 222350 h 461999"/>
              <a:gd name="connsiteX203" fmla="*/ 453499 w 557617"/>
              <a:gd name="connsiteY203" fmla="*/ 220346 h 461999"/>
              <a:gd name="connsiteX204" fmla="*/ 370728 w 557617"/>
              <a:gd name="connsiteY204" fmla="*/ 229146 h 461999"/>
              <a:gd name="connsiteX205" fmla="*/ 310697 w 557617"/>
              <a:gd name="connsiteY205" fmla="*/ 234547 h 461999"/>
              <a:gd name="connsiteX206" fmla="*/ 259640 w 557617"/>
              <a:gd name="connsiteY206" fmla="*/ 239950 h 461999"/>
              <a:gd name="connsiteX207" fmla="*/ 262429 w 557617"/>
              <a:gd name="connsiteY207" fmla="*/ 237249 h 461999"/>
              <a:gd name="connsiteX208" fmla="*/ 265217 w 557617"/>
              <a:gd name="connsiteY208" fmla="*/ 235942 h 461999"/>
              <a:gd name="connsiteX209" fmla="*/ 265914 w 557617"/>
              <a:gd name="connsiteY209" fmla="*/ 232544 h 461999"/>
              <a:gd name="connsiteX210" fmla="*/ 264520 w 557617"/>
              <a:gd name="connsiteY210" fmla="*/ 229146 h 461999"/>
              <a:gd name="connsiteX211" fmla="*/ 261034 w 557617"/>
              <a:gd name="connsiteY211" fmla="*/ 227839 h 461999"/>
              <a:gd name="connsiteX212" fmla="*/ 258247 w 557617"/>
              <a:gd name="connsiteY212" fmla="*/ 225138 h 461999"/>
              <a:gd name="connsiteX213" fmla="*/ 258943 w 557617"/>
              <a:gd name="connsiteY213" fmla="*/ 223134 h 461999"/>
              <a:gd name="connsiteX214" fmla="*/ 260338 w 557617"/>
              <a:gd name="connsiteY214" fmla="*/ 221130 h 461999"/>
              <a:gd name="connsiteX215" fmla="*/ 261732 w 557617"/>
              <a:gd name="connsiteY215" fmla="*/ 217732 h 461999"/>
              <a:gd name="connsiteX216" fmla="*/ 259640 w 557617"/>
              <a:gd name="connsiteY216" fmla="*/ 214334 h 461999"/>
              <a:gd name="connsiteX217" fmla="*/ 255458 w 557617"/>
              <a:gd name="connsiteY217" fmla="*/ 213027 h 461999"/>
              <a:gd name="connsiteX218" fmla="*/ 254064 w 557617"/>
              <a:gd name="connsiteY218" fmla="*/ 211023 h 461999"/>
              <a:gd name="connsiteX219" fmla="*/ 254064 w 557617"/>
              <a:gd name="connsiteY219" fmla="*/ 208322 h 461999"/>
              <a:gd name="connsiteX220" fmla="*/ 257549 w 557617"/>
              <a:gd name="connsiteY220" fmla="*/ 207625 h 461999"/>
              <a:gd name="connsiteX221" fmla="*/ 261034 w 557617"/>
              <a:gd name="connsiteY221" fmla="*/ 208932 h 461999"/>
              <a:gd name="connsiteX222" fmla="*/ 263126 w 557617"/>
              <a:gd name="connsiteY222" fmla="*/ 208932 h 461999"/>
              <a:gd name="connsiteX223" fmla="*/ 267918 w 557617"/>
              <a:gd name="connsiteY223" fmla="*/ 206928 h 461999"/>
              <a:gd name="connsiteX224" fmla="*/ 268615 w 557617"/>
              <a:gd name="connsiteY224" fmla="*/ 203530 h 461999"/>
              <a:gd name="connsiteX225" fmla="*/ 267221 w 557617"/>
              <a:gd name="connsiteY225" fmla="*/ 200132 h 461999"/>
              <a:gd name="connsiteX226" fmla="*/ 263735 w 557617"/>
              <a:gd name="connsiteY226" fmla="*/ 198128 h 461999"/>
              <a:gd name="connsiteX227" fmla="*/ 263038 w 557617"/>
              <a:gd name="connsiteY227" fmla="*/ 196124 h 461999"/>
              <a:gd name="connsiteX228" fmla="*/ 260947 w 557617"/>
              <a:gd name="connsiteY228" fmla="*/ 194120 h 461999"/>
              <a:gd name="connsiteX229" fmla="*/ 260250 w 557617"/>
              <a:gd name="connsiteY229" fmla="*/ 192116 h 461999"/>
              <a:gd name="connsiteX230" fmla="*/ 260947 w 557617"/>
              <a:gd name="connsiteY230" fmla="*/ 188719 h 461999"/>
              <a:gd name="connsiteX231" fmla="*/ 263038 w 557617"/>
              <a:gd name="connsiteY231" fmla="*/ 187412 h 461999"/>
              <a:gd name="connsiteX232" fmla="*/ 264433 w 557617"/>
              <a:gd name="connsiteY232" fmla="*/ 188719 h 461999"/>
              <a:gd name="connsiteX233" fmla="*/ 264433 w 557617"/>
              <a:gd name="connsiteY233" fmla="*/ 191419 h 461999"/>
              <a:gd name="connsiteX234" fmla="*/ 263735 w 557617"/>
              <a:gd name="connsiteY234" fmla="*/ 193423 h 461999"/>
              <a:gd name="connsiteX235" fmla="*/ 265129 w 557617"/>
              <a:gd name="connsiteY235" fmla="*/ 194120 h 461999"/>
              <a:gd name="connsiteX236" fmla="*/ 267221 w 557617"/>
              <a:gd name="connsiteY236" fmla="*/ 195427 h 461999"/>
              <a:gd name="connsiteX237" fmla="*/ 270009 w 557617"/>
              <a:gd name="connsiteY237" fmla="*/ 195427 h 461999"/>
              <a:gd name="connsiteX238" fmla="*/ 272100 w 557617"/>
              <a:gd name="connsiteY238" fmla="*/ 193423 h 461999"/>
              <a:gd name="connsiteX239" fmla="*/ 271403 w 557617"/>
              <a:gd name="connsiteY239" fmla="*/ 190025 h 461999"/>
              <a:gd name="connsiteX240" fmla="*/ 269312 w 557617"/>
              <a:gd name="connsiteY240" fmla="*/ 188631 h 461999"/>
              <a:gd name="connsiteX241" fmla="*/ 266524 w 557617"/>
              <a:gd name="connsiteY241" fmla="*/ 186627 h 461999"/>
              <a:gd name="connsiteX242" fmla="*/ 265129 w 557617"/>
              <a:gd name="connsiteY242" fmla="*/ 183229 h 461999"/>
              <a:gd name="connsiteX243" fmla="*/ 265129 w 557617"/>
              <a:gd name="connsiteY243" fmla="*/ 179222 h 461999"/>
              <a:gd name="connsiteX244" fmla="*/ 265129 w 557617"/>
              <a:gd name="connsiteY244" fmla="*/ 175824 h 461999"/>
              <a:gd name="connsiteX245" fmla="*/ 268615 w 557617"/>
              <a:gd name="connsiteY245" fmla="*/ 176521 h 461999"/>
              <a:gd name="connsiteX246" fmla="*/ 270706 w 557617"/>
              <a:gd name="connsiteY246" fmla="*/ 175824 h 461999"/>
              <a:gd name="connsiteX247" fmla="*/ 273494 w 557617"/>
              <a:gd name="connsiteY247" fmla="*/ 173820 h 461999"/>
              <a:gd name="connsiteX248" fmla="*/ 276282 w 557617"/>
              <a:gd name="connsiteY248" fmla="*/ 169812 h 461999"/>
              <a:gd name="connsiteX249" fmla="*/ 275585 w 557617"/>
              <a:gd name="connsiteY249" fmla="*/ 167111 h 461999"/>
              <a:gd name="connsiteX250" fmla="*/ 273494 w 557617"/>
              <a:gd name="connsiteY250" fmla="*/ 167111 h 461999"/>
              <a:gd name="connsiteX251" fmla="*/ 271403 w 557617"/>
              <a:gd name="connsiteY251" fmla="*/ 169115 h 461999"/>
              <a:gd name="connsiteX252" fmla="*/ 268615 w 557617"/>
              <a:gd name="connsiteY252" fmla="*/ 169812 h 461999"/>
              <a:gd name="connsiteX253" fmla="*/ 265827 w 557617"/>
              <a:gd name="connsiteY253" fmla="*/ 168418 h 461999"/>
              <a:gd name="connsiteX254" fmla="*/ 263735 w 557617"/>
              <a:gd name="connsiteY254" fmla="*/ 166414 h 461999"/>
              <a:gd name="connsiteX255" fmla="*/ 264433 w 557617"/>
              <a:gd name="connsiteY255" fmla="*/ 163016 h 461999"/>
              <a:gd name="connsiteX256" fmla="*/ 265827 w 557617"/>
              <a:gd name="connsiteY256" fmla="*/ 162319 h 461999"/>
              <a:gd name="connsiteX257" fmla="*/ 267918 w 557617"/>
              <a:gd name="connsiteY257" fmla="*/ 163016 h 461999"/>
              <a:gd name="connsiteX258" fmla="*/ 270706 w 557617"/>
              <a:gd name="connsiteY258" fmla="*/ 165717 h 461999"/>
              <a:gd name="connsiteX259" fmla="*/ 272100 w 557617"/>
              <a:gd name="connsiteY259" fmla="*/ 165717 h 461999"/>
              <a:gd name="connsiteX260" fmla="*/ 274888 w 557617"/>
              <a:gd name="connsiteY260" fmla="*/ 165020 h 461999"/>
              <a:gd name="connsiteX261" fmla="*/ 276282 w 557617"/>
              <a:gd name="connsiteY261" fmla="*/ 162319 h 461999"/>
              <a:gd name="connsiteX262" fmla="*/ 275585 w 557617"/>
              <a:gd name="connsiteY262" fmla="*/ 156917 h 461999"/>
              <a:gd name="connsiteX263" fmla="*/ 274888 w 557617"/>
              <a:gd name="connsiteY263" fmla="*/ 154216 h 461999"/>
              <a:gd name="connsiteX264" fmla="*/ 276979 w 557617"/>
              <a:gd name="connsiteY264" fmla="*/ 151515 h 461999"/>
              <a:gd name="connsiteX265" fmla="*/ 279070 w 557617"/>
              <a:gd name="connsiteY265" fmla="*/ 150121 h 461999"/>
              <a:gd name="connsiteX266" fmla="*/ 280464 w 557617"/>
              <a:gd name="connsiteY266" fmla="*/ 148117 h 461999"/>
              <a:gd name="connsiteX267" fmla="*/ 278373 w 557617"/>
              <a:gd name="connsiteY267" fmla="*/ 146113 h 461999"/>
              <a:gd name="connsiteX268" fmla="*/ 278373 w 557617"/>
              <a:gd name="connsiteY268" fmla="*/ 142715 h 461999"/>
              <a:gd name="connsiteX269" fmla="*/ 279070 w 557617"/>
              <a:gd name="connsiteY269" fmla="*/ 138010 h 461999"/>
              <a:gd name="connsiteX270" fmla="*/ 281858 w 557617"/>
              <a:gd name="connsiteY270" fmla="*/ 136703 h 461999"/>
              <a:gd name="connsiteX271" fmla="*/ 283949 w 557617"/>
              <a:gd name="connsiteY271" fmla="*/ 136703 h 461999"/>
              <a:gd name="connsiteX272" fmla="*/ 284646 w 557617"/>
              <a:gd name="connsiteY272" fmla="*/ 138707 h 461999"/>
              <a:gd name="connsiteX273" fmla="*/ 287434 w 557617"/>
              <a:gd name="connsiteY273" fmla="*/ 141408 h 461999"/>
              <a:gd name="connsiteX274" fmla="*/ 289525 w 557617"/>
              <a:gd name="connsiteY274" fmla="*/ 140711 h 461999"/>
              <a:gd name="connsiteX275" fmla="*/ 289525 w 557617"/>
              <a:gd name="connsiteY275" fmla="*/ 138010 h 461999"/>
              <a:gd name="connsiteX276" fmla="*/ 287434 w 557617"/>
              <a:gd name="connsiteY276" fmla="*/ 136703 h 461999"/>
              <a:gd name="connsiteX277" fmla="*/ 286737 w 557617"/>
              <a:gd name="connsiteY277" fmla="*/ 134699 h 461999"/>
              <a:gd name="connsiteX278" fmla="*/ 288131 w 557617"/>
              <a:gd name="connsiteY278" fmla="*/ 134002 h 461999"/>
              <a:gd name="connsiteX279" fmla="*/ 290222 w 557617"/>
              <a:gd name="connsiteY279" fmla="*/ 132608 h 461999"/>
              <a:gd name="connsiteX280" fmla="*/ 291616 w 557617"/>
              <a:gd name="connsiteY280" fmla="*/ 130604 h 461999"/>
              <a:gd name="connsiteX281" fmla="*/ 293707 w 557617"/>
              <a:gd name="connsiteY281" fmla="*/ 129297 h 461999"/>
              <a:gd name="connsiteX282" fmla="*/ 295101 w 557617"/>
              <a:gd name="connsiteY282" fmla="*/ 127903 h 461999"/>
              <a:gd name="connsiteX283" fmla="*/ 293707 w 557617"/>
              <a:gd name="connsiteY283" fmla="*/ 124505 h 461999"/>
              <a:gd name="connsiteX284" fmla="*/ 294404 w 557617"/>
              <a:gd name="connsiteY284" fmla="*/ 121107 h 461999"/>
              <a:gd name="connsiteX285" fmla="*/ 297193 w 557617"/>
              <a:gd name="connsiteY285" fmla="*/ 119103 h 461999"/>
              <a:gd name="connsiteX286" fmla="*/ 300678 w 557617"/>
              <a:gd name="connsiteY286" fmla="*/ 119801 h 461999"/>
              <a:gd name="connsiteX287" fmla="*/ 303466 w 557617"/>
              <a:gd name="connsiteY287" fmla="*/ 117100 h 461999"/>
              <a:gd name="connsiteX288" fmla="*/ 304163 w 557617"/>
              <a:gd name="connsiteY288" fmla="*/ 115096 h 461999"/>
              <a:gd name="connsiteX289" fmla="*/ 302769 w 557617"/>
              <a:gd name="connsiteY289" fmla="*/ 113092 h 461999"/>
              <a:gd name="connsiteX290" fmla="*/ 299284 w 557617"/>
              <a:gd name="connsiteY290" fmla="*/ 113789 h 461999"/>
              <a:gd name="connsiteX291" fmla="*/ 295799 w 557617"/>
              <a:gd name="connsiteY291" fmla="*/ 112395 h 461999"/>
              <a:gd name="connsiteX292" fmla="*/ 295101 w 557617"/>
              <a:gd name="connsiteY292" fmla="*/ 109694 h 461999"/>
              <a:gd name="connsiteX293" fmla="*/ 297193 w 557617"/>
              <a:gd name="connsiteY293" fmla="*/ 108387 h 461999"/>
              <a:gd name="connsiteX294" fmla="*/ 299284 w 557617"/>
              <a:gd name="connsiteY294" fmla="*/ 108387 h 461999"/>
              <a:gd name="connsiteX295" fmla="*/ 300678 w 557617"/>
              <a:gd name="connsiteY295" fmla="*/ 109694 h 461999"/>
              <a:gd name="connsiteX296" fmla="*/ 302072 w 557617"/>
              <a:gd name="connsiteY296" fmla="*/ 111088 h 461999"/>
              <a:gd name="connsiteX297" fmla="*/ 304163 w 557617"/>
              <a:gd name="connsiteY297" fmla="*/ 109694 h 461999"/>
              <a:gd name="connsiteX298" fmla="*/ 304163 w 557617"/>
              <a:gd name="connsiteY298" fmla="*/ 106993 h 461999"/>
              <a:gd name="connsiteX299" fmla="*/ 306254 w 557617"/>
              <a:gd name="connsiteY299" fmla="*/ 106296 h 461999"/>
              <a:gd name="connsiteX300" fmla="*/ 309042 w 557617"/>
              <a:gd name="connsiteY300" fmla="*/ 103595 h 461999"/>
              <a:gd name="connsiteX301" fmla="*/ 310436 w 557617"/>
              <a:gd name="connsiteY301" fmla="*/ 101591 h 461999"/>
              <a:gd name="connsiteX302" fmla="*/ 310436 w 557617"/>
              <a:gd name="connsiteY302" fmla="*/ 98193 h 461999"/>
              <a:gd name="connsiteX303" fmla="*/ 309042 w 557617"/>
              <a:gd name="connsiteY303" fmla="*/ 96799 h 461999"/>
              <a:gd name="connsiteX304" fmla="*/ 306254 w 557617"/>
              <a:gd name="connsiteY304" fmla="*/ 95492 h 461999"/>
              <a:gd name="connsiteX305" fmla="*/ 306254 w 557617"/>
              <a:gd name="connsiteY305" fmla="*/ 97496 h 461999"/>
              <a:gd name="connsiteX306" fmla="*/ 306254 w 557617"/>
              <a:gd name="connsiteY306" fmla="*/ 99500 h 461999"/>
              <a:gd name="connsiteX307" fmla="*/ 306951 w 557617"/>
              <a:gd name="connsiteY307" fmla="*/ 101504 h 461999"/>
              <a:gd name="connsiteX308" fmla="*/ 304860 w 557617"/>
              <a:gd name="connsiteY308" fmla="*/ 102201 h 461999"/>
              <a:gd name="connsiteX309" fmla="*/ 302072 w 557617"/>
              <a:gd name="connsiteY309" fmla="*/ 101504 h 461999"/>
              <a:gd name="connsiteX310" fmla="*/ 299284 w 557617"/>
              <a:gd name="connsiteY310" fmla="*/ 102201 h 461999"/>
              <a:gd name="connsiteX311" fmla="*/ 296495 w 557617"/>
              <a:gd name="connsiteY311" fmla="*/ 102898 h 461999"/>
              <a:gd name="connsiteX312" fmla="*/ 293707 w 557617"/>
              <a:gd name="connsiteY312" fmla="*/ 101591 h 461999"/>
              <a:gd name="connsiteX313" fmla="*/ 293010 w 557617"/>
              <a:gd name="connsiteY313" fmla="*/ 98193 h 461999"/>
              <a:gd name="connsiteX314" fmla="*/ 295101 w 557617"/>
              <a:gd name="connsiteY314" fmla="*/ 93488 h 461999"/>
              <a:gd name="connsiteX315" fmla="*/ 297890 w 557617"/>
              <a:gd name="connsiteY315" fmla="*/ 93488 h 461999"/>
              <a:gd name="connsiteX316" fmla="*/ 300678 w 557617"/>
              <a:gd name="connsiteY316" fmla="*/ 91484 h 461999"/>
              <a:gd name="connsiteX317" fmla="*/ 303466 w 557617"/>
              <a:gd name="connsiteY317" fmla="*/ 91484 h 461999"/>
              <a:gd name="connsiteX318" fmla="*/ 304860 w 557617"/>
              <a:gd name="connsiteY318" fmla="*/ 88783 h 461999"/>
              <a:gd name="connsiteX319" fmla="*/ 307648 w 557617"/>
              <a:gd name="connsiteY319" fmla="*/ 88086 h 461999"/>
              <a:gd name="connsiteX320" fmla="*/ 307648 w 557617"/>
              <a:gd name="connsiteY320" fmla="*/ 90090 h 461999"/>
              <a:gd name="connsiteX321" fmla="*/ 310436 w 557617"/>
              <a:gd name="connsiteY321" fmla="*/ 91484 h 461999"/>
              <a:gd name="connsiteX322" fmla="*/ 312527 w 557617"/>
              <a:gd name="connsiteY322" fmla="*/ 88783 h 461999"/>
              <a:gd name="connsiteX323" fmla="*/ 312527 w 557617"/>
              <a:gd name="connsiteY323" fmla="*/ 86082 h 461999"/>
              <a:gd name="connsiteX324" fmla="*/ 311133 w 557617"/>
              <a:gd name="connsiteY324" fmla="*/ 84078 h 461999"/>
              <a:gd name="connsiteX325" fmla="*/ 311830 w 557617"/>
              <a:gd name="connsiteY325" fmla="*/ 81377 h 461999"/>
              <a:gd name="connsiteX326" fmla="*/ 314618 w 557617"/>
              <a:gd name="connsiteY326" fmla="*/ 82684 h 461999"/>
              <a:gd name="connsiteX327" fmla="*/ 316709 w 557617"/>
              <a:gd name="connsiteY327" fmla="*/ 81377 h 461999"/>
              <a:gd name="connsiteX328" fmla="*/ 319497 w 557617"/>
              <a:gd name="connsiteY328" fmla="*/ 78676 h 461999"/>
              <a:gd name="connsiteX329" fmla="*/ 318800 w 557617"/>
              <a:gd name="connsiteY329" fmla="*/ 75278 h 461999"/>
              <a:gd name="connsiteX330" fmla="*/ 315315 w 557617"/>
              <a:gd name="connsiteY330" fmla="*/ 74581 h 461999"/>
              <a:gd name="connsiteX331" fmla="*/ 311830 w 557617"/>
              <a:gd name="connsiteY331" fmla="*/ 75975 h 461999"/>
              <a:gd name="connsiteX332" fmla="*/ 308345 w 557617"/>
              <a:gd name="connsiteY332" fmla="*/ 75278 h 461999"/>
              <a:gd name="connsiteX333" fmla="*/ 307648 w 557617"/>
              <a:gd name="connsiteY333" fmla="*/ 72577 h 461999"/>
              <a:gd name="connsiteX334" fmla="*/ 308345 w 557617"/>
              <a:gd name="connsiteY334" fmla="*/ 69179 h 461999"/>
              <a:gd name="connsiteX335" fmla="*/ 311133 w 557617"/>
              <a:gd name="connsiteY335" fmla="*/ 68482 h 461999"/>
              <a:gd name="connsiteX336" fmla="*/ 311133 w 557617"/>
              <a:gd name="connsiteY336" fmla="*/ 65084 h 461999"/>
              <a:gd name="connsiteX337" fmla="*/ 309739 w 557617"/>
              <a:gd name="connsiteY337" fmla="*/ 63080 h 461999"/>
              <a:gd name="connsiteX338" fmla="*/ 307648 w 557617"/>
              <a:gd name="connsiteY338" fmla="*/ 63080 h 461999"/>
              <a:gd name="connsiteX339" fmla="*/ 305557 w 557617"/>
              <a:gd name="connsiteY339" fmla="*/ 66478 h 461999"/>
              <a:gd name="connsiteX340" fmla="*/ 302769 w 557617"/>
              <a:gd name="connsiteY340" fmla="*/ 65781 h 461999"/>
              <a:gd name="connsiteX341" fmla="*/ 300678 w 557617"/>
              <a:gd name="connsiteY341" fmla="*/ 63777 h 461999"/>
              <a:gd name="connsiteX342" fmla="*/ 297890 w 557617"/>
              <a:gd name="connsiteY342" fmla="*/ 63080 h 461999"/>
              <a:gd name="connsiteX343" fmla="*/ 295799 w 557617"/>
              <a:gd name="connsiteY343" fmla="*/ 61076 h 461999"/>
              <a:gd name="connsiteX344" fmla="*/ 295101 w 557617"/>
              <a:gd name="connsiteY344" fmla="*/ 57678 h 461999"/>
              <a:gd name="connsiteX345" fmla="*/ 295799 w 557617"/>
              <a:gd name="connsiteY345" fmla="*/ 55675 h 461999"/>
              <a:gd name="connsiteX346" fmla="*/ 296495 w 557617"/>
              <a:gd name="connsiteY346" fmla="*/ 53671 h 461999"/>
              <a:gd name="connsiteX347" fmla="*/ 298586 w 557617"/>
              <a:gd name="connsiteY347" fmla="*/ 54368 h 461999"/>
              <a:gd name="connsiteX348" fmla="*/ 300678 w 557617"/>
              <a:gd name="connsiteY348" fmla="*/ 57069 h 461999"/>
              <a:gd name="connsiteX349" fmla="*/ 302072 w 557617"/>
              <a:gd name="connsiteY349" fmla="*/ 59073 h 461999"/>
              <a:gd name="connsiteX350" fmla="*/ 305557 w 557617"/>
              <a:gd name="connsiteY350" fmla="*/ 59770 h 461999"/>
              <a:gd name="connsiteX351" fmla="*/ 307648 w 557617"/>
              <a:gd name="connsiteY351" fmla="*/ 59770 h 461999"/>
              <a:gd name="connsiteX352" fmla="*/ 307648 w 557617"/>
              <a:gd name="connsiteY352" fmla="*/ 57069 h 461999"/>
              <a:gd name="connsiteX353" fmla="*/ 306951 w 557617"/>
              <a:gd name="connsiteY353" fmla="*/ 55762 h 461999"/>
              <a:gd name="connsiteX354" fmla="*/ 302769 w 557617"/>
              <a:gd name="connsiteY354" fmla="*/ 55065 h 461999"/>
              <a:gd name="connsiteX355" fmla="*/ 299981 w 557617"/>
              <a:gd name="connsiteY355" fmla="*/ 53758 h 461999"/>
              <a:gd name="connsiteX356" fmla="*/ 298586 w 557617"/>
              <a:gd name="connsiteY356" fmla="*/ 51754 h 461999"/>
              <a:gd name="connsiteX357" fmla="*/ 299284 w 557617"/>
              <a:gd name="connsiteY357" fmla="*/ 50447 h 461999"/>
              <a:gd name="connsiteX358" fmla="*/ 302769 w 557617"/>
              <a:gd name="connsiteY358" fmla="*/ 49140 h 461999"/>
              <a:gd name="connsiteX359" fmla="*/ 306254 w 557617"/>
              <a:gd name="connsiteY359" fmla="*/ 45742 h 461999"/>
              <a:gd name="connsiteX360" fmla="*/ 305557 w 557617"/>
              <a:gd name="connsiteY360" fmla="*/ 41734 h 461999"/>
              <a:gd name="connsiteX361" fmla="*/ 302769 w 557617"/>
              <a:gd name="connsiteY361" fmla="*/ 40427 h 461999"/>
              <a:gd name="connsiteX362" fmla="*/ 301375 w 557617"/>
              <a:gd name="connsiteY362" fmla="*/ 42431 h 461999"/>
              <a:gd name="connsiteX363" fmla="*/ 299981 w 557617"/>
              <a:gd name="connsiteY363" fmla="*/ 45132 h 461999"/>
              <a:gd name="connsiteX364" fmla="*/ 297890 w 557617"/>
              <a:gd name="connsiteY364" fmla="*/ 47136 h 461999"/>
              <a:gd name="connsiteX365" fmla="*/ 293795 w 557617"/>
              <a:gd name="connsiteY365" fmla="*/ 48443 h 461999"/>
              <a:gd name="connsiteX366" fmla="*/ 291704 w 557617"/>
              <a:gd name="connsiteY366" fmla="*/ 47136 h 461999"/>
              <a:gd name="connsiteX367" fmla="*/ 290309 w 557617"/>
              <a:gd name="connsiteY367" fmla="*/ 43738 h 461999"/>
              <a:gd name="connsiteX368" fmla="*/ 292400 w 557617"/>
              <a:gd name="connsiteY368" fmla="*/ 39730 h 461999"/>
              <a:gd name="connsiteX369" fmla="*/ 296583 w 557617"/>
              <a:gd name="connsiteY369" fmla="*/ 37029 h 461999"/>
              <a:gd name="connsiteX370" fmla="*/ 299371 w 557617"/>
              <a:gd name="connsiteY370" fmla="*/ 33631 h 461999"/>
              <a:gd name="connsiteX371" fmla="*/ 297977 w 557617"/>
              <a:gd name="connsiteY371" fmla="*/ 30930 h 461999"/>
              <a:gd name="connsiteX372" fmla="*/ 293185 w 557617"/>
              <a:gd name="connsiteY372" fmla="*/ 30233 h 461999"/>
              <a:gd name="connsiteX373" fmla="*/ 290396 w 557617"/>
              <a:gd name="connsiteY373" fmla="*/ 30233 h 461999"/>
              <a:gd name="connsiteX374" fmla="*/ 288305 w 557617"/>
              <a:gd name="connsiteY374" fmla="*/ 28229 h 461999"/>
              <a:gd name="connsiteX375" fmla="*/ 287609 w 557617"/>
              <a:gd name="connsiteY375" fmla="*/ 24221 h 461999"/>
              <a:gd name="connsiteX376" fmla="*/ 288305 w 557617"/>
              <a:gd name="connsiteY376" fmla="*/ 18820 h 461999"/>
              <a:gd name="connsiteX377" fmla="*/ 291094 w 557617"/>
              <a:gd name="connsiteY377" fmla="*/ 16816 h 461999"/>
              <a:gd name="connsiteX378" fmla="*/ 294491 w 557617"/>
              <a:gd name="connsiteY378" fmla="*/ 14812 h 461999"/>
              <a:gd name="connsiteX379" fmla="*/ 296583 w 557617"/>
              <a:gd name="connsiteY379" fmla="*/ 10804 h 461999"/>
              <a:gd name="connsiteX380" fmla="*/ 293795 w 557617"/>
              <a:gd name="connsiteY380" fmla="*/ 6099 h 461999"/>
              <a:gd name="connsiteX381" fmla="*/ 293098 w 557617"/>
              <a:gd name="connsiteY381" fmla="*/ 2701 h 461999"/>
              <a:gd name="connsiteX382" fmla="*/ 290309 w 557617"/>
              <a:gd name="connsiteY382" fmla="*/ 1307 h 461999"/>
              <a:gd name="connsiteX383" fmla="*/ 288915 w 557617"/>
              <a:gd name="connsiteY383" fmla="*/ 2701 h 461999"/>
              <a:gd name="connsiteX384" fmla="*/ 288218 w 557617"/>
              <a:gd name="connsiteY384" fmla="*/ 4705 h 461999"/>
              <a:gd name="connsiteX385" fmla="*/ 289612 w 557617"/>
              <a:gd name="connsiteY385" fmla="*/ 8103 h 461999"/>
              <a:gd name="connsiteX386" fmla="*/ 288218 w 557617"/>
              <a:gd name="connsiteY386" fmla="*/ 11501 h 461999"/>
              <a:gd name="connsiteX387" fmla="*/ 285430 w 557617"/>
              <a:gd name="connsiteY387" fmla="*/ 12808 h 461999"/>
              <a:gd name="connsiteX388" fmla="*/ 282032 w 557617"/>
              <a:gd name="connsiteY388" fmla="*/ 11501 h 461999"/>
              <a:gd name="connsiteX389" fmla="*/ 281335 w 557617"/>
              <a:gd name="connsiteY389" fmla="*/ 8103 h 461999"/>
              <a:gd name="connsiteX390" fmla="*/ 282032 w 557617"/>
              <a:gd name="connsiteY390" fmla="*/ 4705 h 461999"/>
              <a:gd name="connsiteX391" fmla="*/ 284820 w 557617"/>
              <a:gd name="connsiteY391" fmla="*/ 1307 h 461999"/>
              <a:gd name="connsiteX392" fmla="*/ 285517 w 557617"/>
              <a:gd name="connsiteY392" fmla="*/ 0 h 461999"/>
              <a:gd name="connsiteX393" fmla="*/ 254500 w 557617"/>
              <a:gd name="connsiteY393" fmla="*/ 2701 h 461999"/>
              <a:gd name="connsiteX394" fmla="*/ 101417 w 557617"/>
              <a:gd name="connsiteY394" fmla="*/ 12808 h 461999"/>
              <a:gd name="connsiteX395" fmla="*/ 0 w 557617"/>
              <a:gd name="connsiteY395" fmla="*/ 20214 h 461999"/>
              <a:gd name="connsiteX396" fmla="*/ 7580 w 557617"/>
              <a:gd name="connsiteY396" fmla="*/ 137575 h 461999"/>
              <a:gd name="connsiteX397" fmla="*/ 9671 w 557617"/>
              <a:gd name="connsiteY397" fmla="*/ 138881 h 461999"/>
              <a:gd name="connsiteX398" fmla="*/ 11762 w 557617"/>
              <a:gd name="connsiteY398" fmla="*/ 141582 h 461999"/>
              <a:gd name="connsiteX399" fmla="*/ 13156 w 557617"/>
              <a:gd name="connsiteY399" fmla="*/ 143586 h 461999"/>
              <a:gd name="connsiteX400" fmla="*/ 13853 w 557617"/>
              <a:gd name="connsiteY400" fmla="*/ 145590 h 461999"/>
              <a:gd name="connsiteX401" fmla="*/ 14550 w 557617"/>
              <a:gd name="connsiteY401" fmla="*/ 146287 h 461999"/>
              <a:gd name="connsiteX402" fmla="*/ 17338 w 557617"/>
              <a:gd name="connsiteY402" fmla="*/ 146984 h 461999"/>
              <a:gd name="connsiteX403" fmla="*/ 19430 w 557617"/>
              <a:gd name="connsiteY403" fmla="*/ 148988 h 461999"/>
              <a:gd name="connsiteX404" fmla="*/ 22217 w 557617"/>
              <a:gd name="connsiteY404" fmla="*/ 150295 h 461999"/>
              <a:gd name="connsiteX405" fmla="*/ 23612 w 557617"/>
              <a:gd name="connsiteY405" fmla="*/ 153693 h 461999"/>
              <a:gd name="connsiteX406" fmla="*/ 24309 w 557617"/>
              <a:gd name="connsiteY406" fmla="*/ 153693 h 461999"/>
              <a:gd name="connsiteX407" fmla="*/ 25703 w 557617"/>
              <a:gd name="connsiteY407" fmla="*/ 156394 h 461999"/>
              <a:gd name="connsiteX408" fmla="*/ 25703 w 557617"/>
              <a:gd name="connsiteY408" fmla="*/ 158398 h 461999"/>
              <a:gd name="connsiteX409" fmla="*/ 27097 w 557617"/>
              <a:gd name="connsiteY409" fmla="*/ 159095 h 461999"/>
              <a:gd name="connsiteX410" fmla="*/ 30582 w 557617"/>
              <a:gd name="connsiteY410" fmla="*/ 161796 h 461999"/>
              <a:gd name="connsiteX411" fmla="*/ 31279 w 557617"/>
              <a:gd name="connsiteY411" fmla="*/ 165804 h 461999"/>
              <a:gd name="connsiteX412" fmla="*/ 31976 w 557617"/>
              <a:gd name="connsiteY412" fmla="*/ 167198 h 461999"/>
              <a:gd name="connsiteX413" fmla="*/ 32673 w 557617"/>
              <a:gd name="connsiteY413" fmla="*/ 167895 h 461999"/>
              <a:gd name="connsiteX414" fmla="*/ 33370 w 557617"/>
              <a:gd name="connsiteY414" fmla="*/ 171293 h 461999"/>
              <a:gd name="connsiteX415" fmla="*/ 34067 w 557617"/>
              <a:gd name="connsiteY415" fmla="*/ 171293 h 461999"/>
              <a:gd name="connsiteX416" fmla="*/ 35461 w 557617"/>
              <a:gd name="connsiteY416" fmla="*/ 173994 h 461999"/>
              <a:gd name="connsiteX417" fmla="*/ 34067 w 557617"/>
              <a:gd name="connsiteY417" fmla="*/ 179396 h 461999"/>
              <a:gd name="connsiteX418" fmla="*/ 34067 w 557617"/>
              <a:gd name="connsiteY418" fmla="*/ 184798 h 461999"/>
              <a:gd name="connsiteX419" fmla="*/ 32673 w 557617"/>
              <a:gd name="connsiteY419" fmla="*/ 186105 h 461999"/>
              <a:gd name="connsiteX420" fmla="*/ 32673 w 557617"/>
              <a:gd name="connsiteY420" fmla="*/ 186802 h 461999"/>
              <a:gd name="connsiteX421" fmla="*/ 33370 w 557617"/>
              <a:gd name="connsiteY421" fmla="*/ 188805 h 461999"/>
              <a:gd name="connsiteX422" fmla="*/ 34764 w 557617"/>
              <a:gd name="connsiteY422" fmla="*/ 190200 h 461999"/>
              <a:gd name="connsiteX423" fmla="*/ 35461 w 557617"/>
              <a:gd name="connsiteY423" fmla="*/ 190897 h 461999"/>
              <a:gd name="connsiteX424" fmla="*/ 37552 w 557617"/>
              <a:gd name="connsiteY424" fmla="*/ 190897 h 461999"/>
              <a:gd name="connsiteX425" fmla="*/ 39643 w 557617"/>
              <a:gd name="connsiteY425" fmla="*/ 191594 h 461999"/>
              <a:gd name="connsiteX426" fmla="*/ 43825 w 557617"/>
              <a:gd name="connsiteY426" fmla="*/ 194992 h 461999"/>
              <a:gd name="connsiteX427" fmla="*/ 43825 w 557617"/>
              <a:gd name="connsiteY427" fmla="*/ 199696 h 461999"/>
              <a:gd name="connsiteX428" fmla="*/ 44522 w 557617"/>
              <a:gd name="connsiteY428" fmla="*/ 200394 h 461999"/>
              <a:gd name="connsiteX429" fmla="*/ 46613 w 557617"/>
              <a:gd name="connsiteY429" fmla="*/ 203791 h 461999"/>
              <a:gd name="connsiteX430" fmla="*/ 47310 w 557617"/>
              <a:gd name="connsiteY430" fmla="*/ 204489 h 461999"/>
              <a:gd name="connsiteX431" fmla="*/ 50708 w 557617"/>
              <a:gd name="connsiteY431" fmla="*/ 208496 h 461999"/>
              <a:gd name="connsiteX432" fmla="*/ 50708 w 557617"/>
              <a:gd name="connsiteY432" fmla="*/ 209890 h 461999"/>
              <a:gd name="connsiteX433" fmla="*/ 52102 w 557617"/>
              <a:gd name="connsiteY433" fmla="*/ 212591 h 461999"/>
              <a:gd name="connsiteX434" fmla="*/ 50708 w 557617"/>
              <a:gd name="connsiteY434" fmla="*/ 217296 h 461999"/>
              <a:gd name="connsiteX435" fmla="*/ 50011 w 557617"/>
              <a:gd name="connsiteY435" fmla="*/ 217993 h 461999"/>
              <a:gd name="connsiteX436" fmla="*/ 51405 w 557617"/>
              <a:gd name="connsiteY436" fmla="*/ 219300 h 461999"/>
              <a:gd name="connsiteX437" fmla="*/ 52102 w 557617"/>
              <a:gd name="connsiteY437" fmla="*/ 219997 h 461999"/>
              <a:gd name="connsiteX438" fmla="*/ 53497 w 557617"/>
              <a:gd name="connsiteY438" fmla="*/ 219997 h 461999"/>
              <a:gd name="connsiteX439" fmla="*/ 56284 w 557617"/>
              <a:gd name="connsiteY439" fmla="*/ 220694 h 461999"/>
              <a:gd name="connsiteX440" fmla="*/ 57678 w 557617"/>
              <a:gd name="connsiteY440" fmla="*/ 225399 h 461999"/>
              <a:gd name="connsiteX441" fmla="*/ 59073 w 557617"/>
              <a:gd name="connsiteY441" fmla="*/ 228100 h 461999"/>
              <a:gd name="connsiteX442" fmla="*/ 59770 w 557617"/>
              <a:gd name="connsiteY442" fmla="*/ 229407 h 461999"/>
              <a:gd name="connsiteX443" fmla="*/ 62558 w 557617"/>
              <a:gd name="connsiteY443" fmla="*/ 228100 h 461999"/>
              <a:gd name="connsiteX444" fmla="*/ 64649 w 557617"/>
              <a:gd name="connsiteY444" fmla="*/ 228797 h 461999"/>
              <a:gd name="connsiteX445" fmla="*/ 67437 w 557617"/>
              <a:gd name="connsiteY445" fmla="*/ 236203 h 461999"/>
              <a:gd name="connsiteX446" fmla="*/ 66740 w 557617"/>
              <a:gd name="connsiteY446" fmla="*/ 238207 h 461999"/>
              <a:gd name="connsiteX447" fmla="*/ 67437 w 557617"/>
              <a:gd name="connsiteY447" fmla="*/ 240211 h 461999"/>
              <a:gd name="connsiteX448" fmla="*/ 66043 w 557617"/>
              <a:gd name="connsiteY448" fmla="*/ 243609 h 461999"/>
              <a:gd name="connsiteX449" fmla="*/ 66740 w 557617"/>
              <a:gd name="connsiteY449" fmla="*/ 244306 h 461999"/>
              <a:gd name="connsiteX450" fmla="*/ 68831 w 557617"/>
              <a:gd name="connsiteY450" fmla="*/ 248401 h 461999"/>
              <a:gd name="connsiteX451" fmla="*/ 68831 w 557617"/>
              <a:gd name="connsiteY451" fmla="*/ 253106 h 461999"/>
              <a:gd name="connsiteX452" fmla="*/ 66043 w 557617"/>
              <a:gd name="connsiteY452" fmla="*/ 256504 h 461999"/>
              <a:gd name="connsiteX453" fmla="*/ 69528 w 557617"/>
              <a:gd name="connsiteY453" fmla="*/ 259902 h 461999"/>
              <a:gd name="connsiteX454" fmla="*/ 68831 w 557617"/>
              <a:gd name="connsiteY454" fmla="*/ 266001 h 461999"/>
              <a:gd name="connsiteX455" fmla="*/ 65346 w 557617"/>
              <a:gd name="connsiteY455" fmla="*/ 268005 h 461999"/>
              <a:gd name="connsiteX456" fmla="*/ 66043 w 557617"/>
              <a:gd name="connsiteY456" fmla="*/ 269312 h 461999"/>
              <a:gd name="connsiteX457" fmla="*/ 66043 w 557617"/>
              <a:gd name="connsiteY457" fmla="*/ 270009 h 461999"/>
              <a:gd name="connsiteX458" fmla="*/ 66740 w 557617"/>
              <a:gd name="connsiteY458" fmla="*/ 272013 h 461999"/>
              <a:gd name="connsiteX459" fmla="*/ 66740 w 557617"/>
              <a:gd name="connsiteY459" fmla="*/ 276020 h 461999"/>
              <a:gd name="connsiteX460" fmla="*/ 65346 w 557617"/>
              <a:gd name="connsiteY460" fmla="*/ 280028 h 461999"/>
              <a:gd name="connsiteX461" fmla="*/ 63952 w 557617"/>
              <a:gd name="connsiteY461" fmla="*/ 280725 h 461999"/>
              <a:gd name="connsiteX462" fmla="*/ 63952 w 557617"/>
              <a:gd name="connsiteY462" fmla="*/ 283426 h 461999"/>
              <a:gd name="connsiteX463" fmla="*/ 61861 w 557617"/>
              <a:gd name="connsiteY463" fmla="*/ 285430 h 461999"/>
              <a:gd name="connsiteX464" fmla="*/ 61861 w 557617"/>
              <a:gd name="connsiteY464" fmla="*/ 286737 h 461999"/>
              <a:gd name="connsiteX465" fmla="*/ 62558 w 557617"/>
              <a:gd name="connsiteY465" fmla="*/ 289438 h 461999"/>
              <a:gd name="connsiteX466" fmla="*/ 61164 w 557617"/>
              <a:gd name="connsiteY466" fmla="*/ 293446 h 461999"/>
              <a:gd name="connsiteX467" fmla="*/ 58376 w 557617"/>
              <a:gd name="connsiteY467" fmla="*/ 296844 h 461999"/>
              <a:gd name="connsiteX468" fmla="*/ 56284 w 557617"/>
              <a:gd name="connsiteY468" fmla="*/ 297541 h 461999"/>
              <a:gd name="connsiteX469" fmla="*/ 55587 w 557617"/>
              <a:gd name="connsiteY469" fmla="*/ 298238 h 461999"/>
              <a:gd name="connsiteX470" fmla="*/ 55587 w 557617"/>
              <a:gd name="connsiteY470" fmla="*/ 300242 h 461999"/>
              <a:gd name="connsiteX471" fmla="*/ 55587 w 557617"/>
              <a:gd name="connsiteY471" fmla="*/ 304250 h 461999"/>
              <a:gd name="connsiteX472" fmla="*/ 52102 w 557617"/>
              <a:gd name="connsiteY472" fmla="*/ 306951 h 461999"/>
              <a:gd name="connsiteX473" fmla="*/ 51405 w 557617"/>
              <a:gd name="connsiteY473" fmla="*/ 306951 h 461999"/>
              <a:gd name="connsiteX474" fmla="*/ 51405 w 557617"/>
              <a:gd name="connsiteY474" fmla="*/ 308955 h 461999"/>
              <a:gd name="connsiteX475" fmla="*/ 52799 w 557617"/>
              <a:gd name="connsiteY475" fmla="*/ 310959 h 461999"/>
              <a:gd name="connsiteX476" fmla="*/ 53497 w 557617"/>
              <a:gd name="connsiteY476" fmla="*/ 314966 h 461999"/>
              <a:gd name="connsiteX477" fmla="*/ 52799 w 557617"/>
              <a:gd name="connsiteY477" fmla="*/ 315664 h 461999"/>
              <a:gd name="connsiteX478" fmla="*/ 53497 w 557617"/>
              <a:gd name="connsiteY478" fmla="*/ 316360 h 461999"/>
              <a:gd name="connsiteX479" fmla="*/ 54193 w 557617"/>
              <a:gd name="connsiteY479" fmla="*/ 317057 h 461999"/>
              <a:gd name="connsiteX480" fmla="*/ 54193 w 557617"/>
              <a:gd name="connsiteY480" fmla="*/ 317755 h 461999"/>
              <a:gd name="connsiteX481" fmla="*/ 55587 w 557617"/>
              <a:gd name="connsiteY481" fmla="*/ 319758 h 461999"/>
              <a:gd name="connsiteX482" fmla="*/ 55587 w 557617"/>
              <a:gd name="connsiteY482" fmla="*/ 324463 h 461999"/>
              <a:gd name="connsiteX483" fmla="*/ 52102 w 557617"/>
              <a:gd name="connsiteY483" fmla="*/ 327164 h 461999"/>
              <a:gd name="connsiteX484" fmla="*/ 50011 w 557617"/>
              <a:gd name="connsiteY484" fmla="*/ 329168 h 461999"/>
              <a:gd name="connsiteX485" fmla="*/ 50011 w 557617"/>
              <a:gd name="connsiteY485" fmla="*/ 333176 h 461999"/>
              <a:gd name="connsiteX486" fmla="*/ 50708 w 557617"/>
              <a:gd name="connsiteY486" fmla="*/ 333873 h 461999"/>
              <a:gd name="connsiteX487" fmla="*/ 50708 w 557617"/>
              <a:gd name="connsiteY487" fmla="*/ 334570 h 461999"/>
              <a:gd name="connsiteX488" fmla="*/ 53497 w 557617"/>
              <a:gd name="connsiteY488" fmla="*/ 337271 h 461999"/>
              <a:gd name="connsiteX489" fmla="*/ 54890 w 557617"/>
              <a:gd name="connsiteY489" fmla="*/ 340669 h 461999"/>
              <a:gd name="connsiteX490" fmla="*/ 55587 w 557617"/>
              <a:gd name="connsiteY490" fmla="*/ 341366 h 461999"/>
              <a:gd name="connsiteX491" fmla="*/ 56284 w 557617"/>
              <a:gd name="connsiteY491" fmla="*/ 345374 h 461999"/>
              <a:gd name="connsiteX492" fmla="*/ 54890 w 557617"/>
              <a:gd name="connsiteY492" fmla="*/ 349382 h 461999"/>
              <a:gd name="connsiteX493" fmla="*/ 55587 w 557617"/>
              <a:gd name="connsiteY493" fmla="*/ 350079 h 461999"/>
              <a:gd name="connsiteX494" fmla="*/ 56284 w 557617"/>
              <a:gd name="connsiteY494" fmla="*/ 350776 h 461999"/>
              <a:gd name="connsiteX495" fmla="*/ 58376 w 557617"/>
              <a:gd name="connsiteY495" fmla="*/ 354174 h 461999"/>
              <a:gd name="connsiteX496" fmla="*/ 57678 w 557617"/>
              <a:gd name="connsiteY496" fmla="*/ 361580 h 461999"/>
              <a:gd name="connsiteX497" fmla="*/ 56982 w 557617"/>
              <a:gd name="connsiteY497" fmla="*/ 362887 h 461999"/>
              <a:gd name="connsiteX498" fmla="*/ 56982 w 557617"/>
              <a:gd name="connsiteY498" fmla="*/ 363584 h 461999"/>
              <a:gd name="connsiteX499" fmla="*/ 56982 w 557617"/>
              <a:gd name="connsiteY499" fmla="*/ 367592 h 461999"/>
              <a:gd name="connsiteX500" fmla="*/ 54890 w 557617"/>
              <a:gd name="connsiteY500" fmla="*/ 370293 h 461999"/>
              <a:gd name="connsiteX501" fmla="*/ 54193 w 557617"/>
              <a:gd name="connsiteY501" fmla="*/ 370989 h 461999"/>
              <a:gd name="connsiteX502" fmla="*/ 53497 w 557617"/>
              <a:gd name="connsiteY502" fmla="*/ 372297 h 461999"/>
              <a:gd name="connsiteX503" fmla="*/ 52102 w 557617"/>
              <a:gd name="connsiteY503" fmla="*/ 373603 h 461999"/>
              <a:gd name="connsiteX504" fmla="*/ 50708 w 557617"/>
              <a:gd name="connsiteY504" fmla="*/ 374997 h 461999"/>
              <a:gd name="connsiteX505" fmla="*/ 50011 w 557617"/>
              <a:gd name="connsiteY505" fmla="*/ 375694 h 461999"/>
              <a:gd name="connsiteX506" fmla="*/ 47920 w 557617"/>
              <a:gd name="connsiteY506" fmla="*/ 379092 h 461999"/>
              <a:gd name="connsiteX507" fmla="*/ 47920 w 557617"/>
              <a:gd name="connsiteY507" fmla="*/ 383797 h 461999"/>
              <a:gd name="connsiteX508" fmla="*/ 45829 w 557617"/>
              <a:gd name="connsiteY508" fmla="*/ 389199 h 461999"/>
              <a:gd name="connsiteX509" fmla="*/ 42344 w 557617"/>
              <a:gd name="connsiteY509" fmla="*/ 392597 h 461999"/>
              <a:gd name="connsiteX510" fmla="*/ 40950 w 557617"/>
              <a:gd name="connsiteY510" fmla="*/ 393294 h 461999"/>
              <a:gd name="connsiteX511" fmla="*/ 40253 w 557617"/>
              <a:gd name="connsiteY511" fmla="*/ 394688 h 461999"/>
              <a:gd name="connsiteX512" fmla="*/ 38859 w 557617"/>
              <a:gd name="connsiteY512" fmla="*/ 396692 h 461999"/>
              <a:gd name="connsiteX513" fmla="*/ 36768 w 557617"/>
              <a:gd name="connsiteY513" fmla="*/ 397389 h 461999"/>
              <a:gd name="connsiteX514" fmla="*/ 38162 w 557617"/>
              <a:gd name="connsiteY514" fmla="*/ 398086 h 461999"/>
              <a:gd name="connsiteX515" fmla="*/ 40253 w 557617"/>
              <a:gd name="connsiteY515" fmla="*/ 400090 h 461999"/>
              <a:gd name="connsiteX516" fmla="*/ 40253 w 557617"/>
              <a:gd name="connsiteY516" fmla="*/ 400787 h 461999"/>
              <a:gd name="connsiteX517" fmla="*/ 41647 w 557617"/>
              <a:gd name="connsiteY517" fmla="*/ 402094 h 461999"/>
              <a:gd name="connsiteX518" fmla="*/ 44435 w 557617"/>
              <a:gd name="connsiteY518" fmla="*/ 404795 h 461999"/>
              <a:gd name="connsiteX519" fmla="*/ 46526 w 557617"/>
              <a:gd name="connsiteY519" fmla="*/ 406799 h 461999"/>
              <a:gd name="connsiteX520" fmla="*/ 50708 w 557617"/>
              <a:gd name="connsiteY520" fmla="*/ 404098 h 461999"/>
              <a:gd name="connsiteX521" fmla="*/ 63168 w 557617"/>
              <a:gd name="connsiteY521" fmla="*/ 401397 h 461999"/>
              <a:gd name="connsiteX522" fmla="*/ 74233 w 557617"/>
              <a:gd name="connsiteY522" fmla="*/ 399393 h 461999"/>
              <a:gd name="connsiteX523" fmla="*/ 85298 w 557617"/>
              <a:gd name="connsiteY523" fmla="*/ 398086 h 461999"/>
              <a:gd name="connsiteX524" fmla="*/ 94272 w 557617"/>
              <a:gd name="connsiteY524" fmla="*/ 398086 h 461999"/>
              <a:gd name="connsiteX525" fmla="*/ 99064 w 557617"/>
              <a:gd name="connsiteY525" fmla="*/ 396779 h 461999"/>
              <a:gd name="connsiteX526" fmla="*/ 108735 w 557617"/>
              <a:gd name="connsiteY526" fmla="*/ 396082 h 461999"/>
              <a:gd name="connsiteX527" fmla="*/ 115618 w 557617"/>
              <a:gd name="connsiteY527" fmla="*/ 396082 h 461999"/>
              <a:gd name="connsiteX528" fmla="*/ 121107 w 557617"/>
              <a:gd name="connsiteY528" fmla="*/ 397476 h 461999"/>
              <a:gd name="connsiteX529" fmla="*/ 127991 w 557617"/>
              <a:gd name="connsiteY529" fmla="*/ 400177 h 461999"/>
              <a:gd name="connsiteX530" fmla="*/ 143151 w 557617"/>
              <a:gd name="connsiteY530" fmla="*/ 404882 h 461999"/>
              <a:gd name="connsiteX531" fmla="*/ 154216 w 557617"/>
              <a:gd name="connsiteY531" fmla="*/ 409587 h 461999"/>
              <a:gd name="connsiteX532" fmla="*/ 161796 w 557617"/>
              <a:gd name="connsiteY532" fmla="*/ 412985 h 461999"/>
              <a:gd name="connsiteX533" fmla="*/ 172861 w 557617"/>
              <a:gd name="connsiteY533" fmla="*/ 414989 h 461999"/>
              <a:gd name="connsiteX534" fmla="*/ 181139 w 557617"/>
              <a:gd name="connsiteY534" fmla="*/ 414989 h 461999"/>
              <a:gd name="connsiteX535" fmla="*/ 190113 w 557617"/>
              <a:gd name="connsiteY535" fmla="*/ 415686 h 461999"/>
              <a:gd name="connsiteX536" fmla="*/ 197693 w 557617"/>
              <a:gd name="connsiteY536" fmla="*/ 416383 h 461999"/>
              <a:gd name="connsiteX537" fmla="*/ 203879 w 557617"/>
              <a:gd name="connsiteY537" fmla="*/ 417690 h 461999"/>
              <a:gd name="connsiteX538" fmla="*/ 209368 w 557617"/>
              <a:gd name="connsiteY538" fmla="*/ 416383 h 461999"/>
              <a:gd name="connsiteX539" fmla="*/ 212853 w 557617"/>
              <a:gd name="connsiteY539" fmla="*/ 414379 h 461999"/>
              <a:gd name="connsiteX540" fmla="*/ 217035 w 557617"/>
              <a:gd name="connsiteY540" fmla="*/ 411678 h 461999"/>
              <a:gd name="connsiteX541" fmla="*/ 221217 w 557617"/>
              <a:gd name="connsiteY541" fmla="*/ 409674 h 461999"/>
              <a:gd name="connsiteX542" fmla="*/ 225399 w 557617"/>
              <a:gd name="connsiteY542" fmla="*/ 408977 h 461999"/>
              <a:gd name="connsiteX543" fmla="*/ 230191 w 557617"/>
              <a:gd name="connsiteY543" fmla="*/ 409674 h 461999"/>
              <a:gd name="connsiteX544" fmla="*/ 233676 w 557617"/>
              <a:gd name="connsiteY544" fmla="*/ 409674 h 461999"/>
              <a:gd name="connsiteX545" fmla="*/ 237162 w 557617"/>
              <a:gd name="connsiteY545" fmla="*/ 412375 h 461999"/>
              <a:gd name="connsiteX546" fmla="*/ 239950 w 557617"/>
              <a:gd name="connsiteY546" fmla="*/ 413682 h 461999"/>
              <a:gd name="connsiteX547" fmla="*/ 242738 w 557617"/>
              <a:gd name="connsiteY547" fmla="*/ 414379 h 461999"/>
              <a:gd name="connsiteX548" fmla="*/ 248227 w 557617"/>
              <a:gd name="connsiteY548" fmla="*/ 417080 h 461999"/>
              <a:gd name="connsiteX549" fmla="*/ 251015 w 557617"/>
              <a:gd name="connsiteY549" fmla="*/ 417080 h 461999"/>
              <a:gd name="connsiteX550" fmla="*/ 253106 w 557617"/>
              <a:gd name="connsiteY550" fmla="*/ 419084 h 461999"/>
              <a:gd name="connsiteX551" fmla="*/ 255894 w 557617"/>
              <a:gd name="connsiteY551" fmla="*/ 420391 h 461999"/>
              <a:gd name="connsiteX552" fmla="*/ 257985 w 557617"/>
              <a:gd name="connsiteY552" fmla="*/ 419084 h 461999"/>
              <a:gd name="connsiteX553" fmla="*/ 260773 w 557617"/>
              <a:gd name="connsiteY553" fmla="*/ 417777 h 461999"/>
              <a:gd name="connsiteX554" fmla="*/ 261470 w 557617"/>
              <a:gd name="connsiteY554" fmla="*/ 415076 h 461999"/>
              <a:gd name="connsiteX555" fmla="*/ 262864 w 557617"/>
              <a:gd name="connsiteY555" fmla="*/ 413072 h 461999"/>
              <a:gd name="connsiteX556" fmla="*/ 266349 w 557617"/>
              <a:gd name="connsiteY556" fmla="*/ 411678 h 461999"/>
              <a:gd name="connsiteX557" fmla="*/ 267046 w 557617"/>
              <a:gd name="connsiteY557" fmla="*/ 410371 h 461999"/>
              <a:gd name="connsiteX558" fmla="*/ 267046 w 557617"/>
              <a:gd name="connsiteY558" fmla="*/ 408367 h 461999"/>
              <a:gd name="connsiteX559" fmla="*/ 263561 w 557617"/>
              <a:gd name="connsiteY559" fmla="*/ 407670 h 461999"/>
              <a:gd name="connsiteX560" fmla="*/ 260076 w 557617"/>
              <a:gd name="connsiteY560" fmla="*/ 407670 h 461999"/>
              <a:gd name="connsiteX561" fmla="*/ 257985 w 557617"/>
              <a:gd name="connsiteY561" fmla="*/ 405666 h 461999"/>
              <a:gd name="connsiteX562" fmla="*/ 254500 w 557617"/>
              <a:gd name="connsiteY562" fmla="*/ 404969 h 461999"/>
              <a:gd name="connsiteX563" fmla="*/ 253106 w 557617"/>
              <a:gd name="connsiteY563" fmla="*/ 402268 h 461999"/>
              <a:gd name="connsiteX564" fmla="*/ 244829 w 557617"/>
              <a:gd name="connsiteY564" fmla="*/ 402268 h 461999"/>
              <a:gd name="connsiteX565" fmla="*/ 242738 w 557617"/>
              <a:gd name="connsiteY565" fmla="*/ 404969 h 461999"/>
              <a:gd name="connsiteX566" fmla="*/ 239950 w 557617"/>
              <a:gd name="connsiteY566" fmla="*/ 405666 h 461999"/>
              <a:gd name="connsiteX567" fmla="*/ 236465 w 557617"/>
              <a:gd name="connsiteY567" fmla="*/ 405666 h 461999"/>
              <a:gd name="connsiteX568" fmla="*/ 233676 w 557617"/>
              <a:gd name="connsiteY568" fmla="*/ 404359 h 461999"/>
              <a:gd name="connsiteX569" fmla="*/ 230888 w 557617"/>
              <a:gd name="connsiteY569" fmla="*/ 404359 h 461999"/>
              <a:gd name="connsiteX570" fmla="*/ 228100 w 557617"/>
              <a:gd name="connsiteY570" fmla="*/ 405056 h 461999"/>
              <a:gd name="connsiteX571" fmla="*/ 224615 w 557617"/>
              <a:gd name="connsiteY571" fmla="*/ 405754 h 461999"/>
              <a:gd name="connsiteX572" fmla="*/ 221827 w 557617"/>
              <a:gd name="connsiteY572" fmla="*/ 401745 h 461999"/>
              <a:gd name="connsiteX573" fmla="*/ 221130 w 557617"/>
              <a:gd name="connsiteY573" fmla="*/ 399045 h 461999"/>
              <a:gd name="connsiteX574" fmla="*/ 219736 w 557617"/>
              <a:gd name="connsiteY574" fmla="*/ 396344 h 461999"/>
              <a:gd name="connsiteX575" fmla="*/ 221130 w 557617"/>
              <a:gd name="connsiteY575" fmla="*/ 392946 h 461999"/>
              <a:gd name="connsiteX576" fmla="*/ 223221 w 557617"/>
              <a:gd name="connsiteY576" fmla="*/ 390942 h 461999"/>
              <a:gd name="connsiteX577" fmla="*/ 226706 w 557617"/>
              <a:gd name="connsiteY577" fmla="*/ 388241 h 461999"/>
              <a:gd name="connsiteX578" fmla="*/ 230888 w 557617"/>
              <a:gd name="connsiteY578" fmla="*/ 386237 h 461999"/>
              <a:gd name="connsiteX579" fmla="*/ 235680 w 557617"/>
              <a:gd name="connsiteY579" fmla="*/ 384233 h 461999"/>
              <a:gd name="connsiteX580" fmla="*/ 238468 w 557617"/>
              <a:gd name="connsiteY580" fmla="*/ 381532 h 461999"/>
              <a:gd name="connsiteX581" fmla="*/ 242651 w 557617"/>
              <a:gd name="connsiteY581" fmla="*/ 381532 h 461999"/>
              <a:gd name="connsiteX582" fmla="*/ 244045 w 557617"/>
              <a:gd name="connsiteY582" fmla="*/ 379528 h 461999"/>
              <a:gd name="connsiteX583" fmla="*/ 246833 w 557617"/>
              <a:gd name="connsiteY583" fmla="*/ 379528 h 461999"/>
              <a:gd name="connsiteX584" fmla="*/ 248924 w 557617"/>
              <a:gd name="connsiteY584" fmla="*/ 381532 h 461999"/>
              <a:gd name="connsiteX585" fmla="*/ 248924 w 557617"/>
              <a:gd name="connsiteY585" fmla="*/ 384233 h 461999"/>
              <a:gd name="connsiteX586" fmla="*/ 247530 w 557617"/>
              <a:gd name="connsiteY586" fmla="*/ 385540 h 461999"/>
              <a:gd name="connsiteX587" fmla="*/ 246833 w 557617"/>
              <a:gd name="connsiteY587" fmla="*/ 388241 h 461999"/>
              <a:gd name="connsiteX588" fmla="*/ 247530 w 557617"/>
              <a:gd name="connsiteY588" fmla="*/ 391639 h 461999"/>
              <a:gd name="connsiteX589" fmla="*/ 248924 w 557617"/>
              <a:gd name="connsiteY589" fmla="*/ 393643 h 461999"/>
              <a:gd name="connsiteX590" fmla="*/ 251712 w 557617"/>
              <a:gd name="connsiteY590" fmla="*/ 392946 h 461999"/>
              <a:gd name="connsiteX591" fmla="*/ 254500 w 557617"/>
              <a:gd name="connsiteY591" fmla="*/ 390245 h 461999"/>
              <a:gd name="connsiteX592" fmla="*/ 257288 w 557617"/>
              <a:gd name="connsiteY592" fmla="*/ 388938 h 461999"/>
              <a:gd name="connsiteX593" fmla="*/ 258682 w 557617"/>
              <a:gd name="connsiteY593" fmla="*/ 387631 h 461999"/>
              <a:gd name="connsiteX594" fmla="*/ 266262 w 557617"/>
              <a:gd name="connsiteY594" fmla="*/ 387631 h 461999"/>
              <a:gd name="connsiteX595" fmla="*/ 271054 w 557617"/>
              <a:gd name="connsiteY595" fmla="*/ 386934 h 461999"/>
              <a:gd name="connsiteX596" fmla="*/ 274539 w 557617"/>
              <a:gd name="connsiteY596" fmla="*/ 387631 h 461999"/>
              <a:gd name="connsiteX597" fmla="*/ 275236 w 557617"/>
              <a:gd name="connsiteY597" fmla="*/ 390332 h 461999"/>
              <a:gd name="connsiteX598" fmla="*/ 274539 w 557617"/>
              <a:gd name="connsiteY598" fmla="*/ 394340 h 461999"/>
              <a:gd name="connsiteX599" fmla="*/ 273842 w 557617"/>
              <a:gd name="connsiteY599" fmla="*/ 397041 h 461999"/>
              <a:gd name="connsiteX600" fmla="*/ 271751 w 557617"/>
              <a:gd name="connsiteY600" fmla="*/ 398348 h 461999"/>
              <a:gd name="connsiteX601" fmla="*/ 272448 w 557617"/>
              <a:gd name="connsiteY601" fmla="*/ 401049 h 461999"/>
              <a:gd name="connsiteX602" fmla="*/ 275933 w 557617"/>
              <a:gd name="connsiteY602" fmla="*/ 401049 h 461999"/>
              <a:gd name="connsiteX603" fmla="*/ 278721 w 557617"/>
              <a:gd name="connsiteY603" fmla="*/ 399742 h 461999"/>
              <a:gd name="connsiteX604" fmla="*/ 281509 w 557617"/>
              <a:gd name="connsiteY604" fmla="*/ 399045 h 461999"/>
              <a:gd name="connsiteX605" fmla="*/ 282904 w 557617"/>
              <a:gd name="connsiteY605" fmla="*/ 399742 h 461999"/>
              <a:gd name="connsiteX606" fmla="*/ 284298 w 557617"/>
              <a:gd name="connsiteY606" fmla="*/ 403750 h 461999"/>
              <a:gd name="connsiteX607" fmla="*/ 284995 w 557617"/>
              <a:gd name="connsiteY607" fmla="*/ 408454 h 461999"/>
              <a:gd name="connsiteX608" fmla="*/ 287086 w 557617"/>
              <a:gd name="connsiteY608" fmla="*/ 410458 h 461999"/>
              <a:gd name="connsiteX609" fmla="*/ 289874 w 557617"/>
              <a:gd name="connsiteY609" fmla="*/ 410458 h 461999"/>
              <a:gd name="connsiteX610" fmla="*/ 291268 w 557617"/>
              <a:gd name="connsiteY610" fmla="*/ 409151 h 461999"/>
              <a:gd name="connsiteX611" fmla="*/ 292662 w 557617"/>
              <a:gd name="connsiteY611" fmla="*/ 408454 h 461999"/>
              <a:gd name="connsiteX612" fmla="*/ 294753 w 557617"/>
              <a:gd name="connsiteY612" fmla="*/ 408454 h 461999"/>
              <a:gd name="connsiteX613" fmla="*/ 296844 w 557617"/>
              <a:gd name="connsiteY613" fmla="*/ 409761 h 461999"/>
              <a:gd name="connsiteX614" fmla="*/ 299632 w 557617"/>
              <a:gd name="connsiteY614" fmla="*/ 412462 h 461999"/>
              <a:gd name="connsiteX615" fmla="*/ 302420 w 557617"/>
              <a:gd name="connsiteY615" fmla="*/ 412462 h 461999"/>
              <a:gd name="connsiteX616" fmla="*/ 303117 w 557617"/>
              <a:gd name="connsiteY616" fmla="*/ 411068 h 461999"/>
              <a:gd name="connsiteX617" fmla="*/ 305905 w 557617"/>
              <a:gd name="connsiteY617" fmla="*/ 411068 h 461999"/>
              <a:gd name="connsiteX618" fmla="*/ 306602 w 557617"/>
              <a:gd name="connsiteY618" fmla="*/ 413769 h 461999"/>
              <a:gd name="connsiteX619" fmla="*/ 308693 w 557617"/>
              <a:gd name="connsiteY619" fmla="*/ 414466 h 461999"/>
              <a:gd name="connsiteX620" fmla="*/ 312178 w 557617"/>
              <a:gd name="connsiteY620" fmla="*/ 414466 h 461999"/>
              <a:gd name="connsiteX621" fmla="*/ 313572 w 557617"/>
              <a:gd name="connsiteY621" fmla="*/ 415163 h 461999"/>
              <a:gd name="connsiteX622" fmla="*/ 314966 w 557617"/>
              <a:gd name="connsiteY622" fmla="*/ 417167 h 461999"/>
              <a:gd name="connsiteX623" fmla="*/ 316361 w 557617"/>
              <a:gd name="connsiteY623" fmla="*/ 418474 h 461999"/>
              <a:gd name="connsiteX624" fmla="*/ 319149 w 557617"/>
              <a:gd name="connsiteY624" fmla="*/ 418474 h 461999"/>
              <a:gd name="connsiteX625" fmla="*/ 320543 w 557617"/>
              <a:gd name="connsiteY625" fmla="*/ 421175 h 461999"/>
              <a:gd name="connsiteX626" fmla="*/ 322634 w 557617"/>
              <a:gd name="connsiteY626" fmla="*/ 423876 h 461999"/>
              <a:gd name="connsiteX627" fmla="*/ 323331 w 557617"/>
              <a:gd name="connsiteY627" fmla="*/ 426577 h 461999"/>
              <a:gd name="connsiteX628" fmla="*/ 322634 w 557617"/>
              <a:gd name="connsiteY628" fmla="*/ 427884 h 461999"/>
              <a:gd name="connsiteX629" fmla="*/ 320543 w 557617"/>
              <a:gd name="connsiteY629" fmla="*/ 428581 h 461999"/>
              <a:gd name="connsiteX630" fmla="*/ 318452 w 557617"/>
              <a:gd name="connsiteY630" fmla="*/ 426577 h 461999"/>
              <a:gd name="connsiteX631" fmla="*/ 316361 w 557617"/>
              <a:gd name="connsiteY631" fmla="*/ 427274 h 461999"/>
              <a:gd name="connsiteX632" fmla="*/ 314966 w 557617"/>
              <a:gd name="connsiteY632" fmla="*/ 429278 h 461999"/>
              <a:gd name="connsiteX633" fmla="*/ 314966 w 557617"/>
              <a:gd name="connsiteY633" fmla="*/ 433373 h 461999"/>
              <a:gd name="connsiteX634" fmla="*/ 312876 w 557617"/>
              <a:gd name="connsiteY634" fmla="*/ 434070 h 461999"/>
              <a:gd name="connsiteX635" fmla="*/ 309390 w 557617"/>
              <a:gd name="connsiteY635" fmla="*/ 434767 h 461999"/>
              <a:gd name="connsiteX636" fmla="*/ 309390 w 557617"/>
              <a:gd name="connsiteY636" fmla="*/ 437468 h 461999"/>
              <a:gd name="connsiteX637" fmla="*/ 313572 w 557617"/>
              <a:gd name="connsiteY637" fmla="*/ 440169 h 461999"/>
              <a:gd name="connsiteX638" fmla="*/ 316361 w 557617"/>
              <a:gd name="connsiteY638" fmla="*/ 441476 h 461999"/>
              <a:gd name="connsiteX639" fmla="*/ 320543 w 557617"/>
              <a:gd name="connsiteY639" fmla="*/ 442783 h 461999"/>
              <a:gd name="connsiteX640" fmla="*/ 323331 w 557617"/>
              <a:gd name="connsiteY640" fmla="*/ 444787 h 461999"/>
              <a:gd name="connsiteX641" fmla="*/ 327426 w 557617"/>
              <a:gd name="connsiteY641" fmla="*/ 444787 h 461999"/>
              <a:gd name="connsiteX642" fmla="*/ 332305 w 557617"/>
              <a:gd name="connsiteY642" fmla="*/ 445484 h 461999"/>
              <a:gd name="connsiteX643" fmla="*/ 335703 w 557617"/>
              <a:gd name="connsiteY643" fmla="*/ 447487 h 461999"/>
              <a:gd name="connsiteX644" fmla="*/ 342586 w 557617"/>
              <a:gd name="connsiteY644" fmla="*/ 447487 h 461999"/>
              <a:gd name="connsiteX645" fmla="*/ 345374 w 557617"/>
              <a:gd name="connsiteY645" fmla="*/ 448185 h 461999"/>
              <a:gd name="connsiteX646" fmla="*/ 348162 w 557617"/>
              <a:gd name="connsiteY646" fmla="*/ 447487 h 461999"/>
              <a:gd name="connsiteX647" fmla="*/ 350253 w 557617"/>
              <a:gd name="connsiteY647" fmla="*/ 446791 h 461999"/>
              <a:gd name="connsiteX648" fmla="*/ 352344 w 557617"/>
              <a:gd name="connsiteY648" fmla="*/ 447487 h 461999"/>
              <a:gd name="connsiteX649" fmla="*/ 355829 w 557617"/>
              <a:gd name="connsiteY649" fmla="*/ 450886 h 461999"/>
              <a:gd name="connsiteX650" fmla="*/ 360012 w 557617"/>
              <a:gd name="connsiteY650" fmla="*/ 454283 h 461999"/>
              <a:gd name="connsiteX651" fmla="*/ 363497 w 557617"/>
              <a:gd name="connsiteY651" fmla="*/ 456984 h 461999"/>
              <a:gd name="connsiteX652" fmla="*/ 363497 w 557617"/>
              <a:gd name="connsiteY652" fmla="*/ 460992 h 461999"/>
              <a:gd name="connsiteX653" fmla="*/ 366285 w 557617"/>
              <a:gd name="connsiteY653" fmla="*/ 461689 h 461999"/>
              <a:gd name="connsiteX654" fmla="*/ 370467 w 557617"/>
              <a:gd name="connsiteY654" fmla="*/ 461689 h 461999"/>
              <a:gd name="connsiteX655" fmla="*/ 374649 w 557617"/>
              <a:gd name="connsiteY655" fmla="*/ 461689 h 461999"/>
              <a:gd name="connsiteX656" fmla="*/ 378744 w 557617"/>
              <a:gd name="connsiteY656" fmla="*/ 459686 h 461999"/>
              <a:gd name="connsiteX657" fmla="*/ 382229 w 557617"/>
              <a:gd name="connsiteY657" fmla="*/ 458378 h 461999"/>
              <a:gd name="connsiteX658" fmla="*/ 385714 w 557617"/>
              <a:gd name="connsiteY658" fmla="*/ 457682 h 461999"/>
              <a:gd name="connsiteX659" fmla="*/ 387108 w 557617"/>
              <a:gd name="connsiteY659" fmla="*/ 456984 h 461999"/>
              <a:gd name="connsiteX660" fmla="*/ 385714 w 557617"/>
              <a:gd name="connsiteY660" fmla="*/ 454981 h 461999"/>
              <a:gd name="connsiteX661" fmla="*/ 382926 w 557617"/>
              <a:gd name="connsiteY661" fmla="*/ 455678 h 461999"/>
              <a:gd name="connsiteX662" fmla="*/ 381532 w 557617"/>
              <a:gd name="connsiteY662" fmla="*/ 456375 h 461999"/>
              <a:gd name="connsiteX663" fmla="*/ 378744 w 557617"/>
              <a:gd name="connsiteY663" fmla="*/ 457072 h 461999"/>
              <a:gd name="connsiteX664" fmla="*/ 375956 w 557617"/>
              <a:gd name="connsiteY664" fmla="*/ 457072 h 461999"/>
              <a:gd name="connsiteX665" fmla="*/ 374562 w 557617"/>
              <a:gd name="connsiteY665" fmla="*/ 458378 h 461999"/>
              <a:gd name="connsiteX666" fmla="*/ 372471 w 557617"/>
              <a:gd name="connsiteY666" fmla="*/ 459686 h 461999"/>
              <a:gd name="connsiteX667" fmla="*/ 368986 w 557617"/>
              <a:gd name="connsiteY667" fmla="*/ 458988 h 461999"/>
              <a:gd name="connsiteX668" fmla="*/ 368289 w 557617"/>
              <a:gd name="connsiteY668" fmla="*/ 456287 h 461999"/>
              <a:gd name="connsiteX669" fmla="*/ 371077 w 557617"/>
              <a:gd name="connsiteY669" fmla="*/ 454981 h 461999"/>
              <a:gd name="connsiteX670" fmla="*/ 373168 w 557617"/>
              <a:gd name="connsiteY670" fmla="*/ 452280 h 461999"/>
              <a:gd name="connsiteX671" fmla="*/ 374562 w 557617"/>
              <a:gd name="connsiteY671" fmla="*/ 451582 h 461999"/>
              <a:gd name="connsiteX672" fmla="*/ 378047 w 557617"/>
              <a:gd name="connsiteY672" fmla="*/ 451582 h 461999"/>
              <a:gd name="connsiteX673" fmla="*/ 381532 w 557617"/>
              <a:gd name="connsiteY673" fmla="*/ 450886 h 461999"/>
              <a:gd name="connsiteX674" fmla="*/ 384930 w 557617"/>
              <a:gd name="connsiteY674" fmla="*/ 448185 h 461999"/>
              <a:gd name="connsiteX675" fmla="*/ 384233 w 557617"/>
              <a:gd name="connsiteY675" fmla="*/ 444090 h 461999"/>
              <a:gd name="connsiteX676" fmla="*/ 383536 w 557617"/>
              <a:gd name="connsiteY676" fmla="*/ 442783 h 461999"/>
              <a:gd name="connsiteX677" fmla="*/ 384930 w 557617"/>
              <a:gd name="connsiteY677" fmla="*/ 440082 h 461999"/>
              <a:gd name="connsiteX678" fmla="*/ 386324 w 557617"/>
              <a:gd name="connsiteY678" fmla="*/ 440082 h 461999"/>
              <a:gd name="connsiteX679" fmla="*/ 388415 w 557617"/>
              <a:gd name="connsiteY679" fmla="*/ 439385 h 461999"/>
              <a:gd name="connsiteX680" fmla="*/ 391203 w 557617"/>
              <a:gd name="connsiteY680" fmla="*/ 440082 h 461999"/>
              <a:gd name="connsiteX681" fmla="*/ 391900 w 557617"/>
              <a:gd name="connsiteY681" fmla="*/ 438078 h 461999"/>
              <a:gd name="connsiteX682" fmla="*/ 393294 w 557617"/>
              <a:gd name="connsiteY682" fmla="*/ 436771 h 461999"/>
              <a:gd name="connsiteX683" fmla="*/ 392597 w 557617"/>
              <a:gd name="connsiteY683" fmla="*/ 435464 h 461999"/>
              <a:gd name="connsiteX684" fmla="*/ 389809 w 557617"/>
              <a:gd name="connsiteY684" fmla="*/ 434767 h 461999"/>
              <a:gd name="connsiteX685" fmla="*/ 388415 w 557617"/>
              <a:gd name="connsiteY685" fmla="*/ 434767 h 461999"/>
              <a:gd name="connsiteX686" fmla="*/ 387718 w 557617"/>
              <a:gd name="connsiteY686" fmla="*/ 433460 h 461999"/>
              <a:gd name="connsiteX687" fmla="*/ 388415 w 557617"/>
              <a:gd name="connsiteY687" fmla="*/ 431456 h 461999"/>
              <a:gd name="connsiteX688" fmla="*/ 391203 w 557617"/>
              <a:gd name="connsiteY688" fmla="*/ 430759 h 461999"/>
              <a:gd name="connsiteX689" fmla="*/ 393294 w 557617"/>
              <a:gd name="connsiteY689" fmla="*/ 431456 h 461999"/>
              <a:gd name="connsiteX690" fmla="*/ 394688 w 557617"/>
              <a:gd name="connsiteY690" fmla="*/ 430149 h 461999"/>
              <a:gd name="connsiteX691" fmla="*/ 397476 w 557617"/>
              <a:gd name="connsiteY691" fmla="*/ 429452 h 461999"/>
              <a:gd name="connsiteX692" fmla="*/ 399568 w 557617"/>
              <a:gd name="connsiteY692" fmla="*/ 430149 h 461999"/>
              <a:gd name="connsiteX693" fmla="*/ 402356 w 557617"/>
              <a:gd name="connsiteY693" fmla="*/ 430846 h 461999"/>
              <a:gd name="connsiteX694" fmla="*/ 402356 w 557617"/>
              <a:gd name="connsiteY694" fmla="*/ 432850 h 461999"/>
              <a:gd name="connsiteX695" fmla="*/ 401659 w 557617"/>
              <a:gd name="connsiteY695" fmla="*/ 434854 h 461999"/>
              <a:gd name="connsiteX696" fmla="*/ 399568 w 557617"/>
              <a:gd name="connsiteY696" fmla="*/ 436161 h 461999"/>
              <a:gd name="connsiteX697" fmla="*/ 400265 w 557617"/>
              <a:gd name="connsiteY697" fmla="*/ 438862 h 461999"/>
              <a:gd name="connsiteX698" fmla="*/ 402356 w 557617"/>
              <a:gd name="connsiteY698" fmla="*/ 440866 h 461999"/>
              <a:gd name="connsiteX699" fmla="*/ 405841 w 557617"/>
              <a:gd name="connsiteY699" fmla="*/ 440866 h 461999"/>
              <a:gd name="connsiteX700" fmla="*/ 408629 w 557617"/>
              <a:gd name="connsiteY700" fmla="*/ 439559 h 461999"/>
              <a:gd name="connsiteX701" fmla="*/ 410023 w 557617"/>
              <a:gd name="connsiteY701" fmla="*/ 436858 h 461999"/>
              <a:gd name="connsiteX702" fmla="*/ 410023 w 557617"/>
              <a:gd name="connsiteY702" fmla="*/ 432153 h 461999"/>
              <a:gd name="connsiteX703" fmla="*/ 412114 w 557617"/>
              <a:gd name="connsiteY703" fmla="*/ 430846 h 461999"/>
              <a:gd name="connsiteX704" fmla="*/ 414902 w 557617"/>
              <a:gd name="connsiteY704" fmla="*/ 428842 h 461999"/>
              <a:gd name="connsiteX705" fmla="*/ 416993 w 557617"/>
              <a:gd name="connsiteY705" fmla="*/ 429539 h 461999"/>
              <a:gd name="connsiteX706" fmla="*/ 417690 w 557617"/>
              <a:gd name="connsiteY706" fmla="*/ 432240 h 461999"/>
              <a:gd name="connsiteX707" fmla="*/ 419084 w 557617"/>
              <a:gd name="connsiteY707" fmla="*/ 433634 h 461999"/>
              <a:gd name="connsiteX708" fmla="*/ 421872 w 557617"/>
              <a:gd name="connsiteY708" fmla="*/ 434331 h 461999"/>
              <a:gd name="connsiteX709" fmla="*/ 422569 w 557617"/>
              <a:gd name="connsiteY709" fmla="*/ 435638 h 461999"/>
              <a:gd name="connsiteX710" fmla="*/ 421872 w 557617"/>
              <a:gd name="connsiteY710" fmla="*/ 437642 h 461999"/>
              <a:gd name="connsiteX711" fmla="*/ 420478 w 557617"/>
              <a:gd name="connsiteY711" fmla="*/ 438339 h 461999"/>
              <a:gd name="connsiteX712" fmla="*/ 420478 w 557617"/>
              <a:gd name="connsiteY712" fmla="*/ 441040 h 461999"/>
              <a:gd name="connsiteX713" fmla="*/ 421175 w 557617"/>
              <a:gd name="connsiteY713" fmla="*/ 443044 h 461999"/>
              <a:gd name="connsiteX714" fmla="*/ 423266 w 557617"/>
              <a:gd name="connsiteY714" fmla="*/ 444351 h 461999"/>
              <a:gd name="connsiteX715" fmla="*/ 426054 w 557617"/>
              <a:gd name="connsiteY715" fmla="*/ 443654 h 461999"/>
              <a:gd name="connsiteX716" fmla="*/ 427448 w 557617"/>
              <a:gd name="connsiteY716" fmla="*/ 445658 h 461999"/>
              <a:gd name="connsiteX717" fmla="*/ 426751 w 557617"/>
              <a:gd name="connsiteY717" fmla="*/ 447662 h 461999"/>
              <a:gd name="connsiteX718" fmla="*/ 423963 w 557617"/>
              <a:gd name="connsiteY718" fmla="*/ 449666 h 461999"/>
              <a:gd name="connsiteX719" fmla="*/ 419781 w 557617"/>
              <a:gd name="connsiteY719" fmla="*/ 451060 h 461999"/>
              <a:gd name="connsiteX720" fmla="*/ 417690 w 557617"/>
              <a:gd name="connsiteY720" fmla="*/ 451757 h 461999"/>
              <a:gd name="connsiteX721" fmla="*/ 415599 w 557617"/>
              <a:gd name="connsiteY721" fmla="*/ 453761 h 461999"/>
              <a:gd name="connsiteX722" fmla="*/ 416296 w 557617"/>
              <a:gd name="connsiteY722" fmla="*/ 455765 h 461999"/>
              <a:gd name="connsiteX723" fmla="*/ 418387 w 557617"/>
              <a:gd name="connsiteY723" fmla="*/ 455765 h 461999"/>
              <a:gd name="connsiteX724" fmla="*/ 422482 w 557617"/>
              <a:gd name="connsiteY724" fmla="*/ 453761 h 461999"/>
              <a:gd name="connsiteX725" fmla="*/ 425967 w 557617"/>
              <a:gd name="connsiteY725" fmla="*/ 451060 h 461999"/>
              <a:gd name="connsiteX726" fmla="*/ 430062 w 557617"/>
              <a:gd name="connsiteY726" fmla="*/ 449666 h 461999"/>
              <a:gd name="connsiteX727" fmla="*/ 434854 w 557617"/>
              <a:gd name="connsiteY727" fmla="*/ 446965 h 461999"/>
              <a:gd name="connsiteX728" fmla="*/ 438252 w 557617"/>
              <a:gd name="connsiteY728" fmla="*/ 444961 h 461999"/>
              <a:gd name="connsiteX729" fmla="*/ 441737 w 557617"/>
              <a:gd name="connsiteY729" fmla="*/ 440953 h 461999"/>
              <a:gd name="connsiteX730" fmla="*/ 445222 w 557617"/>
              <a:gd name="connsiteY730" fmla="*/ 437555 h 461999"/>
              <a:gd name="connsiteX731" fmla="*/ 449404 w 557617"/>
              <a:gd name="connsiteY731" fmla="*/ 433547 h 461999"/>
              <a:gd name="connsiteX732" fmla="*/ 452193 w 557617"/>
              <a:gd name="connsiteY732" fmla="*/ 431543 h 461999"/>
              <a:gd name="connsiteX733" fmla="*/ 454981 w 557617"/>
              <a:gd name="connsiteY733" fmla="*/ 428842 h 461999"/>
              <a:gd name="connsiteX734" fmla="*/ 456375 w 557617"/>
              <a:gd name="connsiteY734" fmla="*/ 426838 h 461999"/>
              <a:gd name="connsiteX735" fmla="*/ 454981 w 557617"/>
              <a:gd name="connsiteY735" fmla="*/ 426141 h 461999"/>
              <a:gd name="connsiteX736" fmla="*/ 452890 w 557617"/>
              <a:gd name="connsiteY736" fmla="*/ 426838 h 461999"/>
              <a:gd name="connsiteX737" fmla="*/ 450798 w 557617"/>
              <a:gd name="connsiteY737" fmla="*/ 428145 h 461999"/>
              <a:gd name="connsiteX738" fmla="*/ 448708 w 557617"/>
              <a:gd name="connsiteY738" fmla="*/ 430149 h 461999"/>
              <a:gd name="connsiteX739" fmla="*/ 446617 w 557617"/>
              <a:gd name="connsiteY739" fmla="*/ 432153 h 461999"/>
              <a:gd name="connsiteX740" fmla="*/ 444525 w 557617"/>
              <a:gd name="connsiteY740" fmla="*/ 433547 h 461999"/>
              <a:gd name="connsiteX741" fmla="*/ 443131 w 557617"/>
              <a:gd name="connsiteY741" fmla="*/ 431543 h 461999"/>
              <a:gd name="connsiteX742" fmla="*/ 441040 w 557617"/>
              <a:gd name="connsiteY742" fmla="*/ 430846 h 461999"/>
              <a:gd name="connsiteX743" fmla="*/ 441040 w 557617"/>
              <a:gd name="connsiteY743" fmla="*/ 428145 h 461999"/>
              <a:gd name="connsiteX744" fmla="*/ 443131 w 557617"/>
              <a:gd name="connsiteY744" fmla="*/ 428145 h 461999"/>
              <a:gd name="connsiteX745" fmla="*/ 443828 w 557617"/>
              <a:gd name="connsiteY745" fmla="*/ 426141 h 461999"/>
              <a:gd name="connsiteX746" fmla="*/ 445919 w 557617"/>
              <a:gd name="connsiteY746" fmla="*/ 425444 h 461999"/>
              <a:gd name="connsiteX747" fmla="*/ 448011 w 557617"/>
              <a:gd name="connsiteY747" fmla="*/ 424747 h 461999"/>
              <a:gd name="connsiteX748" fmla="*/ 448708 w 557617"/>
              <a:gd name="connsiteY748" fmla="*/ 422743 h 461999"/>
              <a:gd name="connsiteX749" fmla="*/ 446617 w 557617"/>
              <a:gd name="connsiteY749" fmla="*/ 421436 h 461999"/>
              <a:gd name="connsiteX750" fmla="*/ 445222 w 557617"/>
              <a:gd name="connsiteY750" fmla="*/ 418039 h 461999"/>
              <a:gd name="connsiteX751" fmla="*/ 445919 w 557617"/>
              <a:gd name="connsiteY751" fmla="*/ 415337 h 461999"/>
              <a:gd name="connsiteX752" fmla="*/ 445222 w 557617"/>
              <a:gd name="connsiteY752" fmla="*/ 411242 h 461999"/>
              <a:gd name="connsiteX753" fmla="*/ 444525 w 557617"/>
              <a:gd name="connsiteY753" fmla="*/ 407845 h 461999"/>
              <a:gd name="connsiteX754" fmla="*/ 445222 w 557617"/>
              <a:gd name="connsiteY754" fmla="*/ 404446 h 461999"/>
              <a:gd name="connsiteX755" fmla="*/ 448708 w 557617"/>
              <a:gd name="connsiteY755" fmla="*/ 404446 h 461999"/>
              <a:gd name="connsiteX756" fmla="*/ 451496 w 557617"/>
              <a:gd name="connsiteY756" fmla="*/ 405144 h 461999"/>
              <a:gd name="connsiteX757" fmla="*/ 452193 w 557617"/>
              <a:gd name="connsiteY757" fmla="*/ 407148 h 461999"/>
              <a:gd name="connsiteX758" fmla="*/ 454981 w 557617"/>
              <a:gd name="connsiteY758" fmla="*/ 407148 h 461999"/>
              <a:gd name="connsiteX759" fmla="*/ 457769 w 557617"/>
              <a:gd name="connsiteY759" fmla="*/ 404446 h 461999"/>
              <a:gd name="connsiteX760" fmla="*/ 459163 w 557617"/>
              <a:gd name="connsiteY760" fmla="*/ 402443 h 461999"/>
              <a:gd name="connsiteX761" fmla="*/ 461951 w 557617"/>
              <a:gd name="connsiteY761" fmla="*/ 401136 h 461999"/>
              <a:gd name="connsiteX762" fmla="*/ 464042 w 557617"/>
              <a:gd name="connsiteY762" fmla="*/ 400439 h 461999"/>
              <a:gd name="connsiteX763" fmla="*/ 465436 w 557617"/>
              <a:gd name="connsiteY763" fmla="*/ 402443 h 461999"/>
              <a:gd name="connsiteX764" fmla="*/ 464739 w 557617"/>
              <a:gd name="connsiteY764" fmla="*/ 403750 h 461999"/>
              <a:gd name="connsiteX765" fmla="*/ 464739 w 557617"/>
              <a:gd name="connsiteY765" fmla="*/ 406450 h 461999"/>
              <a:gd name="connsiteX766" fmla="*/ 466830 w 557617"/>
              <a:gd name="connsiteY766" fmla="*/ 407757 h 461999"/>
              <a:gd name="connsiteX767" fmla="*/ 467527 w 557617"/>
              <a:gd name="connsiteY767" fmla="*/ 409064 h 461999"/>
              <a:gd name="connsiteX768" fmla="*/ 466133 w 557617"/>
              <a:gd name="connsiteY768" fmla="*/ 412462 h 461999"/>
              <a:gd name="connsiteX769" fmla="*/ 464739 w 557617"/>
              <a:gd name="connsiteY769" fmla="*/ 414466 h 461999"/>
              <a:gd name="connsiteX770" fmla="*/ 464739 w 557617"/>
              <a:gd name="connsiteY770" fmla="*/ 417167 h 461999"/>
              <a:gd name="connsiteX771" fmla="*/ 466133 w 557617"/>
              <a:gd name="connsiteY771" fmla="*/ 419171 h 461999"/>
              <a:gd name="connsiteX772" fmla="*/ 469618 w 557617"/>
              <a:gd name="connsiteY772" fmla="*/ 419868 h 461999"/>
              <a:gd name="connsiteX773" fmla="*/ 473103 w 557617"/>
              <a:gd name="connsiteY773" fmla="*/ 419171 h 461999"/>
              <a:gd name="connsiteX774" fmla="*/ 475194 w 557617"/>
              <a:gd name="connsiteY774" fmla="*/ 419868 h 461999"/>
              <a:gd name="connsiteX775" fmla="*/ 480683 w 557617"/>
              <a:gd name="connsiteY775" fmla="*/ 419171 h 461999"/>
              <a:gd name="connsiteX776" fmla="*/ 486172 w 557617"/>
              <a:gd name="connsiteY776" fmla="*/ 420478 h 461999"/>
              <a:gd name="connsiteX777" fmla="*/ 490355 w 557617"/>
              <a:gd name="connsiteY777" fmla="*/ 423179 h 461999"/>
              <a:gd name="connsiteX778" fmla="*/ 493840 w 557617"/>
              <a:gd name="connsiteY778" fmla="*/ 425183 h 461999"/>
              <a:gd name="connsiteX779" fmla="*/ 498632 w 557617"/>
              <a:gd name="connsiteY779" fmla="*/ 425183 h 461999"/>
              <a:gd name="connsiteX780" fmla="*/ 504121 w 557617"/>
              <a:gd name="connsiteY780" fmla="*/ 425880 h 461999"/>
              <a:gd name="connsiteX781" fmla="*/ 509610 w 557617"/>
              <a:gd name="connsiteY781" fmla="*/ 429278 h 461999"/>
              <a:gd name="connsiteX782" fmla="*/ 513705 w 557617"/>
              <a:gd name="connsiteY782" fmla="*/ 434680 h 461999"/>
              <a:gd name="connsiteX783" fmla="*/ 515099 w 557617"/>
              <a:gd name="connsiteY783" fmla="*/ 438078 h 461999"/>
              <a:gd name="connsiteX784" fmla="*/ 516493 w 557617"/>
              <a:gd name="connsiteY784" fmla="*/ 440779 h 461999"/>
              <a:gd name="connsiteX785" fmla="*/ 518584 w 557617"/>
              <a:gd name="connsiteY785" fmla="*/ 441476 h 461999"/>
              <a:gd name="connsiteX786" fmla="*/ 522766 w 557617"/>
              <a:gd name="connsiteY786" fmla="*/ 443480 h 461999"/>
              <a:gd name="connsiteX787" fmla="*/ 522766 w 557617"/>
              <a:gd name="connsiteY787" fmla="*/ 446181 h 461999"/>
              <a:gd name="connsiteX788" fmla="*/ 521372 w 557617"/>
              <a:gd name="connsiteY788" fmla="*/ 448185 h 461999"/>
              <a:gd name="connsiteX789" fmla="*/ 518584 w 557617"/>
              <a:gd name="connsiteY789" fmla="*/ 452192 h 461999"/>
              <a:gd name="connsiteX790" fmla="*/ 516493 w 557617"/>
              <a:gd name="connsiteY790" fmla="*/ 453587 h 461999"/>
              <a:gd name="connsiteX791" fmla="*/ 515796 w 557617"/>
              <a:gd name="connsiteY791" fmla="*/ 454893 h 461999"/>
              <a:gd name="connsiteX792" fmla="*/ 515796 w 557617"/>
              <a:gd name="connsiteY792" fmla="*/ 458291 h 461999"/>
              <a:gd name="connsiteX793" fmla="*/ 517190 w 557617"/>
              <a:gd name="connsiteY793" fmla="*/ 460992 h 461999"/>
              <a:gd name="connsiteX794" fmla="*/ 518584 w 557617"/>
              <a:gd name="connsiteY794" fmla="*/ 458988 h 461999"/>
              <a:gd name="connsiteX795" fmla="*/ 521372 w 557617"/>
              <a:gd name="connsiteY795" fmla="*/ 455591 h 461999"/>
              <a:gd name="connsiteX796" fmla="*/ 522766 w 557617"/>
              <a:gd name="connsiteY796" fmla="*/ 452192 h 461999"/>
              <a:gd name="connsiteX797" fmla="*/ 524857 w 557617"/>
              <a:gd name="connsiteY797" fmla="*/ 448795 h 461999"/>
              <a:gd name="connsiteX798" fmla="*/ 526251 w 557617"/>
              <a:gd name="connsiteY798" fmla="*/ 447487 h 461999"/>
              <a:gd name="connsiteX799" fmla="*/ 527645 w 557617"/>
              <a:gd name="connsiteY799" fmla="*/ 444787 h 461999"/>
              <a:gd name="connsiteX800" fmla="*/ 530433 w 557617"/>
              <a:gd name="connsiteY800" fmla="*/ 443480 h 461999"/>
              <a:gd name="connsiteX801" fmla="*/ 530433 w 557617"/>
              <a:gd name="connsiteY801" fmla="*/ 440779 h 461999"/>
              <a:gd name="connsiteX802" fmla="*/ 532524 w 557617"/>
              <a:gd name="connsiteY802" fmla="*/ 438775 h 461999"/>
              <a:gd name="connsiteX803" fmla="*/ 533918 w 557617"/>
              <a:gd name="connsiteY803" fmla="*/ 439472 h 461999"/>
              <a:gd name="connsiteX804" fmla="*/ 534616 w 557617"/>
              <a:gd name="connsiteY804" fmla="*/ 442173 h 461999"/>
              <a:gd name="connsiteX805" fmla="*/ 536707 w 557617"/>
              <a:gd name="connsiteY805" fmla="*/ 444874 h 461999"/>
              <a:gd name="connsiteX806" fmla="*/ 539495 w 557617"/>
              <a:gd name="connsiteY806" fmla="*/ 446878 h 461999"/>
              <a:gd name="connsiteX807" fmla="*/ 540888 w 557617"/>
              <a:gd name="connsiteY807" fmla="*/ 449579 h 461999"/>
              <a:gd name="connsiteX808" fmla="*/ 542283 w 557617"/>
              <a:gd name="connsiteY808" fmla="*/ 446878 h 461999"/>
              <a:gd name="connsiteX809" fmla="*/ 544374 w 557617"/>
              <a:gd name="connsiteY809" fmla="*/ 443480 h 461999"/>
              <a:gd name="connsiteX810" fmla="*/ 545071 w 557617"/>
              <a:gd name="connsiteY810" fmla="*/ 439472 h 461999"/>
              <a:gd name="connsiteX811" fmla="*/ 549253 w 557617"/>
              <a:gd name="connsiteY811" fmla="*/ 440169 h 461999"/>
              <a:gd name="connsiteX812" fmla="*/ 552738 w 557617"/>
              <a:gd name="connsiteY812" fmla="*/ 438165 h 461999"/>
              <a:gd name="connsiteX813" fmla="*/ 553435 w 557617"/>
              <a:gd name="connsiteY813" fmla="*/ 435464 h 461999"/>
              <a:gd name="connsiteX814" fmla="*/ 554132 w 557617"/>
              <a:gd name="connsiteY814" fmla="*/ 433460 h 461999"/>
              <a:gd name="connsiteX815" fmla="*/ 554132 w 557617"/>
              <a:gd name="connsiteY815" fmla="*/ 430759 h 461999"/>
              <a:gd name="connsiteX816" fmla="*/ 552738 w 557617"/>
              <a:gd name="connsiteY816" fmla="*/ 429365 h 461999"/>
              <a:gd name="connsiteX817" fmla="*/ 552738 w 557617"/>
              <a:gd name="connsiteY817" fmla="*/ 427361 h 461999"/>
              <a:gd name="connsiteX818" fmla="*/ 556920 w 557617"/>
              <a:gd name="connsiteY818" fmla="*/ 427361 h 461999"/>
              <a:gd name="connsiteX819" fmla="*/ 557617 w 557617"/>
              <a:gd name="connsiteY819" fmla="*/ 424660 h 46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</a:cxnLst>
            <a:rect l="l" t="t" r="r" b="b"/>
            <a:pathLst>
              <a:path w="557617" h="461999">
                <a:moveTo>
                  <a:pt x="555700" y="423353"/>
                </a:moveTo>
                <a:cubicBezTo>
                  <a:pt x="555003" y="422656"/>
                  <a:pt x="553609" y="421349"/>
                  <a:pt x="552912" y="420652"/>
                </a:cubicBezTo>
                <a:cubicBezTo>
                  <a:pt x="552912" y="419955"/>
                  <a:pt x="551518" y="418648"/>
                  <a:pt x="551518" y="418648"/>
                </a:cubicBezTo>
                <a:cubicBezTo>
                  <a:pt x="550124" y="418648"/>
                  <a:pt x="548730" y="419955"/>
                  <a:pt x="548033" y="419955"/>
                </a:cubicBezTo>
                <a:cubicBezTo>
                  <a:pt x="547336" y="420652"/>
                  <a:pt x="547336" y="421959"/>
                  <a:pt x="546639" y="422656"/>
                </a:cubicBezTo>
                <a:cubicBezTo>
                  <a:pt x="545942" y="422656"/>
                  <a:pt x="544548" y="423353"/>
                  <a:pt x="543851" y="422656"/>
                </a:cubicBezTo>
                <a:cubicBezTo>
                  <a:pt x="543154" y="422656"/>
                  <a:pt x="542457" y="421349"/>
                  <a:pt x="542457" y="420652"/>
                </a:cubicBezTo>
                <a:cubicBezTo>
                  <a:pt x="542457" y="419955"/>
                  <a:pt x="543154" y="419345"/>
                  <a:pt x="543154" y="418648"/>
                </a:cubicBezTo>
                <a:cubicBezTo>
                  <a:pt x="543154" y="417951"/>
                  <a:pt x="543154" y="416644"/>
                  <a:pt x="542457" y="415947"/>
                </a:cubicBezTo>
                <a:cubicBezTo>
                  <a:pt x="541760" y="415947"/>
                  <a:pt x="539669" y="415947"/>
                  <a:pt x="538972" y="415250"/>
                </a:cubicBezTo>
                <a:cubicBezTo>
                  <a:pt x="538275" y="414553"/>
                  <a:pt x="536881" y="413246"/>
                  <a:pt x="536881" y="412549"/>
                </a:cubicBezTo>
                <a:cubicBezTo>
                  <a:pt x="536184" y="411242"/>
                  <a:pt x="535487" y="409151"/>
                  <a:pt x="534790" y="408541"/>
                </a:cubicBezTo>
                <a:cubicBezTo>
                  <a:pt x="534093" y="407845"/>
                  <a:pt x="533396" y="407235"/>
                  <a:pt x="532699" y="407235"/>
                </a:cubicBezTo>
                <a:cubicBezTo>
                  <a:pt x="532002" y="407235"/>
                  <a:pt x="531305" y="407932"/>
                  <a:pt x="530607" y="408541"/>
                </a:cubicBezTo>
                <a:cubicBezTo>
                  <a:pt x="529911" y="409239"/>
                  <a:pt x="529911" y="411242"/>
                  <a:pt x="528516" y="411242"/>
                </a:cubicBezTo>
                <a:cubicBezTo>
                  <a:pt x="527819" y="411242"/>
                  <a:pt x="525728" y="409239"/>
                  <a:pt x="525031" y="408541"/>
                </a:cubicBezTo>
                <a:cubicBezTo>
                  <a:pt x="524334" y="407845"/>
                  <a:pt x="522243" y="406538"/>
                  <a:pt x="520849" y="406538"/>
                </a:cubicBezTo>
                <a:cubicBezTo>
                  <a:pt x="520152" y="406538"/>
                  <a:pt x="519455" y="408541"/>
                  <a:pt x="518758" y="408541"/>
                </a:cubicBezTo>
                <a:cubicBezTo>
                  <a:pt x="518061" y="408541"/>
                  <a:pt x="515970" y="408541"/>
                  <a:pt x="515970" y="407845"/>
                </a:cubicBezTo>
                <a:cubicBezTo>
                  <a:pt x="515273" y="407148"/>
                  <a:pt x="516667" y="405840"/>
                  <a:pt x="515970" y="405144"/>
                </a:cubicBezTo>
                <a:cubicBezTo>
                  <a:pt x="515970" y="404446"/>
                  <a:pt x="514576" y="403837"/>
                  <a:pt x="513879" y="403837"/>
                </a:cubicBezTo>
                <a:lnTo>
                  <a:pt x="508390" y="403837"/>
                </a:lnTo>
                <a:cubicBezTo>
                  <a:pt x="507693" y="403837"/>
                  <a:pt x="505602" y="405840"/>
                  <a:pt x="504992" y="405840"/>
                </a:cubicBezTo>
                <a:cubicBezTo>
                  <a:pt x="504295" y="405144"/>
                  <a:pt x="503598" y="403140"/>
                  <a:pt x="502901" y="403140"/>
                </a:cubicBezTo>
                <a:cubicBezTo>
                  <a:pt x="502204" y="403140"/>
                  <a:pt x="502204" y="404446"/>
                  <a:pt x="501507" y="405144"/>
                </a:cubicBezTo>
                <a:cubicBezTo>
                  <a:pt x="500810" y="405144"/>
                  <a:pt x="500113" y="405840"/>
                  <a:pt x="499416" y="405840"/>
                </a:cubicBezTo>
                <a:cubicBezTo>
                  <a:pt x="498719" y="405840"/>
                  <a:pt x="497325" y="404534"/>
                  <a:pt x="497325" y="403837"/>
                </a:cubicBezTo>
                <a:cubicBezTo>
                  <a:pt x="496628" y="403140"/>
                  <a:pt x="495234" y="399829"/>
                  <a:pt x="495234" y="399829"/>
                </a:cubicBezTo>
                <a:cubicBezTo>
                  <a:pt x="495234" y="399829"/>
                  <a:pt x="494537" y="397128"/>
                  <a:pt x="493840" y="397128"/>
                </a:cubicBezTo>
                <a:cubicBezTo>
                  <a:pt x="493840" y="397128"/>
                  <a:pt x="492446" y="397825"/>
                  <a:pt x="492446" y="398435"/>
                </a:cubicBezTo>
                <a:cubicBezTo>
                  <a:pt x="491749" y="399132"/>
                  <a:pt x="491749" y="401833"/>
                  <a:pt x="490355" y="401833"/>
                </a:cubicBezTo>
                <a:cubicBezTo>
                  <a:pt x="489658" y="401833"/>
                  <a:pt x="488960" y="399829"/>
                  <a:pt x="488960" y="399829"/>
                </a:cubicBezTo>
                <a:cubicBezTo>
                  <a:pt x="488264" y="398522"/>
                  <a:pt x="486172" y="397128"/>
                  <a:pt x="485475" y="396431"/>
                </a:cubicBezTo>
                <a:cubicBezTo>
                  <a:pt x="484778" y="395734"/>
                  <a:pt x="484081" y="395037"/>
                  <a:pt x="483384" y="395037"/>
                </a:cubicBezTo>
                <a:cubicBezTo>
                  <a:pt x="481990" y="395037"/>
                  <a:pt x="480596" y="395734"/>
                  <a:pt x="479289" y="395037"/>
                </a:cubicBezTo>
                <a:cubicBezTo>
                  <a:pt x="478592" y="395037"/>
                  <a:pt x="476501" y="393730"/>
                  <a:pt x="476501" y="393033"/>
                </a:cubicBezTo>
                <a:cubicBezTo>
                  <a:pt x="476501" y="392336"/>
                  <a:pt x="477895" y="391726"/>
                  <a:pt x="478592" y="391029"/>
                </a:cubicBezTo>
                <a:cubicBezTo>
                  <a:pt x="478592" y="389635"/>
                  <a:pt x="477198" y="388328"/>
                  <a:pt x="477895" y="387021"/>
                </a:cubicBezTo>
                <a:cubicBezTo>
                  <a:pt x="477895" y="386324"/>
                  <a:pt x="479289" y="385714"/>
                  <a:pt x="479289" y="385017"/>
                </a:cubicBezTo>
                <a:cubicBezTo>
                  <a:pt x="479289" y="384320"/>
                  <a:pt x="477895" y="383710"/>
                  <a:pt x="477198" y="383013"/>
                </a:cubicBezTo>
                <a:cubicBezTo>
                  <a:pt x="477198" y="382316"/>
                  <a:pt x="477895" y="380312"/>
                  <a:pt x="478592" y="380312"/>
                </a:cubicBezTo>
                <a:cubicBezTo>
                  <a:pt x="479289" y="379615"/>
                  <a:pt x="481380" y="380312"/>
                  <a:pt x="481380" y="379615"/>
                </a:cubicBezTo>
                <a:cubicBezTo>
                  <a:pt x="482077" y="378918"/>
                  <a:pt x="480683" y="377611"/>
                  <a:pt x="479986" y="376914"/>
                </a:cubicBezTo>
                <a:cubicBezTo>
                  <a:pt x="479986" y="376217"/>
                  <a:pt x="479289" y="374910"/>
                  <a:pt x="479986" y="374213"/>
                </a:cubicBezTo>
                <a:lnTo>
                  <a:pt x="482077" y="374213"/>
                </a:lnTo>
                <a:cubicBezTo>
                  <a:pt x="482774" y="374213"/>
                  <a:pt x="484169" y="375520"/>
                  <a:pt x="484865" y="375520"/>
                </a:cubicBezTo>
                <a:cubicBezTo>
                  <a:pt x="485563" y="375520"/>
                  <a:pt x="486957" y="376217"/>
                  <a:pt x="488350" y="376217"/>
                </a:cubicBezTo>
                <a:lnTo>
                  <a:pt x="491139" y="376217"/>
                </a:lnTo>
                <a:cubicBezTo>
                  <a:pt x="492533" y="376217"/>
                  <a:pt x="493927" y="376914"/>
                  <a:pt x="494624" y="377524"/>
                </a:cubicBezTo>
                <a:cubicBezTo>
                  <a:pt x="495321" y="377524"/>
                  <a:pt x="496715" y="378918"/>
                  <a:pt x="497412" y="379528"/>
                </a:cubicBezTo>
                <a:cubicBezTo>
                  <a:pt x="498109" y="379528"/>
                  <a:pt x="499503" y="380225"/>
                  <a:pt x="500200" y="379528"/>
                </a:cubicBezTo>
                <a:cubicBezTo>
                  <a:pt x="500897" y="378831"/>
                  <a:pt x="499503" y="376827"/>
                  <a:pt x="498806" y="376130"/>
                </a:cubicBezTo>
                <a:cubicBezTo>
                  <a:pt x="498109" y="375433"/>
                  <a:pt x="496715" y="375433"/>
                  <a:pt x="496018" y="374736"/>
                </a:cubicBezTo>
                <a:cubicBezTo>
                  <a:pt x="495321" y="374039"/>
                  <a:pt x="494624" y="373429"/>
                  <a:pt x="493927" y="373429"/>
                </a:cubicBezTo>
                <a:cubicBezTo>
                  <a:pt x="492533" y="372732"/>
                  <a:pt x="491139" y="373429"/>
                  <a:pt x="489745" y="373429"/>
                </a:cubicBezTo>
                <a:cubicBezTo>
                  <a:pt x="488350" y="372732"/>
                  <a:pt x="486260" y="372035"/>
                  <a:pt x="484953" y="370728"/>
                </a:cubicBezTo>
                <a:cubicBezTo>
                  <a:pt x="484255" y="370728"/>
                  <a:pt x="484255" y="369421"/>
                  <a:pt x="483559" y="369421"/>
                </a:cubicBezTo>
                <a:cubicBezTo>
                  <a:pt x="482862" y="368724"/>
                  <a:pt x="482165" y="369421"/>
                  <a:pt x="481468" y="369421"/>
                </a:cubicBezTo>
                <a:cubicBezTo>
                  <a:pt x="480770" y="369421"/>
                  <a:pt x="479376" y="368724"/>
                  <a:pt x="479376" y="368114"/>
                </a:cubicBezTo>
                <a:cubicBezTo>
                  <a:pt x="479376" y="367504"/>
                  <a:pt x="479376" y="365413"/>
                  <a:pt x="480074" y="364716"/>
                </a:cubicBezTo>
                <a:cubicBezTo>
                  <a:pt x="480770" y="364019"/>
                  <a:pt x="483559" y="364716"/>
                  <a:pt x="484255" y="364716"/>
                </a:cubicBezTo>
                <a:cubicBezTo>
                  <a:pt x="484953" y="364716"/>
                  <a:pt x="485650" y="365413"/>
                  <a:pt x="486347" y="365413"/>
                </a:cubicBezTo>
                <a:cubicBezTo>
                  <a:pt x="487044" y="366110"/>
                  <a:pt x="488438" y="366110"/>
                  <a:pt x="489135" y="366110"/>
                </a:cubicBezTo>
                <a:cubicBezTo>
                  <a:pt x="489832" y="366110"/>
                  <a:pt x="490529" y="364803"/>
                  <a:pt x="491226" y="364803"/>
                </a:cubicBezTo>
                <a:cubicBezTo>
                  <a:pt x="491923" y="364803"/>
                  <a:pt x="493317" y="365500"/>
                  <a:pt x="493317" y="365500"/>
                </a:cubicBezTo>
                <a:cubicBezTo>
                  <a:pt x="494014" y="365500"/>
                  <a:pt x="495408" y="366807"/>
                  <a:pt x="496105" y="366807"/>
                </a:cubicBezTo>
                <a:lnTo>
                  <a:pt x="498196" y="366807"/>
                </a:lnTo>
                <a:cubicBezTo>
                  <a:pt x="498893" y="367504"/>
                  <a:pt x="499590" y="368811"/>
                  <a:pt x="500287" y="368811"/>
                </a:cubicBezTo>
                <a:cubicBezTo>
                  <a:pt x="500287" y="368811"/>
                  <a:pt x="502378" y="369508"/>
                  <a:pt x="503075" y="368811"/>
                </a:cubicBezTo>
                <a:cubicBezTo>
                  <a:pt x="503075" y="368811"/>
                  <a:pt x="503772" y="367504"/>
                  <a:pt x="503772" y="366807"/>
                </a:cubicBezTo>
                <a:cubicBezTo>
                  <a:pt x="503772" y="366110"/>
                  <a:pt x="502378" y="365500"/>
                  <a:pt x="503075" y="364803"/>
                </a:cubicBezTo>
                <a:cubicBezTo>
                  <a:pt x="503075" y="364107"/>
                  <a:pt x="503772" y="362799"/>
                  <a:pt x="504469" y="362102"/>
                </a:cubicBezTo>
                <a:cubicBezTo>
                  <a:pt x="504469" y="361406"/>
                  <a:pt x="505166" y="359402"/>
                  <a:pt x="505863" y="358704"/>
                </a:cubicBezTo>
                <a:lnTo>
                  <a:pt x="508651" y="358704"/>
                </a:lnTo>
                <a:lnTo>
                  <a:pt x="510045" y="359402"/>
                </a:lnTo>
                <a:cubicBezTo>
                  <a:pt x="510742" y="359402"/>
                  <a:pt x="512136" y="359402"/>
                  <a:pt x="512834" y="360098"/>
                </a:cubicBezTo>
                <a:cubicBezTo>
                  <a:pt x="514227" y="360098"/>
                  <a:pt x="514925" y="361406"/>
                  <a:pt x="516319" y="361406"/>
                </a:cubicBezTo>
                <a:cubicBezTo>
                  <a:pt x="517016" y="362102"/>
                  <a:pt x="518410" y="361406"/>
                  <a:pt x="519107" y="360708"/>
                </a:cubicBezTo>
                <a:lnTo>
                  <a:pt x="519107" y="358704"/>
                </a:lnTo>
                <a:cubicBezTo>
                  <a:pt x="518410" y="358007"/>
                  <a:pt x="517713" y="357311"/>
                  <a:pt x="517713" y="356701"/>
                </a:cubicBezTo>
                <a:cubicBezTo>
                  <a:pt x="517713" y="356701"/>
                  <a:pt x="519107" y="355394"/>
                  <a:pt x="518410" y="355394"/>
                </a:cubicBezTo>
                <a:cubicBezTo>
                  <a:pt x="518410" y="354697"/>
                  <a:pt x="517016" y="354087"/>
                  <a:pt x="516319" y="354087"/>
                </a:cubicBezTo>
                <a:cubicBezTo>
                  <a:pt x="515621" y="354087"/>
                  <a:pt x="514925" y="354784"/>
                  <a:pt x="514925" y="355394"/>
                </a:cubicBezTo>
                <a:cubicBezTo>
                  <a:pt x="514227" y="355394"/>
                  <a:pt x="514227" y="356701"/>
                  <a:pt x="513531" y="356701"/>
                </a:cubicBezTo>
                <a:cubicBezTo>
                  <a:pt x="512834" y="356701"/>
                  <a:pt x="511440" y="356701"/>
                  <a:pt x="511440" y="356003"/>
                </a:cubicBezTo>
                <a:cubicBezTo>
                  <a:pt x="510742" y="355307"/>
                  <a:pt x="510742" y="353303"/>
                  <a:pt x="510045" y="353303"/>
                </a:cubicBezTo>
                <a:cubicBezTo>
                  <a:pt x="509348" y="352606"/>
                  <a:pt x="507954" y="354000"/>
                  <a:pt x="507257" y="353303"/>
                </a:cubicBezTo>
                <a:cubicBezTo>
                  <a:pt x="507257" y="353303"/>
                  <a:pt x="506560" y="352606"/>
                  <a:pt x="506560" y="351908"/>
                </a:cubicBezTo>
                <a:cubicBezTo>
                  <a:pt x="506560" y="351212"/>
                  <a:pt x="508651" y="349905"/>
                  <a:pt x="509348" y="349905"/>
                </a:cubicBezTo>
                <a:lnTo>
                  <a:pt x="511440" y="349905"/>
                </a:lnTo>
                <a:cubicBezTo>
                  <a:pt x="512834" y="349905"/>
                  <a:pt x="514227" y="349208"/>
                  <a:pt x="515621" y="349208"/>
                </a:cubicBezTo>
                <a:cubicBezTo>
                  <a:pt x="517016" y="348511"/>
                  <a:pt x="519717" y="348511"/>
                  <a:pt x="520414" y="347901"/>
                </a:cubicBezTo>
                <a:cubicBezTo>
                  <a:pt x="521111" y="347204"/>
                  <a:pt x="521808" y="345200"/>
                  <a:pt x="521808" y="344503"/>
                </a:cubicBezTo>
                <a:cubicBezTo>
                  <a:pt x="521111" y="343806"/>
                  <a:pt x="519717" y="343806"/>
                  <a:pt x="519717" y="343806"/>
                </a:cubicBezTo>
                <a:cubicBezTo>
                  <a:pt x="519020" y="343806"/>
                  <a:pt x="517626" y="344503"/>
                  <a:pt x="516928" y="344503"/>
                </a:cubicBezTo>
                <a:cubicBezTo>
                  <a:pt x="516231" y="345200"/>
                  <a:pt x="515535" y="345810"/>
                  <a:pt x="514837" y="345810"/>
                </a:cubicBezTo>
                <a:cubicBezTo>
                  <a:pt x="514140" y="345810"/>
                  <a:pt x="512746" y="346507"/>
                  <a:pt x="512049" y="345810"/>
                </a:cubicBezTo>
                <a:cubicBezTo>
                  <a:pt x="512049" y="345810"/>
                  <a:pt x="511352" y="344503"/>
                  <a:pt x="512049" y="343806"/>
                </a:cubicBezTo>
                <a:cubicBezTo>
                  <a:pt x="512049" y="343109"/>
                  <a:pt x="513443" y="342499"/>
                  <a:pt x="514140" y="342499"/>
                </a:cubicBezTo>
                <a:cubicBezTo>
                  <a:pt x="514837" y="341802"/>
                  <a:pt x="514837" y="340495"/>
                  <a:pt x="515535" y="339798"/>
                </a:cubicBezTo>
                <a:lnTo>
                  <a:pt x="519630" y="339798"/>
                </a:lnTo>
                <a:cubicBezTo>
                  <a:pt x="520326" y="339798"/>
                  <a:pt x="521721" y="339101"/>
                  <a:pt x="521721" y="338491"/>
                </a:cubicBezTo>
                <a:cubicBezTo>
                  <a:pt x="522417" y="337794"/>
                  <a:pt x="522417" y="335790"/>
                  <a:pt x="521721" y="335093"/>
                </a:cubicBezTo>
                <a:cubicBezTo>
                  <a:pt x="521023" y="334396"/>
                  <a:pt x="519630" y="334396"/>
                  <a:pt x="518932" y="333786"/>
                </a:cubicBezTo>
                <a:cubicBezTo>
                  <a:pt x="518932" y="333786"/>
                  <a:pt x="518932" y="332479"/>
                  <a:pt x="518235" y="331782"/>
                </a:cubicBezTo>
                <a:lnTo>
                  <a:pt x="516841" y="331782"/>
                </a:lnTo>
                <a:cubicBezTo>
                  <a:pt x="516144" y="332479"/>
                  <a:pt x="515447" y="333089"/>
                  <a:pt x="515447" y="333786"/>
                </a:cubicBezTo>
                <a:cubicBezTo>
                  <a:pt x="514750" y="334483"/>
                  <a:pt x="514053" y="335790"/>
                  <a:pt x="514053" y="336487"/>
                </a:cubicBezTo>
                <a:cubicBezTo>
                  <a:pt x="513356" y="337184"/>
                  <a:pt x="512659" y="337881"/>
                  <a:pt x="511962" y="338491"/>
                </a:cubicBezTo>
                <a:cubicBezTo>
                  <a:pt x="511962" y="338491"/>
                  <a:pt x="511265" y="339798"/>
                  <a:pt x="511265" y="340495"/>
                </a:cubicBezTo>
                <a:cubicBezTo>
                  <a:pt x="510568" y="341192"/>
                  <a:pt x="509174" y="342499"/>
                  <a:pt x="508477" y="342499"/>
                </a:cubicBezTo>
                <a:cubicBezTo>
                  <a:pt x="507780" y="343196"/>
                  <a:pt x="506386" y="342499"/>
                  <a:pt x="505689" y="342499"/>
                </a:cubicBezTo>
                <a:cubicBezTo>
                  <a:pt x="504992" y="341802"/>
                  <a:pt x="505689" y="339798"/>
                  <a:pt x="504992" y="339101"/>
                </a:cubicBezTo>
                <a:cubicBezTo>
                  <a:pt x="504992" y="338404"/>
                  <a:pt x="503598" y="337794"/>
                  <a:pt x="502901" y="337097"/>
                </a:cubicBezTo>
                <a:cubicBezTo>
                  <a:pt x="502204" y="337097"/>
                  <a:pt x="500810" y="336400"/>
                  <a:pt x="500810" y="336400"/>
                </a:cubicBezTo>
                <a:cubicBezTo>
                  <a:pt x="500113" y="336400"/>
                  <a:pt x="498719" y="335093"/>
                  <a:pt x="498719" y="333699"/>
                </a:cubicBezTo>
                <a:cubicBezTo>
                  <a:pt x="498719" y="333002"/>
                  <a:pt x="500113" y="330998"/>
                  <a:pt x="501507" y="330301"/>
                </a:cubicBezTo>
                <a:cubicBezTo>
                  <a:pt x="502204" y="329604"/>
                  <a:pt x="504295" y="330301"/>
                  <a:pt x="504992" y="329604"/>
                </a:cubicBezTo>
                <a:cubicBezTo>
                  <a:pt x="505689" y="328907"/>
                  <a:pt x="504992" y="327600"/>
                  <a:pt x="504992" y="326903"/>
                </a:cubicBezTo>
                <a:cubicBezTo>
                  <a:pt x="504992" y="326206"/>
                  <a:pt x="503598" y="325596"/>
                  <a:pt x="503598" y="325596"/>
                </a:cubicBezTo>
                <a:cubicBezTo>
                  <a:pt x="502901" y="325596"/>
                  <a:pt x="501507" y="326903"/>
                  <a:pt x="500810" y="326903"/>
                </a:cubicBezTo>
                <a:lnTo>
                  <a:pt x="498022" y="326903"/>
                </a:lnTo>
                <a:cubicBezTo>
                  <a:pt x="496628" y="326206"/>
                  <a:pt x="494537" y="324899"/>
                  <a:pt x="493230" y="324899"/>
                </a:cubicBezTo>
                <a:cubicBezTo>
                  <a:pt x="492533" y="324899"/>
                  <a:pt x="491836" y="325596"/>
                  <a:pt x="491139" y="325596"/>
                </a:cubicBezTo>
                <a:cubicBezTo>
                  <a:pt x="491139" y="326293"/>
                  <a:pt x="491836" y="327600"/>
                  <a:pt x="491836" y="328297"/>
                </a:cubicBezTo>
                <a:cubicBezTo>
                  <a:pt x="491836" y="328994"/>
                  <a:pt x="491139" y="330301"/>
                  <a:pt x="490442" y="330998"/>
                </a:cubicBezTo>
                <a:cubicBezTo>
                  <a:pt x="489745" y="330998"/>
                  <a:pt x="488350" y="331695"/>
                  <a:pt x="487654" y="332305"/>
                </a:cubicBezTo>
                <a:cubicBezTo>
                  <a:pt x="486957" y="332305"/>
                  <a:pt x="484865" y="333612"/>
                  <a:pt x="484169" y="334309"/>
                </a:cubicBezTo>
                <a:cubicBezTo>
                  <a:pt x="484169" y="335006"/>
                  <a:pt x="483471" y="335703"/>
                  <a:pt x="483471" y="336313"/>
                </a:cubicBezTo>
                <a:cubicBezTo>
                  <a:pt x="483471" y="336922"/>
                  <a:pt x="484169" y="338317"/>
                  <a:pt x="484169" y="339014"/>
                </a:cubicBezTo>
                <a:cubicBezTo>
                  <a:pt x="484169" y="339711"/>
                  <a:pt x="483471" y="341715"/>
                  <a:pt x="483471" y="343022"/>
                </a:cubicBezTo>
                <a:cubicBezTo>
                  <a:pt x="483471" y="343718"/>
                  <a:pt x="484169" y="345722"/>
                  <a:pt x="484169" y="347029"/>
                </a:cubicBezTo>
                <a:cubicBezTo>
                  <a:pt x="483471" y="347726"/>
                  <a:pt x="482774" y="349033"/>
                  <a:pt x="482077" y="349730"/>
                </a:cubicBezTo>
                <a:cubicBezTo>
                  <a:pt x="481380" y="349730"/>
                  <a:pt x="479986" y="351037"/>
                  <a:pt x="479289" y="351037"/>
                </a:cubicBezTo>
                <a:cubicBezTo>
                  <a:pt x="477895" y="351037"/>
                  <a:pt x="476501" y="351734"/>
                  <a:pt x="475107" y="351734"/>
                </a:cubicBezTo>
                <a:cubicBezTo>
                  <a:pt x="474410" y="351734"/>
                  <a:pt x="473016" y="351037"/>
                  <a:pt x="472319" y="351037"/>
                </a:cubicBezTo>
                <a:cubicBezTo>
                  <a:pt x="471622" y="350340"/>
                  <a:pt x="470228" y="349033"/>
                  <a:pt x="469531" y="348336"/>
                </a:cubicBezTo>
                <a:cubicBezTo>
                  <a:pt x="468834" y="348336"/>
                  <a:pt x="467440" y="347639"/>
                  <a:pt x="467440" y="347029"/>
                </a:cubicBezTo>
                <a:cubicBezTo>
                  <a:pt x="466743" y="346332"/>
                  <a:pt x="467440" y="345026"/>
                  <a:pt x="467440" y="344328"/>
                </a:cubicBezTo>
                <a:cubicBezTo>
                  <a:pt x="468137" y="343631"/>
                  <a:pt x="469531" y="343631"/>
                  <a:pt x="469531" y="343631"/>
                </a:cubicBezTo>
                <a:cubicBezTo>
                  <a:pt x="470228" y="342934"/>
                  <a:pt x="470228" y="342325"/>
                  <a:pt x="470228" y="341627"/>
                </a:cubicBezTo>
                <a:cubicBezTo>
                  <a:pt x="469531" y="341627"/>
                  <a:pt x="469531" y="340321"/>
                  <a:pt x="468834" y="340321"/>
                </a:cubicBezTo>
                <a:lnTo>
                  <a:pt x="466743" y="340321"/>
                </a:lnTo>
                <a:cubicBezTo>
                  <a:pt x="466046" y="341017"/>
                  <a:pt x="466046" y="341627"/>
                  <a:pt x="465349" y="342325"/>
                </a:cubicBezTo>
                <a:cubicBezTo>
                  <a:pt x="464652" y="343022"/>
                  <a:pt x="463955" y="343631"/>
                  <a:pt x="462561" y="344328"/>
                </a:cubicBezTo>
                <a:cubicBezTo>
                  <a:pt x="462561" y="345026"/>
                  <a:pt x="460470" y="345026"/>
                  <a:pt x="459773" y="345026"/>
                </a:cubicBezTo>
                <a:cubicBezTo>
                  <a:pt x="459076" y="345026"/>
                  <a:pt x="458379" y="345026"/>
                  <a:pt x="457682" y="344328"/>
                </a:cubicBezTo>
                <a:cubicBezTo>
                  <a:pt x="456288" y="343631"/>
                  <a:pt x="454197" y="341627"/>
                  <a:pt x="453499" y="340321"/>
                </a:cubicBezTo>
                <a:cubicBezTo>
                  <a:pt x="453499" y="339624"/>
                  <a:pt x="453499" y="337620"/>
                  <a:pt x="454197" y="336922"/>
                </a:cubicBezTo>
                <a:cubicBezTo>
                  <a:pt x="454197" y="335616"/>
                  <a:pt x="455591" y="334222"/>
                  <a:pt x="456288" y="333525"/>
                </a:cubicBezTo>
                <a:cubicBezTo>
                  <a:pt x="456985" y="333525"/>
                  <a:pt x="458379" y="332218"/>
                  <a:pt x="459076" y="332218"/>
                </a:cubicBezTo>
                <a:cubicBezTo>
                  <a:pt x="459773" y="331521"/>
                  <a:pt x="461167" y="331521"/>
                  <a:pt x="461864" y="332218"/>
                </a:cubicBezTo>
                <a:lnTo>
                  <a:pt x="463955" y="332218"/>
                </a:lnTo>
                <a:cubicBezTo>
                  <a:pt x="464652" y="332915"/>
                  <a:pt x="464652" y="333525"/>
                  <a:pt x="464652" y="334222"/>
                </a:cubicBezTo>
                <a:cubicBezTo>
                  <a:pt x="465349" y="334919"/>
                  <a:pt x="466743" y="334919"/>
                  <a:pt x="467440" y="334919"/>
                </a:cubicBezTo>
                <a:cubicBezTo>
                  <a:pt x="467440" y="334919"/>
                  <a:pt x="468834" y="334222"/>
                  <a:pt x="468834" y="333612"/>
                </a:cubicBezTo>
                <a:lnTo>
                  <a:pt x="468834" y="332305"/>
                </a:lnTo>
                <a:cubicBezTo>
                  <a:pt x="468137" y="331608"/>
                  <a:pt x="467440" y="330998"/>
                  <a:pt x="466743" y="330998"/>
                </a:cubicBezTo>
                <a:cubicBezTo>
                  <a:pt x="466743" y="330301"/>
                  <a:pt x="466743" y="329691"/>
                  <a:pt x="467440" y="328994"/>
                </a:cubicBezTo>
                <a:cubicBezTo>
                  <a:pt x="467440" y="328994"/>
                  <a:pt x="468834" y="328994"/>
                  <a:pt x="468834" y="328297"/>
                </a:cubicBezTo>
                <a:cubicBezTo>
                  <a:pt x="469531" y="328297"/>
                  <a:pt x="470228" y="327600"/>
                  <a:pt x="470925" y="326990"/>
                </a:cubicBezTo>
                <a:lnTo>
                  <a:pt x="470925" y="323592"/>
                </a:lnTo>
                <a:cubicBezTo>
                  <a:pt x="471622" y="322895"/>
                  <a:pt x="472319" y="322895"/>
                  <a:pt x="473016" y="322285"/>
                </a:cubicBezTo>
                <a:cubicBezTo>
                  <a:pt x="473713" y="321588"/>
                  <a:pt x="473713" y="320281"/>
                  <a:pt x="474410" y="319584"/>
                </a:cubicBezTo>
                <a:cubicBezTo>
                  <a:pt x="475107" y="318887"/>
                  <a:pt x="475804" y="317580"/>
                  <a:pt x="476501" y="317580"/>
                </a:cubicBezTo>
                <a:cubicBezTo>
                  <a:pt x="477198" y="316883"/>
                  <a:pt x="479289" y="317580"/>
                  <a:pt x="479986" y="317580"/>
                </a:cubicBezTo>
                <a:cubicBezTo>
                  <a:pt x="480683" y="317580"/>
                  <a:pt x="482077" y="316883"/>
                  <a:pt x="482077" y="316273"/>
                </a:cubicBezTo>
                <a:cubicBezTo>
                  <a:pt x="482774" y="315576"/>
                  <a:pt x="482774" y="314966"/>
                  <a:pt x="482774" y="313572"/>
                </a:cubicBezTo>
                <a:cubicBezTo>
                  <a:pt x="482077" y="313572"/>
                  <a:pt x="480683" y="314270"/>
                  <a:pt x="480683" y="313572"/>
                </a:cubicBezTo>
                <a:cubicBezTo>
                  <a:pt x="479986" y="313572"/>
                  <a:pt x="479986" y="312265"/>
                  <a:pt x="479289" y="311569"/>
                </a:cubicBezTo>
                <a:cubicBezTo>
                  <a:pt x="478592" y="310871"/>
                  <a:pt x="477198" y="310871"/>
                  <a:pt x="476501" y="310261"/>
                </a:cubicBezTo>
                <a:lnTo>
                  <a:pt x="476501" y="307561"/>
                </a:lnTo>
                <a:cubicBezTo>
                  <a:pt x="476501" y="307561"/>
                  <a:pt x="475107" y="306864"/>
                  <a:pt x="475107" y="306254"/>
                </a:cubicBezTo>
                <a:cubicBezTo>
                  <a:pt x="474410" y="305557"/>
                  <a:pt x="474410" y="304947"/>
                  <a:pt x="473713" y="304250"/>
                </a:cubicBezTo>
                <a:cubicBezTo>
                  <a:pt x="473713" y="303553"/>
                  <a:pt x="473016" y="302246"/>
                  <a:pt x="473016" y="301549"/>
                </a:cubicBezTo>
                <a:cubicBezTo>
                  <a:pt x="473016" y="300852"/>
                  <a:pt x="473713" y="300242"/>
                  <a:pt x="474410" y="299545"/>
                </a:cubicBezTo>
                <a:cubicBezTo>
                  <a:pt x="474410" y="298848"/>
                  <a:pt x="474410" y="296844"/>
                  <a:pt x="473713" y="296147"/>
                </a:cubicBezTo>
                <a:cubicBezTo>
                  <a:pt x="473016" y="296147"/>
                  <a:pt x="472319" y="295450"/>
                  <a:pt x="471622" y="295450"/>
                </a:cubicBezTo>
                <a:cubicBezTo>
                  <a:pt x="470925" y="294753"/>
                  <a:pt x="469531" y="293446"/>
                  <a:pt x="468834" y="292749"/>
                </a:cubicBezTo>
                <a:cubicBezTo>
                  <a:pt x="468834" y="292749"/>
                  <a:pt x="467440" y="292052"/>
                  <a:pt x="466743" y="291442"/>
                </a:cubicBezTo>
                <a:cubicBezTo>
                  <a:pt x="466743" y="290135"/>
                  <a:pt x="466743" y="287434"/>
                  <a:pt x="466046" y="286737"/>
                </a:cubicBezTo>
                <a:cubicBezTo>
                  <a:pt x="466046" y="285430"/>
                  <a:pt x="464652" y="282729"/>
                  <a:pt x="463955" y="282032"/>
                </a:cubicBezTo>
                <a:cubicBezTo>
                  <a:pt x="463258" y="281335"/>
                  <a:pt x="461864" y="280028"/>
                  <a:pt x="461167" y="279331"/>
                </a:cubicBezTo>
                <a:cubicBezTo>
                  <a:pt x="460470" y="278634"/>
                  <a:pt x="459076" y="278634"/>
                  <a:pt x="458379" y="278024"/>
                </a:cubicBezTo>
                <a:cubicBezTo>
                  <a:pt x="457682" y="278024"/>
                  <a:pt x="456288" y="276630"/>
                  <a:pt x="455591" y="276020"/>
                </a:cubicBezTo>
                <a:cubicBezTo>
                  <a:pt x="454893" y="275323"/>
                  <a:pt x="452803" y="273319"/>
                  <a:pt x="452106" y="272013"/>
                </a:cubicBezTo>
                <a:cubicBezTo>
                  <a:pt x="451408" y="271315"/>
                  <a:pt x="450712" y="269312"/>
                  <a:pt x="450712" y="268614"/>
                </a:cubicBezTo>
                <a:cubicBezTo>
                  <a:pt x="450014" y="267308"/>
                  <a:pt x="450014" y="265217"/>
                  <a:pt x="450014" y="263910"/>
                </a:cubicBezTo>
                <a:cubicBezTo>
                  <a:pt x="449317" y="263213"/>
                  <a:pt x="447226" y="262603"/>
                  <a:pt x="447226" y="261906"/>
                </a:cubicBezTo>
                <a:cubicBezTo>
                  <a:pt x="446529" y="260599"/>
                  <a:pt x="447226" y="258508"/>
                  <a:pt x="447226" y="257898"/>
                </a:cubicBezTo>
                <a:cubicBezTo>
                  <a:pt x="446529" y="257201"/>
                  <a:pt x="445832" y="256504"/>
                  <a:pt x="446529" y="255894"/>
                </a:cubicBezTo>
                <a:cubicBezTo>
                  <a:pt x="446529" y="254587"/>
                  <a:pt x="447923" y="253193"/>
                  <a:pt x="447923" y="252496"/>
                </a:cubicBezTo>
                <a:cubicBezTo>
                  <a:pt x="447923" y="251189"/>
                  <a:pt x="447226" y="249098"/>
                  <a:pt x="447226" y="248488"/>
                </a:cubicBezTo>
                <a:cubicBezTo>
                  <a:pt x="447226" y="247878"/>
                  <a:pt x="447226" y="246484"/>
                  <a:pt x="447923" y="245787"/>
                </a:cubicBezTo>
                <a:cubicBezTo>
                  <a:pt x="448620" y="245090"/>
                  <a:pt x="449317" y="244480"/>
                  <a:pt x="450014" y="243783"/>
                </a:cubicBezTo>
                <a:cubicBezTo>
                  <a:pt x="450014" y="243783"/>
                  <a:pt x="450712" y="243086"/>
                  <a:pt x="451408" y="242476"/>
                </a:cubicBezTo>
                <a:cubicBezTo>
                  <a:pt x="451408" y="241779"/>
                  <a:pt x="450014" y="240472"/>
                  <a:pt x="450014" y="239775"/>
                </a:cubicBezTo>
                <a:cubicBezTo>
                  <a:pt x="450014" y="239078"/>
                  <a:pt x="451408" y="237771"/>
                  <a:pt x="451408" y="237074"/>
                </a:cubicBezTo>
                <a:lnTo>
                  <a:pt x="451408" y="233066"/>
                </a:lnTo>
                <a:cubicBezTo>
                  <a:pt x="452106" y="232369"/>
                  <a:pt x="453499" y="231062"/>
                  <a:pt x="453499" y="230366"/>
                </a:cubicBezTo>
                <a:cubicBezTo>
                  <a:pt x="453499" y="229668"/>
                  <a:pt x="452803" y="227665"/>
                  <a:pt x="452803" y="226358"/>
                </a:cubicBezTo>
                <a:cubicBezTo>
                  <a:pt x="452803" y="226358"/>
                  <a:pt x="453499" y="225661"/>
                  <a:pt x="454197" y="225051"/>
                </a:cubicBezTo>
                <a:cubicBezTo>
                  <a:pt x="454197" y="224354"/>
                  <a:pt x="454893" y="223047"/>
                  <a:pt x="454893" y="222350"/>
                </a:cubicBezTo>
                <a:cubicBezTo>
                  <a:pt x="454893" y="221653"/>
                  <a:pt x="453499" y="220346"/>
                  <a:pt x="453499" y="220346"/>
                </a:cubicBezTo>
                <a:lnTo>
                  <a:pt x="370728" y="229146"/>
                </a:lnTo>
                <a:lnTo>
                  <a:pt x="310697" y="234547"/>
                </a:lnTo>
                <a:lnTo>
                  <a:pt x="259640" y="239950"/>
                </a:lnTo>
                <a:cubicBezTo>
                  <a:pt x="259640" y="239950"/>
                  <a:pt x="261732" y="237946"/>
                  <a:pt x="262429" y="237249"/>
                </a:cubicBezTo>
                <a:cubicBezTo>
                  <a:pt x="263126" y="237249"/>
                  <a:pt x="264520" y="236552"/>
                  <a:pt x="265217" y="235942"/>
                </a:cubicBezTo>
                <a:cubicBezTo>
                  <a:pt x="265914" y="235245"/>
                  <a:pt x="265914" y="233241"/>
                  <a:pt x="265914" y="232544"/>
                </a:cubicBezTo>
                <a:cubicBezTo>
                  <a:pt x="265914" y="231847"/>
                  <a:pt x="265217" y="229843"/>
                  <a:pt x="264520" y="229146"/>
                </a:cubicBezTo>
                <a:cubicBezTo>
                  <a:pt x="263823" y="228449"/>
                  <a:pt x="261732" y="228449"/>
                  <a:pt x="261034" y="227839"/>
                </a:cubicBezTo>
                <a:cubicBezTo>
                  <a:pt x="260338" y="227142"/>
                  <a:pt x="258943" y="226445"/>
                  <a:pt x="258247" y="225138"/>
                </a:cubicBezTo>
                <a:cubicBezTo>
                  <a:pt x="258247" y="224441"/>
                  <a:pt x="258247" y="223134"/>
                  <a:pt x="258943" y="223134"/>
                </a:cubicBezTo>
                <a:cubicBezTo>
                  <a:pt x="258943" y="222437"/>
                  <a:pt x="260338" y="221740"/>
                  <a:pt x="260338" y="221130"/>
                </a:cubicBezTo>
                <a:cubicBezTo>
                  <a:pt x="261034" y="220433"/>
                  <a:pt x="261732" y="218429"/>
                  <a:pt x="261732" y="217732"/>
                </a:cubicBezTo>
                <a:cubicBezTo>
                  <a:pt x="261732" y="217035"/>
                  <a:pt x="260338" y="215031"/>
                  <a:pt x="259640" y="214334"/>
                </a:cubicBezTo>
                <a:cubicBezTo>
                  <a:pt x="258943" y="213637"/>
                  <a:pt x="256852" y="213637"/>
                  <a:pt x="255458" y="213027"/>
                </a:cubicBezTo>
                <a:cubicBezTo>
                  <a:pt x="255458" y="213027"/>
                  <a:pt x="254064" y="211720"/>
                  <a:pt x="254064" y="211023"/>
                </a:cubicBezTo>
                <a:cubicBezTo>
                  <a:pt x="253367" y="210326"/>
                  <a:pt x="254064" y="209019"/>
                  <a:pt x="254064" y="208322"/>
                </a:cubicBezTo>
                <a:cubicBezTo>
                  <a:pt x="254761" y="207625"/>
                  <a:pt x="256852" y="207015"/>
                  <a:pt x="257549" y="207625"/>
                </a:cubicBezTo>
                <a:cubicBezTo>
                  <a:pt x="258247" y="207625"/>
                  <a:pt x="259640" y="208932"/>
                  <a:pt x="261034" y="208932"/>
                </a:cubicBezTo>
                <a:lnTo>
                  <a:pt x="263126" y="208932"/>
                </a:lnTo>
                <a:cubicBezTo>
                  <a:pt x="264520" y="208235"/>
                  <a:pt x="267221" y="208235"/>
                  <a:pt x="267918" y="206928"/>
                </a:cubicBezTo>
                <a:cubicBezTo>
                  <a:pt x="268615" y="206231"/>
                  <a:pt x="268615" y="204227"/>
                  <a:pt x="268615" y="203530"/>
                </a:cubicBezTo>
                <a:cubicBezTo>
                  <a:pt x="268615" y="202833"/>
                  <a:pt x="267918" y="200829"/>
                  <a:pt x="267221" y="200132"/>
                </a:cubicBezTo>
                <a:cubicBezTo>
                  <a:pt x="266524" y="199435"/>
                  <a:pt x="264433" y="198825"/>
                  <a:pt x="263735" y="198128"/>
                </a:cubicBezTo>
                <a:cubicBezTo>
                  <a:pt x="263038" y="197431"/>
                  <a:pt x="263735" y="196124"/>
                  <a:pt x="263038" y="196124"/>
                </a:cubicBezTo>
                <a:cubicBezTo>
                  <a:pt x="263038" y="195427"/>
                  <a:pt x="261644" y="194817"/>
                  <a:pt x="260947" y="194120"/>
                </a:cubicBezTo>
                <a:cubicBezTo>
                  <a:pt x="260947" y="194120"/>
                  <a:pt x="260250" y="192814"/>
                  <a:pt x="260250" y="192116"/>
                </a:cubicBezTo>
                <a:cubicBezTo>
                  <a:pt x="260250" y="191419"/>
                  <a:pt x="260250" y="189415"/>
                  <a:pt x="260947" y="188719"/>
                </a:cubicBezTo>
                <a:cubicBezTo>
                  <a:pt x="261644" y="188021"/>
                  <a:pt x="262342" y="187412"/>
                  <a:pt x="263038" y="187412"/>
                </a:cubicBezTo>
                <a:cubicBezTo>
                  <a:pt x="263735" y="188109"/>
                  <a:pt x="263735" y="188719"/>
                  <a:pt x="264433" y="188719"/>
                </a:cubicBezTo>
                <a:lnTo>
                  <a:pt x="264433" y="191419"/>
                </a:lnTo>
                <a:cubicBezTo>
                  <a:pt x="264433" y="192116"/>
                  <a:pt x="263735" y="192726"/>
                  <a:pt x="263735" y="193423"/>
                </a:cubicBezTo>
                <a:cubicBezTo>
                  <a:pt x="264433" y="193423"/>
                  <a:pt x="265129" y="193423"/>
                  <a:pt x="265129" y="194120"/>
                </a:cubicBezTo>
                <a:cubicBezTo>
                  <a:pt x="265827" y="194120"/>
                  <a:pt x="266524" y="195427"/>
                  <a:pt x="267221" y="195427"/>
                </a:cubicBezTo>
                <a:cubicBezTo>
                  <a:pt x="267918" y="196124"/>
                  <a:pt x="269312" y="195427"/>
                  <a:pt x="270009" y="195427"/>
                </a:cubicBezTo>
                <a:cubicBezTo>
                  <a:pt x="270706" y="194730"/>
                  <a:pt x="272100" y="194120"/>
                  <a:pt x="272100" y="193423"/>
                </a:cubicBezTo>
                <a:cubicBezTo>
                  <a:pt x="272797" y="192726"/>
                  <a:pt x="271403" y="190722"/>
                  <a:pt x="271403" y="190025"/>
                </a:cubicBezTo>
                <a:cubicBezTo>
                  <a:pt x="270706" y="190025"/>
                  <a:pt x="269312" y="189328"/>
                  <a:pt x="269312" y="188631"/>
                </a:cubicBezTo>
                <a:cubicBezTo>
                  <a:pt x="268615" y="187934"/>
                  <a:pt x="266524" y="186627"/>
                  <a:pt x="266524" y="186627"/>
                </a:cubicBezTo>
                <a:cubicBezTo>
                  <a:pt x="266524" y="185930"/>
                  <a:pt x="265827" y="184624"/>
                  <a:pt x="265129" y="183229"/>
                </a:cubicBezTo>
                <a:lnTo>
                  <a:pt x="265129" y="179222"/>
                </a:lnTo>
                <a:cubicBezTo>
                  <a:pt x="265129" y="178524"/>
                  <a:pt x="264433" y="176521"/>
                  <a:pt x="265129" y="175824"/>
                </a:cubicBezTo>
                <a:cubicBezTo>
                  <a:pt x="265827" y="175824"/>
                  <a:pt x="267918" y="176521"/>
                  <a:pt x="268615" y="176521"/>
                </a:cubicBezTo>
                <a:cubicBezTo>
                  <a:pt x="269312" y="176521"/>
                  <a:pt x="270009" y="175824"/>
                  <a:pt x="270706" y="175824"/>
                </a:cubicBezTo>
                <a:cubicBezTo>
                  <a:pt x="271403" y="175127"/>
                  <a:pt x="272797" y="173820"/>
                  <a:pt x="273494" y="173820"/>
                </a:cubicBezTo>
                <a:cubicBezTo>
                  <a:pt x="274191" y="172513"/>
                  <a:pt x="276282" y="171119"/>
                  <a:pt x="276282" y="169812"/>
                </a:cubicBezTo>
                <a:cubicBezTo>
                  <a:pt x="276979" y="169115"/>
                  <a:pt x="276282" y="167808"/>
                  <a:pt x="275585" y="167111"/>
                </a:cubicBezTo>
                <a:lnTo>
                  <a:pt x="273494" y="167111"/>
                </a:lnTo>
                <a:cubicBezTo>
                  <a:pt x="272797" y="167808"/>
                  <a:pt x="272100" y="168418"/>
                  <a:pt x="271403" y="169115"/>
                </a:cubicBezTo>
                <a:cubicBezTo>
                  <a:pt x="270706" y="169115"/>
                  <a:pt x="269312" y="169812"/>
                  <a:pt x="268615" y="169812"/>
                </a:cubicBezTo>
                <a:cubicBezTo>
                  <a:pt x="267918" y="169812"/>
                  <a:pt x="266524" y="169115"/>
                  <a:pt x="265827" y="168418"/>
                </a:cubicBezTo>
                <a:cubicBezTo>
                  <a:pt x="265129" y="167721"/>
                  <a:pt x="263735" y="167111"/>
                  <a:pt x="263735" y="166414"/>
                </a:cubicBezTo>
                <a:cubicBezTo>
                  <a:pt x="263735" y="165717"/>
                  <a:pt x="263735" y="163713"/>
                  <a:pt x="264433" y="163016"/>
                </a:cubicBezTo>
                <a:cubicBezTo>
                  <a:pt x="264433" y="163016"/>
                  <a:pt x="265129" y="162319"/>
                  <a:pt x="265827" y="162319"/>
                </a:cubicBezTo>
                <a:cubicBezTo>
                  <a:pt x="266524" y="162319"/>
                  <a:pt x="267221" y="163016"/>
                  <a:pt x="267918" y="163016"/>
                </a:cubicBezTo>
                <a:cubicBezTo>
                  <a:pt x="268615" y="163713"/>
                  <a:pt x="270009" y="165020"/>
                  <a:pt x="270706" y="165717"/>
                </a:cubicBezTo>
                <a:lnTo>
                  <a:pt x="272100" y="165717"/>
                </a:lnTo>
                <a:cubicBezTo>
                  <a:pt x="272797" y="165717"/>
                  <a:pt x="274191" y="165020"/>
                  <a:pt x="274888" y="165020"/>
                </a:cubicBezTo>
                <a:cubicBezTo>
                  <a:pt x="275585" y="164323"/>
                  <a:pt x="276282" y="163016"/>
                  <a:pt x="276282" y="162319"/>
                </a:cubicBezTo>
                <a:cubicBezTo>
                  <a:pt x="276979" y="161012"/>
                  <a:pt x="276282" y="158311"/>
                  <a:pt x="275585" y="156917"/>
                </a:cubicBezTo>
                <a:cubicBezTo>
                  <a:pt x="275585" y="156220"/>
                  <a:pt x="274888" y="154913"/>
                  <a:pt x="274888" y="154216"/>
                </a:cubicBezTo>
                <a:cubicBezTo>
                  <a:pt x="274888" y="153519"/>
                  <a:pt x="276282" y="152212"/>
                  <a:pt x="276979" y="151515"/>
                </a:cubicBezTo>
                <a:cubicBezTo>
                  <a:pt x="276979" y="150818"/>
                  <a:pt x="278373" y="150818"/>
                  <a:pt x="279070" y="150121"/>
                </a:cubicBezTo>
                <a:cubicBezTo>
                  <a:pt x="279767" y="150121"/>
                  <a:pt x="280464" y="148814"/>
                  <a:pt x="280464" y="148117"/>
                </a:cubicBezTo>
                <a:cubicBezTo>
                  <a:pt x="279767" y="147420"/>
                  <a:pt x="278373" y="146810"/>
                  <a:pt x="278373" y="146113"/>
                </a:cubicBezTo>
                <a:lnTo>
                  <a:pt x="278373" y="142715"/>
                </a:lnTo>
                <a:cubicBezTo>
                  <a:pt x="279070" y="141408"/>
                  <a:pt x="278373" y="138707"/>
                  <a:pt x="279070" y="138010"/>
                </a:cubicBezTo>
                <a:cubicBezTo>
                  <a:pt x="279767" y="137313"/>
                  <a:pt x="281161" y="136703"/>
                  <a:pt x="281858" y="136703"/>
                </a:cubicBezTo>
                <a:cubicBezTo>
                  <a:pt x="282555" y="136006"/>
                  <a:pt x="283252" y="136006"/>
                  <a:pt x="283949" y="136703"/>
                </a:cubicBezTo>
                <a:cubicBezTo>
                  <a:pt x="283949" y="136703"/>
                  <a:pt x="284646" y="138010"/>
                  <a:pt x="284646" y="138707"/>
                </a:cubicBezTo>
                <a:cubicBezTo>
                  <a:pt x="285343" y="139404"/>
                  <a:pt x="286737" y="141408"/>
                  <a:pt x="287434" y="141408"/>
                </a:cubicBezTo>
                <a:cubicBezTo>
                  <a:pt x="288131" y="141408"/>
                  <a:pt x="288828" y="141408"/>
                  <a:pt x="289525" y="140711"/>
                </a:cubicBezTo>
                <a:cubicBezTo>
                  <a:pt x="289525" y="140014"/>
                  <a:pt x="290222" y="138707"/>
                  <a:pt x="289525" y="138010"/>
                </a:cubicBezTo>
                <a:cubicBezTo>
                  <a:pt x="289525" y="137313"/>
                  <a:pt x="288131" y="137313"/>
                  <a:pt x="287434" y="136703"/>
                </a:cubicBezTo>
                <a:cubicBezTo>
                  <a:pt x="287434" y="136006"/>
                  <a:pt x="286737" y="135309"/>
                  <a:pt x="286737" y="134699"/>
                </a:cubicBezTo>
                <a:lnTo>
                  <a:pt x="288131" y="134002"/>
                </a:lnTo>
                <a:cubicBezTo>
                  <a:pt x="288828" y="134002"/>
                  <a:pt x="289525" y="133305"/>
                  <a:pt x="290222" y="132608"/>
                </a:cubicBezTo>
                <a:cubicBezTo>
                  <a:pt x="290222" y="132608"/>
                  <a:pt x="291616" y="131301"/>
                  <a:pt x="291616" y="130604"/>
                </a:cubicBezTo>
                <a:cubicBezTo>
                  <a:pt x="292313" y="129907"/>
                  <a:pt x="293010" y="129907"/>
                  <a:pt x="293707" y="129297"/>
                </a:cubicBezTo>
                <a:cubicBezTo>
                  <a:pt x="293707" y="129297"/>
                  <a:pt x="295101" y="128600"/>
                  <a:pt x="295101" y="127903"/>
                </a:cubicBezTo>
                <a:cubicBezTo>
                  <a:pt x="295799" y="127206"/>
                  <a:pt x="294404" y="125202"/>
                  <a:pt x="293707" y="124505"/>
                </a:cubicBezTo>
                <a:cubicBezTo>
                  <a:pt x="293707" y="123808"/>
                  <a:pt x="294404" y="121804"/>
                  <a:pt x="294404" y="121107"/>
                </a:cubicBezTo>
                <a:cubicBezTo>
                  <a:pt x="295101" y="120410"/>
                  <a:pt x="296495" y="119801"/>
                  <a:pt x="297193" y="119103"/>
                </a:cubicBezTo>
                <a:cubicBezTo>
                  <a:pt x="297890" y="119103"/>
                  <a:pt x="299981" y="119801"/>
                  <a:pt x="300678" y="119801"/>
                </a:cubicBezTo>
                <a:cubicBezTo>
                  <a:pt x="301375" y="119103"/>
                  <a:pt x="302769" y="117796"/>
                  <a:pt x="303466" y="117100"/>
                </a:cubicBezTo>
                <a:cubicBezTo>
                  <a:pt x="304163" y="116403"/>
                  <a:pt x="304163" y="115793"/>
                  <a:pt x="304163" y="115096"/>
                </a:cubicBezTo>
                <a:cubicBezTo>
                  <a:pt x="304163" y="114399"/>
                  <a:pt x="303466" y="113789"/>
                  <a:pt x="302769" y="113092"/>
                </a:cubicBezTo>
                <a:cubicBezTo>
                  <a:pt x="302072" y="113092"/>
                  <a:pt x="299981" y="113789"/>
                  <a:pt x="299284" y="113789"/>
                </a:cubicBezTo>
                <a:cubicBezTo>
                  <a:pt x="298586" y="113092"/>
                  <a:pt x="296495" y="113092"/>
                  <a:pt x="295799" y="112395"/>
                </a:cubicBezTo>
                <a:cubicBezTo>
                  <a:pt x="295799" y="111698"/>
                  <a:pt x="295101" y="110391"/>
                  <a:pt x="295101" y="109694"/>
                </a:cubicBezTo>
                <a:cubicBezTo>
                  <a:pt x="295101" y="108997"/>
                  <a:pt x="296495" y="108387"/>
                  <a:pt x="297193" y="108387"/>
                </a:cubicBezTo>
                <a:cubicBezTo>
                  <a:pt x="297890" y="107690"/>
                  <a:pt x="299284" y="107690"/>
                  <a:pt x="299284" y="108387"/>
                </a:cubicBezTo>
                <a:cubicBezTo>
                  <a:pt x="299981" y="108387"/>
                  <a:pt x="300678" y="109694"/>
                  <a:pt x="300678" y="109694"/>
                </a:cubicBezTo>
                <a:cubicBezTo>
                  <a:pt x="301375" y="110391"/>
                  <a:pt x="301375" y="111088"/>
                  <a:pt x="302072" y="111088"/>
                </a:cubicBezTo>
                <a:cubicBezTo>
                  <a:pt x="302769" y="111088"/>
                  <a:pt x="303466" y="110391"/>
                  <a:pt x="304163" y="109694"/>
                </a:cubicBezTo>
                <a:lnTo>
                  <a:pt x="304163" y="106993"/>
                </a:lnTo>
                <a:cubicBezTo>
                  <a:pt x="304860" y="106993"/>
                  <a:pt x="305557" y="106296"/>
                  <a:pt x="306254" y="106296"/>
                </a:cubicBezTo>
                <a:cubicBezTo>
                  <a:pt x="306951" y="105599"/>
                  <a:pt x="308345" y="104292"/>
                  <a:pt x="309042" y="103595"/>
                </a:cubicBezTo>
                <a:cubicBezTo>
                  <a:pt x="309739" y="102898"/>
                  <a:pt x="310436" y="102288"/>
                  <a:pt x="310436" y="101591"/>
                </a:cubicBezTo>
                <a:cubicBezTo>
                  <a:pt x="311133" y="100894"/>
                  <a:pt x="311133" y="98890"/>
                  <a:pt x="310436" y="98193"/>
                </a:cubicBezTo>
                <a:cubicBezTo>
                  <a:pt x="310436" y="97496"/>
                  <a:pt x="309042" y="96799"/>
                  <a:pt x="309042" y="96799"/>
                </a:cubicBezTo>
                <a:cubicBezTo>
                  <a:pt x="308345" y="96102"/>
                  <a:pt x="306951" y="95492"/>
                  <a:pt x="306254" y="95492"/>
                </a:cubicBezTo>
                <a:cubicBezTo>
                  <a:pt x="305557" y="96189"/>
                  <a:pt x="306254" y="96799"/>
                  <a:pt x="306254" y="97496"/>
                </a:cubicBezTo>
                <a:lnTo>
                  <a:pt x="306254" y="99500"/>
                </a:lnTo>
                <a:cubicBezTo>
                  <a:pt x="306254" y="100197"/>
                  <a:pt x="306951" y="101504"/>
                  <a:pt x="306951" y="101504"/>
                </a:cubicBezTo>
                <a:cubicBezTo>
                  <a:pt x="306254" y="102201"/>
                  <a:pt x="305557" y="102201"/>
                  <a:pt x="304860" y="102201"/>
                </a:cubicBezTo>
                <a:cubicBezTo>
                  <a:pt x="304163" y="102201"/>
                  <a:pt x="302769" y="100894"/>
                  <a:pt x="302072" y="101504"/>
                </a:cubicBezTo>
                <a:cubicBezTo>
                  <a:pt x="301375" y="101504"/>
                  <a:pt x="299981" y="102201"/>
                  <a:pt x="299284" y="102201"/>
                </a:cubicBezTo>
                <a:cubicBezTo>
                  <a:pt x="298586" y="102898"/>
                  <a:pt x="297193" y="102898"/>
                  <a:pt x="296495" y="102898"/>
                </a:cubicBezTo>
                <a:cubicBezTo>
                  <a:pt x="295799" y="102898"/>
                  <a:pt x="293707" y="102201"/>
                  <a:pt x="293707" y="101591"/>
                </a:cubicBezTo>
                <a:cubicBezTo>
                  <a:pt x="293010" y="100894"/>
                  <a:pt x="292313" y="98890"/>
                  <a:pt x="293010" y="98193"/>
                </a:cubicBezTo>
                <a:cubicBezTo>
                  <a:pt x="293010" y="96799"/>
                  <a:pt x="293707" y="94098"/>
                  <a:pt x="295101" y="93488"/>
                </a:cubicBezTo>
                <a:lnTo>
                  <a:pt x="297890" y="93488"/>
                </a:lnTo>
                <a:cubicBezTo>
                  <a:pt x="299284" y="92791"/>
                  <a:pt x="299981" y="91484"/>
                  <a:pt x="300678" y="91484"/>
                </a:cubicBezTo>
                <a:cubicBezTo>
                  <a:pt x="301375" y="90787"/>
                  <a:pt x="302769" y="91484"/>
                  <a:pt x="303466" y="91484"/>
                </a:cubicBezTo>
                <a:cubicBezTo>
                  <a:pt x="304163" y="90787"/>
                  <a:pt x="304163" y="88783"/>
                  <a:pt x="304860" y="88783"/>
                </a:cubicBezTo>
                <a:cubicBezTo>
                  <a:pt x="305557" y="88086"/>
                  <a:pt x="306951" y="88086"/>
                  <a:pt x="307648" y="88086"/>
                </a:cubicBezTo>
                <a:lnTo>
                  <a:pt x="307648" y="90090"/>
                </a:lnTo>
                <a:cubicBezTo>
                  <a:pt x="308345" y="90787"/>
                  <a:pt x="309739" y="91484"/>
                  <a:pt x="310436" y="91484"/>
                </a:cubicBezTo>
                <a:cubicBezTo>
                  <a:pt x="311133" y="90787"/>
                  <a:pt x="311830" y="89480"/>
                  <a:pt x="312527" y="88783"/>
                </a:cubicBezTo>
                <a:cubicBezTo>
                  <a:pt x="312527" y="88086"/>
                  <a:pt x="313224" y="86779"/>
                  <a:pt x="312527" y="86082"/>
                </a:cubicBezTo>
                <a:cubicBezTo>
                  <a:pt x="312527" y="85385"/>
                  <a:pt x="311830" y="84775"/>
                  <a:pt x="311133" y="84078"/>
                </a:cubicBezTo>
                <a:cubicBezTo>
                  <a:pt x="311133" y="83381"/>
                  <a:pt x="311133" y="82074"/>
                  <a:pt x="311830" y="81377"/>
                </a:cubicBezTo>
                <a:cubicBezTo>
                  <a:pt x="312527" y="81377"/>
                  <a:pt x="313921" y="82684"/>
                  <a:pt x="314618" y="82684"/>
                </a:cubicBezTo>
                <a:cubicBezTo>
                  <a:pt x="315315" y="82684"/>
                  <a:pt x="316709" y="81987"/>
                  <a:pt x="316709" y="81377"/>
                </a:cubicBezTo>
                <a:cubicBezTo>
                  <a:pt x="317406" y="80680"/>
                  <a:pt x="318800" y="79373"/>
                  <a:pt x="319497" y="78676"/>
                </a:cubicBezTo>
                <a:cubicBezTo>
                  <a:pt x="319497" y="77979"/>
                  <a:pt x="319497" y="75975"/>
                  <a:pt x="318800" y="75278"/>
                </a:cubicBezTo>
                <a:cubicBezTo>
                  <a:pt x="318103" y="74581"/>
                  <a:pt x="316012" y="74581"/>
                  <a:pt x="315315" y="74581"/>
                </a:cubicBezTo>
                <a:cubicBezTo>
                  <a:pt x="314618" y="74581"/>
                  <a:pt x="312527" y="75975"/>
                  <a:pt x="311830" y="75975"/>
                </a:cubicBezTo>
                <a:cubicBezTo>
                  <a:pt x="311133" y="75975"/>
                  <a:pt x="309042" y="75975"/>
                  <a:pt x="308345" y="75278"/>
                </a:cubicBezTo>
                <a:cubicBezTo>
                  <a:pt x="308345" y="74581"/>
                  <a:pt x="307648" y="73274"/>
                  <a:pt x="307648" y="72577"/>
                </a:cubicBezTo>
                <a:cubicBezTo>
                  <a:pt x="307648" y="71880"/>
                  <a:pt x="307648" y="69876"/>
                  <a:pt x="308345" y="69179"/>
                </a:cubicBezTo>
                <a:cubicBezTo>
                  <a:pt x="309042" y="68482"/>
                  <a:pt x="311133" y="69179"/>
                  <a:pt x="311133" y="68482"/>
                </a:cubicBezTo>
                <a:cubicBezTo>
                  <a:pt x="311830" y="67785"/>
                  <a:pt x="311830" y="65781"/>
                  <a:pt x="311133" y="65084"/>
                </a:cubicBezTo>
                <a:cubicBezTo>
                  <a:pt x="311133" y="64387"/>
                  <a:pt x="310436" y="63080"/>
                  <a:pt x="309739" y="63080"/>
                </a:cubicBezTo>
                <a:lnTo>
                  <a:pt x="307648" y="63080"/>
                </a:lnTo>
                <a:cubicBezTo>
                  <a:pt x="306951" y="63777"/>
                  <a:pt x="306254" y="65781"/>
                  <a:pt x="305557" y="66478"/>
                </a:cubicBezTo>
                <a:cubicBezTo>
                  <a:pt x="304860" y="66478"/>
                  <a:pt x="303466" y="66478"/>
                  <a:pt x="302769" y="65781"/>
                </a:cubicBezTo>
                <a:cubicBezTo>
                  <a:pt x="302072" y="65781"/>
                  <a:pt x="301375" y="64474"/>
                  <a:pt x="300678" y="63777"/>
                </a:cubicBezTo>
                <a:cubicBezTo>
                  <a:pt x="299981" y="63777"/>
                  <a:pt x="297890" y="63777"/>
                  <a:pt x="297890" y="63080"/>
                </a:cubicBezTo>
                <a:cubicBezTo>
                  <a:pt x="297193" y="63080"/>
                  <a:pt x="296495" y="61686"/>
                  <a:pt x="295799" y="61076"/>
                </a:cubicBezTo>
                <a:cubicBezTo>
                  <a:pt x="295799" y="60379"/>
                  <a:pt x="295101" y="58375"/>
                  <a:pt x="295101" y="57678"/>
                </a:cubicBezTo>
                <a:cubicBezTo>
                  <a:pt x="295101" y="57678"/>
                  <a:pt x="295799" y="56284"/>
                  <a:pt x="295799" y="55675"/>
                </a:cubicBezTo>
                <a:cubicBezTo>
                  <a:pt x="296495" y="54978"/>
                  <a:pt x="296495" y="53671"/>
                  <a:pt x="296495" y="53671"/>
                </a:cubicBezTo>
                <a:cubicBezTo>
                  <a:pt x="297193" y="52974"/>
                  <a:pt x="298586" y="54368"/>
                  <a:pt x="298586" y="54368"/>
                </a:cubicBezTo>
                <a:cubicBezTo>
                  <a:pt x="299284" y="55065"/>
                  <a:pt x="299981" y="56372"/>
                  <a:pt x="300678" y="57069"/>
                </a:cubicBezTo>
                <a:cubicBezTo>
                  <a:pt x="301375" y="57766"/>
                  <a:pt x="302072" y="59073"/>
                  <a:pt x="302072" y="59073"/>
                </a:cubicBezTo>
                <a:cubicBezTo>
                  <a:pt x="302769" y="59770"/>
                  <a:pt x="304860" y="59770"/>
                  <a:pt x="305557" y="59770"/>
                </a:cubicBezTo>
                <a:lnTo>
                  <a:pt x="307648" y="59770"/>
                </a:lnTo>
                <a:cubicBezTo>
                  <a:pt x="307648" y="59073"/>
                  <a:pt x="308345" y="57766"/>
                  <a:pt x="307648" y="57069"/>
                </a:cubicBezTo>
                <a:lnTo>
                  <a:pt x="306951" y="55762"/>
                </a:lnTo>
                <a:cubicBezTo>
                  <a:pt x="305557" y="55065"/>
                  <a:pt x="303466" y="55065"/>
                  <a:pt x="302769" y="55065"/>
                </a:cubicBezTo>
                <a:cubicBezTo>
                  <a:pt x="302072" y="54368"/>
                  <a:pt x="300678" y="53758"/>
                  <a:pt x="299981" y="53758"/>
                </a:cubicBezTo>
                <a:cubicBezTo>
                  <a:pt x="299981" y="53061"/>
                  <a:pt x="298586" y="52364"/>
                  <a:pt x="298586" y="51754"/>
                </a:cubicBezTo>
                <a:cubicBezTo>
                  <a:pt x="298586" y="51144"/>
                  <a:pt x="299284" y="50447"/>
                  <a:pt x="299284" y="50447"/>
                </a:cubicBezTo>
                <a:cubicBezTo>
                  <a:pt x="299981" y="49750"/>
                  <a:pt x="302072" y="49750"/>
                  <a:pt x="302769" y="49140"/>
                </a:cubicBezTo>
                <a:cubicBezTo>
                  <a:pt x="304163" y="48443"/>
                  <a:pt x="305557" y="47136"/>
                  <a:pt x="306254" y="45742"/>
                </a:cubicBezTo>
                <a:cubicBezTo>
                  <a:pt x="306254" y="45045"/>
                  <a:pt x="306254" y="43041"/>
                  <a:pt x="305557" y="41734"/>
                </a:cubicBezTo>
                <a:cubicBezTo>
                  <a:pt x="304860" y="41734"/>
                  <a:pt x="303466" y="40427"/>
                  <a:pt x="302769" y="40427"/>
                </a:cubicBezTo>
                <a:cubicBezTo>
                  <a:pt x="302072" y="40427"/>
                  <a:pt x="301375" y="41734"/>
                  <a:pt x="301375" y="42431"/>
                </a:cubicBezTo>
                <a:cubicBezTo>
                  <a:pt x="300678" y="43128"/>
                  <a:pt x="300678" y="44435"/>
                  <a:pt x="299981" y="45132"/>
                </a:cubicBezTo>
                <a:cubicBezTo>
                  <a:pt x="299284" y="45829"/>
                  <a:pt x="298586" y="46439"/>
                  <a:pt x="297890" y="47136"/>
                </a:cubicBezTo>
                <a:cubicBezTo>
                  <a:pt x="296495" y="47833"/>
                  <a:pt x="295101" y="48443"/>
                  <a:pt x="293795" y="48443"/>
                </a:cubicBezTo>
                <a:cubicBezTo>
                  <a:pt x="293098" y="48443"/>
                  <a:pt x="291704" y="47746"/>
                  <a:pt x="291704" y="47136"/>
                </a:cubicBezTo>
                <a:cubicBezTo>
                  <a:pt x="291006" y="46439"/>
                  <a:pt x="290309" y="44435"/>
                  <a:pt x="290309" y="43738"/>
                </a:cubicBezTo>
                <a:cubicBezTo>
                  <a:pt x="290309" y="42431"/>
                  <a:pt x="291704" y="40340"/>
                  <a:pt x="292400" y="39730"/>
                </a:cubicBezTo>
                <a:cubicBezTo>
                  <a:pt x="293795" y="38423"/>
                  <a:pt x="295886" y="37726"/>
                  <a:pt x="296583" y="37029"/>
                </a:cubicBezTo>
                <a:cubicBezTo>
                  <a:pt x="297280" y="36332"/>
                  <a:pt x="299371" y="34328"/>
                  <a:pt x="299371" y="33631"/>
                </a:cubicBezTo>
                <a:cubicBezTo>
                  <a:pt x="299371" y="32934"/>
                  <a:pt x="298674" y="30930"/>
                  <a:pt x="297977" y="30930"/>
                </a:cubicBezTo>
                <a:cubicBezTo>
                  <a:pt x="297280" y="30233"/>
                  <a:pt x="294491" y="30233"/>
                  <a:pt x="293185" y="30233"/>
                </a:cubicBezTo>
                <a:cubicBezTo>
                  <a:pt x="292488" y="30233"/>
                  <a:pt x="291094" y="30930"/>
                  <a:pt x="290396" y="30233"/>
                </a:cubicBezTo>
                <a:cubicBezTo>
                  <a:pt x="289700" y="30233"/>
                  <a:pt x="288305" y="28926"/>
                  <a:pt x="288305" y="28229"/>
                </a:cubicBezTo>
                <a:cubicBezTo>
                  <a:pt x="287609" y="26922"/>
                  <a:pt x="287609" y="24831"/>
                  <a:pt x="287609" y="24221"/>
                </a:cubicBezTo>
                <a:cubicBezTo>
                  <a:pt x="287609" y="22914"/>
                  <a:pt x="287609" y="20214"/>
                  <a:pt x="288305" y="18820"/>
                </a:cubicBezTo>
                <a:cubicBezTo>
                  <a:pt x="289003" y="18123"/>
                  <a:pt x="290396" y="17513"/>
                  <a:pt x="291094" y="16816"/>
                </a:cubicBezTo>
                <a:cubicBezTo>
                  <a:pt x="291790" y="16119"/>
                  <a:pt x="293882" y="15509"/>
                  <a:pt x="294491" y="14812"/>
                </a:cubicBezTo>
                <a:cubicBezTo>
                  <a:pt x="295189" y="14115"/>
                  <a:pt x="296583" y="11414"/>
                  <a:pt x="296583" y="10804"/>
                </a:cubicBezTo>
                <a:cubicBezTo>
                  <a:pt x="296583" y="9497"/>
                  <a:pt x="294491" y="6796"/>
                  <a:pt x="293795" y="6099"/>
                </a:cubicBezTo>
                <a:cubicBezTo>
                  <a:pt x="293795" y="4792"/>
                  <a:pt x="293795" y="3398"/>
                  <a:pt x="293098" y="2701"/>
                </a:cubicBezTo>
                <a:cubicBezTo>
                  <a:pt x="292400" y="2004"/>
                  <a:pt x="291006" y="1307"/>
                  <a:pt x="290309" y="1307"/>
                </a:cubicBezTo>
                <a:cubicBezTo>
                  <a:pt x="289612" y="1307"/>
                  <a:pt x="288915" y="2004"/>
                  <a:pt x="288915" y="2701"/>
                </a:cubicBezTo>
                <a:cubicBezTo>
                  <a:pt x="288218" y="2701"/>
                  <a:pt x="288218" y="4008"/>
                  <a:pt x="288218" y="4705"/>
                </a:cubicBezTo>
                <a:cubicBezTo>
                  <a:pt x="288218" y="5402"/>
                  <a:pt x="289612" y="6709"/>
                  <a:pt x="289612" y="8103"/>
                </a:cubicBezTo>
                <a:cubicBezTo>
                  <a:pt x="289612" y="8800"/>
                  <a:pt x="288915" y="10804"/>
                  <a:pt x="288218" y="11501"/>
                </a:cubicBezTo>
                <a:cubicBezTo>
                  <a:pt x="288218" y="12198"/>
                  <a:pt x="286127" y="12808"/>
                  <a:pt x="285430" y="12808"/>
                </a:cubicBezTo>
                <a:cubicBezTo>
                  <a:pt x="284733" y="12808"/>
                  <a:pt x="282642" y="12111"/>
                  <a:pt x="282032" y="11501"/>
                </a:cubicBezTo>
                <a:cubicBezTo>
                  <a:pt x="282032" y="10804"/>
                  <a:pt x="281335" y="8800"/>
                  <a:pt x="281335" y="8103"/>
                </a:cubicBezTo>
                <a:cubicBezTo>
                  <a:pt x="280638" y="7406"/>
                  <a:pt x="281335" y="5402"/>
                  <a:pt x="282032" y="4705"/>
                </a:cubicBezTo>
                <a:cubicBezTo>
                  <a:pt x="282729" y="3311"/>
                  <a:pt x="284820" y="2701"/>
                  <a:pt x="284820" y="1307"/>
                </a:cubicBezTo>
                <a:cubicBezTo>
                  <a:pt x="285517" y="1307"/>
                  <a:pt x="285517" y="610"/>
                  <a:pt x="285517" y="0"/>
                </a:cubicBezTo>
                <a:lnTo>
                  <a:pt x="254500" y="2701"/>
                </a:lnTo>
                <a:lnTo>
                  <a:pt x="101417" y="12808"/>
                </a:lnTo>
                <a:lnTo>
                  <a:pt x="0" y="20214"/>
                </a:lnTo>
                <a:lnTo>
                  <a:pt x="7580" y="137575"/>
                </a:lnTo>
                <a:cubicBezTo>
                  <a:pt x="8277" y="138272"/>
                  <a:pt x="8974" y="138272"/>
                  <a:pt x="9671" y="138881"/>
                </a:cubicBezTo>
                <a:cubicBezTo>
                  <a:pt x="10368" y="139578"/>
                  <a:pt x="11065" y="140885"/>
                  <a:pt x="11762" y="141582"/>
                </a:cubicBezTo>
                <a:cubicBezTo>
                  <a:pt x="12459" y="142279"/>
                  <a:pt x="12459" y="142889"/>
                  <a:pt x="13156" y="143586"/>
                </a:cubicBezTo>
                <a:cubicBezTo>
                  <a:pt x="13156" y="144283"/>
                  <a:pt x="13853" y="144893"/>
                  <a:pt x="13853" y="145590"/>
                </a:cubicBezTo>
                <a:lnTo>
                  <a:pt x="14550" y="146287"/>
                </a:lnTo>
                <a:cubicBezTo>
                  <a:pt x="15247" y="146984"/>
                  <a:pt x="16641" y="146984"/>
                  <a:pt x="17338" y="146984"/>
                </a:cubicBezTo>
                <a:cubicBezTo>
                  <a:pt x="18732" y="147681"/>
                  <a:pt x="18732" y="148291"/>
                  <a:pt x="19430" y="148988"/>
                </a:cubicBezTo>
                <a:cubicBezTo>
                  <a:pt x="20126" y="149685"/>
                  <a:pt x="21521" y="149685"/>
                  <a:pt x="22217" y="150295"/>
                </a:cubicBezTo>
                <a:cubicBezTo>
                  <a:pt x="22915" y="151689"/>
                  <a:pt x="23612" y="152299"/>
                  <a:pt x="23612" y="153693"/>
                </a:cubicBezTo>
                <a:lnTo>
                  <a:pt x="24309" y="153693"/>
                </a:lnTo>
                <a:cubicBezTo>
                  <a:pt x="25006" y="154390"/>
                  <a:pt x="25703" y="155000"/>
                  <a:pt x="25703" y="156394"/>
                </a:cubicBezTo>
                <a:cubicBezTo>
                  <a:pt x="26400" y="157091"/>
                  <a:pt x="26400" y="157701"/>
                  <a:pt x="25703" y="158398"/>
                </a:cubicBezTo>
                <a:cubicBezTo>
                  <a:pt x="26400" y="158398"/>
                  <a:pt x="27097" y="158398"/>
                  <a:pt x="27097" y="159095"/>
                </a:cubicBezTo>
                <a:cubicBezTo>
                  <a:pt x="28491" y="159792"/>
                  <a:pt x="29885" y="161099"/>
                  <a:pt x="30582" y="161796"/>
                </a:cubicBezTo>
                <a:cubicBezTo>
                  <a:pt x="31279" y="163103"/>
                  <a:pt x="31279" y="165194"/>
                  <a:pt x="31279" y="165804"/>
                </a:cubicBezTo>
                <a:cubicBezTo>
                  <a:pt x="31741" y="166266"/>
                  <a:pt x="31976" y="166736"/>
                  <a:pt x="31976" y="167198"/>
                </a:cubicBezTo>
                <a:cubicBezTo>
                  <a:pt x="31976" y="167198"/>
                  <a:pt x="31976" y="167895"/>
                  <a:pt x="32673" y="167895"/>
                </a:cubicBezTo>
                <a:cubicBezTo>
                  <a:pt x="33370" y="169289"/>
                  <a:pt x="33370" y="169899"/>
                  <a:pt x="33370" y="171293"/>
                </a:cubicBezTo>
                <a:lnTo>
                  <a:pt x="34067" y="171293"/>
                </a:lnTo>
                <a:cubicBezTo>
                  <a:pt x="34067" y="171990"/>
                  <a:pt x="35461" y="172600"/>
                  <a:pt x="35461" y="173994"/>
                </a:cubicBezTo>
                <a:cubicBezTo>
                  <a:pt x="35461" y="175998"/>
                  <a:pt x="34764" y="178002"/>
                  <a:pt x="34067" y="179396"/>
                </a:cubicBezTo>
                <a:cubicBezTo>
                  <a:pt x="34067" y="180093"/>
                  <a:pt x="34764" y="182794"/>
                  <a:pt x="34067" y="184798"/>
                </a:cubicBezTo>
                <a:cubicBezTo>
                  <a:pt x="34067" y="185495"/>
                  <a:pt x="33370" y="186105"/>
                  <a:pt x="32673" y="186105"/>
                </a:cubicBezTo>
                <a:lnTo>
                  <a:pt x="32673" y="186802"/>
                </a:lnTo>
                <a:cubicBezTo>
                  <a:pt x="33370" y="187499"/>
                  <a:pt x="33370" y="188109"/>
                  <a:pt x="33370" y="188805"/>
                </a:cubicBezTo>
                <a:cubicBezTo>
                  <a:pt x="33832" y="189267"/>
                  <a:pt x="34302" y="189738"/>
                  <a:pt x="34764" y="190200"/>
                </a:cubicBezTo>
                <a:lnTo>
                  <a:pt x="35461" y="190897"/>
                </a:lnTo>
                <a:lnTo>
                  <a:pt x="37552" y="190897"/>
                </a:lnTo>
                <a:cubicBezTo>
                  <a:pt x="38249" y="190897"/>
                  <a:pt x="38946" y="190897"/>
                  <a:pt x="39643" y="191594"/>
                </a:cubicBezTo>
                <a:cubicBezTo>
                  <a:pt x="41734" y="192291"/>
                  <a:pt x="43128" y="194295"/>
                  <a:pt x="43825" y="194992"/>
                </a:cubicBezTo>
                <a:cubicBezTo>
                  <a:pt x="44522" y="196299"/>
                  <a:pt x="43825" y="198390"/>
                  <a:pt x="43825" y="199696"/>
                </a:cubicBezTo>
                <a:cubicBezTo>
                  <a:pt x="43825" y="199696"/>
                  <a:pt x="43825" y="200394"/>
                  <a:pt x="44522" y="200394"/>
                </a:cubicBezTo>
                <a:cubicBezTo>
                  <a:pt x="45219" y="201091"/>
                  <a:pt x="46613" y="202398"/>
                  <a:pt x="46613" y="203791"/>
                </a:cubicBezTo>
                <a:cubicBezTo>
                  <a:pt x="47310" y="203791"/>
                  <a:pt x="47310" y="204489"/>
                  <a:pt x="47310" y="204489"/>
                </a:cubicBezTo>
                <a:cubicBezTo>
                  <a:pt x="48007" y="205186"/>
                  <a:pt x="50098" y="206492"/>
                  <a:pt x="50708" y="208496"/>
                </a:cubicBezTo>
                <a:lnTo>
                  <a:pt x="50708" y="209890"/>
                </a:lnTo>
                <a:cubicBezTo>
                  <a:pt x="51405" y="210587"/>
                  <a:pt x="51405" y="211197"/>
                  <a:pt x="52102" y="212591"/>
                </a:cubicBezTo>
                <a:cubicBezTo>
                  <a:pt x="52102" y="213898"/>
                  <a:pt x="51405" y="216599"/>
                  <a:pt x="50708" y="217296"/>
                </a:cubicBezTo>
                <a:cubicBezTo>
                  <a:pt x="50708" y="217296"/>
                  <a:pt x="50708" y="217993"/>
                  <a:pt x="50011" y="217993"/>
                </a:cubicBezTo>
                <a:cubicBezTo>
                  <a:pt x="50708" y="218690"/>
                  <a:pt x="51405" y="218690"/>
                  <a:pt x="51405" y="219300"/>
                </a:cubicBezTo>
                <a:cubicBezTo>
                  <a:pt x="51867" y="219300"/>
                  <a:pt x="52102" y="219535"/>
                  <a:pt x="52102" y="219997"/>
                </a:cubicBezTo>
                <a:lnTo>
                  <a:pt x="53497" y="219997"/>
                </a:lnTo>
                <a:cubicBezTo>
                  <a:pt x="54890" y="219997"/>
                  <a:pt x="55587" y="219997"/>
                  <a:pt x="56284" y="220694"/>
                </a:cubicBezTo>
                <a:cubicBezTo>
                  <a:pt x="57678" y="222001"/>
                  <a:pt x="57678" y="224092"/>
                  <a:pt x="57678" y="225399"/>
                </a:cubicBezTo>
                <a:cubicBezTo>
                  <a:pt x="58376" y="226096"/>
                  <a:pt x="59073" y="226706"/>
                  <a:pt x="59073" y="228100"/>
                </a:cubicBezTo>
                <a:cubicBezTo>
                  <a:pt x="59073" y="228100"/>
                  <a:pt x="59073" y="228797"/>
                  <a:pt x="59770" y="229407"/>
                </a:cubicBezTo>
                <a:cubicBezTo>
                  <a:pt x="60467" y="228710"/>
                  <a:pt x="61164" y="228100"/>
                  <a:pt x="62558" y="228100"/>
                </a:cubicBezTo>
                <a:cubicBezTo>
                  <a:pt x="63255" y="228100"/>
                  <a:pt x="63952" y="228797"/>
                  <a:pt x="64649" y="228797"/>
                </a:cubicBezTo>
                <a:cubicBezTo>
                  <a:pt x="68134" y="231498"/>
                  <a:pt x="67437" y="236203"/>
                  <a:pt x="67437" y="236203"/>
                </a:cubicBezTo>
                <a:cubicBezTo>
                  <a:pt x="67437" y="236900"/>
                  <a:pt x="66740" y="237510"/>
                  <a:pt x="66740" y="238207"/>
                </a:cubicBezTo>
                <a:cubicBezTo>
                  <a:pt x="66740" y="238904"/>
                  <a:pt x="67437" y="239514"/>
                  <a:pt x="67437" y="240211"/>
                </a:cubicBezTo>
                <a:cubicBezTo>
                  <a:pt x="67437" y="241518"/>
                  <a:pt x="66740" y="242912"/>
                  <a:pt x="66043" y="243609"/>
                </a:cubicBezTo>
                <a:lnTo>
                  <a:pt x="66740" y="244306"/>
                </a:lnTo>
                <a:cubicBezTo>
                  <a:pt x="66740" y="244306"/>
                  <a:pt x="68831" y="246310"/>
                  <a:pt x="68831" y="248401"/>
                </a:cubicBezTo>
                <a:cubicBezTo>
                  <a:pt x="69528" y="249098"/>
                  <a:pt x="70225" y="251102"/>
                  <a:pt x="68831" y="253106"/>
                </a:cubicBezTo>
                <a:cubicBezTo>
                  <a:pt x="68134" y="254413"/>
                  <a:pt x="67437" y="255807"/>
                  <a:pt x="66043" y="256504"/>
                </a:cubicBezTo>
                <a:cubicBezTo>
                  <a:pt x="67437" y="257201"/>
                  <a:pt x="68831" y="258508"/>
                  <a:pt x="69528" y="259902"/>
                </a:cubicBezTo>
                <a:cubicBezTo>
                  <a:pt x="70225" y="261296"/>
                  <a:pt x="70922" y="263997"/>
                  <a:pt x="68831" y="266001"/>
                </a:cubicBezTo>
                <a:cubicBezTo>
                  <a:pt x="68134" y="267308"/>
                  <a:pt x="66740" y="268005"/>
                  <a:pt x="65346" y="268005"/>
                </a:cubicBezTo>
                <a:cubicBezTo>
                  <a:pt x="65346" y="268005"/>
                  <a:pt x="66043" y="268702"/>
                  <a:pt x="66043" y="269312"/>
                </a:cubicBezTo>
                <a:lnTo>
                  <a:pt x="66043" y="270009"/>
                </a:lnTo>
                <a:cubicBezTo>
                  <a:pt x="66740" y="270706"/>
                  <a:pt x="66740" y="271315"/>
                  <a:pt x="66740" y="272013"/>
                </a:cubicBezTo>
                <a:lnTo>
                  <a:pt x="66740" y="276020"/>
                </a:lnTo>
                <a:cubicBezTo>
                  <a:pt x="66740" y="277327"/>
                  <a:pt x="66043" y="278721"/>
                  <a:pt x="65346" y="280028"/>
                </a:cubicBezTo>
                <a:cubicBezTo>
                  <a:pt x="64649" y="280028"/>
                  <a:pt x="64649" y="280725"/>
                  <a:pt x="63952" y="280725"/>
                </a:cubicBezTo>
                <a:lnTo>
                  <a:pt x="63952" y="283426"/>
                </a:lnTo>
                <a:cubicBezTo>
                  <a:pt x="63255" y="284123"/>
                  <a:pt x="62558" y="284733"/>
                  <a:pt x="61861" y="285430"/>
                </a:cubicBezTo>
                <a:lnTo>
                  <a:pt x="61861" y="286737"/>
                </a:lnTo>
                <a:cubicBezTo>
                  <a:pt x="61861" y="287434"/>
                  <a:pt x="62558" y="288741"/>
                  <a:pt x="62558" y="289438"/>
                </a:cubicBezTo>
                <a:cubicBezTo>
                  <a:pt x="62558" y="290135"/>
                  <a:pt x="61861" y="292139"/>
                  <a:pt x="61164" y="293446"/>
                </a:cubicBezTo>
                <a:cubicBezTo>
                  <a:pt x="60467" y="294753"/>
                  <a:pt x="59073" y="296147"/>
                  <a:pt x="58376" y="296844"/>
                </a:cubicBezTo>
                <a:cubicBezTo>
                  <a:pt x="57678" y="297541"/>
                  <a:pt x="56982" y="297541"/>
                  <a:pt x="56284" y="297541"/>
                </a:cubicBezTo>
                <a:cubicBezTo>
                  <a:pt x="56284" y="298003"/>
                  <a:pt x="56049" y="298238"/>
                  <a:pt x="55587" y="298238"/>
                </a:cubicBezTo>
                <a:lnTo>
                  <a:pt x="55587" y="300242"/>
                </a:lnTo>
                <a:cubicBezTo>
                  <a:pt x="56284" y="300939"/>
                  <a:pt x="56284" y="302246"/>
                  <a:pt x="55587" y="304250"/>
                </a:cubicBezTo>
                <a:cubicBezTo>
                  <a:pt x="54890" y="305557"/>
                  <a:pt x="53497" y="306254"/>
                  <a:pt x="52102" y="306951"/>
                </a:cubicBezTo>
                <a:lnTo>
                  <a:pt x="51405" y="306951"/>
                </a:lnTo>
                <a:lnTo>
                  <a:pt x="51405" y="308955"/>
                </a:lnTo>
                <a:cubicBezTo>
                  <a:pt x="51405" y="309652"/>
                  <a:pt x="52102" y="310261"/>
                  <a:pt x="52799" y="310959"/>
                </a:cubicBezTo>
                <a:cubicBezTo>
                  <a:pt x="53497" y="312265"/>
                  <a:pt x="53497" y="313660"/>
                  <a:pt x="53497" y="314966"/>
                </a:cubicBezTo>
                <a:cubicBezTo>
                  <a:pt x="53497" y="314966"/>
                  <a:pt x="53497" y="315664"/>
                  <a:pt x="52799" y="315664"/>
                </a:cubicBezTo>
                <a:cubicBezTo>
                  <a:pt x="53497" y="315664"/>
                  <a:pt x="53497" y="316360"/>
                  <a:pt x="53497" y="316360"/>
                </a:cubicBezTo>
                <a:lnTo>
                  <a:pt x="54193" y="317057"/>
                </a:lnTo>
                <a:lnTo>
                  <a:pt x="54193" y="317755"/>
                </a:lnTo>
                <a:cubicBezTo>
                  <a:pt x="54890" y="318451"/>
                  <a:pt x="55587" y="319149"/>
                  <a:pt x="55587" y="319758"/>
                </a:cubicBezTo>
                <a:cubicBezTo>
                  <a:pt x="55587" y="321152"/>
                  <a:pt x="56284" y="323156"/>
                  <a:pt x="55587" y="324463"/>
                </a:cubicBezTo>
                <a:cubicBezTo>
                  <a:pt x="54193" y="325770"/>
                  <a:pt x="53497" y="326467"/>
                  <a:pt x="52102" y="327164"/>
                </a:cubicBezTo>
                <a:cubicBezTo>
                  <a:pt x="51405" y="327861"/>
                  <a:pt x="50011" y="328471"/>
                  <a:pt x="50011" y="329168"/>
                </a:cubicBezTo>
                <a:lnTo>
                  <a:pt x="50011" y="333176"/>
                </a:lnTo>
                <a:cubicBezTo>
                  <a:pt x="50011" y="333638"/>
                  <a:pt x="50247" y="333873"/>
                  <a:pt x="50708" y="333873"/>
                </a:cubicBezTo>
                <a:lnTo>
                  <a:pt x="50708" y="334570"/>
                </a:lnTo>
                <a:cubicBezTo>
                  <a:pt x="52102" y="335267"/>
                  <a:pt x="52799" y="335877"/>
                  <a:pt x="53497" y="337271"/>
                </a:cubicBezTo>
                <a:cubicBezTo>
                  <a:pt x="54193" y="337968"/>
                  <a:pt x="54890" y="339275"/>
                  <a:pt x="54890" y="340669"/>
                </a:cubicBezTo>
                <a:cubicBezTo>
                  <a:pt x="54890" y="340669"/>
                  <a:pt x="55587" y="340669"/>
                  <a:pt x="55587" y="341366"/>
                </a:cubicBezTo>
                <a:cubicBezTo>
                  <a:pt x="56284" y="342673"/>
                  <a:pt x="56982" y="344067"/>
                  <a:pt x="56284" y="345374"/>
                </a:cubicBezTo>
                <a:cubicBezTo>
                  <a:pt x="56284" y="346681"/>
                  <a:pt x="55587" y="348075"/>
                  <a:pt x="54890" y="349382"/>
                </a:cubicBezTo>
                <a:cubicBezTo>
                  <a:pt x="55587" y="349382"/>
                  <a:pt x="55587" y="350079"/>
                  <a:pt x="55587" y="350079"/>
                </a:cubicBezTo>
                <a:cubicBezTo>
                  <a:pt x="55587" y="350079"/>
                  <a:pt x="56284" y="350079"/>
                  <a:pt x="56284" y="350776"/>
                </a:cubicBezTo>
                <a:cubicBezTo>
                  <a:pt x="56982" y="351473"/>
                  <a:pt x="58376" y="352780"/>
                  <a:pt x="58376" y="354174"/>
                </a:cubicBezTo>
                <a:cubicBezTo>
                  <a:pt x="59073" y="356178"/>
                  <a:pt x="59073" y="359576"/>
                  <a:pt x="57678" y="361580"/>
                </a:cubicBezTo>
                <a:cubicBezTo>
                  <a:pt x="57678" y="362277"/>
                  <a:pt x="56982" y="362277"/>
                  <a:pt x="56982" y="362887"/>
                </a:cubicBezTo>
                <a:lnTo>
                  <a:pt x="56982" y="363584"/>
                </a:lnTo>
                <a:cubicBezTo>
                  <a:pt x="57678" y="364891"/>
                  <a:pt x="57678" y="366982"/>
                  <a:pt x="56982" y="367592"/>
                </a:cubicBezTo>
                <a:cubicBezTo>
                  <a:pt x="56284" y="368898"/>
                  <a:pt x="55587" y="369595"/>
                  <a:pt x="54890" y="370293"/>
                </a:cubicBezTo>
                <a:cubicBezTo>
                  <a:pt x="54890" y="370293"/>
                  <a:pt x="54193" y="370293"/>
                  <a:pt x="54193" y="370989"/>
                </a:cubicBezTo>
                <a:cubicBezTo>
                  <a:pt x="54193" y="370989"/>
                  <a:pt x="53497" y="371687"/>
                  <a:pt x="53497" y="372297"/>
                </a:cubicBezTo>
                <a:cubicBezTo>
                  <a:pt x="52799" y="372297"/>
                  <a:pt x="52799" y="372993"/>
                  <a:pt x="52102" y="373603"/>
                </a:cubicBezTo>
                <a:cubicBezTo>
                  <a:pt x="52102" y="373603"/>
                  <a:pt x="51405" y="374300"/>
                  <a:pt x="50708" y="374997"/>
                </a:cubicBezTo>
                <a:lnTo>
                  <a:pt x="50011" y="375694"/>
                </a:lnTo>
                <a:cubicBezTo>
                  <a:pt x="49314" y="377088"/>
                  <a:pt x="47920" y="378395"/>
                  <a:pt x="47920" y="379092"/>
                </a:cubicBezTo>
                <a:lnTo>
                  <a:pt x="47920" y="383797"/>
                </a:lnTo>
                <a:cubicBezTo>
                  <a:pt x="47223" y="387195"/>
                  <a:pt x="46526" y="388502"/>
                  <a:pt x="45829" y="389199"/>
                </a:cubicBezTo>
                <a:cubicBezTo>
                  <a:pt x="45132" y="390506"/>
                  <a:pt x="43738" y="391203"/>
                  <a:pt x="42344" y="392597"/>
                </a:cubicBezTo>
                <a:cubicBezTo>
                  <a:pt x="41647" y="392597"/>
                  <a:pt x="41647" y="393294"/>
                  <a:pt x="40950" y="393294"/>
                </a:cubicBezTo>
                <a:cubicBezTo>
                  <a:pt x="40950" y="393756"/>
                  <a:pt x="40715" y="394227"/>
                  <a:pt x="40253" y="394688"/>
                </a:cubicBezTo>
                <a:cubicBezTo>
                  <a:pt x="39556" y="395385"/>
                  <a:pt x="38859" y="395995"/>
                  <a:pt x="38859" y="396692"/>
                </a:cubicBezTo>
                <a:cubicBezTo>
                  <a:pt x="38162" y="396692"/>
                  <a:pt x="37465" y="397389"/>
                  <a:pt x="36768" y="397389"/>
                </a:cubicBezTo>
                <a:cubicBezTo>
                  <a:pt x="37465" y="397389"/>
                  <a:pt x="37465" y="398086"/>
                  <a:pt x="38162" y="398086"/>
                </a:cubicBezTo>
                <a:cubicBezTo>
                  <a:pt x="38859" y="398783"/>
                  <a:pt x="39556" y="399393"/>
                  <a:pt x="40253" y="400090"/>
                </a:cubicBezTo>
                <a:lnTo>
                  <a:pt x="40253" y="400787"/>
                </a:lnTo>
                <a:cubicBezTo>
                  <a:pt x="40950" y="400787"/>
                  <a:pt x="40950" y="401484"/>
                  <a:pt x="41647" y="402094"/>
                </a:cubicBezTo>
                <a:cubicBezTo>
                  <a:pt x="43041" y="402791"/>
                  <a:pt x="43738" y="403401"/>
                  <a:pt x="44435" y="404795"/>
                </a:cubicBezTo>
                <a:cubicBezTo>
                  <a:pt x="45132" y="404795"/>
                  <a:pt x="45132" y="405492"/>
                  <a:pt x="46526" y="406799"/>
                </a:cubicBezTo>
                <a:cubicBezTo>
                  <a:pt x="47920" y="406102"/>
                  <a:pt x="49314" y="404795"/>
                  <a:pt x="50708" y="404098"/>
                </a:cubicBezTo>
                <a:cubicBezTo>
                  <a:pt x="53497" y="402791"/>
                  <a:pt x="59683" y="402094"/>
                  <a:pt x="63168" y="401397"/>
                </a:cubicBezTo>
                <a:cubicBezTo>
                  <a:pt x="65956" y="400700"/>
                  <a:pt x="71445" y="399393"/>
                  <a:pt x="74233" y="399393"/>
                </a:cubicBezTo>
                <a:cubicBezTo>
                  <a:pt x="77021" y="398696"/>
                  <a:pt x="82510" y="398696"/>
                  <a:pt x="85298" y="398086"/>
                </a:cubicBezTo>
                <a:cubicBezTo>
                  <a:pt x="87389" y="398086"/>
                  <a:pt x="92181" y="398783"/>
                  <a:pt x="94272" y="398086"/>
                </a:cubicBezTo>
                <a:cubicBezTo>
                  <a:pt x="95666" y="398086"/>
                  <a:pt x="98454" y="396779"/>
                  <a:pt x="99064" y="396779"/>
                </a:cubicBezTo>
                <a:cubicBezTo>
                  <a:pt x="101852" y="396082"/>
                  <a:pt x="106644" y="396082"/>
                  <a:pt x="108735" y="396082"/>
                </a:cubicBezTo>
                <a:lnTo>
                  <a:pt x="115618" y="396082"/>
                </a:lnTo>
                <a:cubicBezTo>
                  <a:pt x="117012" y="396779"/>
                  <a:pt x="119801" y="397476"/>
                  <a:pt x="121107" y="397476"/>
                </a:cubicBezTo>
                <a:cubicBezTo>
                  <a:pt x="122501" y="398173"/>
                  <a:pt x="125900" y="399480"/>
                  <a:pt x="127991" y="400177"/>
                </a:cubicBezTo>
                <a:cubicBezTo>
                  <a:pt x="132173" y="400874"/>
                  <a:pt x="139753" y="403575"/>
                  <a:pt x="143151" y="404882"/>
                </a:cubicBezTo>
                <a:cubicBezTo>
                  <a:pt x="145939" y="406189"/>
                  <a:pt x="151428" y="408890"/>
                  <a:pt x="154216" y="409587"/>
                </a:cubicBezTo>
                <a:cubicBezTo>
                  <a:pt x="156307" y="410284"/>
                  <a:pt x="159705" y="412288"/>
                  <a:pt x="161796" y="412985"/>
                </a:cubicBezTo>
                <a:cubicBezTo>
                  <a:pt x="164584" y="413682"/>
                  <a:pt x="170073" y="414989"/>
                  <a:pt x="172861" y="414989"/>
                </a:cubicBezTo>
                <a:cubicBezTo>
                  <a:pt x="174952" y="415686"/>
                  <a:pt x="179047" y="414989"/>
                  <a:pt x="181139" y="414989"/>
                </a:cubicBezTo>
                <a:cubicBezTo>
                  <a:pt x="183229" y="415686"/>
                  <a:pt x="188021" y="415686"/>
                  <a:pt x="190113" y="415686"/>
                </a:cubicBezTo>
                <a:cubicBezTo>
                  <a:pt x="192204" y="415686"/>
                  <a:pt x="195602" y="415686"/>
                  <a:pt x="197693" y="416383"/>
                </a:cubicBezTo>
                <a:cubicBezTo>
                  <a:pt x="199087" y="416383"/>
                  <a:pt x="202485" y="417690"/>
                  <a:pt x="203879" y="417690"/>
                </a:cubicBezTo>
                <a:cubicBezTo>
                  <a:pt x="205273" y="417690"/>
                  <a:pt x="208061" y="416993"/>
                  <a:pt x="209368" y="416383"/>
                </a:cubicBezTo>
                <a:cubicBezTo>
                  <a:pt x="210762" y="416383"/>
                  <a:pt x="212156" y="415076"/>
                  <a:pt x="212853" y="414379"/>
                </a:cubicBezTo>
                <a:cubicBezTo>
                  <a:pt x="214247" y="413682"/>
                  <a:pt x="216338" y="412375"/>
                  <a:pt x="217035" y="411678"/>
                </a:cubicBezTo>
                <a:cubicBezTo>
                  <a:pt x="218429" y="410981"/>
                  <a:pt x="219823" y="410371"/>
                  <a:pt x="221217" y="409674"/>
                </a:cubicBezTo>
                <a:cubicBezTo>
                  <a:pt x="221914" y="409674"/>
                  <a:pt x="224005" y="408977"/>
                  <a:pt x="225399" y="408977"/>
                </a:cubicBezTo>
                <a:cubicBezTo>
                  <a:pt x="226096" y="408977"/>
                  <a:pt x="228797" y="409674"/>
                  <a:pt x="230191" y="409674"/>
                </a:cubicBezTo>
                <a:lnTo>
                  <a:pt x="233676" y="409674"/>
                </a:lnTo>
                <a:cubicBezTo>
                  <a:pt x="235071" y="410371"/>
                  <a:pt x="236465" y="411678"/>
                  <a:pt x="237162" y="412375"/>
                </a:cubicBezTo>
                <a:cubicBezTo>
                  <a:pt x="237858" y="412375"/>
                  <a:pt x="239253" y="413682"/>
                  <a:pt x="239950" y="413682"/>
                </a:cubicBezTo>
                <a:cubicBezTo>
                  <a:pt x="240647" y="413682"/>
                  <a:pt x="242041" y="413682"/>
                  <a:pt x="242738" y="414379"/>
                </a:cubicBezTo>
                <a:cubicBezTo>
                  <a:pt x="244132" y="415076"/>
                  <a:pt x="246833" y="416383"/>
                  <a:pt x="248227" y="417080"/>
                </a:cubicBezTo>
                <a:lnTo>
                  <a:pt x="251015" y="417080"/>
                </a:lnTo>
                <a:cubicBezTo>
                  <a:pt x="251712" y="417777"/>
                  <a:pt x="252409" y="418387"/>
                  <a:pt x="253106" y="419084"/>
                </a:cubicBezTo>
                <a:cubicBezTo>
                  <a:pt x="253803" y="419781"/>
                  <a:pt x="255197" y="420391"/>
                  <a:pt x="255894" y="420391"/>
                </a:cubicBezTo>
                <a:cubicBezTo>
                  <a:pt x="256591" y="420391"/>
                  <a:pt x="257288" y="419084"/>
                  <a:pt x="257985" y="419084"/>
                </a:cubicBezTo>
                <a:cubicBezTo>
                  <a:pt x="258682" y="418387"/>
                  <a:pt x="260076" y="418387"/>
                  <a:pt x="260773" y="417777"/>
                </a:cubicBezTo>
                <a:cubicBezTo>
                  <a:pt x="261470" y="417777"/>
                  <a:pt x="260773" y="415773"/>
                  <a:pt x="261470" y="415076"/>
                </a:cubicBezTo>
                <a:cubicBezTo>
                  <a:pt x="261470" y="414379"/>
                  <a:pt x="262864" y="413682"/>
                  <a:pt x="262864" y="413072"/>
                </a:cubicBezTo>
                <a:cubicBezTo>
                  <a:pt x="263561" y="413072"/>
                  <a:pt x="265652" y="412375"/>
                  <a:pt x="266349" y="411678"/>
                </a:cubicBezTo>
                <a:lnTo>
                  <a:pt x="267046" y="410371"/>
                </a:lnTo>
                <a:lnTo>
                  <a:pt x="267046" y="408367"/>
                </a:lnTo>
                <a:cubicBezTo>
                  <a:pt x="266349" y="407670"/>
                  <a:pt x="264258" y="407670"/>
                  <a:pt x="263561" y="407670"/>
                </a:cubicBezTo>
                <a:cubicBezTo>
                  <a:pt x="262864" y="407670"/>
                  <a:pt x="260773" y="408367"/>
                  <a:pt x="260076" y="407670"/>
                </a:cubicBezTo>
                <a:cubicBezTo>
                  <a:pt x="259379" y="407670"/>
                  <a:pt x="258682" y="406363"/>
                  <a:pt x="257985" y="405666"/>
                </a:cubicBezTo>
                <a:cubicBezTo>
                  <a:pt x="257288" y="405666"/>
                  <a:pt x="255197" y="404969"/>
                  <a:pt x="254500" y="404969"/>
                </a:cubicBezTo>
                <a:cubicBezTo>
                  <a:pt x="253803" y="404272"/>
                  <a:pt x="253106" y="402965"/>
                  <a:pt x="253106" y="402268"/>
                </a:cubicBezTo>
                <a:lnTo>
                  <a:pt x="244829" y="402268"/>
                </a:lnTo>
                <a:cubicBezTo>
                  <a:pt x="244132" y="402965"/>
                  <a:pt x="243435" y="404272"/>
                  <a:pt x="242738" y="404969"/>
                </a:cubicBezTo>
                <a:cubicBezTo>
                  <a:pt x="242738" y="405666"/>
                  <a:pt x="240647" y="405666"/>
                  <a:pt x="239950" y="405666"/>
                </a:cubicBezTo>
                <a:cubicBezTo>
                  <a:pt x="239253" y="406363"/>
                  <a:pt x="237162" y="406363"/>
                  <a:pt x="236465" y="405666"/>
                </a:cubicBezTo>
                <a:cubicBezTo>
                  <a:pt x="235767" y="405666"/>
                  <a:pt x="234373" y="404359"/>
                  <a:pt x="233676" y="404359"/>
                </a:cubicBezTo>
                <a:lnTo>
                  <a:pt x="230888" y="404359"/>
                </a:lnTo>
                <a:cubicBezTo>
                  <a:pt x="230191" y="404359"/>
                  <a:pt x="228797" y="405056"/>
                  <a:pt x="228100" y="405056"/>
                </a:cubicBezTo>
                <a:cubicBezTo>
                  <a:pt x="227403" y="405056"/>
                  <a:pt x="225312" y="405754"/>
                  <a:pt x="224615" y="405754"/>
                </a:cubicBezTo>
                <a:cubicBezTo>
                  <a:pt x="223221" y="405056"/>
                  <a:pt x="222524" y="403053"/>
                  <a:pt x="221827" y="401745"/>
                </a:cubicBezTo>
                <a:cubicBezTo>
                  <a:pt x="221827" y="401049"/>
                  <a:pt x="221827" y="399742"/>
                  <a:pt x="221130" y="399045"/>
                </a:cubicBezTo>
                <a:cubicBezTo>
                  <a:pt x="221130" y="398348"/>
                  <a:pt x="219736" y="397041"/>
                  <a:pt x="219736" y="396344"/>
                </a:cubicBezTo>
                <a:cubicBezTo>
                  <a:pt x="219039" y="395647"/>
                  <a:pt x="220433" y="393643"/>
                  <a:pt x="221130" y="392946"/>
                </a:cubicBezTo>
                <a:cubicBezTo>
                  <a:pt x="221130" y="392249"/>
                  <a:pt x="222524" y="391639"/>
                  <a:pt x="223221" y="390942"/>
                </a:cubicBezTo>
                <a:cubicBezTo>
                  <a:pt x="224615" y="390245"/>
                  <a:pt x="226009" y="388938"/>
                  <a:pt x="226706" y="388241"/>
                </a:cubicBezTo>
                <a:cubicBezTo>
                  <a:pt x="228100" y="387544"/>
                  <a:pt x="230191" y="386237"/>
                  <a:pt x="230888" y="386237"/>
                </a:cubicBezTo>
                <a:cubicBezTo>
                  <a:pt x="232282" y="385540"/>
                  <a:pt x="235071" y="384930"/>
                  <a:pt x="235680" y="384233"/>
                </a:cubicBezTo>
                <a:cubicBezTo>
                  <a:pt x="236377" y="383536"/>
                  <a:pt x="237771" y="382229"/>
                  <a:pt x="238468" y="381532"/>
                </a:cubicBezTo>
                <a:cubicBezTo>
                  <a:pt x="239166" y="381532"/>
                  <a:pt x="241867" y="382229"/>
                  <a:pt x="242651" y="381532"/>
                </a:cubicBezTo>
                <a:cubicBezTo>
                  <a:pt x="243348" y="381532"/>
                  <a:pt x="243348" y="379528"/>
                  <a:pt x="244045" y="379528"/>
                </a:cubicBezTo>
                <a:cubicBezTo>
                  <a:pt x="244742" y="378831"/>
                  <a:pt x="246136" y="379528"/>
                  <a:pt x="246833" y="379528"/>
                </a:cubicBezTo>
                <a:cubicBezTo>
                  <a:pt x="247530" y="379528"/>
                  <a:pt x="248924" y="380835"/>
                  <a:pt x="248924" y="381532"/>
                </a:cubicBezTo>
                <a:cubicBezTo>
                  <a:pt x="249621" y="382229"/>
                  <a:pt x="249621" y="383536"/>
                  <a:pt x="248924" y="384233"/>
                </a:cubicBezTo>
                <a:cubicBezTo>
                  <a:pt x="248924" y="384930"/>
                  <a:pt x="248227" y="385540"/>
                  <a:pt x="247530" y="385540"/>
                </a:cubicBezTo>
                <a:cubicBezTo>
                  <a:pt x="247530" y="386237"/>
                  <a:pt x="246833" y="387544"/>
                  <a:pt x="246833" y="388241"/>
                </a:cubicBezTo>
                <a:cubicBezTo>
                  <a:pt x="246833" y="388938"/>
                  <a:pt x="246833" y="390942"/>
                  <a:pt x="247530" y="391639"/>
                </a:cubicBezTo>
                <a:cubicBezTo>
                  <a:pt x="247530" y="392336"/>
                  <a:pt x="248227" y="393643"/>
                  <a:pt x="248924" y="393643"/>
                </a:cubicBezTo>
                <a:cubicBezTo>
                  <a:pt x="249621" y="394340"/>
                  <a:pt x="251015" y="393643"/>
                  <a:pt x="251712" y="392946"/>
                </a:cubicBezTo>
                <a:cubicBezTo>
                  <a:pt x="252409" y="392946"/>
                  <a:pt x="253106" y="390942"/>
                  <a:pt x="254500" y="390245"/>
                </a:cubicBezTo>
                <a:cubicBezTo>
                  <a:pt x="255197" y="389548"/>
                  <a:pt x="256591" y="389548"/>
                  <a:pt x="257288" y="388938"/>
                </a:cubicBezTo>
                <a:cubicBezTo>
                  <a:pt x="257288" y="388938"/>
                  <a:pt x="257985" y="387631"/>
                  <a:pt x="258682" y="387631"/>
                </a:cubicBezTo>
                <a:lnTo>
                  <a:pt x="266262" y="387631"/>
                </a:lnTo>
                <a:cubicBezTo>
                  <a:pt x="267656" y="386934"/>
                  <a:pt x="269747" y="386934"/>
                  <a:pt x="271054" y="386934"/>
                </a:cubicBezTo>
                <a:cubicBezTo>
                  <a:pt x="271751" y="386934"/>
                  <a:pt x="273842" y="386934"/>
                  <a:pt x="274539" y="387631"/>
                </a:cubicBezTo>
                <a:cubicBezTo>
                  <a:pt x="275236" y="388328"/>
                  <a:pt x="275236" y="389635"/>
                  <a:pt x="275236" y="390332"/>
                </a:cubicBezTo>
                <a:cubicBezTo>
                  <a:pt x="275933" y="391639"/>
                  <a:pt x="275236" y="393730"/>
                  <a:pt x="274539" y="394340"/>
                </a:cubicBezTo>
                <a:cubicBezTo>
                  <a:pt x="274539" y="395037"/>
                  <a:pt x="274539" y="397041"/>
                  <a:pt x="273842" y="397041"/>
                </a:cubicBezTo>
                <a:cubicBezTo>
                  <a:pt x="273842" y="397738"/>
                  <a:pt x="272448" y="397738"/>
                  <a:pt x="271751" y="398348"/>
                </a:cubicBezTo>
                <a:cubicBezTo>
                  <a:pt x="271751" y="399045"/>
                  <a:pt x="271751" y="400351"/>
                  <a:pt x="272448" y="401049"/>
                </a:cubicBezTo>
                <a:cubicBezTo>
                  <a:pt x="273145" y="401745"/>
                  <a:pt x="275236" y="401745"/>
                  <a:pt x="275933" y="401049"/>
                </a:cubicBezTo>
                <a:cubicBezTo>
                  <a:pt x="276630" y="401049"/>
                  <a:pt x="278024" y="399742"/>
                  <a:pt x="278721" y="399742"/>
                </a:cubicBezTo>
                <a:cubicBezTo>
                  <a:pt x="279419" y="399045"/>
                  <a:pt x="280813" y="399045"/>
                  <a:pt x="281509" y="399045"/>
                </a:cubicBezTo>
                <a:lnTo>
                  <a:pt x="282904" y="399742"/>
                </a:lnTo>
                <a:cubicBezTo>
                  <a:pt x="283600" y="401049"/>
                  <a:pt x="284298" y="403140"/>
                  <a:pt x="284298" y="403750"/>
                </a:cubicBezTo>
                <a:cubicBezTo>
                  <a:pt x="284995" y="405056"/>
                  <a:pt x="284995" y="407148"/>
                  <a:pt x="284995" y="408454"/>
                </a:cubicBezTo>
                <a:cubicBezTo>
                  <a:pt x="285692" y="409151"/>
                  <a:pt x="286389" y="410458"/>
                  <a:pt x="287086" y="410458"/>
                </a:cubicBezTo>
                <a:cubicBezTo>
                  <a:pt x="287086" y="411155"/>
                  <a:pt x="289177" y="411155"/>
                  <a:pt x="289874" y="410458"/>
                </a:cubicBezTo>
                <a:cubicBezTo>
                  <a:pt x="289874" y="410458"/>
                  <a:pt x="290571" y="409761"/>
                  <a:pt x="291268" y="409151"/>
                </a:cubicBezTo>
                <a:cubicBezTo>
                  <a:pt x="291965" y="409151"/>
                  <a:pt x="292662" y="408454"/>
                  <a:pt x="292662" y="408454"/>
                </a:cubicBezTo>
                <a:cubicBezTo>
                  <a:pt x="293359" y="407757"/>
                  <a:pt x="294056" y="408454"/>
                  <a:pt x="294753" y="408454"/>
                </a:cubicBezTo>
                <a:cubicBezTo>
                  <a:pt x="295450" y="408454"/>
                  <a:pt x="296147" y="409761"/>
                  <a:pt x="296844" y="409761"/>
                </a:cubicBezTo>
                <a:cubicBezTo>
                  <a:pt x="297541" y="410458"/>
                  <a:pt x="298238" y="412462"/>
                  <a:pt x="299632" y="412462"/>
                </a:cubicBezTo>
                <a:cubicBezTo>
                  <a:pt x="300329" y="413159"/>
                  <a:pt x="301723" y="412462"/>
                  <a:pt x="302420" y="412462"/>
                </a:cubicBezTo>
                <a:cubicBezTo>
                  <a:pt x="302420" y="411765"/>
                  <a:pt x="303117" y="411068"/>
                  <a:pt x="303117" y="411068"/>
                </a:cubicBezTo>
                <a:lnTo>
                  <a:pt x="305905" y="411068"/>
                </a:lnTo>
                <a:cubicBezTo>
                  <a:pt x="305905" y="411765"/>
                  <a:pt x="306602" y="413072"/>
                  <a:pt x="306602" y="413769"/>
                </a:cubicBezTo>
                <a:cubicBezTo>
                  <a:pt x="307299" y="413769"/>
                  <a:pt x="307996" y="414466"/>
                  <a:pt x="308693" y="414466"/>
                </a:cubicBezTo>
                <a:lnTo>
                  <a:pt x="312178" y="414466"/>
                </a:lnTo>
                <a:lnTo>
                  <a:pt x="313572" y="415163"/>
                </a:lnTo>
                <a:cubicBezTo>
                  <a:pt x="314270" y="415163"/>
                  <a:pt x="314270" y="416470"/>
                  <a:pt x="314966" y="417167"/>
                </a:cubicBezTo>
                <a:cubicBezTo>
                  <a:pt x="314966" y="417864"/>
                  <a:pt x="315664" y="418474"/>
                  <a:pt x="316361" y="418474"/>
                </a:cubicBezTo>
                <a:cubicBezTo>
                  <a:pt x="317058" y="419171"/>
                  <a:pt x="318452" y="418474"/>
                  <a:pt x="319149" y="418474"/>
                </a:cubicBezTo>
                <a:cubicBezTo>
                  <a:pt x="319846" y="419171"/>
                  <a:pt x="319846" y="420478"/>
                  <a:pt x="320543" y="421175"/>
                </a:cubicBezTo>
                <a:cubicBezTo>
                  <a:pt x="320543" y="421872"/>
                  <a:pt x="322634" y="422482"/>
                  <a:pt x="322634" y="423876"/>
                </a:cubicBezTo>
                <a:cubicBezTo>
                  <a:pt x="323331" y="424573"/>
                  <a:pt x="323331" y="425880"/>
                  <a:pt x="323331" y="426577"/>
                </a:cubicBezTo>
                <a:cubicBezTo>
                  <a:pt x="323331" y="426577"/>
                  <a:pt x="323331" y="427884"/>
                  <a:pt x="322634" y="427884"/>
                </a:cubicBezTo>
                <a:cubicBezTo>
                  <a:pt x="322634" y="427884"/>
                  <a:pt x="321240" y="428581"/>
                  <a:pt x="320543" y="428581"/>
                </a:cubicBezTo>
                <a:cubicBezTo>
                  <a:pt x="319846" y="427884"/>
                  <a:pt x="319149" y="426577"/>
                  <a:pt x="318452" y="426577"/>
                </a:cubicBezTo>
                <a:cubicBezTo>
                  <a:pt x="317755" y="426577"/>
                  <a:pt x="316361" y="427274"/>
                  <a:pt x="316361" y="427274"/>
                </a:cubicBezTo>
                <a:cubicBezTo>
                  <a:pt x="315664" y="427971"/>
                  <a:pt x="314966" y="428581"/>
                  <a:pt x="314966" y="429278"/>
                </a:cubicBezTo>
                <a:cubicBezTo>
                  <a:pt x="314966" y="429975"/>
                  <a:pt x="315664" y="432676"/>
                  <a:pt x="314966" y="433373"/>
                </a:cubicBezTo>
                <a:cubicBezTo>
                  <a:pt x="314270" y="434070"/>
                  <a:pt x="313572" y="434070"/>
                  <a:pt x="312876" y="434070"/>
                </a:cubicBezTo>
                <a:cubicBezTo>
                  <a:pt x="312178" y="434767"/>
                  <a:pt x="310087" y="434070"/>
                  <a:pt x="309390" y="434767"/>
                </a:cubicBezTo>
                <a:cubicBezTo>
                  <a:pt x="308693" y="435464"/>
                  <a:pt x="309390" y="436771"/>
                  <a:pt x="309390" y="437468"/>
                </a:cubicBezTo>
                <a:cubicBezTo>
                  <a:pt x="310087" y="438165"/>
                  <a:pt x="312876" y="440169"/>
                  <a:pt x="313572" y="440169"/>
                </a:cubicBezTo>
                <a:cubicBezTo>
                  <a:pt x="314270" y="440866"/>
                  <a:pt x="315664" y="441476"/>
                  <a:pt x="316361" y="441476"/>
                </a:cubicBezTo>
                <a:cubicBezTo>
                  <a:pt x="317755" y="441476"/>
                  <a:pt x="319149" y="442173"/>
                  <a:pt x="320543" y="442783"/>
                </a:cubicBezTo>
                <a:cubicBezTo>
                  <a:pt x="321240" y="442783"/>
                  <a:pt x="322634" y="444090"/>
                  <a:pt x="323331" y="444787"/>
                </a:cubicBezTo>
                <a:lnTo>
                  <a:pt x="327426" y="444787"/>
                </a:lnTo>
                <a:cubicBezTo>
                  <a:pt x="328820" y="444787"/>
                  <a:pt x="331608" y="444787"/>
                  <a:pt x="332305" y="445484"/>
                </a:cubicBezTo>
                <a:cubicBezTo>
                  <a:pt x="333699" y="445484"/>
                  <a:pt x="334396" y="446791"/>
                  <a:pt x="335703" y="447487"/>
                </a:cubicBezTo>
                <a:lnTo>
                  <a:pt x="342586" y="447487"/>
                </a:lnTo>
                <a:cubicBezTo>
                  <a:pt x="343283" y="447487"/>
                  <a:pt x="344677" y="448185"/>
                  <a:pt x="345374" y="448185"/>
                </a:cubicBezTo>
                <a:cubicBezTo>
                  <a:pt x="346071" y="448185"/>
                  <a:pt x="347465" y="448185"/>
                  <a:pt x="348162" y="447487"/>
                </a:cubicBezTo>
                <a:cubicBezTo>
                  <a:pt x="348859" y="447487"/>
                  <a:pt x="349556" y="446791"/>
                  <a:pt x="350253" y="446791"/>
                </a:cubicBezTo>
                <a:cubicBezTo>
                  <a:pt x="350950" y="446791"/>
                  <a:pt x="351647" y="447487"/>
                  <a:pt x="352344" y="447487"/>
                </a:cubicBezTo>
                <a:cubicBezTo>
                  <a:pt x="353041" y="448795"/>
                  <a:pt x="355132" y="450188"/>
                  <a:pt x="355829" y="450886"/>
                </a:cubicBezTo>
                <a:cubicBezTo>
                  <a:pt x="357223" y="451582"/>
                  <a:pt x="359314" y="452890"/>
                  <a:pt x="360012" y="454283"/>
                </a:cubicBezTo>
                <a:cubicBezTo>
                  <a:pt x="360709" y="454981"/>
                  <a:pt x="362800" y="456287"/>
                  <a:pt x="363497" y="456984"/>
                </a:cubicBezTo>
                <a:lnTo>
                  <a:pt x="363497" y="460992"/>
                </a:lnTo>
                <a:cubicBezTo>
                  <a:pt x="364194" y="460992"/>
                  <a:pt x="365588" y="461689"/>
                  <a:pt x="366285" y="461689"/>
                </a:cubicBezTo>
                <a:cubicBezTo>
                  <a:pt x="367679" y="462387"/>
                  <a:pt x="369073" y="461689"/>
                  <a:pt x="370467" y="461689"/>
                </a:cubicBezTo>
                <a:lnTo>
                  <a:pt x="374649" y="461689"/>
                </a:lnTo>
                <a:cubicBezTo>
                  <a:pt x="376043" y="460992"/>
                  <a:pt x="377437" y="460382"/>
                  <a:pt x="378744" y="459686"/>
                </a:cubicBezTo>
                <a:cubicBezTo>
                  <a:pt x="379441" y="459686"/>
                  <a:pt x="381532" y="458988"/>
                  <a:pt x="382229" y="458378"/>
                </a:cubicBezTo>
                <a:cubicBezTo>
                  <a:pt x="382926" y="458378"/>
                  <a:pt x="385017" y="458378"/>
                  <a:pt x="385714" y="457682"/>
                </a:cubicBezTo>
                <a:lnTo>
                  <a:pt x="387108" y="456984"/>
                </a:lnTo>
                <a:cubicBezTo>
                  <a:pt x="387108" y="456287"/>
                  <a:pt x="386411" y="455678"/>
                  <a:pt x="385714" y="454981"/>
                </a:cubicBezTo>
                <a:cubicBezTo>
                  <a:pt x="385017" y="454981"/>
                  <a:pt x="383623" y="454981"/>
                  <a:pt x="382926" y="455678"/>
                </a:cubicBezTo>
                <a:cubicBezTo>
                  <a:pt x="382229" y="455678"/>
                  <a:pt x="381532" y="456375"/>
                  <a:pt x="381532" y="456375"/>
                </a:cubicBezTo>
                <a:cubicBezTo>
                  <a:pt x="380835" y="457072"/>
                  <a:pt x="379441" y="457072"/>
                  <a:pt x="378744" y="457072"/>
                </a:cubicBezTo>
                <a:cubicBezTo>
                  <a:pt x="378047" y="457072"/>
                  <a:pt x="376653" y="456375"/>
                  <a:pt x="375956" y="457072"/>
                </a:cubicBezTo>
                <a:cubicBezTo>
                  <a:pt x="375956" y="457072"/>
                  <a:pt x="375259" y="457769"/>
                  <a:pt x="374562" y="458378"/>
                </a:cubicBezTo>
                <a:cubicBezTo>
                  <a:pt x="373865" y="458378"/>
                  <a:pt x="373168" y="459076"/>
                  <a:pt x="372471" y="459686"/>
                </a:cubicBezTo>
                <a:cubicBezTo>
                  <a:pt x="371774" y="459686"/>
                  <a:pt x="369683" y="458988"/>
                  <a:pt x="368986" y="458988"/>
                </a:cubicBezTo>
                <a:cubicBezTo>
                  <a:pt x="368986" y="458291"/>
                  <a:pt x="368289" y="456984"/>
                  <a:pt x="368289" y="456287"/>
                </a:cubicBezTo>
                <a:cubicBezTo>
                  <a:pt x="368986" y="455591"/>
                  <a:pt x="370380" y="454981"/>
                  <a:pt x="371077" y="454981"/>
                </a:cubicBezTo>
                <a:cubicBezTo>
                  <a:pt x="371774" y="454283"/>
                  <a:pt x="372471" y="452977"/>
                  <a:pt x="373168" y="452280"/>
                </a:cubicBezTo>
                <a:cubicBezTo>
                  <a:pt x="373168" y="451582"/>
                  <a:pt x="374562" y="451582"/>
                  <a:pt x="374562" y="451582"/>
                </a:cubicBezTo>
                <a:cubicBezTo>
                  <a:pt x="375259" y="450886"/>
                  <a:pt x="377350" y="451582"/>
                  <a:pt x="378047" y="451582"/>
                </a:cubicBezTo>
                <a:cubicBezTo>
                  <a:pt x="378744" y="451582"/>
                  <a:pt x="380835" y="450886"/>
                  <a:pt x="381532" y="450886"/>
                </a:cubicBezTo>
                <a:cubicBezTo>
                  <a:pt x="382229" y="450188"/>
                  <a:pt x="384320" y="449492"/>
                  <a:pt x="384930" y="448185"/>
                </a:cubicBezTo>
                <a:cubicBezTo>
                  <a:pt x="384930" y="447487"/>
                  <a:pt x="384930" y="445484"/>
                  <a:pt x="384233" y="444090"/>
                </a:cubicBezTo>
                <a:lnTo>
                  <a:pt x="383536" y="442783"/>
                </a:lnTo>
                <a:cubicBezTo>
                  <a:pt x="383536" y="442086"/>
                  <a:pt x="384233" y="440779"/>
                  <a:pt x="384930" y="440082"/>
                </a:cubicBezTo>
                <a:lnTo>
                  <a:pt x="386324" y="440082"/>
                </a:lnTo>
                <a:cubicBezTo>
                  <a:pt x="387021" y="440082"/>
                  <a:pt x="387718" y="439385"/>
                  <a:pt x="388415" y="439385"/>
                </a:cubicBezTo>
                <a:cubicBezTo>
                  <a:pt x="389112" y="439385"/>
                  <a:pt x="390506" y="440082"/>
                  <a:pt x="391203" y="440082"/>
                </a:cubicBezTo>
                <a:cubicBezTo>
                  <a:pt x="391900" y="439385"/>
                  <a:pt x="391900" y="438078"/>
                  <a:pt x="391900" y="438078"/>
                </a:cubicBezTo>
                <a:cubicBezTo>
                  <a:pt x="391900" y="437381"/>
                  <a:pt x="393294" y="437381"/>
                  <a:pt x="393294" y="436771"/>
                </a:cubicBezTo>
                <a:cubicBezTo>
                  <a:pt x="393294" y="436161"/>
                  <a:pt x="392597" y="435464"/>
                  <a:pt x="392597" y="435464"/>
                </a:cubicBezTo>
                <a:cubicBezTo>
                  <a:pt x="391900" y="434767"/>
                  <a:pt x="390506" y="434767"/>
                  <a:pt x="389809" y="434767"/>
                </a:cubicBezTo>
                <a:lnTo>
                  <a:pt x="388415" y="434767"/>
                </a:lnTo>
                <a:cubicBezTo>
                  <a:pt x="388415" y="434767"/>
                  <a:pt x="387718" y="434070"/>
                  <a:pt x="387718" y="433460"/>
                </a:cubicBezTo>
                <a:cubicBezTo>
                  <a:pt x="387718" y="432850"/>
                  <a:pt x="388415" y="432066"/>
                  <a:pt x="388415" y="431456"/>
                </a:cubicBezTo>
                <a:cubicBezTo>
                  <a:pt x="389112" y="430759"/>
                  <a:pt x="390506" y="430759"/>
                  <a:pt x="391203" y="430759"/>
                </a:cubicBezTo>
                <a:cubicBezTo>
                  <a:pt x="391900" y="430759"/>
                  <a:pt x="393294" y="431456"/>
                  <a:pt x="393294" y="431456"/>
                </a:cubicBezTo>
                <a:cubicBezTo>
                  <a:pt x="393991" y="431456"/>
                  <a:pt x="393991" y="430149"/>
                  <a:pt x="394688" y="430149"/>
                </a:cubicBezTo>
                <a:cubicBezTo>
                  <a:pt x="395385" y="429452"/>
                  <a:pt x="396779" y="429452"/>
                  <a:pt x="397476" y="429452"/>
                </a:cubicBezTo>
                <a:cubicBezTo>
                  <a:pt x="397476" y="429452"/>
                  <a:pt x="398870" y="430149"/>
                  <a:pt x="399568" y="430149"/>
                </a:cubicBezTo>
                <a:cubicBezTo>
                  <a:pt x="400265" y="430149"/>
                  <a:pt x="401659" y="430149"/>
                  <a:pt x="402356" y="430846"/>
                </a:cubicBezTo>
                <a:lnTo>
                  <a:pt x="402356" y="432850"/>
                </a:lnTo>
                <a:cubicBezTo>
                  <a:pt x="402356" y="432850"/>
                  <a:pt x="401659" y="434157"/>
                  <a:pt x="401659" y="434854"/>
                </a:cubicBezTo>
                <a:cubicBezTo>
                  <a:pt x="400961" y="435551"/>
                  <a:pt x="399568" y="435551"/>
                  <a:pt x="399568" y="436161"/>
                </a:cubicBezTo>
                <a:cubicBezTo>
                  <a:pt x="399568" y="436771"/>
                  <a:pt x="399568" y="438862"/>
                  <a:pt x="400265" y="438862"/>
                </a:cubicBezTo>
                <a:cubicBezTo>
                  <a:pt x="400265" y="439559"/>
                  <a:pt x="401659" y="440866"/>
                  <a:pt x="402356" y="440866"/>
                </a:cubicBezTo>
                <a:lnTo>
                  <a:pt x="405841" y="440866"/>
                </a:lnTo>
                <a:cubicBezTo>
                  <a:pt x="406538" y="440866"/>
                  <a:pt x="407932" y="440169"/>
                  <a:pt x="408629" y="439559"/>
                </a:cubicBezTo>
                <a:cubicBezTo>
                  <a:pt x="409326" y="438862"/>
                  <a:pt x="410023" y="437555"/>
                  <a:pt x="410023" y="436858"/>
                </a:cubicBezTo>
                <a:cubicBezTo>
                  <a:pt x="410720" y="435551"/>
                  <a:pt x="409326" y="433460"/>
                  <a:pt x="410023" y="432153"/>
                </a:cubicBezTo>
                <a:cubicBezTo>
                  <a:pt x="410720" y="431456"/>
                  <a:pt x="411417" y="430846"/>
                  <a:pt x="412114" y="430846"/>
                </a:cubicBezTo>
                <a:cubicBezTo>
                  <a:pt x="412811" y="430149"/>
                  <a:pt x="414205" y="428842"/>
                  <a:pt x="414902" y="428842"/>
                </a:cubicBezTo>
                <a:cubicBezTo>
                  <a:pt x="415599" y="428842"/>
                  <a:pt x="416993" y="428842"/>
                  <a:pt x="416993" y="429539"/>
                </a:cubicBezTo>
                <a:cubicBezTo>
                  <a:pt x="417690" y="429539"/>
                  <a:pt x="417690" y="431543"/>
                  <a:pt x="417690" y="432240"/>
                </a:cubicBezTo>
                <a:cubicBezTo>
                  <a:pt x="417690" y="432240"/>
                  <a:pt x="418387" y="433634"/>
                  <a:pt x="419084" y="433634"/>
                </a:cubicBezTo>
                <a:cubicBezTo>
                  <a:pt x="419781" y="434331"/>
                  <a:pt x="421175" y="433634"/>
                  <a:pt x="421872" y="434331"/>
                </a:cubicBezTo>
                <a:cubicBezTo>
                  <a:pt x="421872" y="434331"/>
                  <a:pt x="421872" y="435638"/>
                  <a:pt x="422569" y="435638"/>
                </a:cubicBezTo>
                <a:cubicBezTo>
                  <a:pt x="422569" y="436335"/>
                  <a:pt x="421872" y="437642"/>
                  <a:pt x="421872" y="437642"/>
                </a:cubicBezTo>
                <a:cubicBezTo>
                  <a:pt x="421872" y="438339"/>
                  <a:pt x="420478" y="438339"/>
                  <a:pt x="420478" y="438339"/>
                </a:cubicBezTo>
                <a:lnTo>
                  <a:pt x="420478" y="441040"/>
                </a:lnTo>
                <a:cubicBezTo>
                  <a:pt x="420478" y="441737"/>
                  <a:pt x="421175" y="442347"/>
                  <a:pt x="421175" y="443044"/>
                </a:cubicBezTo>
                <a:cubicBezTo>
                  <a:pt x="421872" y="443741"/>
                  <a:pt x="422569" y="444351"/>
                  <a:pt x="423266" y="444351"/>
                </a:cubicBezTo>
                <a:cubicBezTo>
                  <a:pt x="423963" y="445048"/>
                  <a:pt x="425357" y="443654"/>
                  <a:pt x="426054" y="443654"/>
                </a:cubicBezTo>
                <a:cubicBezTo>
                  <a:pt x="426751" y="444351"/>
                  <a:pt x="427448" y="444961"/>
                  <a:pt x="427448" y="445658"/>
                </a:cubicBezTo>
                <a:cubicBezTo>
                  <a:pt x="428146" y="446355"/>
                  <a:pt x="426751" y="447662"/>
                  <a:pt x="426751" y="447662"/>
                </a:cubicBezTo>
                <a:cubicBezTo>
                  <a:pt x="426054" y="448359"/>
                  <a:pt x="424660" y="449666"/>
                  <a:pt x="423963" y="449666"/>
                </a:cubicBezTo>
                <a:cubicBezTo>
                  <a:pt x="422569" y="450363"/>
                  <a:pt x="421175" y="450363"/>
                  <a:pt x="419781" y="451060"/>
                </a:cubicBezTo>
                <a:cubicBezTo>
                  <a:pt x="419084" y="451060"/>
                  <a:pt x="417690" y="451757"/>
                  <a:pt x="417690" y="451757"/>
                </a:cubicBezTo>
                <a:cubicBezTo>
                  <a:pt x="416993" y="452454"/>
                  <a:pt x="416296" y="453151"/>
                  <a:pt x="415599" y="453761"/>
                </a:cubicBezTo>
                <a:cubicBezTo>
                  <a:pt x="415599" y="453761"/>
                  <a:pt x="415599" y="455068"/>
                  <a:pt x="416296" y="455765"/>
                </a:cubicBezTo>
                <a:cubicBezTo>
                  <a:pt x="416296" y="456462"/>
                  <a:pt x="417690" y="455765"/>
                  <a:pt x="418387" y="455765"/>
                </a:cubicBezTo>
                <a:cubicBezTo>
                  <a:pt x="419084" y="455765"/>
                  <a:pt x="421175" y="454458"/>
                  <a:pt x="422482" y="453761"/>
                </a:cubicBezTo>
                <a:cubicBezTo>
                  <a:pt x="423179" y="453064"/>
                  <a:pt x="425270" y="451757"/>
                  <a:pt x="425967" y="451060"/>
                </a:cubicBezTo>
                <a:cubicBezTo>
                  <a:pt x="426664" y="451060"/>
                  <a:pt x="428755" y="450363"/>
                  <a:pt x="430062" y="449666"/>
                </a:cubicBezTo>
                <a:cubicBezTo>
                  <a:pt x="431456" y="449666"/>
                  <a:pt x="433547" y="448359"/>
                  <a:pt x="434854" y="446965"/>
                </a:cubicBezTo>
                <a:cubicBezTo>
                  <a:pt x="435551" y="446268"/>
                  <a:pt x="437642" y="445658"/>
                  <a:pt x="438252" y="444961"/>
                </a:cubicBezTo>
                <a:cubicBezTo>
                  <a:pt x="438949" y="443654"/>
                  <a:pt x="441040" y="441563"/>
                  <a:pt x="441737" y="440953"/>
                </a:cubicBezTo>
                <a:cubicBezTo>
                  <a:pt x="443131" y="440256"/>
                  <a:pt x="444525" y="438252"/>
                  <a:pt x="445222" y="437555"/>
                </a:cubicBezTo>
                <a:cubicBezTo>
                  <a:pt x="445919" y="436858"/>
                  <a:pt x="448011" y="434854"/>
                  <a:pt x="449404" y="433547"/>
                </a:cubicBezTo>
                <a:cubicBezTo>
                  <a:pt x="450102" y="432850"/>
                  <a:pt x="451496" y="432153"/>
                  <a:pt x="452193" y="431543"/>
                </a:cubicBezTo>
                <a:cubicBezTo>
                  <a:pt x="452890" y="430846"/>
                  <a:pt x="454284" y="429539"/>
                  <a:pt x="454981" y="428842"/>
                </a:cubicBezTo>
                <a:cubicBezTo>
                  <a:pt x="455678" y="428842"/>
                  <a:pt x="456375" y="427535"/>
                  <a:pt x="456375" y="426838"/>
                </a:cubicBezTo>
                <a:cubicBezTo>
                  <a:pt x="456375" y="426838"/>
                  <a:pt x="455678" y="426141"/>
                  <a:pt x="454981" y="426141"/>
                </a:cubicBezTo>
                <a:cubicBezTo>
                  <a:pt x="454284" y="425444"/>
                  <a:pt x="453587" y="426141"/>
                  <a:pt x="452890" y="426838"/>
                </a:cubicBezTo>
                <a:cubicBezTo>
                  <a:pt x="452890" y="426838"/>
                  <a:pt x="451496" y="428145"/>
                  <a:pt x="450798" y="428145"/>
                </a:cubicBezTo>
                <a:cubicBezTo>
                  <a:pt x="450102" y="428842"/>
                  <a:pt x="448708" y="429452"/>
                  <a:pt x="448708" y="430149"/>
                </a:cubicBezTo>
                <a:cubicBezTo>
                  <a:pt x="448011" y="430149"/>
                  <a:pt x="447313" y="432153"/>
                  <a:pt x="446617" y="432153"/>
                </a:cubicBezTo>
                <a:cubicBezTo>
                  <a:pt x="445919" y="432850"/>
                  <a:pt x="445222" y="433547"/>
                  <a:pt x="444525" y="433547"/>
                </a:cubicBezTo>
                <a:cubicBezTo>
                  <a:pt x="443828" y="433547"/>
                  <a:pt x="443131" y="432153"/>
                  <a:pt x="443131" y="431543"/>
                </a:cubicBezTo>
                <a:cubicBezTo>
                  <a:pt x="442434" y="431543"/>
                  <a:pt x="441040" y="430846"/>
                  <a:pt x="441040" y="430846"/>
                </a:cubicBezTo>
                <a:cubicBezTo>
                  <a:pt x="441040" y="430149"/>
                  <a:pt x="440343" y="428842"/>
                  <a:pt x="441040" y="428145"/>
                </a:cubicBezTo>
                <a:lnTo>
                  <a:pt x="443131" y="428145"/>
                </a:lnTo>
                <a:cubicBezTo>
                  <a:pt x="443828" y="427448"/>
                  <a:pt x="443828" y="426141"/>
                  <a:pt x="443828" y="426141"/>
                </a:cubicBezTo>
                <a:cubicBezTo>
                  <a:pt x="444525" y="425444"/>
                  <a:pt x="445919" y="425444"/>
                  <a:pt x="445919" y="425444"/>
                </a:cubicBezTo>
                <a:cubicBezTo>
                  <a:pt x="446617" y="424747"/>
                  <a:pt x="447313" y="424747"/>
                  <a:pt x="448011" y="424747"/>
                </a:cubicBezTo>
                <a:cubicBezTo>
                  <a:pt x="448011" y="424050"/>
                  <a:pt x="449404" y="422743"/>
                  <a:pt x="448708" y="422743"/>
                </a:cubicBezTo>
                <a:cubicBezTo>
                  <a:pt x="448708" y="422046"/>
                  <a:pt x="446617" y="422046"/>
                  <a:pt x="446617" y="421436"/>
                </a:cubicBezTo>
                <a:cubicBezTo>
                  <a:pt x="445919" y="420739"/>
                  <a:pt x="445222" y="419432"/>
                  <a:pt x="445222" y="418039"/>
                </a:cubicBezTo>
                <a:cubicBezTo>
                  <a:pt x="445222" y="417341"/>
                  <a:pt x="445919" y="416035"/>
                  <a:pt x="445919" y="415337"/>
                </a:cubicBezTo>
                <a:cubicBezTo>
                  <a:pt x="445919" y="414640"/>
                  <a:pt x="445919" y="412636"/>
                  <a:pt x="445222" y="411242"/>
                </a:cubicBezTo>
                <a:cubicBezTo>
                  <a:pt x="445222" y="410545"/>
                  <a:pt x="444525" y="409239"/>
                  <a:pt x="444525" y="407845"/>
                </a:cubicBezTo>
                <a:cubicBezTo>
                  <a:pt x="444525" y="407148"/>
                  <a:pt x="444525" y="405144"/>
                  <a:pt x="445222" y="404446"/>
                </a:cubicBezTo>
                <a:lnTo>
                  <a:pt x="448708" y="404446"/>
                </a:lnTo>
                <a:cubicBezTo>
                  <a:pt x="449404" y="404446"/>
                  <a:pt x="450798" y="404446"/>
                  <a:pt x="451496" y="405144"/>
                </a:cubicBezTo>
                <a:cubicBezTo>
                  <a:pt x="451496" y="405840"/>
                  <a:pt x="452193" y="407148"/>
                  <a:pt x="452193" y="407148"/>
                </a:cubicBezTo>
                <a:cubicBezTo>
                  <a:pt x="452890" y="407148"/>
                  <a:pt x="454284" y="407845"/>
                  <a:pt x="454981" y="407148"/>
                </a:cubicBezTo>
                <a:cubicBezTo>
                  <a:pt x="455678" y="407148"/>
                  <a:pt x="457072" y="405144"/>
                  <a:pt x="457769" y="404446"/>
                </a:cubicBezTo>
                <a:cubicBezTo>
                  <a:pt x="458466" y="403750"/>
                  <a:pt x="459163" y="402443"/>
                  <a:pt x="459163" y="402443"/>
                </a:cubicBezTo>
                <a:cubicBezTo>
                  <a:pt x="459860" y="401745"/>
                  <a:pt x="461254" y="401136"/>
                  <a:pt x="461951" y="401136"/>
                </a:cubicBezTo>
                <a:cubicBezTo>
                  <a:pt x="461951" y="400439"/>
                  <a:pt x="463345" y="400439"/>
                  <a:pt x="464042" y="400439"/>
                </a:cubicBezTo>
                <a:cubicBezTo>
                  <a:pt x="464739" y="401136"/>
                  <a:pt x="465436" y="401745"/>
                  <a:pt x="465436" y="402443"/>
                </a:cubicBezTo>
                <a:cubicBezTo>
                  <a:pt x="465436" y="402443"/>
                  <a:pt x="464739" y="403140"/>
                  <a:pt x="464739" y="403750"/>
                </a:cubicBezTo>
                <a:cubicBezTo>
                  <a:pt x="464042" y="404446"/>
                  <a:pt x="464042" y="405754"/>
                  <a:pt x="464739" y="406450"/>
                </a:cubicBezTo>
                <a:cubicBezTo>
                  <a:pt x="464739" y="406450"/>
                  <a:pt x="466133" y="407148"/>
                  <a:pt x="466830" y="407757"/>
                </a:cubicBezTo>
                <a:cubicBezTo>
                  <a:pt x="467527" y="407757"/>
                  <a:pt x="467527" y="409064"/>
                  <a:pt x="467527" y="409064"/>
                </a:cubicBezTo>
                <a:cubicBezTo>
                  <a:pt x="467527" y="409761"/>
                  <a:pt x="466830" y="411765"/>
                  <a:pt x="466133" y="412462"/>
                </a:cubicBezTo>
                <a:cubicBezTo>
                  <a:pt x="466133" y="413159"/>
                  <a:pt x="465436" y="413769"/>
                  <a:pt x="464739" y="414466"/>
                </a:cubicBezTo>
                <a:lnTo>
                  <a:pt x="464739" y="417167"/>
                </a:lnTo>
                <a:cubicBezTo>
                  <a:pt x="465436" y="417167"/>
                  <a:pt x="465436" y="418474"/>
                  <a:pt x="466133" y="419171"/>
                </a:cubicBezTo>
                <a:cubicBezTo>
                  <a:pt x="466830" y="419868"/>
                  <a:pt x="468224" y="419868"/>
                  <a:pt x="469618" y="419868"/>
                </a:cubicBezTo>
                <a:cubicBezTo>
                  <a:pt x="470315" y="419868"/>
                  <a:pt x="472406" y="419171"/>
                  <a:pt x="473103" y="419171"/>
                </a:cubicBezTo>
                <a:cubicBezTo>
                  <a:pt x="473800" y="419171"/>
                  <a:pt x="474497" y="419868"/>
                  <a:pt x="475194" y="419868"/>
                </a:cubicBezTo>
                <a:cubicBezTo>
                  <a:pt x="476588" y="419868"/>
                  <a:pt x="479289" y="419171"/>
                  <a:pt x="480683" y="419171"/>
                </a:cubicBezTo>
                <a:cubicBezTo>
                  <a:pt x="482077" y="419868"/>
                  <a:pt x="484865" y="419868"/>
                  <a:pt x="486172" y="420478"/>
                </a:cubicBezTo>
                <a:cubicBezTo>
                  <a:pt x="486869" y="420478"/>
                  <a:pt x="488960" y="422482"/>
                  <a:pt x="490355" y="423179"/>
                </a:cubicBezTo>
                <a:cubicBezTo>
                  <a:pt x="491052" y="423876"/>
                  <a:pt x="493143" y="424486"/>
                  <a:pt x="493840" y="425183"/>
                </a:cubicBezTo>
                <a:lnTo>
                  <a:pt x="498632" y="425183"/>
                </a:lnTo>
                <a:cubicBezTo>
                  <a:pt x="500026" y="425183"/>
                  <a:pt x="502814" y="425183"/>
                  <a:pt x="504121" y="425880"/>
                </a:cubicBezTo>
                <a:cubicBezTo>
                  <a:pt x="505515" y="425880"/>
                  <a:pt x="508216" y="428581"/>
                  <a:pt x="509610" y="429278"/>
                </a:cubicBezTo>
                <a:cubicBezTo>
                  <a:pt x="510307" y="430672"/>
                  <a:pt x="513095" y="432676"/>
                  <a:pt x="513705" y="434680"/>
                </a:cubicBezTo>
                <a:cubicBezTo>
                  <a:pt x="514402" y="435377"/>
                  <a:pt x="514402" y="437381"/>
                  <a:pt x="515099" y="438078"/>
                </a:cubicBezTo>
                <a:cubicBezTo>
                  <a:pt x="515099" y="438775"/>
                  <a:pt x="515796" y="440082"/>
                  <a:pt x="516493" y="440779"/>
                </a:cubicBezTo>
                <a:cubicBezTo>
                  <a:pt x="516493" y="440779"/>
                  <a:pt x="517887" y="441476"/>
                  <a:pt x="518584" y="441476"/>
                </a:cubicBezTo>
                <a:cubicBezTo>
                  <a:pt x="519281" y="442173"/>
                  <a:pt x="522069" y="442783"/>
                  <a:pt x="522766" y="443480"/>
                </a:cubicBezTo>
                <a:cubicBezTo>
                  <a:pt x="522766" y="444177"/>
                  <a:pt x="523463" y="445484"/>
                  <a:pt x="522766" y="446181"/>
                </a:cubicBezTo>
                <a:cubicBezTo>
                  <a:pt x="522766" y="446878"/>
                  <a:pt x="521372" y="448185"/>
                  <a:pt x="521372" y="448185"/>
                </a:cubicBezTo>
                <a:cubicBezTo>
                  <a:pt x="520675" y="449492"/>
                  <a:pt x="519281" y="451582"/>
                  <a:pt x="518584" y="452192"/>
                </a:cubicBezTo>
                <a:cubicBezTo>
                  <a:pt x="517887" y="452890"/>
                  <a:pt x="517190" y="453587"/>
                  <a:pt x="516493" y="453587"/>
                </a:cubicBezTo>
                <a:cubicBezTo>
                  <a:pt x="516493" y="454283"/>
                  <a:pt x="515796" y="454893"/>
                  <a:pt x="515796" y="454893"/>
                </a:cubicBezTo>
                <a:cubicBezTo>
                  <a:pt x="515796" y="456200"/>
                  <a:pt x="515099" y="457594"/>
                  <a:pt x="515796" y="458291"/>
                </a:cubicBezTo>
                <a:cubicBezTo>
                  <a:pt x="515796" y="458988"/>
                  <a:pt x="516493" y="460992"/>
                  <a:pt x="517190" y="460992"/>
                </a:cubicBezTo>
                <a:cubicBezTo>
                  <a:pt x="517887" y="460992"/>
                  <a:pt x="518584" y="458988"/>
                  <a:pt x="518584" y="458988"/>
                </a:cubicBezTo>
                <a:cubicBezTo>
                  <a:pt x="519281" y="457682"/>
                  <a:pt x="520675" y="456287"/>
                  <a:pt x="521372" y="455591"/>
                </a:cubicBezTo>
                <a:cubicBezTo>
                  <a:pt x="521372" y="454893"/>
                  <a:pt x="522766" y="453587"/>
                  <a:pt x="522766" y="452192"/>
                </a:cubicBezTo>
                <a:cubicBezTo>
                  <a:pt x="523463" y="451496"/>
                  <a:pt x="524160" y="449492"/>
                  <a:pt x="524857" y="448795"/>
                </a:cubicBezTo>
                <a:cubicBezTo>
                  <a:pt x="524857" y="448795"/>
                  <a:pt x="526251" y="448097"/>
                  <a:pt x="526251" y="447487"/>
                </a:cubicBezTo>
                <a:cubicBezTo>
                  <a:pt x="526948" y="446791"/>
                  <a:pt x="526948" y="444787"/>
                  <a:pt x="527645" y="444787"/>
                </a:cubicBezTo>
                <a:cubicBezTo>
                  <a:pt x="528342" y="444090"/>
                  <a:pt x="529736" y="444090"/>
                  <a:pt x="530433" y="443480"/>
                </a:cubicBezTo>
                <a:lnTo>
                  <a:pt x="530433" y="440779"/>
                </a:lnTo>
                <a:cubicBezTo>
                  <a:pt x="531130" y="440082"/>
                  <a:pt x="531827" y="439472"/>
                  <a:pt x="532524" y="438775"/>
                </a:cubicBezTo>
                <a:cubicBezTo>
                  <a:pt x="533221" y="438775"/>
                  <a:pt x="533918" y="439472"/>
                  <a:pt x="533918" y="439472"/>
                </a:cubicBezTo>
                <a:cubicBezTo>
                  <a:pt x="534616" y="440169"/>
                  <a:pt x="534616" y="441476"/>
                  <a:pt x="534616" y="442173"/>
                </a:cubicBezTo>
                <a:cubicBezTo>
                  <a:pt x="535312" y="442870"/>
                  <a:pt x="536009" y="444177"/>
                  <a:pt x="536707" y="444874"/>
                </a:cubicBezTo>
                <a:cubicBezTo>
                  <a:pt x="537403" y="444874"/>
                  <a:pt x="538798" y="446181"/>
                  <a:pt x="539495" y="446878"/>
                </a:cubicBezTo>
                <a:cubicBezTo>
                  <a:pt x="540192" y="447575"/>
                  <a:pt x="539495" y="449579"/>
                  <a:pt x="540888" y="449579"/>
                </a:cubicBezTo>
                <a:cubicBezTo>
                  <a:pt x="541586" y="449579"/>
                  <a:pt x="542283" y="447575"/>
                  <a:pt x="542283" y="446878"/>
                </a:cubicBezTo>
                <a:cubicBezTo>
                  <a:pt x="542980" y="446181"/>
                  <a:pt x="543677" y="444177"/>
                  <a:pt x="544374" y="443480"/>
                </a:cubicBezTo>
                <a:cubicBezTo>
                  <a:pt x="544374" y="442173"/>
                  <a:pt x="544374" y="440082"/>
                  <a:pt x="545071" y="439472"/>
                </a:cubicBezTo>
                <a:cubicBezTo>
                  <a:pt x="545768" y="439472"/>
                  <a:pt x="548556" y="440779"/>
                  <a:pt x="549253" y="440169"/>
                </a:cubicBezTo>
                <a:cubicBezTo>
                  <a:pt x="550647" y="440169"/>
                  <a:pt x="552738" y="438862"/>
                  <a:pt x="552738" y="438165"/>
                </a:cubicBezTo>
                <a:cubicBezTo>
                  <a:pt x="553435" y="437468"/>
                  <a:pt x="552738" y="436161"/>
                  <a:pt x="553435" y="435464"/>
                </a:cubicBezTo>
                <a:cubicBezTo>
                  <a:pt x="553435" y="434767"/>
                  <a:pt x="554132" y="434157"/>
                  <a:pt x="554132" y="433460"/>
                </a:cubicBezTo>
                <a:cubicBezTo>
                  <a:pt x="554829" y="432763"/>
                  <a:pt x="554829" y="431456"/>
                  <a:pt x="554132" y="430759"/>
                </a:cubicBezTo>
                <a:cubicBezTo>
                  <a:pt x="554132" y="430062"/>
                  <a:pt x="552738" y="430062"/>
                  <a:pt x="552738" y="429365"/>
                </a:cubicBezTo>
                <a:cubicBezTo>
                  <a:pt x="552041" y="428668"/>
                  <a:pt x="552738" y="427361"/>
                  <a:pt x="552738" y="427361"/>
                </a:cubicBezTo>
                <a:cubicBezTo>
                  <a:pt x="553435" y="426664"/>
                  <a:pt x="556223" y="428058"/>
                  <a:pt x="556920" y="427361"/>
                </a:cubicBezTo>
                <a:cubicBezTo>
                  <a:pt x="557617" y="426664"/>
                  <a:pt x="557617" y="425357"/>
                  <a:pt x="557617" y="424660"/>
                </a:cubicBezTo>
              </a:path>
            </a:pathLst>
          </a:custGeom>
          <a:solidFill>
            <a:srgbClr val="90B9FF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lIns="45720" tIns="0" rIns="274320" bIns="182880" rtlCol="0" anchor="ctr"/>
          <a:lstStyle/>
          <a:p>
            <a:pPr algn="ctr"/>
            <a:endParaRPr lang="en-US" sz="2800" dirty="0"/>
          </a:p>
        </p:txBody>
      </p:sp>
      <p:sp>
        <p:nvSpPr>
          <p:cNvPr id="154" name="Freeform: Shape 47">
            <a:extLst>
              <a:ext uri="{FF2B5EF4-FFF2-40B4-BE49-F238E27FC236}">
                <a16:creationId xmlns:a16="http://schemas.microsoft.com/office/drawing/2014/main" id="{C8785936-0182-703D-947C-E932E3223576}"/>
              </a:ext>
            </a:extLst>
          </p:cNvPr>
          <p:cNvSpPr/>
          <p:nvPr/>
        </p:nvSpPr>
        <p:spPr>
          <a:xfrm>
            <a:off x="4217501" y="2623066"/>
            <a:ext cx="967509" cy="755439"/>
          </a:xfrm>
          <a:custGeom>
            <a:avLst/>
            <a:gdLst>
              <a:gd name="connsiteX0" fmla="*/ 644832 w 645180"/>
              <a:gd name="connsiteY0" fmla="*/ 430062 h 529561"/>
              <a:gd name="connsiteX1" fmla="*/ 640737 w 645180"/>
              <a:gd name="connsiteY1" fmla="*/ 426664 h 529561"/>
              <a:gd name="connsiteX2" fmla="*/ 637949 w 645180"/>
              <a:gd name="connsiteY2" fmla="*/ 427361 h 529561"/>
              <a:gd name="connsiteX3" fmla="*/ 636555 w 645180"/>
              <a:gd name="connsiteY3" fmla="*/ 423963 h 529561"/>
              <a:gd name="connsiteX4" fmla="*/ 637949 w 645180"/>
              <a:gd name="connsiteY4" fmla="*/ 420565 h 529561"/>
              <a:gd name="connsiteX5" fmla="*/ 640040 w 645180"/>
              <a:gd name="connsiteY5" fmla="*/ 419868 h 529561"/>
              <a:gd name="connsiteX6" fmla="*/ 642131 w 645180"/>
              <a:gd name="connsiteY6" fmla="*/ 417167 h 529561"/>
              <a:gd name="connsiteX7" fmla="*/ 642828 w 645180"/>
              <a:gd name="connsiteY7" fmla="*/ 413769 h 529561"/>
              <a:gd name="connsiteX8" fmla="*/ 643525 w 645180"/>
              <a:gd name="connsiteY8" fmla="*/ 409064 h 529561"/>
              <a:gd name="connsiteX9" fmla="*/ 641434 w 645180"/>
              <a:gd name="connsiteY9" fmla="*/ 405666 h 529561"/>
              <a:gd name="connsiteX10" fmla="*/ 639343 w 645180"/>
              <a:gd name="connsiteY10" fmla="*/ 404359 h 529561"/>
              <a:gd name="connsiteX11" fmla="*/ 637252 w 645180"/>
              <a:gd name="connsiteY11" fmla="*/ 405056 h 529561"/>
              <a:gd name="connsiteX12" fmla="*/ 637252 w 645180"/>
              <a:gd name="connsiteY12" fmla="*/ 407060 h 529561"/>
              <a:gd name="connsiteX13" fmla="*/ 634464 w 645180"/>
              <a:gd name="connsiteY13" fmla="*/ 407757 h 529561"/>
              <a:gd name="connsiteX14" fmla="*/ 633070 w 645180"/>
              <a:gd name="connsiteY14" fmla="*/ 405753 h 529561"/>
              <a:gd name="connsiteX15" fmla="*/ 633070 w 645180"/>
              <a:gd name="connsiteY15" fmla="*/ 403052 h 529561"/>
              <a:gd name="connsiteX16" fmla="*/ 632373 w 645180"/>
              <a:gd name="connsiteY16" fmla="*/ 401746 h 529561"/>
              <a:gd name="connsiteX17" fmla="*/ 630979 w 645180"/>
              <a:gd name="connsiteY17" fmla="*/ 400439 h 529561"/>
              <a:gd name="connsiteX18" fmla="*/ 628888 w 645180"/>
              <a:gd name="connsiteY18" fmla="*/ 399132 h 529561"/>
              <a:gd name="connsiteX19" fmla="*/ 627494 w 645180"/>
              <a:gd name="connsiteY19" fmla="*/ 397128 h 529561"/>
              <a:gd name="connsiteX20" fmla="*/ 624096 w 645180"/>
              <a:gd name="connsiteY20" fmla="*/ 396431 h 529561"/>
              <a:gd name="connsiteX21" fmla="*/ 622005 w 645180"/>
              <a:gd name="connsiteY21" fmla="*/ 396431 h 529561"/>
              <a:gd name="connsiteX22" fmla="*/ 621308 w 645180"/>
              <a:gd name="connsiteY22" fmla="*/ 398435 h 529561"/>
              <a:gd name="connsiteX23" fmla="*/ 624096 w 645180"/>
              <a:gd name="connsiteY23" fmla="*/ 399132 h 529561"/>
              <a:gd name="connsiteX24" fmla="*/ 626187 w 645180"/>
              <a:gd name="connsiteY24" fmla="*/ 399829 h 529561"/>
              <a:gd name="connsiteX25" fmla="*/ 626884 w 645180"/>
              <a:gd name="connsiteY25" fmla="*/ 402530 h 529561"/>
              <a:gd name="connsiteX26" fmla="*/ 626187 w 645180"/>
              <a:gd name="connsiteY26" fmla="*/ 405231 h 529561"/>
              <a:gd name="connsiteX27" fmla="*/ 623399 w 645180"/>
              <a:gd name="connsiteY27" fmla="*/ 405928 h 529561"/>
              <a:gd name="connsiteX28" fmla="*/ 621308 w 645180"/>
              <a:gd name="connsiteY28" fmla="*/ 403227 h 529561"/>
              <a:gd name="connsiteX29" fmla="*/ 618520 w 645180"/>
              <a:gd name="connsiteY29" fmla="*/ 401920 h 529561"/>
              <a:gd name="connsiteX30" fmla="*/ 615034 w 645180"/>
              <a:gd name="connsiteY30" fmla="*/ 401223 h 529561"/>
              <a:gd name="connsiteX31" fmla="*/ 613640 w 645180"/>
              <a:gd name="connsiteY31" fmla="*/ 398522 h 529561"/>
              <a:gd name="connsiteX32" fmla="*/ 614337 w 645180"/>
              <a:gd name="connsiteY32" fmla="*/ 395821 h 529561"/>
              <a:gd name="connsiteX33" fmla="*/ 612943 w 645180"/>
              <a:gd name="connsiteY33" fmla="*/ 393120 h 529561"/>
              <a:gd name="connsiteX34" fmla="*/ 610852 w 645180"/>
              <a:gd name="connsiteY34" fmla="*/ 391726 h 529561"/>
              <a:gd name="connsiteX35" fmla="*/ 607454 w 645180"/>
              <a:gd name="connsiteY35" fmla="*/ 387021 h 529561"/>
              <a:gd name="connsiteX36" fmla="*/ 605363 w 645180"/>
              <a:gd name="connsiteY36" fmla="*/ 383623 h 529561"/>
              <a:gd name="connsiteX37" fmla="*/ 604666 w 645180"/>
              <a:gd name="connsiteY37" fmla="*/ 380922 h 529561"/>
              <a:gd name="connsiteX38" fmla="*/ 604666 w 645180"/>
              <a:gd name="connsiteY38" fmla="*/ 377524 h 529561"/>
              <a:gd name="connsiteX39" fmla="*/ 603272 w 645180"/>
              <a:gd name="connsiteY39" fmla="*/ 376217 h 529561"/>
              <a:gd name="connsiteX40" fmla="*/ 601181 w 645180"/>
              <a:gd name="connsiteY40" fmla="*/ 376914 h 529561"/>
              <a:gd name="connsiteX41" fmla="*/ 599787 w 645180"/>
              <a:gd name="connsiteY41" fmla="*/ 374910 h 529561"/>
              <a:gd name="connsiteX42" fmla="*/ 598393 w 645180"/>
              <a:gd name="connsiteY42" fmla="*/ 372906 h 529561"/>
              <a:gd name="connsiteX43" fmla="*/ 599090 w 645180"/>
              <a:gd name="connsiteY43" fmla="*/ 369508 h 529561"/>
              <a:gd name="connsiteX44" fmla="*/ 601181 w 645180"/>
              <a:gd name="connsiteY44" fmla="*/ 366807 h 529561"/>
              <a:gd name="connsiteX45" fmla="*/ 604579 w 645180"/>
              <a:gd name="connsiteY45" fmla="*/ 366110 h 529561"/>
              <a:gd name="connsiteX46" fmla="*/ 605973 w 645180"/>
              <a:gd name="connsiteY46" fmla="*/ 364803 h 529561"/>
              <a:gd name="connsiteX47" fmla="*/ 607367 w 645180"/>
              <a:gd name="connsiteY47" fmla="*/ 362102 h 529561"/>
              <a:gd name="connsiteX48" fmla="*/ 605276 w 645180"/>
              <a:gd name="connsiteY48" fmla="*/ 355307 h 529561"/>
              <a:gd name="connsiteX49" fmla="*/ 601181 w 645180"/>
              <a:gd name="connsiteY49" fmla="*/ 351909 h 529561"/>
              <a:gd name="connsiteX50" fmla="*/ 597696 w 645180"/>
              <a:gd name="connsiteY50" fmla="*/ 347814 h 529561"/>
              <a:gd name="connsiteX51" fmla="*/ 594298 w 645180"/>
              <a:gd name="connsiteY51" fmla="*/ 342412 h 529561"/>
              <a:gd name="connsiteX52" fmla="*/ 593601 w 645180"/>
              <a:gd name="connsiteY52" fmla="*/ 339014 h 529561"/>
              <a:gd name="connsiteX53" fmla="*/ 594995 w 645180"/>
              <a:gd name="connsiteY53" fmla="*/ 337707 h 529561"/>
              <a:gd name="connsiteX54" fmla="*/ 597783 w 645180"/>
              <a:gd name="connsiteY54" fmla="*/ 338404 h 529561"/>
              <a:gd name="connsiteX55" fmla="*/ 598480 w 645180"/>
              <a:gd name="connsiteY55" fmla="*/ 335703 h 529561"/>
              <a:gd name="connsiteX56" fmla="*/ 597086 w 645180"/>
              <a:gd name="connsiteY56" fmla="*/ 333002 h 529561"/>
              <a:gd name="connsiteX57" fmla="*/ 594995 w 645180"/>
              <a:gd name="connsiteY57" fmla="*/ 331695 h 529561"/>
              <a:gd name="connsiteX58" fmla="*/ 593601 w 645180"/>
              <a:gd name="connsiteY58" fmla="*/ 328994 h 529561"/>
              <a:gd name="connsiteX59" fmla="*/ 593601 w 645180"/>
              <a:gd name="connsiteY59" fmla="*/ 326293 h 529561"/>
              <a:gd name="connsiteX60" fmla="*/ 590203 w 645180"/>
              <a:gd name="connsiteY60" fmla="*/ 323592 h 529561"/>
              <a:gd name="connsiteX61" fmla="*/ 588112 w 645180"/>
              <a:gd name="connsiteY61" fmla="*/ 323592 h 529561"/>
              <a:gd name="connsiteX62" fmla="*/ 586021 w 645180"/>
              <a:gd name="connsiteY62" fmla="*/ 320891 h 529561"/>
              <a:gd name="connsiteX63" fmla="*/ 583233 w 645180"/>
              <a:gd name="connsiteY63" fmla="*/ 320194 h 529561"/>
              <a:gd name="connsiteX64" fmla="*/ 579835 w 645180"/>
              <a:gd name="connsiteY64" fmla="*/ 320194 h 529561"/>
              <a:gd name="connsiteX65" fmla="*/ 578441 w 645180"/>
              <a:gd name="connsiteY65" fmla="*/ 318190 h 529561"/>
              <a:gd name="connsiteX66" fmla="*/ 577744 w 645180"/>
              <a:gd name="connsiteY66" fmla="*/ 314792 h 529561"/>
              <a:gd name="connsiteX67" fmla="*/ 576350 w 645180"/>
              <a:gd name="connsiteY67" fmla="*/ 313398 h 529561"/>
              <a:gd name="connsiteX68" fmla="*/ 572952 w 645180"/>
              <a:gd name="connsiteY68" fmla="*/ 312091 h 529561"/>
              <a:gd name="connsiteX69" fmla="*/ 571558 w 645180"/>
              <a:gd name="connsiteY69" fmla="*/ 310087 h 529561"/>
              <a:gd name="connsiteX70" fmla="*/ 568770 w 645180"/>
              <a:gd name="connsiteY70" fmla="*/ 308780 h 529561"/>
              <a:gd name="connsiteX71" fmla="*/ 566678 w 645180"/>
              <a:gd name="connsiteY71" fmla="*/ 309477 h 529561"/>
              <a:gd name="connsiteX72" fmla="*/ 565284 w 645180"/>
              <a:gd name="connsiteY72" fmla="*/ 308780 h 529561"/>
              <a:gd name="connsiteX73" fmla="*/ 564587 w 645180"/>
              <a:gd name="connsiteY73" fmla="*/ 305382 h 529561"/>
              <a:gd name="connsiteX74" fmla="*/ 562497 w 645180"/>
              <a:gd name="connsiteY74" fmla="*/ 304075 h 529561"/>
              <a:gd name="connsiteX75" fmla="*/ 559011 w 645180"/>
              <a:gd name="connsiteY75" fmla="*/ 302769 h 529561"/>
              <a:gd name="connsiteX76" fmla="*/ 557617 w 645180"/>
              <a:gd name="connsiteY76" fmla="*/ 304772 h 529561"/>
              <a:gd name="connsiteX77" fmla="*/ 556920 w 645180"/>
              <a:gd name="connsiteY77" fmla="*/ 306776 h 529561"/>
              <a:gd name="connsiteX78" fmla="*/ 553522 w 645180"/>
              <a:gd name="connsiteY78" fmla="*/ 308780 h 529561"/>
              <a:gd name="connsiteX79" fmla="*/ 550124 w 645180"/>
              <a:gd name="connsiteY79" fmla="*/ 307386 h 529561"/>
              <a:gd name="connsiteX80" fmla="*/ 548033 w 645180"/>
              <a:gd name="connsiteY80" fmla="*/ 304685 h 529561"/>
              <a:gd name="connsiteX81" fmla="*/ 548033 w 645180"/>
              <a:gd name="connsiteY81" fmla="*/ 301984 h 529561"/>
              <a:gd name="connsiteX82" fmla="*/ 550124 w 645180"/>
              <a:gd name="connsiteY82" fmla="*/ 301287 h 529561"/>
              <a:gd name="connsiteX83" fmla="*/ 552215 w 645180"/>
              <a:gd name="connsiteY83" fmla="*/ 299283 h 529561"/>
              <a:gd name="connsiteX84" fmla="*/ 550124 w 645180"/>
              <a:gd name="connsiteY84" fmla="*/ 296582 h 529561"/>
              <a:gd name="connsiteX85" fmla="*/ 547336 w 645180"/>
              <a:gd name="connsiteY85" fmla="*/ 296582 h 529561"/>
              <a:gd name="connsiteX86" fmla="*/ 545942 w 645180"/>
              <a:gd name="connsiteY86" fmla="*/ 298586 h 529561"/>
              <a:gd name="connsiteX87" fmla="*/ 543154 w 645180"/>
              <a:gd name="connsiteY87" fmla="*/ 297280 h 529561"/>
              <a:gd name="connsiteX88" fmla="*/ 540366 w 645180"/>
              <a:gd name="connsiteY88" fmla="*/ 294579 h 529561"/>
              <a:gd name="connsiteX89" fmla="*/ 537578 w 645180"/>
              <a:gd name="connsiteY89" fmla="*/ 291878 h 529561"/>
              <a:gd name="connsiteX90" fmla="*/ 535487 w 645180"/>
              <a:gd name="connsiteY90" fmla="*/ 292575 h 529561"/>
              <a:gd name="connsiteX91" fmla="*/ 532699 w 645180"/>
              <a:gd name="connsiteY91" fmla="*/ 291878 h 529561"/>
              <a:gd name="connsiteX92" fmla="*/ 532002 w 645180"/>
              <a:gd name="connsiteY92" fmla="*/ 288480 h 529561"/>
              <a:gd name="connsiteX93" fmla="*/ 529911 w 645180"/>
              <a:gd name="connsiteY93" fmla="*/ 287086 h 529561"/>
              <a:gd name="connsiteX94" fmla="*/ 526513 w 645180"/>
              <a:gd name="connsiteY94" fmla="*/ 287783 h 529561"/>
              <a:gd name="connsiteX95" fmla="*/ 522418 w 645180"/>
              <a:gd name="connsiteY95" fmla="*/ 285779 h 529561"/>
              <a:gd name="connsiteX96" fmla="*/ 520326 w 645180"/>
              <a:gd name="connsiteY96" fmla="*/ 282381 h 529561"/>
              <a:gd name="connsiteX97" fmla="*/ 517539 w 645180"/>
              <a:gd name="connsiteY97" fmla="*/ 278373 h 529561"/>
              <a:gd name="connsiteX98" fmla="*/ 514750 w 645180"/>
              <a:gd name="connsiteY98" fmla="*/ 275672 h 529561"/>
              <a:gd name="connsiteX99" fmla="*/ 511962 w 645180"/>
              <a:gd name="connsiteY99" fmla="*/ 274975 h 529561"/>
              <a:gd name="connsiteX100" fmla="*/ 509174 w 645180"/>
              <a:gd name="connsiteY100" fmla="*/ 273581 h 529561"/>
              <a:gd name="connsiteX101" fmla="*/ 506386 w 645180"/>
              <a:gd name="connsiteY101" fmla="*/ 268876 h 529561"/>
              <a:gd name="connsiteX102" fmla="*/ 505689 w 645180"/>
              <a:gd name="connsiteY102" fmla="*/ 264868 h 529561"/>
              <a:gd name="connsiteX103" fmla="*/ 504295 w 645180"/>
              <a:gd name="connsiteY103" fmla="*/ 261470 h 529561"/>
              <a:gd name="connsiteX104" fmla="*/ 504992 w 645180"/>
              <a:gd name="connsiteY104" fmla="*/ 255371 h 529561"/>
              <a:gd name="connsiteX105" fmla="*/ 507083 w 645180"/>
              <a:gd name="connsiteY105" fmla="*/ 251276 h 529561"/>
              <a:gd name="connsiteX106" fmla="*/ 509871 w 645180"/>
              <a:gd name="connsiteY106" fmla="*/ 247268 h 529561"/>
              <a:gd name="connsiteX107" fmla="*/ 511962 w 645180"/>
              <a:gd name="connsiteY107" fmla="*/ 243173 h 529561"/>
              <a:gd name="connsiteX108" fmla="*/ 511962 w 645180"/>
              <a:gd name="connsiteY108" fmla="*/ 233066 h 529561"/>
              <a:gd name="connsiteX109" fmla="*/ 514053 w 645180"/>
              <a:gd name="connsiteY109" fmla="*/ 229059 h 529561"/>
              <a:gd name="connsiteX110" fmla="*/ 516145 w 645180"/>
              <a:gd name="connsiteY110" fmla="*/ 226358 h 529561"/>
              <a:gd name="connsiteX111" fmla="*/ 518235 w 645180"/>
              <a:gd name="connsiteY111" fmla="*/ 223657 h 529561"/>
              <a:gd name="connsiteX112" fmla="*/ 519630 w 645180"/>
              <a:gd name="connsiteY112" fmla="*/ 219562 h 529561"/>
              <a:gd name="connsiteX113" fmla="*/ 518235 w 645180"/>
              <a:gd name="connsiteY113" fmla="*/ 216164 h 529561"/>
              <a:gd name="connsiteX114" fmla="*/ 516841 w 645180"/>
              <a:gd name="connsiteY114" fmla="*/ 213463 h 529561"/>
              <a:gd name="connsiteX115" fmla="*/ 515447 w 645180"/>
              <a:gd name="connsiteY115" fmla="*/ 211459 h 529561"/>
              <a:gd name="connsiteX116" fmla="*/ 516145 w 645180"/>
              <a:gd name="connsiteY116" fmla="*/ 208061 h 529561"/>
              <a:gd name="connsiteX117" fmla="*/ 518235 w 645180"/>
              <a:gd name="connsiteY117" fmla="*/ 204053 h 529561"/>
              <a:gd name="connsiteX118" fmla="*/ 521024 w 645180"/>
              <a:gd name="connsiteY118" fmla="*/ 201352 h 529561"/>
              <a:gd name="connsiteX119" fmla="*/ 523812 w 645180"/>
              <a:gd name="connsiteY119" fmla="*/ 198651 h 529561"/>
              <a:gd name="connsiteX120" fmla="*/ 522418 w 645180"/>
              <a:gd name="connsiteY120" fmla="*/ 193946 h 529561"/>
              <a:gd name="connsiteX121" fmla="*/ 519020 w 645180"/>
              <a:gd name="connsiteY121" fmla="*/ 191942 h 529561"/>
              <a:gd name="connsiteX122" fmla="*/ 514925 w 645180"/>
              <a:gd name="connsiteY122" fmla="*/ 191245 h 529561"/>
              <a:gd name="connsiteX123" fmla="*/ 510830 w 645180"/>
              <a:gd name="connsiteY123" fmla="*/ 187847 h 529561"/>
              <a:gd name="connsiteX124" fmla="*/ 507432 w 645180"/>
              <a:gd name="connsiteY124" fmla="*/ 186540 h 529561"/>
              <a:gd name="connsiteX125" fmla="*/ 503947 w 645180"/>
              <a:gd name="connsiteY125" fmla="*/ 187237 h 529561"/>
              <a:gd name="connsiteX126" fmla="*/ 500549 w 645180"/>
              <a:gd name="connsiteY126" fmla="*/ 186540 h 529561"/>
              <a:gd name="connsiteX127" fmla="*/ 495757 w 645180"/>
              <a:gd name="connsiteY127" fmla="*/ 183839 h 529561"/>
              <a:gd name="connsiteX128" fmla="*/ 490268 w 645180"/>
              <a:gd name="connsiteY128" fmla="*/ 183839 h 529561"/>
              <a:gd name="connsiteX129" fmla="*/ 487479 w 645180"/>
              <a:gd name="connsiteY129" fmla="*/ 185146 h 529561"/>
              <a:gd name="connsiteX130" fmla="*/ 486783 w 645180"/>
              <a:gd name="connsiteY130" fmla="*/ 189154 h 529561"/>
              <a:gd name="connsiteX131" fmla="*/ 484691 w 645180"/>
              <a:gd name="connsiteY131" fmla="*/ 193162 h 529561"/>
              <a:gd name="connsiteX132" fmla="*/ 482600 w 645180"/>
              <a:gd name="connsiteY132" fmla="*/ 195863 h 529561"/>
              <a:gd name="connsiteX133" fmla="*/ 478505 w 645180"/>
              <a:gd name="connsiteY133" fmla="*/ 196560 h 529561"/>
              <a:gd name="connsiteX134" fmla="*/ 475107 w 645180"/>
              <a:gd name="connsiteY134" fmla="*/ 195253 h 529561"/>
              <a:gd name="connsiteX135" fmla="*/ 472319 w 645180"/>
              <a:gd name="connsiteY135" fmla="*/ 191855 h 529561"/>
              <a:gd name="connsiteX136" fmla="*/ 470228 w 645180"/>
              <a:gd name="connsiteY136" fmla="*/ 187847 h 529561"/>
              <a:gd name="connsiteX137" fmla="*/ 468834 w 645180"/>
              <a:gd name="connsiteY137" fmla="*/ 183839 h 529561"/>
              <a:gd name="connsiteX138" fmla="*/ 467440 w 645180"/>
              <a:gd name="connsiteY138" fmla="*/ 180441 h 529561"/>
              <a:gd name="connsiteX139" fmla="*/ 465349 w 645180"/>
              <a:gd name="connsiteY139" fmla="*/ 177740 h 529561"/>
              <a:gd name="connsiteX140" fmla="*/ 464652 w 645180"/>
              <a:gd name="connsiteY140" fmla="*/ 175736 h 529561"/>
              <a:gd name="connsiteX141" fmla="*/ 466046 w 645180"/>
              <a:gd name="connsiteY141" fmla="*/ 172338 h 529561"/>
              <a:gd name="connsiteX142" fmla="*/ 467440 w 645180"/>
              <a:gd name="connsiteY142" fmla="*/ 170335 h 529561"/>
              <a:gd name="connsiteX143" fmla="*/ 467440 w 645180"/>
              <a:gd name="connsiteY143" fmla="*/ 168331 h 529561"/>
              <a:gd name="connsiteX144" fmla="*/ 464652 w 645180"/>
              <a:gd name="connsiteY144" fmla="*/ 165630 h 529561"/>
              <a:gd name="connsiteX145" fmla="*/ 461864 w 645180"/>
              <a:gd name="connsiteY145" fmla="*/ 160925 h 529561"/>
              <a:gd name="connsiteX146" fmla="*/ 460470 w 645180"/>
              <a:gd name="connsiteY146" fmla="*/ 156220 h 529561"/>
              <a:gd name="connsiteX147" fmla="*/ 459773 w 645180"/>
              <a:gd name="connsiteY147" fmla="*/ 152125 h 529561"/>
              <a:gd name="connsiteX148" fmla="*/ 456985 w 645180"/>
              <a:gd name="connsiteY148" fmla="*/ 149424 h 529561"/>
              <a:gd name="connsiteX149" fmla="*/ 450799 w 645180"/>
              <a:gd name="connsiteY149" fmla="*/ 144022 h 529561"/>
              <a:gd name="connsiteX150" fmla="*/ 445310 w 645180"/>
              <a:gd name="connsiteY150" fmla="*/ 140014 h 529561"/>
              <a:gd name="connsiteX151" fmla="*/ 439821 w 645180"/>
              <a:gd name="connsiteY151" fmla="*/ 136616 h 529561"/>
              <a:gd name="connsiteX152" fmla="*/ 433635 w 645180"/>
              <a:gd name="connsiteY152" fmla="*/ 134612 h 529561"/>
              <a:gd name="connsiteX153" fmla="*/ 429540 w 645180"/>
              <a:gd name="connsiteY153" fmla="*/ 131911 h 529561"/>
              <a:gd name="connsiteX154" fmla="*/ 426751 w 645180"/>
              <a:gd name="connsiteY154" fmla="*/ 127903 h 529561"/>
              <a:gd name="connsiteX155" fmla="*/ 424660 w 645180"/>
              <a:gd name="connsiteY155" fmla="*/ 123198 h 529561"/>
              <a:gd name="connsiteX156" fmla="*/ 422569 w 645180"/>
              <a:gd name="connsiteY156" fmla="*/ 121891 h 529561"/>
              <a:gd name="connsiteX157" fmla="*/ 418474 w 645180"/>
              <a:gd name="connsiteY157" fmla="*/ 121891 h 529561"/>
              <a:gd name="connsiteX158" fmla="*/ 416383 w 645180"/>
              <a:gd name="connsiteY158" fmla="*/ 119888 h 529561"/>
              <a:gd name="connsiteX159" fmla="*/ 415686 w 645180"/>
              <a:gd name="connsiteY159" fmla="*/ 116490 h 529561"/>
              <a:gd name="connsiteX160" fmla="*/ 413595 w 645180"/>
              <a:gd name="connsiteY160" fmla="*/ 114486 h 529561"/>
              <a:gd name="connsiteX161" fmla="*/ 409500 w 645180"/>
              <a:gd name="connsiteY161" fmla="*/ 111785 h 529561"/>
              <a:gd name="connsiteX162" fmla="*/ 406102 w 645180"/>
              <a:gd name="connsiteY162" fmla="*/ 108387 h 529561"/>
              <a:gd name="connsiteX163" fmla="*/ 402704 w 645180"/>
              <a:gd name="connsiteY163" fmla="*/ 105686 h 529561"/>
              <a:gd name="connsiteX164" fmla="*/ 398609 w 645180"/>
              <a:gd name="connsiteY164" fmla="*/ 103682 h 529561"/>
              <a:gd name="connsiteX165" fmla="*/ 396518 w 645180"/>
              <a:gd name="connsiteY165" fmla="*/ 101678 h 529561"/>
              <a:gd name="connsiteX166" fmla="*/ 396518 w 645180"/>
              <a:gd name="connsiteY166" fmla="*/ 97670 h 529561"/>
              <a:gd name="connsiteX167" fmla="*/ 396518 w 645180"/>
              <a:gd name="connsiteY167" fmla="*/ 94272 h 529561"/>
              <a:gd name="connsiteX168" fmla="*/ 395124 w 645180"/>
              <a:gd name="connsiteY168" fmla="*/ 92268 h 529561"/>
              <a:gd name="connsiteX169" fmla="*/ 391029 w 645180"/>
              <a:gd name="connsiteY169" fmla="*/ 90961 h 529561"/>
              <a:gd name="connsiteX170" fmla="*/ 387631 w 645180"/>
              <a:gd name="connsiteY170" fmla="*/ 86953 h 529561"/>
              <a:gd name="connsiteX171" fmla="*/ 386934 w 645180"/>
              <a:gd name="connsiteY171" fmla="*/ 83555 h 529561"/>
              <a:gd name="connsiteX172" fmla="*/ 389025 w 645180"/>
              <a:gd name="connsiteY172" fmla="*/ 81551 h 529561"/>
              <a:gd name="connsiteX173" fmla="*/ 389722 w 645180"/>
              <a:gd name="connsiteY173" fmla="*/ 80244 h 529561"/>
              <a:gd name="connsiteX174" fmla="*/ 389722 w 645180"/>
              <a:gd name="connsiteY174" fmla="*/ 76149 h 529561"/>
              <a:gd name="connsiteX175" fmla="*/ 386934 w 645180"/>
              <a:gd name="connsiteY175" fmla="*/ 74146 h 529561"/>
              <a:gd name="connsiteX176" fmla="*/ 384146 w 645180"/>
              <a:gd name="connsiteY176" fmla="*/ 70748 h 529561"/>
              <a:gd name="connsiteX177" fmla="*/ 382752 w 645180"/>
              <a:gd name="connsiteY177" fmla="*/ 67350 h 529561"/>
              <a:gd name="connsiteX178" fmla="*/ 382752 w 645180"/>
              <a:gd name="connsiteY178" fmla="*/ 64649 h 529561"/>
              <a:gd name="connsiteX179" fmla="*/ 380661 w 645180"/>
              <a:gd name="connsiteY179" fmla="*/ 59944 h 529561"/>
              <a:gd name="connsiteX180" fmla="*/ 378570 w 645180"/>
              <a:gd name="connsiteY180" fmla="*/ 53235 h 529561"/>
              <a:gd name="connsiteX181" fmla="*/ 378570 w 645180"/>
              <a:gd name="connsiteY181" fmla="*/ 44435 h 529561"/>
              <a:gd name="connsiteX182" fmla="*/ 379267 w 645180"/>
              <a:gd name="connsiteY182" fmla="*/ 37029 h 529561"/>
              <a:gd name="connsiteX183" fmla="*/ 381358 w 645180"/>
              <a:gd name="connsiteY183" fmla="*/ 30233 h 529561"/>
              <a:gd name="connsiteX184" fmla="*/ 384146 w 645180"/>
              <a:gd name="connsiteY184" fmla="*/ 26835 h 529561"/>
              <a:gd name="connsiteX185" fmla="*/ 380748 w 645180"/>
              <a:gd name="connsiteY185" fmla="*/ 25528 h 529561"/>
              <a:gd name="connsiteX186" fmla="*/ 378657 w 645180"/>
              <a:gd name="connsiteY186" fmla="*/ 25528 h 529561"/>
              <a:gd name="connsiteX187" fmla="*/ 377263 w 645180"/>
              <a:gd name="connsiteY187" fmla="*/ 23524 h 529561"/>
              <a:gd name="connsiteX188" fmla="*/ 374475 w 645180"/>
              <a:gd name="connsiteY188" fmla="*/ 22218 h 529561"/>
              <a:gd name="connsiteX189" fmla="*/ 374475 w 645180"/>
              <a:gd name="connsiteY189" fmla="*/ 19517 h 529561"/>
              <a:gd name="connsiteX190" fmla="*/ 373778 w 645180"/>
              <a:gd name="connsiteY190" fmla="*/ 16816 h 529561"/>
              <a:gd name="connsiteX191" fmla="*/ 370990 w 645180"/>
              <a:gd name="connsiteY191" fmla="*/ 16816 h 529561"/>
              <a:gd name="connsiteX192" fmla="*/ 368899 w 645180"/>
              <a:gd name="connsiteY192" fmla="*/ 16119 h 529561"/>
              <a:gd name="connsiteX193" fmla="*/ 368202 w 645180"/>
              <a:gd name="connsiteY193" fmla="*/ 12721 h 529561"/>
              <a:gd name="connsiteX194" fmla="*/ 366111 w 645180"/>
              <a:gd name="connsiteY194" fmla="*/ 12721 h 529561"/>
              <a:gd name="connsiteX195" fmla="*/ 364717 w 645180"/>
              <a:gd name="connsiteY195" fmla="*/ 9323 h 529561"/>
              <a:gd name="connsiteX196" fmla="*/ 363322 w 645180"/>
              <a:gd name="connsiteY196" fmla="*/ 7319 h 529561"/>
              <a:gd name="connsiteX197" fmla="*/ 359925 w 645180"/>
              <a:gd name="connsiteY197" fmla="*/ 6622 h 529561"/>
              <a:gd name="connsiteX198" fmla="*/ 357833 w 645180"/>
              <a:gd name="connsiteY198" fmla="*/ 5315 h 529561"/>
              <a:gd name="connsiteX199" fmla="*/ 357137 w 645180"/>
              <a:gd name="connsiteY199" fmla="*/ 1307 h 529561"/>
              <a:gd name="connsiteX200" fmla="*/ 354348 w 645180"/>
              <a:gd name="connsiteY200" fmla="*/ 0 h 529561"/>
              <a:gd name="connsiteX201" fmla="*/ 314444 w 645180"/>
              <a:gd name="connsiteY201" fmla="*/ 4705 h 529561"/>
              <a:gd name="connsiteX202" fmla="*/ 231150 w 645180"/>
              <a:gd name="connsiteY202" fmla="*/ 13505 h 529561"/>
              <a:gd name="connsiteX203" fmla="*/ 147246 w 645180"/>
              <a:gd name="connsiteY203" fmla="*/ 20214 h 529561"/>
              <a:gd name="connsiteX204" fmla="*/ 107341 w 645180"/>
              <a:gd name="connsiteY204" fmla="*/ 23612 h 529561"/>
              <a:gd name="connsiteX205" fmla="*/ 66740 w 645180"/>
              <a:gd name="connsiteY205" fmla="*/ 24919 h 529561"/>
              <a:gd name="connsiteX206" fmla="*/ 0 w 645180"/>
              <a:gd name="connsiteY206" fmla="*/ 26225 h 529561"/>
              <a:gd name="connsiteX207" fmla="*/ 2091 w 645180"/>
              <a:gd name="connsiteY207" fmla="*/ 28229 h 529561"/>
              <a:gd name="connsiteX208" fmla="*/ 4879 w 645180"/>
              <a:gd name="connsiteY208" fmla="*/ 31627 h 529561"/>
              <a:gd name="connsiteX209" fmla="*/ 3485 w 645180"/>
              <a:gd name="connsiteY209" fmla="*/ 37029 h 529561"/>
              <a:gd name="connsiteX210" fmla="*/ 697 w 645180"/>
              <a:gd name="connsiteY210" fmla="*/ 39033 h 529561"/>
              <a:gd name="connsiteX211" fmla="*/ 3485 w 645180"/>
              <a:gd name="connsiteY211" fmla="*/ 40340 h 529561"/>
              <a:gd name="connsiteX212" fmla="*/ 4879 w 645180"/>
              <a:gd name="connsiteY212" fmla="*/ 45045 h 529561"/>
              <a:gd name="connsiteX213" fmla="*/ 4182 w 645180"/>
              <a:gd name="connsiteY213" fmla="*/ 47049 h 529561"/>
              <a:gd name="connsiteX214" fmla="*/ 4879 w 645180"/>
              <a:gd name="connsiteY214" fmla="*/ 48356 h 529561"/>
              <a:gd name="connsiteX215" fmla="*/ 4879 w 645180"/>
              <a:gd name="connsiteY215" fmla="*/ 50360 h 529561"/>
              <a:gd name="connsiteX216" fmla="*/ 5576 w 645180"/>
              <a:gd name="connsiteY216" fmla="*/ 50360 h 529561"/>
              <a:gd name="connsiteX217" fmla="*/ 7667 w 645180"/>
              <a:gd name="connsiteY217" fmla="*/ 53758 h 529561"/>
              <a:gd name="connsiteX218" fmla="*/ 7667 w 645180"/>
              <a:gd name="connsiteY218" fmla="*/ 55065 h 529561"/>
              <a:gd name="connsiteX219" fmla="*/ 9759 w 645180"/>
              <a:gd name="connsiteY219" fmla="*/ 56372 h 529561"/>
              <a:gd name="connsiteX220" fmla="*/ 13244 w 645180"/>
              <a:gd name="connsiteY220" fmla="*/ 58375 h 529561"/>
              <a:gd name="connsiteX221" fmla="*/ 13940 w 645180"/>
              <a:gd name="connsiteY221" fmla="*/ 61773 h 529561"/>
              <a:gd name="connsiteX222" fmla="*/ 13940 w 645180"/>
              <a:gd name="connsiteY222" fmla="*/ 62471 h 529561"/>
              <a:gd name="connsiteX223" fmla="*/ 16032 w 645180"/>
              <a:gd name="connsiteY223" fmla="*/ 61773 h 529561"/>
              <a:gd name="connsiteX224" fmla="*/ 17426 w 645180"/>
              <a:gd name="connsiteY224" fmla="*/ 61773 h 529561"/>
              <a:gd name="connsiteX225" fmla="*/ 20824 w 645180"/>
              <a:gd name="connsiteY225" fmla="*/ 65171 h 529561"/>
              <a:gd name="connsiteX226" fmla="*/ 22218 w 645180"/>
              <a:gd name="connsiteY226" fmla="*/ 69876 h 529561"/>
              <a:gd name="connsiteX227" fmla="*/ 21521 w 645180"/>
              <a:gd name="connsiteY227" fmla="*/ 71270 h 529561"/>
              <a:gd name="connsiteX228" fmla="*/ 22915 w 645180"/>
              <a:gd name="connsiteY228" fmla="*/ 72577 h 529561"/>
              <a:gd name="connsiteX229" fmla="*/ 25006 w 645180"/>
              <a:gd name="connsiteY229" fmla="*/ 74581 h 529561"/>
              <a:gd name="connsiteX230" fmla="*/ 25703 w 645180"/>
              <a:gd name="connsiteY230" fmla="*/ 75888 h 529561"/>
              <a:gd name="connsiteX231" fmla="*/ 28491 w 645180"/>
              <a:gd name="connsiteY231" fmla="*/ 77282 h 529561"/>
              <a:gd name="connsiteX232" fmla="*/ 30582 w 645180"/>
              <a:gd name="connsiteY232" fmla="*/ 82684 h 529561"/>
              <a:gd name="connsiteX233" fmla="*/ 29885 w 645180"/>
              <a:gd name="connsiteY233" fmla="*/ 87389 h 529561"/>
              <a:gd name="connsiteX234" fmla="*/ 31976 w 645180"/>
              <a:gd name="connsiteY234" fmla="*/ 87389 h 529561"/>
              <a:gd name="connsiteX235" fmla="*/ 35461 w 645180"/>
              <a:gd name="connsiteY235" fmla="*/ 89393 h 529561"/>
              <a:gd name="connsiteX236" fmla="*/ 36855 w 645180"/>
              <a:gd name="connsiteY236" fmla="*/ 92094 h 529561"/>
              <a:gd name="connsiteX237" fmla="*/ 36855 w 645180"/>
              <a:gd name="connsiteY237" fmla="*/ 92791 h 529561"/>
              <a:gd name="connsiteX238" fmla="*/ 38249 w 645180"/>
              <a:gd name="connsiteY238" fmla="*/ 94098 h 529561"/>
              <a:gd name="connsiteX239" fmla="*/ 39643 w 645180"/>
              <a:gd name="connsiteY239" fmla="*/ 94098 h 529561"/>
              <a:gd name="connsiteX240" fmla="*/ 41734 w 645180"/>
              <a:gd name="connsiteY240" fmla="*/ 95405 h 529561"/>
              <a:gd name="connsiteX241" fmla="*/ 42431 w 645180"/>
              <a:gd name="connsiteY241" fmla="*/ 96799 h 529561"/>
              <a:gd name="connsiteX242" fmla="*/ 45219 w 645180"/>
              <a:gd name="connsiteY242" fmla="*/ 97496 h 529561"/>
              <a:gd name="connsiteX243" fmla="*/ 48007 w 645180"/>
              <a:gd name="connsiteY243" fmla="*/ 101504 h 529561"/>
              <a:gd name="connsiteX244" fmla="*/ 48705 w 645180"/>
              <a:gd name="connsiteY244" fmla="*/ 102201 h 529561"/>
              <a:gd name="connsiteX245" fmla="*/ 50098 w 645180"/>
              <a:gd name="connsiteY245" fmla="*/ 101504 h 529561"/>
              <a:gd name="connsiteX246" fmla="*/ 51492 w 645180"/>
              <a:gd name="connsiteY246" fmla="*/ 102201 h 529561"/>
              <a:gd name="connsiteX247" fmla="*/ 54978 w 645180"/>
              <a:gd name="connsiteY247" fmla="*/ 105599 h 529561"/>
              <a:gd name="connsiteX248" fmla="*/ 56372 w 645180"/>
              <a:gd name="connsiteY248" fmla="*/ 106296 h 529561"/>
              <a:gd name="connsiteX249" fmla="*/ 58463 w 645180"/>
              <a:gd name="connsiteY249" fmla="*/ 106296 h 529561"/>
              <a:gd name="connsiteX250" fmla="*/ 59857 w 645180"/>
              <a:gd name="connsiteY250" fmla="*/ 102898 h 529561"/>
              <a:gd name="connsiteX251" fmla="*/ 63342 w 645180"/>
              <a:gd name="connsiteY251" fmla="*/ 101504 h 529561"/>
              <a:gd name="connsiteX252" fmla="*/ 64039 w 645180"/>
              <a:gd name="connsiteY252" fmla="*/ 101504 h 529561"/>
              <a:gd name="connsiteX253" fmla="*/ 65433 w 645180"/>
              <a:gd name="connsiteY253" fmla="*/ 100807 h 529561"/>
              <a:gd name="connsiteX254" fmla="*/ 70225 w 645180"/>
              <a:gd name="connsiteY254" fmla="*/ 100807 h 529561"/>
              <a:gd name="connsiteX255" fmla="*/ 74320 w 645180"/>
              <a:gd name="connsiteY255" fmla="*/ 105512 h 529561"/>
              <a:gd name="connsiteX256" fmla="*/ 74320 w 645180"/>
              <a:gd name="connsiteY256" fmla="*/ 107515 h 529561"/>
              <a:gd name="connsiteX257" fmla="*/ 77718 w 645180"/>
              <a:gd name="connsiteY257" fmla="*/ 109519 h 529561"/>
              <a:gd name="connsiteX258" fmla="*/ 79809 w 645180"/>
              <a:gd name="connsiteY258" fmla="*/ 113614 h 529561"/>
              <a:gd name="connsiteX259" fmla="*/ 79112 w 645180"/>
              <a:gd name="connsiteY259" fmla="*/ 117012 h 529561"/>
              <a:gd name="connsiteX260" fmla="*/ 81900 w 645180"/>
              <a:gd name="connsiteY260" fmla="*/ 121020 h 529561"/>
              <a:gd name="connsiteX261" fmla="*/ 81203 w 645180"/>
              <a:gd name="connsiteY261" fmla="*/ 125028 h 529561"/>
              <a:gd name="connsiteX262" fmla="*/ 77108 w 645180"/>
              <a:gd name="connsiteY262" fmla="*/ 129036 h 529561"/>
              <a:gd name="connsiteX263" fmla="*/ 71619 w 645180"/>
              <a:gd name="connsiteY263" fmla="*/ 129036 h 529561"/>
              <a:gd name="connsiteX264" fmla="*/ 71619 w 645180"/>
              <a:gd name="connsiteY264" fmla="*/ 129733 h 529561"/>
              <a:gd name="connsiteX265" fmla="*/ 69528 w 645180"/>
              <a:gd name="connsiteY265" fmla="*/ 133828 h 529561"/>
              <a:gd name="connsiteX266" fmla="*/ 66740 w 645180"/>
              <a:gd name="connsiteY266" fmla="*/ 134525 h 529561"/>
              <a:gd name="connsiteX267" fmla="*/ 65346 w 645180"/>
              <a:gd name="connsiteY267" fmla="*/ 134525 h 529561"/>
              <a:gd name="connsiteX268" fmla="*/ 64649 w 645180"/>
              <a:gd name="connsiteY268" fmla="*/ 135222 h 529561"/>
              <a:gd name="connsiteX269" fmla="*/ 63952 w 645180"/>
              <a:gd name="connsiteY269" fmla="*/ 136616 h 529561"/>
              <a:gd name="connsiteX270" fmla="*/ 63952 w 645180"/>
              <a:gd name="connsiteY270" fmla="*/ 137313 h 529561"/>
              <a:gd name="connsiteX271" fmla="*/ 66043 w 645180"/>
              <a:gd name="connsiteY271" fmla="*/ 140014 h 529561"/>
              <a:gd name="connsiteX272" fmla="*/ 62645 w 645180"/>
              <a:gd name="connsiteY272" fmla="*/ 146113 h 529561"/>
              <a:gd name="connsiteX273" fmla="*/ 61251 w 645180"/>
              <a:gd name="connsiteY273" fmla="*/ 146810 h 529561"/>
              <a:gd name="connsiteX274" fmla="*/ 59857 w 645180"/>
              <a:gd name="connsiteY274" fmla="*/ 146810 h 529561"/>
              <a:gd name="connsiteX275" fmla="*/ 60554 w 645180"/>
              <a:gd name="connsiteY275" fmla="*/ 147507 h 529561"/>
              <a:gd name="connsiteX276" fmla="*/ 61251 w 645180"/>
              <a:gd name="connsiteY276" fmla="*/ 147507 h 529561"/>
              <a:gd name="connsiteX277" fmla="*/ 62645 w 645180"/>
              <a:gd name="connsiteY277" fmla="*/ 148814 h 529561"/>
              <a:gd name="connsiteX278" fmla="*/ 64736 w 645180"/>
              <a:gd name="connsiteY278" fmla="*/ 150818 h 529561"/>
              <a:gd name="connsiteX279" fmla="*/ 66130 w 645180"/>
              <a:gd name="connsiteY279" fmla="*/ 152822 h 529561"/>
              <a:gd name="connsiteX280" fmla="*/ 66130 w 645180"/>
              <a:gd name="connsiteY280" fmla="*/ 154129 h 529561"/>
              <a:gd name="connsiteX281" fmla="*/ 66827 w 645180"/>
              <a:gd name="connsiteY281" fmla="*/ 154129 h 529561"/>
              <a:gd name="connsiteX282" fmla="*/ 69615 w 645180"/>
              <a:gd name="connsiteY282" fmla="*/ 154826 h 529561"/>
              <a:gd name="connsiteX283" fmla="*/ 71706 w 645180"/>
              <a:gd name="connsiteY283" fmla="*/ 158224 h 529561"/>
              <a:gd name="connsiteX284" fmla="*/ 71706 w 645180"/>
              <a:gd name="connsiteY284" fmla="*/ 158921 h 529561"/>
              <a:gd name="connsiteX285" fmla="*/ 74494 w 645180"/>
              <a:gd name="connsiteY285" fmla="*/ 160228 h 529561"/>
              <a:gd name="connsiteX286" fmla="*/ 75191 w 645180"/>
              <a:gd name="connsiteY286" fmla="*/ 160925 h 529561"/>
              <a:gd name="connsiteX287" fmla="*/ 77282 w 645180"/>
              <a:gd name="connsiteY287" fmla="*/ 160925 h 529561"/>
              <a:gd name="connsiteX288" fmla="*/ 81377 w 645180"/>
              <a:gd name="connsiteY288" fmla="*/ 162232 h 529561"/>
              <a:gd name="connsiteX289" fmla="*/ 82771 w 645180"/>
              <a:gd name="connsiteY289" fmla="*/ 168941 h 529561"/>
              <a:gd name="connsiteX290" fmla="*/ 79983 w 645180"/>
              <a:gd name="connsiteY290" fmla="*/ 171641 h 529561"/>
              <a:gd name="connsiteX291" fmla="*/ 80680 w 645180"/>
              <a:gd name="connsiteY291" fmla="*/ 173645 h 529561"/>
              <a:gd name="connsiteX292" fmla="*/ 80680 w 645180"/>
              <a:gd name="connsiteY292" fmla="*/ 174342 h 529561"/>
              <a:gd name="connsiteX293" fmla="*/ 81377 w 645180"/>
              <a:gd name="connsiteY293" fmla="*/ 174342 h 529561"/>
              <a:gd name="connsiteX294" fmla="*/ 83468 w 645180"/>
              <a:gd name="connsiteY294" fmla="*/ 175039 h 529561"/>
              <a:gd name="connsiteX295" fmla="*/ 86954 w 645180"/>
              <a:gd name="connsiteY295" fmla="*/ 177043 h 529561"/>
              <a:gd name="connsiteX296" fmla="*/ 89044 w 645180"/>
              <a:gd name="connsiteY296" fmla="*/ 181748 h 529561"/>
              <a:gd name="connsiteX297" fmla="*/ 89044 w 645180"/>
              <a:gd name="connsiteY297" fmla="*/ 182445 h 529561"/>
              <a:gd name="connsiteX298" fmla="*/ 89742 w 645180"/>
              <a:gd name="connsiteY298" fmla="*/ 183142 h 529561"/>
              <a:gd name="connsiteX299" fmla="*/ 92530 w 645180"/>
              <a:gd name="connsiteY299" fmla="*/ 185843 h 529561"/>
              <a:gd name="connsiteX300" fmla="*/ 93227 w 645180"/>
              <a:gd name="connsiteY300" fmla="*/ 186540 h 529561"/>
              <a:gd name="connsiteX301" fmla="*/ 93924 w 645180"/>
              <a:gd name="connsiteY301" fmla="*/ 187237 h 529561"/>
              <a:gd name="connsiteX302" fmla="*/ 94621 w 645180"/>
              <a:gd name="connsiteY302" fmla="*/ 185843 h 529561"/>
              <a:gd name="connsiteX303" fmla="*/ 98716 w 645180"/>
              <a:gd name="connsiteY303" fmla="*/ 184536 h 529561"/>
              <a:gd name="connsiteX304" fmla="*/ 102811 w 645180"/>
              <a:gd name="connsiteY304" fmla="*/ 187237 h 529561"/>
              <a:gd name="connsiteX305" fmla="*/ 103508 w 645180"/>
              <a:gd name="connsiteY305" fmla="*/ 187237 h 529561"/>
              <a:gd name="connsiteX306" fmla="*/ 105599 w 645180"/>
              <a:gd name="connsiteY306" fmla="*/ 186540 h 529561"/>
              <a:gd name="connsiteX307" fmla="*/ 107690 w 645180"/>
              <a:gd name="connsiteY307" fmla="*/ 187237 h 529561"/>
              <a:gd name="connsiteX308" fmla="*/ 110478 w 645180"/>
              <a:gd name="connsiteY308" fmla="*/ 191245 h 529561"/>
              <a:gd name="connsiteX309" fmla="*/ 110478 w 645180"/>
              <a:gd name="connsiteY309" fmla="*/ 195253 h 529561"/>
              <a:gd name="connsiteX310" fmla="*/ 109084 w 645180"/>
              <a:gd name="connsiteY310" fmla="*/ 196560 h 529561"/>
              <a:gd name="connsiteX311" fmla="*/ 122850 w 645180"/>
              <a:gd name="connsiteY311" fmla="*/ 447749 h 529561"/>
              <a:gd name="connsiteX312" fmla="*/ 126248 w 645180"/>
              <a:gd name="connsiteY312" fmla="*/ 502465 h 529561"/>
              <a:gd name="connsiteX313" fmla="*/ 246659 w 645180"/>
              <a:gd name="connsiteY313" fmla="*/ 494362 h 529561"/>
              <a:gd name="connsiteX314" fmla="*/ 298935 w 645180"/>
              <a:gd name="connsiteY314" fmla="*/ 490354 h 529561"/>
              <a:gd name="connsiteX315" fmla="*/ 360883 w 645180"/>
              <a:gd name="connsiteY315" fmla="*/ 485649 h 529561"/>
              <a:gd name="connsiteX316" fmla="*/ 403575 w 645180"/>
              <a:gd name="connsiteY316" fmla="*/ 482948 h 529561"/>
              <a:gd name="connsiteX317" fmla="*/ 541150 w 645180"/>
              <a:gd name="connsiteY317" fmla="*/ 469444 h 529561"/>
              <a:gd name="connsiteX318" fmla="*/ 545942 w 645180"/>
              <a:gd name="connsiteY318" fmla="*/ 468747 h 529561"/>
              <a:gd name="connsiteX319" fmla="*/ 547336 w 645180"/>
              <a:gd name="connsiteY319" fmla="*/ 468747 h 529561"/>
              <a:gd name="connsiteX320" fmla="*/ 552825 w 645180"/>
              <a:gd name="connsiteY320" fmla="*/ 472755 h 529561"/>
              <a:gd name="connsiteX321" fmla="*/ 553522 w 645180"/>
              <a:gd name="connsiteY321" fmla="*/ 476763 h 529561"/>
              <a:gd name="connsiteX322" fmla="*/ 554916 w 645180"/>
              <a:gd name="connsiteY322" fmla="*/ 478069 h 529561"/>
              <a:gd name="connsiteX323" fmla="*/ 557007 w 645180"/>
              <a:gd name="connsiteY323" fmla="*/ 480073 h 529561"/>
              <a:gd name="connsiteX324" fmla="*/ 561102 w 645180"/>
              <a:gd name="connsiteY324" fmla="*/ 480770 h 529561"/>
              <a:gd name="connsiteX325" fmla="*/ 563193 w 645180"/>
              <a:gd name="connsiteY325" fmla="*/ 487566 h 529561"/>
              <a:gd name="connsiteX326" fmla="*/ 561102 w 645180"/>
              <a:gd name="connsiteY326" fmla="*/ 490267 h 529561"/>
              <a:gd name="connsiteX327" fmla="*/ 563193 w 645180"/>
              <a:gd name="connsiteY327" fmla="*/ 492271 h 529561"/>
              <a:gd name="connsiteX328" fmla="*/ 563193 w 645180"/>
              <a:gd name="connsiteY328" fmla="*/ 498980 h 529561"/>
              <a:gd name="connsiteX329" fmla="*/ 560405 w 645180"/>
              <a:gd name="connsiteY329" fmla="*/ 500984 h 529561"/>
              <a:gd name="connsiteX330" fmla="*/ 559708 w 645180"/>
              <a:gd name="connsiteY330" fmla="*/ 500984 h 529561"/>
              <a:gd name="connsiteX331" fmla="*/ 559011 w 645180"/>
              <a:gd name="connsiteY331" fmla="*/ 501681 h 529561"/>
              <a:gd name="connsiteX332" fmla="*/ 559011 w 645180"/>
              <a:gd name="connsiteY332" fmla="*/ 502378 h 529561"/>
              <a:gd name="connsiteX333" fmla="*/ 558314 w 645180"/>
              <a:gd name="connsiteY333" fmla="*/ 503075 h 529561"/>
              <a:gd name="connsiteX334" fmla="*/ 556920 w 645180"/>
              <a:gd name="connsiteY334" fmla="*/ 506473 h 529561"/>
              <a:gd name="connsiteX335" fmla="*/ 552825 w 645180"/>
              <a:gd name="connsiteY335" fmla="*/ 509174 h 529561"/>
              <a:gd name="connsiteX336" fmla="*/ 551431 w 645180"/>
              <a:gd name="connsiteY336" fmla="*/ 509871 h 529561"/>
              <a:gd name="connsiteX337" fmla="*/ 550734 w 645180"/>
              <a:gd name="connsiteY337" fmla="*/ 510568 h 529561"/>
              <a:gd name="connsiteX338" fmla="*/ 550037 w 645180"/>
              <a:gd name="connsiteY338" fmla="*/ 511265 h 529561"/>
              <a:gd name="connsiteX339" fmla="*/ 549340 w 645180"/>
              <a:gd name="connsiteY339" fmla="*/ 511962 h 529561"/>
              <a:gd name="connsiteX340" fmla="*/ 549340 w 645180"/>
              <a:gd name="connsiteY340" fmla="*/ 513966 h 529561"/>
              <a:gd name="connsiteX341" fmla="*/ 547946 w 645180"/>
              <a:gd name="connsiteY341" fmla="*/ 517364 h 529561"/>
              <a:gd name="connsiteX342" fmla="*/ 545158 w 645180"/>
              <a:gd name="connsiteY342" fmla="*/ 520065 h 529561"/>
              <a:gd name="connsiteX343" fmla="*/ 544461 w 645180"/>
              <a:gd name="connsiteY343" fmla="*/ 520762 h 529561"/>
              <a:gd name="connsiteX344" fmla="*/ 543067 w 645180"/>
              <a:gd name="connsiteY344" fmla="*/ 522069 h 529561"/>
              <a:gd name="connsiteX345" fmla="*/ 541673 w 645180"/>
              <a:gd name="connsiteY345" fmla="*/ 522766 h 529561"/>
              <a:gd name="connsiteX346" fmla="*/ 540976 w 645180"/>
              <a:gd name="connsiteY346" fmla="*/ 524770 h 529561"/>
              <a:gd name="connsiteX347" fmla="*/ 540976 w 645180"/>
              <a:gd name="connsiteY347" fmla="*/ 526164 h 529561"/>
              <a:gd name="connsiteX348" fmla="*/ 540279 w 645180"/>
              <a:gd name="connsiteY348" fmla="*/ 528865 h 529561"/>
              <a:gd name="connsiteX349" fmla="*/ 539582 w 645180"/>
              <a:gd name="connsiteY349" fmla="*/ 529562 h 529561"/>
              <a:gd name="connsiteX350" fmla="*/ 600135 w 645180"/>
              <a:gd name="connsiteY350" fmla="*/ 522766 h 529561"/>
              <a:gd name="connsiteX351" fmla="*/ 600135 w 645180"/>
              <a:gd name="connsiteY351" fmla="*/ 520065 h 529561"/>
              <a:gd name="connsiteX352" fmla="*/ 600135 w 645180"/>
              <a:gd name="connsiteY352" fmla="*/ 516667 h 529561"/>
              <a:gd name="connsiteX353" fmla="*/ 601530 w 645180"/>
              <a:gd name="connsiteY353" fmla="*/ 515360 h 529561"/>
              <a:gd name="connsiteX354" fmla="*/ 606322 w 645180"/>
              <a:gd name="connsiteY354" fmla="*/ 512659 h 529561"/>
              <a:gd name="connsiteX355" fmla="*/ 607716 w 645180"/>
              <a:gd name="connsiteY355" fmla="*/ 508651 h 529561"/>
              <a:gd name="connsiteX356" fmla="*/ 604928 w 645180"/>
              <a:gd name="connsiteY356" fmla="*/ 505253 h 529561"/>
              <a:gd name="connsiteX357" fmla="*/ 602139 w 645180"/>
              <a:gd name="connsiteY357" fmla="*/ 503946 h 529561"/>
              <a:gd name="connsiteX358" fmla="*/ 597348 w 645180"/>
              <a:gd name="connsiteY358" fmla="*/ 502639 h 529561"/>
              <a:gd name="connsiteX359" fmla="*/ 593862 w 645180"/>
              <a:gd name="connsiteY359" fmla="*/ 499938 h 529561"/>
              <a:gd name="connsiteX360" fmla="*/ 594559 w 645180"/>
              <a:gd name="connsiteY360" fmla="*/ 497934 h 529561"/>
              <a:gd name="connsiteX361" fmla="*/ 597348 w 645180"/>
              <a:gd name="connsiteY361" fmla="*/ 496540 h 529561"/>
              <a:gd name="connsiteX362" fmla="*/ 600745 w 645180"/>
              <a:gd name="connsiteY362" fmla="*/ 496540 h 529561"/>
              <a:gd name="connsiteX363" fmla="*/ 603534 w 645180"/>
              <a:gd name="connsiteY363" fmla="*/ 498544 h 529561"/>
              <a:gd name="connsiteX364" fmla="*/ 606931 w 645180"/>
              <a:gd name="connsiteY364" fmla="*/ 497847 h 529561"/>
              <a:gd name="connsiteX365" fmla="*/ 609720 w 645180"/>
              <a:gd name="connsiteY365" fmla="*/ 495843 h 529561"/>
              <a:gd name="connsiteX366" fmla="*/ 611114 w 645180"/>
              <a:gd name="connsiteY366" fmla="*/ 493142 h 529561"/>
              <a:gd name="connsiteX367" fmla="*/ 607716 w 645180"/>
              <a:gd name="connsiteY367" fmla="*/ 491139 h 529561"/>
              <a:gd name="connsiteX368" fmla="*/ 604318 w 645180"/>
              <a:gd name="connsiteY368" fmla="*/ 491139 h 529561"/>
              <a:gd name="connsiteX369" fmla="*/ 602227 w 645180"/>
              <a:gd name="connsiteY369" fmla="*/ 489832 h 529561"/>
              <a:gd name="connsiteX370" fmla="*/ 601530 w 645180"/>
              <a:gd name="connsiteY370" fmla="*/ 487131 h 529561"/>
              <a:gd name="connsiteX371" fmla="*/ 603621 w 645180"/>
              <a:gd name="connsiteY371" fmla="*/ 485127 h 529561"/>
              <a:gd name="connsiteX372" fmla="*/ 609110 w 645180"/>
              <a:gd name="connsiteY372" fmla="*/ 486434 h 529561"/>
              <a:gd name="connsiteX373" fmla="*/ 610504 w 645180"/>
              <a:gd name="connsiteY373" fmla="*/ 484430 h 529561"/>
              <a:gd name="connsiteX374" fmla="*/ 611898 w 645180"/>
              <a:gd name="connsiteY374" fmla="*/ 480335 h 529561"/>
              <a:gd name="connsiteX375" fmla="*/ 609110 w 645180"/>
              <a:gd name="connsiteY375" fmla="*/ 477634 h 529561"/>
              <a:gd name="connsiteX376" fmla="*/ 608413 w 645180"/>
              <a:gd name="connsiteY376" fmla="*/ 474933 h 529561"/>
              <a:gd name="connsiteX377" fmla="*/ 609110 w 645180"/>
              <a:gd name="connsiteY377" fmla="*/ 472929 h 529561"/>
              <a:gd name="connsiteX378" fmla="*/ 609110 w 645180"/>
              <a:gd name="connsiteY378" fmla="*/ 470228 h 529561"/>
              <a:gd name="connsiteX379" fmla="*/ 608413 w 645180"/>
              <a:gd name="connsiteY379" fmla="*/ 467527 h 529561"/>
              <a:gd name="connsiteX380" fmla="*/ 606322 w 645180"/>
              <a:gd name="connsiteY380" fmla="*/ 464826 h 529561"/>
              <a:gd name="connsiteX381" fmla="*/ 603534 w 645180"/>
              <a:gd name="connsiteY381" fmla="*/ 462822 h 529561"/>
              <a:gd name="connsiteX382" fmla="*/ 602836 w 645180"/>
              <a:gd name="connsiteY382" fmla="*/ 459424 h 529561"/>
              <a:gd name="connsiteX383" fmla="*/ 604928 w 645180"/>
              <a:gd name="connsiteY383" fmla="*/ 456723 h 529561"/>
              <a:gd name="connsiteX384" fmla="*/ 607019 w 645180"/>
              <a:gd name="connsiteY384" fmla="*/ 456026 h 529561"/>
              <a:gd name="connsiteX385" fmla="*/ 610504 w 645180"/>
              <a:gd name="connsiteY385" fmla="*/ 456026 h 529561"/>
              <a:gd name="connsiteX386" fmla="*/ 613292 w 645180"/>
              <a:gd name="connsiteY386" fmla="*/ 458030 h 529561"/>
              <a:gd name="connsiteX387" fmla="*/ 613989 w 645180"/>
              <a:gd name="connsiteY387" fmla="*/ 460034 h 529561"/>
              <a:gd name="connsiteX388" fmla="*/ 613989 w 645180"/>
              <a:gd name="connsiteY388" fmla="*/ 462735 h 529561"/>
              <a:gd name="connsiteX389" fmla="*/ 612595 w 645180"/>
              <a:gd name="connsiteY389" fmla="*/ 465436 h 529561"/>
              <a:gd name="connsiteX390" fmla="*/ 611898 w 645180"/>
              <a:gd name="connsiteY390" fmla="*/ 466743 h 529561"/>
              <a:gd name="connsiteX391" fmla="*/ 612595 w 645180"/>
              <a:gd name="connsiteY391" fmla="*/ 468747 h 529561"/>
              <a:gd name="connsiteX392" fmla="*/ 614686 w 645180"/>
              <a:gd name="connsiteY392" fmla="*/ 471448 h 529561"/>
              <a:gd name="connsiteX393" fmla="*/ 616080 w 645180"/>
              <a:gd name="connsiteY393" fmla="*/ 470751 h 529561"/>
              <a:gd name="connsiteX394" fmla="*/ 618868 w 645180"/>
              <a:gd name="connsiteY394" fmla="*/ 468050 h 529561"/>
              <a:gd name="connsiteX395" fmla="*/ 619565 w 645180"/>
              <a:gd name="connsiteY395" fmla="*/ 466046 h 529561"/>
              <a:gd name="connsiteX396" fmla="*/ 619565 w 645180"/>
              <a:gd name="connsiteY396" fmla="*/ 464739 h 529561"/>
              <a:gd name="connsiteX397" fmla="*/ 620262 w 645180"/>
              <a:gd name="connsiteY397" fmla="*/ 461341 h 529561"/>
              <a:gd name="connsiteX398" fmla="*/ 620959 w 645180"/>
              <a:gd name="connsiteY398" fmla="*/ 455939 h 529561"/>
              <a:gd name="connsiteX399" fmla="*/ 620959 w 645180"/>
              <a:gd name="connsiteY399" fmla="*/ 450537 h 529561"/>
              <a:gd name="connsiteX400" fmla="*/ 623050 w 645180"/>
              <a:gd name="connsiteY400" fmla="*/ 448533 h 529561"/>
              <a:gd name="connsiteX401" fmla="*/ 625838 w 645180"/>
              <a:gd name="connsiteY401" fmla="*/ 447836 h 529561"/>
              <a:gd name="connsiteX402" fmla="*/ 628626 w 645180"/>
              <a:gd name="connsiteY402" fmla="*/ 449840 h 529561"/>
              <a:gd name="connsiteX403" fmla="*/ 629323 w 645180"/>
              <a:gd name="connsiteY403" fmla="*/ 452541 h 529561"/>
              <a:gd name="connsiteX404" fmla="*/ 634115 w 645180"/>
              <a:gd name="connsiteY404" fmla="*/ 455242 h 529561"/>
              <a:gd name="connsiteX405" fmla="*/ 636903 w 645180"/>
              <a:gd name="connsiteY405" fmla="*/ 453935 h 529561"/>
              <a:gd name="connsiteX406" fmla="*/ 638297 w 645180"/>
              <a:gd name="connsiteY406" fmla="*/ 449840 h 529561"/>
              <a:gd name="connsiteX407" fmla="*/ 638995 w 645180"/>
              <a:gd name="connsiteY407" fmla="*/ 445832 h 529561"/>
              <a:gd name="connsiteX408" fmla="*/ 640388 w 645180"/>
              <a:gd name="connsiteY408" fmla="*/ 443131 h 529561"/>
              <a:gd name="connsiteX409" fmla="*/ 639691 w 645180"/>
              <a:gd name="connsiteY409" fmla="*/ 439733 h 529561"/>
              <a:gd name="connsiteX410" fmla="*/ 636903 w 645180"/>
              <a:gd name="connsiteY410" fmla="*/ 438426 h 529561"/>
              <a:gd name="connsiteX411" fmla="*/ 636206 w 645180"/>
              <a:gd name="connsiteY411" fmla="*/ 435725 h 529561"/>
              <a:gd name="connsiteX412" fmla="*/ 638297 w 645180"/>
              <a:gd name="connsiteY412" fmla="*/ 432327 h 529561"/>
              <a:gd name="connsiteX413" fmla="*/ 641696 w 645180"/>
              <a:gd name="connsiteY413" fmla="*/ 431630 h 529561"/>
              <a:gd name="connsiteX414" fmla="*/ 643787 w 645180"/>
              <a:gd name="connsiteY414" fmla="*/ 432327 h 529561"/>
              <a:gd name="connsiteX415" fmla="*/ 645181 w 645180"/>
              <a:gd name="connsiteY415" fmla="*/ 430323 h 529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</a:cxnLst>
            <a:rect l="l" t="t" r="r" b="b"/>
            <a:pathLst>
              <a:path w="645180" h="529561">
                <a:moveTo>
                  <a:pt x="644832" y="430062"/>
                </a:moveTo>
                <a:cubicBezTo>
                  <a:pt x="644135" y="429365"/>
                  <a:pt x="642044" y="427361"/>
                  <a:pt x="640737" y="426664"/>
                </a:cubicBezTo>
                <a:cubicBezTo>
                  <a:pt x="640737" y="426664"/>
                  <a:pt x="638646" y="427361"/>
                  <a:pt x="637949" y="427361"/>
                </a:cubicBezTo>
                <a:cubicBezTo>
                  <a:pt x="637252" y="426664"/>
                  <a:pt x="636555" y="424660"/>
                  <a:pt x="636555" y="423963"/>
                </a:cubicBezTo>
                <a:cubicBezTo>
                  <a:pt x="636555" y="423266"/>
                  <a:pt x="637949" y="421262"/>
                  <a:pt x="637949" y="420565"/>
                </a:cubicBezTo>
                <a:cubicBezTo>
                  <a:pt x="638646" y="420565"/>
                  <a:pt x="640040" y="419868"/>
                  <a:pt x="640040" y="419868"/>
                </a:cubicBezTo>
                <a:cubicBezTo>
                  <a:pt x="640737" y="419171"/>
                  <a:pt x="641434" y="417864"/>
                  <a:pt x="642131" y="417167"/>
                </a:cubicBezTo>
                <a:cubicBezTo>
                  <a:pt x="642131" y="416470"/>
                  <a:pt x="642828" y="414466"/>
                  <a:pt x="642828" y="413769"/>
                </a:cubicBezTo>
                <a:cubicBezTo>
                  <a:pt x="642828" y="412375"/>
                  <a:pt x="643525" y="409674"/>
                  <a:pt x="643525" y="409064"/>
                </a:cubicBezTo>
                <a:cubicBezTo>
                  <a:pt x="642828" y="407757"/>
                  <a:pt x="642131" y="406363"/>
                  <a:pt x="641434" y="405666"/>
                </a:cubicBezTo>
                <a:cubicBezTo>
                  <a:pt x="641434" y="404969"/>
                  <a:pt x="640040" y="404359"/>
                  <a:pt x="639343" y="404359"/>
                </a:cubicBezTo>
                <a:cubicBezTo>
                  <a:pt x="638646" y="404359"/>
                  <a:pt x="637949" y="405056"/>
                  <a:pt x="637252" y="405056"/>
                </a:cubicBezTo>
                <a:lnTo>
                  <a:pt x="637252" y="407060"/>
                </a:lnTo>
                <a:cubicBezTo>
                  <a:pt x="636555" y="407060"/>
                  <a:pt x="635161" y="407757"/>
                  <a:pt x="634464" y="407757"/>
                </a:cubicBezTo>
                <a:cubicBezTo>
                  <a:pt x="633767" y="407757"/>
                  <a:pt x="633767" y="405753"/>
                  <a:pt x="633070" y="405753"/>
                </a:cubicBezTo>
                <a:lnTo>
                  <a:pt x="633070" y="403052"/>
                </a:lnTo>
                <a:cubicBezTo>
                  <a:pt x="633070" y="402355"/>
                  <a:pt x="632373" y="402355"/>
                  <a:pt x="632373" y="401746"/>
                </a:cubicBezTo>
                <a:cubicBezTo>
                  <a:pt x="631676" y="401049"/>
                  <a:pt x="631676" y="400439"/>
                  <a:pt x="630979" y="400439"/>
                </a:cubicBezTo>
                <a:cubicBezTo>
                  <a:pt x="630282" y="399742"/>
                  <a:pt x="629585" y="399132"/>
                  <a:pt x="628888" y="399132"/>
                </a:cubicBezTo>
                <a:cubicBezTo>
                  <a:pt x="628888" y="398435"/>
                  <a:pt x="628191" y="397128"/>
                  <a:pt x="627494" y="397128"/>
                </a:cubicBezTo>
                <a:cubicBezTo>
                  <a:pt x="626796" y="396431"/>
                  <a:pt x="625403" y="396431"/>
                  <a:pt x="624096" y="396431"/>
                </a:cubicBezTo>
                <a:lnTo>
                  <a:pt x="622005" y="396431"/>
                </a:lnTo>
                <a:cubicBezTo>
                  <a:pt x="622005" y="397128"/>
                  <a:pt x="621308" y="398435"/>
                  <a:pt x="621308" y="398435"/>
                </a:cubicBezTo>
                <a:cubicBezTo>
                  <a:pt x="622005" y="399132"/>
                  <a:pt x="623399" y="399132"/>
                  <a:pt x="624096" y="399132"/>
                </a:cubicBezTo>
                <a:cubicBezTo>
                  <a:pt x="624793" y="399829"/>
                  <a:pt x="626187" y="399829"/>
                  <a:pt x="626187" y="399829"/>
                </a:cubicBezTo>
                <a:cubicBezTo>
                  <a:pt x="626884" y="400526"/>
                  <a:pt x="626884" y="401833"/>
                  <a:pt x="626884" y="402530"/>
                </a:cubicBezTo>
                <a:cubicBezTo>
                  <a:pt x="626884" y="403227"/>
                  <a:pt x="626884" y="404534"/>
                  <a:pt x="626187" y="405231"/>
                </a:cubicBezTo>
                <a:cubicBezTo>
                  <a:pt x="625490" y="405231"/>
                  <a:pt x="624096" y="405928"/>
                  <a:pt x="623399" y="405928"/>
                </a:cubicBezTo>
                <a:cubicBezTo>
                  <a:pt x="622701" y="405231"/>
                  <a:pt x="622005" y="403227"/>
                  <a:pt x="621308" y="403227"/>
                </a:cubicBezTo>
                <a:cubicBezTo>
                  <a:pt x="620611" y="402530"/>
                  <a:pt x="619216" y="401920"/>
                  <a:pt x="618520" y="401920"/>
                </a:cubicBezTo>
                <a:cubicBezTo>
                  <a:pt x="617822" y="401920"/>
                  <a:pt x="615731" y="401920"/>
                  <a:pt x="615034" y="401223"/>
                </a:cubicBezTo>
                <a:cubicBezTo>
                  <a:pt x="614337" y="401223"/>
                  <a:pt x="613640" y="399219"/>
                  <a:pt x="613640" y="398522"/>
                </a:cubicBezTo>
                <a:cubicBezTo>
                  <a:pt x="613640" y="397825"/>
                  <a:pt x="614337" y="396518"/>
                  <a:pt x="614337" y="395821"/>
                </a:cubicBezTo>
                <a:cubicBezTo>
                  <a:pt x="614337" y="395124"/>
                  <a:pt x="613640" y="393817"/>
                  <a:pt x="612943" y="393120"/>
                </a:cubicBezTo>
                <a:cubicBezTo>
                  <a:pt x="612246" y="393120"/>
                  <a:pt x="610852" y="392423"/>
                  <a:pt x="610852" y="391726"/>
                </a:cubicBezTo>
                <a:cubicBezTo>
                  <a:pt x="609458" y="391029"/>
                  <a:pt x="608761" y="388328"/>
                  <a:pt x="607454" y="387021"/>
                </a:cubicBezTo>
                <a:cubicBezTo>
                  <a:pt x="607454" y="386324"/>
                  <a:pt x="606060" y="385017"/>
                  <a:pt x="605363" y="383623"/>
                </a:cubicBezTo>
                <a:cubicBezTo>
                  <a:pt x="604666" y="382926"/>
                  <a:pt x="604666" y="381619"/>
                  <a:pt x="604666" y="380922"/>
                </a:cubicBezTo>
                <a:lnTo>
                  <a:pt x="604666" y="377524"/>
                </a:lnTo>
                <a:cubicBezTo>
                  <a:pt x="604666" y="377524"/>
                  <a:pt x="603272" y="376827"/>
                  <a:pt x="603272" y="376217"/>
                </a:cubicBezTo>
                <a:cubicBezTo>
                  <a:pt x="602575" y="376217"/>
                  <a:pt x="601181" y="376914"/>
                  <a:pt x="601181" y="376914"/>
                </a:cubicBezTo>
                <a:cubicBezTo>
                  <a:pt x="600484" y="376217"/>
                  <a:pt x="600484" y="375520"/>
                  <a:pt x="599787" y="374910"/>
                </a:cubicBezTo>
                <a:cubicBezTo>
                  <a:pt x="599787" y="374910"/>
                  <a:pt x="599090" y="373603"/>
                  <a:pt x="598393" y="372906"/>
                </a:cubicBezTo>
                <a:cubicBezTo>
                  <a:pt x="598393" y="372209"/>
                  <a:pt x="598393" y="370205"/>
                  <a:pt x="599090" y="369508"/>
                </a:cubicBezTo>
                <a:cubicBezTo>
                  <a:pt x="599090" y="368811"/>
                  <a:pt x="600484" y="366807"/>
                  <a:pt x="601181" y="366807"/>
                </a:cubicBezTo>
                <a:cubicBezTo>
                  <a:pt x="601878" y="366110"/>
                  <a:pt x="603969" y="366807"/>
                  <a:pt x="604579" y="366110"/>
                </a:cubicBezTo>
                <a:cubicBezTo>
                  <a:pt x="605276" y="366110"/>
                  <a:pt x="605276" y="364803"/>
                  <a:pt x="605973" y="364803"/>
                </a:cubicBezTo>
                <a:cubicBezTo>
                  <a:pt x="605973" y="364106"/>
                  <a:pt x="606670" y="362800"/>
                  <a:pt x="607367" y="362102"/>
                </a:cubicBezTo>
                <a:cubicBezTo>
                  <a:pt x="607367" y="360099"/>
                  <a:pt x="605973" y="357398"/>
                  <a:pt x="605276" y="355307"/>
                </a:cubicBezTo>
                <a:cubicBezTo>
                  <a:pt x="604579" y="354610"/>
                  <a:pt x="601878" y="352606"/>
                  <a:pt x="601181" y="351909"/>
                </a:cubicBezTo>
                <a:cubicBezTo>
                  <a:pt x="600484" y="350515"/>
                  <a:pt x="598393" y="348511"/>
                  <a:pt x="597696" y="347814"/>
                </a:cubicBezTo>
                <a:cubicBezTo>
                  <a:pt x="596999" y="346507"/>
                  <a:pt x="594908" y="343806"/>
                  <a:pt x="594298" y="342412"/>
                </a:cubicBezTo>
                <a:cubicBezTo>
                  <a:pt x="594298" y="341715"/>
                  <a:pt x="593601" y="339711"/>
                  <a:pt x="593601" y="339014"/>
                </a:cubicBezTo>
                <a:lnTo>
                  <a:pt x="594995" y="337707"/>
                </a:lnTo>
                <a:cubicBezTo>
                  <a:pt x="595692" y="337707"/>
                  <a:pt x="597086" y="338404"/>
                  <a:pt x="597783" y="338404"/>
                </a:cubicBezTo>
                <a:cubicBezTo>
                  <a:pt x="598480" y="338404"/>
                  <a:pt x="598480" y="336400"/>
                  <a:pt x="598480" y="335703"/>
                </a:cubicBezTo>
                <a:cubicBezTo>
                  <a:pt x="598480" y="335006"/>
                  <a:pt x="597086" y="333699"/>
                  <a:pt x="597086" y="333002"/>
                </a:cubicBezTo>
                <a:cubicBezTo>
                  <a:pt x="596389" y="332305"/>
                  <a:pt x="594995" y="332305"/>
                  <a:pt x="594995" y="331695"/>
                </a:cubicBezTo>
                <a:cubicBezTo>
                  <a:pt x="594298" y="330998"/>
                  <a:pt x="593601" y="328994"/>
                  <a:pt x="593601" y="328994"/>
                </a:cubicBezTo>
                <a:lnTo>
                  <a:pt x="593601" y="326293"/>
                </a:lnTo>
                <a:cubicBezTo>
                  <a:pt x="592904" y="324986"/>
                  <a:pt x="591510" y="324289"/>
                  <a:pt x="590203" y="323592"/>
                </a:cubicBezTo>
                <a:lnTo>
                  <a:pt x="588112" y="323592"/>
                </a:lnTo>
                <a:cubicBezTo>
                  <a:pt x="587415" y="322895"/>
                  <a:pt x="586718" y="321588"/>
                  <a:pt x="586021" y="320891"/>
                </a:cubicBezTo>
                <a:cubicBezTo>
                  <a:pt x="585324" y="320891"/>
                  <a:pt x="583930" y="320194"/>
                  <a:pt x="583233" y="320194"/>
                </a:cubicBezTo>
                <a:cubicBezTo>
                  <a:pt x="582536" y="320194"/>
                  <a:pt x="580445" y="320891"/>
                  <a:pt x="579835" y="320194"/>
                </a:cubicBezTo>
                <a:cubicBezTo>
                  <a:pt x="579138" y="320194"/>
                  <a:pt x="579138" y="318800"/>
                  <a:pt x="578441" y="318190"/>
                </a:cubicBezTo>
                <a:cubicBezTo>
                  <a:pt x="578441" y="317493"/>
                  <a:pt x="578441" y="315489"/>
                  <a:pt x="577744" y="314792"/>
                </a:cubicBezTo>
                <a:cubicBezTo>
                  <a:pt x="577744" y="314095"/>
                  <a:pt x="577047" y="313398"/>
                  <a:pt x="576350" y="313398"/>
                </a:cubicBezTo>
                <a:cubicBezTo>
                  <a:pt x="575653" y="312701"/>
                  <a:pt x="573562" y="312701"/>
                  <a:pt x="572952" y="312091"/>
                </a:cubicBezTo>
                <a:cubicBezTo>
                  <a:pt x="572952" y="312091"/>
                  <a:pt x="572255" y="310087"/>
                  <a:pt x="571558" y="310087"/>
                </a:cubicBezTo>
                <a:cubicBezTo>
                  <a:pt x="570861" y="309390"/>
                  <a:pt x="569467" y="308780"/>
                  <a:pt x="568770" y="308780"/>
                </a:cubicBezTo>
                <a:cubicBezTo>
                  <a:pt x="568073" y="308780"/>
                  <a:pt x="567376" y="309477"/>
                  <a:pt x="566678" y="309477"/>
                </a:cubicBezTo>
                <a:cubicBezTo>
                  <a:pt x="565982" y="309477"/>
                  <a:pt x="565284" y="308780"/>
                  <a:pt x="565284" y="308780"/>
                </a:cubicBezTo>
                <a:cubicBezTo>
                  <a:pt x="564587" y="308083"/>
                  <a:pt x="565284" y="306079"/>
                  <a:pt x="564587" y="305382"/>
                </a:cubicBezTo>
                <a:cubicBezTo>
                  <a:pt x="564587" y="304685"/>
                  <a:pt x="563193" y="304685"/>
                  <a:pt x="562497" y="304075"/>
                </a:cubicBezTo>
                <a:cubicBezTo>
                  <a:pt x="561799" y="304075"/>
                  <a:pt x="559708" y="302769"/>
                  <a:pt x="559011" y="302769"/>
                </a:cubicBezTo>
                <a:cubicBezTo>
                  <a:pt x="558314" y="302769"/>
                  <a:pt x="558314" y="304075"/>
                  <a:pt x="557617" y="304772"/>
                </a:cubicBezTo>
                <a:cubicBezTo>
                  <a:pt x="557617" y="305470"/>
                  <a:pt x="557617" y="306776"/>
                  <a:pt x="556920" y="306776"/>
                </a:cubicBezTo>
                <a:cubicBezTo>
                  <a:pt x="556223" y="307473"/>
                  <a:pt x="554829" y="308780"/>
                  <a:pt x="553522" y="308780"/>
                </a:cubicBezTo>
                <a:cubicBezTo>
                  <a:pt x="552825" y="309477"/>
                  <a:pt x="550734" y="308083"/>
                  <a:pt x="550124" y="307386"/>
                </a:cubicBezTo>
                <a:cubicBezTo>
                  <a:pt x="549427" y="306689"/>
                  <a:pt x="548033" y="305382"/>
                  <a:pt x="548033" y="304685"/>
                </a:cubicBezTo>
                <a:cubicBezTo>
                  <a:pt x="548033" y="303988"/>
                  <a:pt x="547336" y="301984"/>
                  <a:pt x="548033" y="301984"/>
                </a:cubicBezTo>
                <a:cubicBezTo>
                  <a:pt x="548033" y="301287"/>
                  <a:pt x="550124" y="301287"/>
                  <a:pt x="550124" y="301287"/>
                </a:cubicBezTo>
                <a:cubicBezTo>
                  <a:pt x="550124" y="300590"/>
                  <a:pt x="552215" y="299980"/>
                  <a:pt x="552215" y="299283"/>
                </a:cubicBezTo>
                <a:cubicBezTo>
                  <a:pt x="552215" y="298586"/>
                  <a:pt x="550821" y="297280"/>
                  <a:pt x="550124" y="296582"/>
                </a:cubicBezTo>
                <a:lnTo>
                  <a:pt x="547336" y="296582"/>
                </a:lnTo>
                <a:cubicBezTo>
                  <a:pt x="546639" y="297280"/>
                  <a:pt x="545942" y="298586"/>
                  <a:pt x="545942" y="298586"/>
                </a:cubicBezTo>
                <a:cubicBezTo>
                  <a:pt x="545245" y="298586"/>
                  <a:pt x="543851" y="297280"/>
                  <a:pt x="543154" y="297280"/>
                </a:cubicBezTo>
                <a:cubicBezTo>
                  <a:pt x="542457" y="296582"/>
                  <a:pt x="541063" y="295276"/>
                  <a:pt x="540366" y="294579"/>
                </a:cubicBezTo>
                <a:cubicBezTo>
                  <a:pt x="539669" y="293882"/>
                  <a:pt x="538275" y="291878"/>
                  <a:pt x="537578" y="291878"/>
                </a:cubicBezTo>
                <a:cubicBezTo>
                  <a:pt x="536881" y="291878"/>
                  <a:pt x="536184" y="292575"/>
                  <a:pt x="535487" y="292575"/>
                </a:cubicBezTo>
                <a:cubicBezTo>
                  <a:pt x="534790" y="292575"/>
                  <a:pt x="532699" y="292575"/>
                  <a:pt x="532699" y="291878"/>
                </a:cubicBezTo>
                <a:cubicBezTo>
                  <a:pt x="532002" y="291181"/>
                  <a:pt x="532699" y="289177"/>
                  <a:pt x="532002" y="288480"/>
                </a:cubicBezTo>
                <a:cubicBezTo>
                  <a:pt x="532002" y="288480"/>
                  <a:pt x="530608" y="287086"/>
                  <a:pt x="529911" y="287086"/>
                </a:cubicBezTo>
                <a:cubicBezTo>
                  <a:pt x="529214" y="287086"/>
                  <a:pt x="527122" y="287783"/>
                  <a:pt x="526513" y="287783"/>
                </a:cubicBezTo>
                <a:cubicBezTo>
                  <a:pt x="525903" y="287783"/>
                  <a:pt x="523115" y="287086"/>
                  <a:pt x="522418" y="285779"/>
                </a:cubicBezTo>
                <a:cubicBezTo>
                  <a:pt x="521721" y="285779"/>
                  <a:pt x="521024" y="283775"/>
                  <a:pt x="520326" y="282381"/>
                </a:cubicBezTo>
                <a:cubicBezTo>
                  <a:pt x="519630" y="281684"/>
                  <a:pt x="518933" y="279680"/>
                  <a:pt x="517539" y="278373"/>
                </a:cubicBezTo>
                <a:cubicBezTo>
                  <a:pt x="516841" y="277676"/>
                  <a:pt x="515447" y="276369"/>
                  <a:pt x="514750" y="275672"/>
                </a:cubicBezTo>
                <a:cubicBezTo>
                  <a:pt x="514053" y="274975"/>
                  <a:pt x="512659" y="275672"/>
                  <a:pt x="511962" y="274975"/>
                </a:cubicBezTo>
                <a:cubicBezTo>
                  <a:pt x="511265" y="274975"/>
                  <a:pt x="509871" y="273581"/>
                  <a:pt x="509174" y="273581"/>
                </a:cubicBezTo>
                <a:cubicBezTo>
                  <a:pt x="508477" y="272274"/>
                  <a:pt x="507083" y="270183"/>
                  <a:pt x="506386" y="268876"/>
                </a:cubicBezTo>
                <a:cubicBezTo>
                  <a:pt x="505689" y="268179"/>
                  <a:pt x="505689" y="266175"/>
                  <a:pt x="505689" y="264868"/>
                </a:cubicBezTo>
                <a:cubicBezTo>
                  <a:pt x="505689" y="264171"/>
                  <a:pt x="504295" y="262167"/>
                  <a:pt x="504295" y="261470"/>
                </a:cubicBezTo>
                <a:cubicBezTo>
                  <a:pt x="504295" y="260163"/>
                  <a:pt x="504295" y="256765"/>
                  <a:pt x="504992" y="255371"/>
                </a:cubicBezTo>
                <a:cubicBezTo>
                  <a:pt x="504992" y="253977"/>
                  <a:pt x="506386" y="251973"/>
                  <a:pt x="507083" y="251276"/>
                </a:cubicBezTo>
                <a:cubicBezTo>
                  <a:pt x="507780" y="249969"/>
                  <a:pt x="509174" y="247878"/>
                  <a:pt x="509871" y="247268"/>
                </a:cubicBezTo>
                <a:cubicBezTo>
                  <a:pt x="510568" y="245874"/>
                  <a:pt x="511962" y="244567"/>
                  <a:pt x="511962" y="243173"/>
                </a:cubicBezTo>
                <a:lnTo>
                  <a:pt x="511962" y="233066"/>
                </a:lnTo>
                <a:cubicBezTo>
                  <a:pt x="512659" y="232369"/>
                  <a:pt x="513356" y="229668"/>
                  <a:pt x="514053" y="229059"/>
                </a:cubicBezTo>
                <a:cubicBezTo>
                  <a:pt x="514053" y="228361"/>
                  <a:pt x="515447" y="227055"/>
                  <a:pt x="516145" y="226358"/>
                </a:cubicBezTo>
                <a:cubicBezTo>
                  <a:pt x="516841" y="225661"/>
                  <a:pt x="517539" y="224354"/>
                  <a:pt x="518235" y="223657"/>
                </a:cubicBezTo>
                <a:cubicBezTo>
                  <a:pt x="518933" y="222960"/>
                  <a:pt x="519630" y="220956"/>
                  <a:pt x="519630" y="219562"/>
                </a:cubicBezTo>
                <a:cubicBezTo>
                  <a:pt x="519630" y="218865"/>
                  <a:pt x="518933" y="216861"/>
                  <a:pt x="518235" y="216164"/>
                </a:cubicBezTo>
                <a:cubicBezTo>
                  <a:pt x="518235" y="215467"/>
                  <a:pt x="516841" y="214160"/>
                  <a:pt x="516841" y="213463"/>
                </a:cubicBezTo>
                <a:cubicBezTo>
                  <a:pt x="516145" y="212766"/>
                  <a:pt x="515447" y="211459"/>
                  <a:pt x="515447" y="211459"/>
                </a:cubicBezTo>
                <a:cubicBezTo>
                  <a:pt x="515447" y="210152"/>
                  <a:pt x="516145" y="208758"/>
                  <a:pt x="516145" y="208061"/>
                </a:cubicBezTo>
                <a:cubicBezTo>
                  <a:pt x="516841" y="206754"/>
                  <a:pt x="517539" y="204663"/>
                  <a:pt x="518235" y="204053"/>
                </a:cubicBezTo>
                <a:cubicBezTo>
                  <a:pt x="518933" y="203356"/>
                  <a:pt x="520326" y="202049"/>
                  <a:pt x="521024" y="201352"/>
                </a:cubicBezTo>
                <a:cubicBezTo>
                  <a:pt x="521721" y="200655"/>
                  <a:pt x="523115" y="199348"/>
                  <a:pt x="523812" y="198651"/>
                </a:cubicBezTo>
                <a:cubicBezTo>
                  <a:pt x="523812" y="197344"/>
                  <a:pt x="523115" y="194643"/>
                  <a:pt x="522418" y="193946"/>
                </a:cubicBezTo>
                <a:cubicBezTo>
                  <a:pt x="521721" y="193249"/>
                  <a:pt x="519630" y="192639"/>
                  <a:pt x="519020" y="191942"/>
                </a:cubicBezTo>
                <a:cubicBezTo>
                  <a:pt x="518323" y="191942"/>
                  <a:pt x="515622" y="191245"/>
                  <a:pt x="514925" y="191245"/>
                </a:cubicBezTo>
                <a:cubicBezTo>
                  <a:pt x="513531" y="190548"/>
                  <a:pt x="512137" y="188544"/>
                  <a:pt x="510830" y="187847"/>
                </a:cubicBezTo>
                <a:cubicBezTo>
                  <a:pt x="510133" y="187150"/>
                  <a:pt x="508042" y="186540"/>
                  <a:pt x="507432" y="186540"/>
                </a:cubicBezTo>
                <a:cubicBezTo>
                  <a:pt x="506822" y="186540"/>
                  <a:pt x="504644" y="187237"/>
                  <a:pt x="503947" y="187237"/>
                </a:cubicBezTo>
                <a:cubicBezTo>
                  <a:pt x="503250" y="187237"/>
                  <a:pt x="501159" y="186540"/>
                  <a:pt x="500549" y="186540"/>
                </a:cubicBezTo>
                <a:cubicBezTo>
                  <a:pt x="499155" y="185843"/>
                  <a:pt x="497151" y="184536"/>
                  <a:pt x="495757" y="183839"/>
                </a:cubicBezTo>
                <a:cubicBezTo>
                  <a:pt x="494363" y="183839"/>
                  <a:pt x="491662" y="183142"/>
                  <a:pt x="490268" y="183839"/>
                </a:cubicBezTo>
                <a:cubicBezTo>
                  <a:pt x="489570" y="183839"/>
                  <a:pt x="488177" y="184536"/>
                  <a:pt x="487479" y="185146"/>
                </a:cubicBezTo>
                <a:cubicBezTo>
                  <a:pt x="486783" y="185843"/>
                  <a:pt x="486783" y="188544"/>
                  <a:pt x="486783" y="189154"/>
                </a:cubicBezTo>
                <a:cubicBezTo>
                  <a:pt x="486085" y="190461"/>
                  <a:pt x="485388" y="192552"/>
                  <a:pt x="484691" y="193162"/>
                </a:cubicBezTo>
                <a:cubicBezTo>
                  <a:pt x="483994" y="193859"/>
                  <a:pt x="483297" y="195166"/>
                  <a:pt x="482600" y="195863"/>
                </a:cubicBezTo>
                <a:cubicBezTo>
                  <a:pt x="481903" y="195863"/>
                  <a:pt x="479812" y="196560"/>
                  <a:pt x="478505" y="196560"/>
                </a:cubicBezTo>
                <a:cubicBezTo>
                  <a:pt x="477808" y="195863"/>
                  <a:pt x="475717" y="195863"/>
                  <a:pt x="475107" y="195253"/>
                </a:cubicBezTo>
                <a:cubicBezTo>
                  <a:pt x="474410" y="194556"/>
                  <a:pt x="473016" y="192552"/>
                  <a:pt x="472319" y="191855"/>
                </a:cubicBezTo>
                <a:cubicBezTo>
                  <a:pt x="471622" y="190548"/>
                  <a:pt x="470228" y="188457"/>
                  <a:pt x="470228" y="187847"/>
                </a:cubicBezTo>
                <a:cubicBezTo>
                  <a:pt x="469531" y="187150"/>
                  <a:pt x="469531" y="185146"/>
                  <a:pt x="468834" y="183839"/>
                </a:cubicBezTo>
                <a:cubicBezTo>
                  <a:pt x="468834" y="183142"/>
                  <a:pt x="467440" y="181835"/>
                  <a:pt x="467440" y="180441"/>
                </a:cubicBezTo>
                <a:cubicBezTo>
                  <a:pt x="466743" y="179744"/>
                  <a:pt x="465349" y="178437"/>
                  <a:pt x="465349" y="177740"/>
                </a:cubicBezTo>
                <a:cubicBezTo>
                  <a:pt x="464652" y="177043"/>
                  <a:pt x="464652" y="176433"/>
                  <a:pt x="464652" y="175736"/>
                </a:cubicBezTo>
                <a:cubicBezTo>
                  <a:pt x="464652" y="175039"/>
                  <a:pt x="465349" y="173036"/>
                  <a:pt x="466046" y="172338"/>
                </a:cubicBezTo>
                <a:cubicBezTo>
                  <a:pt x="466046" y="172338"/>
                  <a:pt x="467440" y="171031"/>
                  <a:pt x="467440" y="170335"/>
                </a:cubicBezTo>
                <a:lnTo>
                  <a:pt x="467440" y="168331"/>
                </a:lnTo>
                <a:cubicBezTo>
                  <a:pt x="466743" y="167024"/>
                  <a:pt x="465349" y="166327"/>
                  <a:pt x="464652" y="165630"/>
                </a:cubicBezTo>
                <a:cubicBezTo>
                  <a:pt x="463955" y="164323"/>
                  <a:pt x="462561" y="162232"/>
                  <a:pt x="461864" y="160925"/>
                </a:cubicBezTo>
                <a:cubicBezTo>
                  <a:pt x="461864" y="159618"/>
                  <a:pt x="461167" y="157527"/>
                  <a:pt x="460470" y="156220"/>
                </a:cubicBezTo>
                <a:cubicBezTo>
                  <a:pt x="460470" y="155523"/>
                  <a:pt x="460470" y="152822"/>
                  <a:pt x="459773" y="152125"/>
                </a:cubicBezTo>
                <a:cubicBezTo>
                  <a:pt x="459076" y="150818"/>
                  <a:pt x="457682" y="150121"/>
                  <a:pt x="456985" y="149424"/>
                </a:cubicBezTo>
                <a:cubicBezTo>
                  <a:pt x="454894" y="148117"/>
                  <a:pt x="452193" y="145416"/>
                  <a:pt x="450799" y="144022"/>
                </a:cubicBezTo>
                <a:cubicBezTo>
                  <a:pt x="449405" y="142715"/>
                  <a:pt x="446704" y="140624"/>
                  <a:pt x="445310" y="140014"/>
                </a:cubicBezTo>
                <a:cubicBezTo>
                  <a:pt x="443916" y="139317"/>
                  <a:pt x="441215" y="137313"/>
                  <a:pt x="439821" y="136616"/>
                </a:cubicBezTo>
                <a:cubicBezTo>
                  <a:pt x="437730" y="135919"/>
                  <a:pt x="435029" y="135222"/>
                  <a:pt x="433635" y="134612"/>
                </a:cubicBezTo>
                <a:cubicBezTo>
                  <a:pt x="432241" y="133915"/>
                  <a:pt x="430236" y="132608"/>
                  <a:pt x="429540" y="131911"/>
                </a:cubicBezTo>
                <a:cubicBezTo>
                  <a:pt x="428146" y="131214"/>
                  <a:pt x="427449" y="128513"/>
                  <a:pt x="426751" y="127903"/>
                </a:cubicBezTo>
                <a:cubicBezTo>
                  <a:pt x="426055" y="126596"/>
                  <a:pt x="425357" y="124505"/>
                  <a:pt x="424660" y="123198"/>
                </a:cubicBezTo>
                <a:cubicBezTo>
                  <a:pt x="423963" y="122501"/>
                  <a:pt x="423266" y="121891"/>
                  <a:pt x="422569" y="121891"/>
                </a:cubicBezTo>
                <a:cubicBezTo>
                  <a:pt x="421175" y="121891"/>
                  <a:pt x="419171" y="122589"/>
                  <a:pt x="418474" y="121891"/>
                </a:cubicBezTo>
                <a:cubicBezTo>
                  <a:pt x="417777" y="121891"/>
                  <a:pt x="417080" y="120585"/>
                  <a:pt x="416383" y="119888"/>
                </a:cubicBezTo>
                <a:cubicBezTo>
                  <a:pt x="416383" y="119191"/>
                  <a:pt x="416383" y="117187"/>
                  <a:pt x="415686" y="116490"/>
                </a:cubicBezTo>
                <a:cubicBezTo>
                  <a:pt x="414989" y="115793"/>
                  <a:pt x="414292" y="114486"/>
                  <a:pt x="413595" y="114486"/>
                </a:cubicBezTo>
                <a:cubicBezTo>
                  <a:pt x="412201" y="113789"/>
                  <a:pt x="410807" y="112482"/>
                  <a:pt x="409500" y="111785"/>
                </a:cubicBezTo>
                <a:cubicBezTo>
                  <a:pt x="408803" y="111088"/>
                  <a:pt x="407409" y="109084"/>
                  <a:pt x="406102" y="108387"/>
                </a:cubicBezTo>
                <a:cubicBezTo>
                  <a:pt x="405405" y="107690"/>
                  <a:pt x="403314" y="106383"/>
                  <a:pt x="402704" y="105686"/>
                </a:cubicBezTo>
                <a:cubicBezTo>
                  <a:pt x="402007" y="105686"/>
                  <a:pt x="399916" y="104292"/>
                  <a:pt x="398609" y="103682"/>
                </a:cubicBezTo>
                <a:cubicBezTo>
                  <a:pt x="397912" y="103682"/>
                  <a:pt x="396518" y="102375"/>
                  <a:pt x="396518" y="101678"/>
                </a:cubicBezTo>
                <a:cubicBezTo>
                  <a:pt x="395821" y="100371"/>
                  <a:pt x="395821" y="98977"/>
                  <a:pt x="396518" y="97670"/>
                </a:cubicBezTo>
                <a:cubicBezTo>
                  <a:pt x="396518" y="96973"/>
                  <a:pt x="397215" y="94969"/>
                  <a:pt x="396518" y="94272"/>
                </a:cubicBezTo>
                <a:cubicBezTo>
                  <a:pt x="396518" y="93575"/>
                  <a:pt x="395124" y="92268"/>
                  <a:pt x="395124" y="92268"/>
                </a:cubicBezTo>
                <a:cubicBezTo>
                  <a:pt x="393730" y="91571"/>
                  <a:pt x="392336" y="90961"/>
                  <a:pt x="391029" y="90961"/>
                </a:cubicBezTo>
                <a:cubicBezTo>
                  <a:pt x="390332" y="90264"/>
                  <a:pt x="388241" y="88260"/>
                  <a:pt x="387631" y="86953"/>
                </a:cubicBezTo>
                <a:cubicBezTo>
                  <a:pt x="387631" y="86256"/>
                  <a:pt x="386934" y="84949"/>
                  <a:pt x="386934" y="83555"/>
                </a:cubicBezTo>
                <a:cubicBezTo>
                  <a:pt x="386934" y="82858"/>
                  <a:pt x="388328" y="82249"/>
                  <a:pt x="389025" y="81551"/>
                </a:cubicBezTo>
                <a:lnTo>
                  <a:pt x="389722" y="80244"/>
                </a:lnTo>
                <a:cubicBezTo>
                  <a:pt x="390419" y="78851"/>
                  <a:pt x="390419" y="77544"/>
                  <a:pt x="389722" y="76149"/>
                </a:cubicBezTo>
                <a:cubicBezTo>
                  <a:pt x="389722" y="75453"/>
                  <a:pt x="387631" y="74843"/>
                  <a:pt x="386934" y="74146"/>
                </a:cubicBezTo>
                <a:cubicBezTo>
                  <a:pt x="386237" y="73449"/>
                  <a:pt x="384843" y="71445"/>
                  <a:pt x="384146" y="70748"/>
                </a:cubicBezTo>
                <a:cubicBezTo>
                  <a:pt x="383449" y="70051"/>
                  <a:pt x="382752" y="68744"/>
                  <a:pt x="382752" y="67350"/>
                </a:cubicBezTo>
                <a:cubicBezTo>
                  <a:pt x="382055" y="66653"/>
                  <a:pt x="382752" y="65346"/>
                  <a:pt x="382752" y="64649"/>
                </a:cubicBezTo>
                <a:cubicBezTo>
                  <a:pt x="382055" y="63342"/>
                  <a:pt x="381358" y="61251"/>
                  <a:pt x="380661" y="59944"/>
                </a:cubicBezTo>
                <a:cubicBezTo>
                  <a:pt x="379964" y="58637"/>
                  <a:pt x="378570" y="54542"/>
                  <a:pt x="378570" y="53235"/>
                </a:cubicBezTo>
                <a:lnTo>
                  <a:pt x="378570" y="44435"/>
                </a:lnTo>
                <a:cubicBezTo>
                  <a:pt x="378570" y="42431"/>
                  <a:pt x="379267" y="38336"/>
                  <a:pt x="379267" y="37029"/>
                </a:cubicBezTo>
                <a:cubicBezTo>
                  <a:pt x="379964" y="35025"/>
                  <a:pt x="380661" y="32324"/>
                  <a:pt x="381358" y="30233"/>
                </a:cubicBezTo>
                <a:cubicBezTo>
                  <a:pt x="382055" y="29536"/>
                  <a:pt x="382752" y="27532"/>
                  <a:pt x="384146" y="26835"/>
                </a:cubicBezTo>
                <a:cubicBezTo>
                  <a:pt x="382752" y="26138"/>
                  <a:pt x="381358" y="25528"/>
                  <a:pt x="380748" y="25528"/>
                </a:cubicBezTo>
                <a:lnTo>
                  <a:pt x="378657" y="25528"/>
                </a:lnTo>
                <a:cubicBezTo>
                  <a:pt x="377960" y="24831"/>
                  <a:pt x="377960" y="23524"/>
                  <a:pt x="377263" y="23524"/>
                </a:cubicBezTo>
                <a:cubicBezTo>
                  <a:pt x="377263" y="22827"/>
                  <a:pt x="375172" y="22827"/>
                  <a:pt x="374475" y="22218"/>
                </a:cubicBezTo>
                <a:cubicBezTo>
                  <a:pt x="373778" y="21521"/>
                  <a:pt x="375172" y="20214"/>
                  <a:pt x="374475" y="19517"/>
                </a:cubicBezTo>
                <a:cubicBezTo>
                  <a:pt x="374475" y="18820"/>
                  <a:pt x="373778" y="17513"/>
                  <a:pt x="373778" y="16816"/>
                </a:cubicBezTo>
                <a:lnTo>
                  <a:pt x="370990" y="16816"/>
                </a:lnTo>
                <a:cubicBezTo>
                  <a:pt x="370293" y="16816"/>
                  <a:pt x="368899" y="16816"/>
                  <a:pt x="368899" y="16119"/>
                </a:cubicBezTo>
                <a:cubicBezTo>
                  <a:pt x="368202" y="15421"/>
                  <a:pt x="368899" y="13418"/>
                  <a:pt x="368202" y="12721"/>
                </a:cubicBezTo>
                <a:cubicBezTo>
                  <a:pt x="368202" y="12024"/>
                  <a:pt x="366111" y="12721"/>
                  <a:pt x="366111" y="12721"/>
                </a:cubicBezTo>
                <a:cubicBezTo>
                  <a:pt x="365413" y="12024"/>
                  <a:pt x="364717" y="10020"/>
                  <a:pt x="364717" y="9323"/>
                </a:cubicBezTo>
                <a:cubicBezTo>
                  <a:pt x="364717" y="8626"/>
                  <a:pt x="364020" y="7319"/>
                  <a:pt x="363322" y="7319"/>
                </a:cubicBezTo>
                <a:cubicBezTo>
                  <a:pt x="362626" y="6622"/>
                  <a:pt x="361232" y="7319"/>
                  <a:pt x="359925" y="6622"/>
                </a:cubicBezTo>
                <a:cubicBezTo>
                  <a:pt x="359227" y="6622"/>
                  <a:pt x="358531" y="5925"/>
                  <a:pt x="357833" y="5315"/>
                </a:cubicBezTo>
                <a:cubicBezTo>
                  <a:pt x="357137" y="4618"/>
                  <a:pt x="357833" y="1917"/>
                  <a:pt x="357137" y="1307"/>
                </a:cubicBezTo>
                <a:cubicBezTo>
                  <a:pt x="356439" y="610"/>
                  <a:pt x="354348" y="0"/>
                  <a:pt x="354348" y="0"/>
                </a:cubicBezTo>
                <a:cubicBezTo>
                  <a:pt x="354348" y="0"/>
                  <a:pt x="324028" y="4008"/>
                  <a:pt x="314444" y="4705"/>
                </a:cubicBezTo>
                <a:cubicBezTo>
                  <a:pt x="293098" y="7406"/>
                  <a:pt x="251799" y="11501"/>
                  <a:pt x="231150" y="13505"/>
                </a:cubicBezTo>
                <a:cubicBezTo>
                  <a:pt x="210500" y="15509"/>
                  <a:pt x="168505" y="18210"/>
                  <a:pt x="147246" y="20214"/>
                </a:cubicBezTo>
                <a:cubicBezTo>
                  <a:pt x="137575" y="20911"/>
                  <a:pt x="117622" y="22914"/>
                  <a:pt x="107341" y="23612"/>
                </a:cubicBezTo>
                <a:cubicBezTo>
                  <a:pt x="97060" y="23612"/>
                  <a:pt x="77021" y="24309"/>
                  <a:pt x="66740" y="24919"/>
                </a:cubicBezTo>
                <a:cubicBezTo>
                  <a:pt x="52974" y="24919"/>
                  <a:pt x="18558" y="26225"/>
                  <a:pt x="0" y="26225"/>
                </a:cubicBezTo>
                <a:cubicBezTo>
                  <a:pt x="697" y="26922"/>
                  <a:pt x="1394" y="27532"/>
                  <a:pt x="2091" y="28229"/>
                </a:cubicBezTo>
                <a:cubicBezTo>
                  <a:pt x="3485" y="28926"/>
                  <a:pt x="4182" y="30233"/>
                  <a:pt x="4879" y="31627"/>
                </a:cubicBezTo>
                <a:cubicBezTo>
                  <a:pt x="4879" y="33631"/>
                  <a:pt x="4182" y="36332"/>
                  <a:pt x="3485" y="37029"/>
                </a:cubicBezTo>
                <a:cubicBezTo>
                  <a:pt x="2788" y="38336"/>
                  <a:pt x="1394" y="38336"/>
                  <a:pt x="697" y="39033"/>
                </a:cubicBezTo>
                <a:cubicBezTo>
                  <a:pt x="1394" y="39033"/>
                  <a:pt x="2788" y="39730"/>
                  <a:pt x="3485" y="40340"/>
                </a:cubicBezTo>
                <a:cubicBezTo>
                  <a:pt x="4879" y="41647"/>
                  <a:pt x="4879" y="43738"/>
                  <a:pt x="4879" y="45045"/>
                </a:cubicBezTo>
                <a:cubicBezTo>
                  <a:pt x="4879" y="45742"/>
                  <a:pt x="4182" y="46352"/>
                  <a:pt x="4182" y="47049"/>
                </a:cubicBezTo>
                <a:cubicBezTo>
                  <a:pt x="4182" y="47746"/>
                  <a:pt x="4182" y="47746"/>
                  <a:pt x="4879" y="48356"/>
                </a:cubicBezTo>
                <a:lnTo>
                  <a:pt x="4879" y="50360"/>
                </a:lnTo>
                <a:lnTo>
                  <a:pt x="5576" y="50360"/>
                </a:lnTo>
                <a:cubicBezTo>
                  <a:pt x="6273" y="51057"/>
                  <a:pt x="7667" y="51667"/>
                  <a:pt x="7667" y="53758"/>
                </a:cubicBezTo>
                <a:lnTo>
                  <a:pt x="7667" y="55065"/>
                </a:lnTo>
                <a:cubicBezTo>
                  <a:pt x="8364" y="55762"/>
                  <a:pt x="9061" y="56372"/>
                  <a:pt x="9759" y="56372"/>
                </a:cubicBezTo>
                <a:cubicBezTo>
                  <a:pt x="11153" y="56372"/>
                  <a:pt x="12546" y="57069"/>
                  <a:pt x="13244" y="58375"/>
                </a:cubicBezTo>
                <a:cubicBezTo>
                  <a:pt x="14638" y="59682"/>
                  <a:pt x="13940" y="61076"/>
                  <a:pt x="13940" y="61773"/>
                </a:cubicBezTo>
                <a:lnTo>
                  <a:pt x="13940" y="62471"/>
                </a:lnTo>
                <a:cubicBezTo>
                  <a:pt x="14638" y="61773"/>
                  <a:pt x="15335" y="61773"/>
                  <a:pt x="16032" y="61773"/>
                </a:cubicBezTo>
                <a:lnTo>
                  <a:pt x="17426" y="61773"/>
                </a:lnTo>
                <a:cubicBezTo>
                  <a:pt x="18820" y="62471"/>
                  <a:pt x="20214" y="63777"/>
                  <a:pt x="20824" y="65171"/>
                </a:cubicBezTo>
                <a:cubicBezTo>
                  <a:pt x="22218" y="66566"/>
                  <a:pt x="22218" y="69266"/>
                  <a:pt x="22218" y="69876"/>
                </a:cubicBezTo>
                <a:cubicBezTo>
                  <a:pt x="22218" y="70486"/>
                  <a:pt x="21521" y="71270"/>
                  <a:pt x="21521" y="71270"/>
                </a:cubicBezTo>
                <a:cubicBezTo>
                  <a:pt x="21521" y="71967"/>
                  <a:pt x="22218" y="71967"/>
                  <a:pt x="22915" y="72577"/>
                </a:cubicBezTo>
                <a:cubicBezTo>
                  <a:pt x="23612" y="73274"/>
                  <a:pt x="24309" y="73971"/>
                  <a:pt x="25006" y="74581"/>
                </a:cubicBezTo>
                <a:cubicBezTo>
                  <a:pt x="25006" y="75278"/>
                  <a:pt x="25703" y="75888"/>
                  <a:pt x="25703" y="75888"/>
                </a:cubicBezTo>
                <a:cubicBezTo>
                  <a:pt x="26400" y="76585"/>
                  <a:pt x="27097" y="76585"/>
                  <a:pt x="28491" y="77282"/>
                </a:cubicBezTo>
                <a:cubicBezTo>
                  <a:pt x="29188" y="78589"/>
                  <a:pt x="30582" y="81290"/>
                  <a:pt x="30582" y="82684"/>
                </a:cubicBezTo>
                <a:cubicBezTo>
                  <a:pt x="31279" y="84688"/>
                  <a:pt x="30582" y="86082"/>
                  <a:pt x="29885" y="87389"/>
                </a:cubicBezTo>
                <a:lnTo>
                  <a:pt x="31976" y="87389"/>
                </a:lnTo>
                <a:cubicBezTo>
                  <a:pt x="33370" y="88086"/>
                  <a:pt x="34764" y="89393"/>
                  <a:pt x="35461" y="89393"/>
                </a:cubicBezTo>
                <a:cubicBezTo>
                  <a:pt x="36158" y="90090"/>
                  <a:pt x="36158" y="91397"/>
                  <a:pt x="36855" y="92094"/>
                </a:cubicBezTo>
                <a:lnTo>
                  <a:pt x="36855" y="92791"/>
                </a:lnTo>
                <a:lnTo>
                  <a:pt x="38249" y="94098"/>
                </a:lnTo>
                <a:lnTo>
                  <a:pt x="39643" y="94098"/>
                </a:lnTo>
                <a:cubicBezTo>
                  <a:pt x="40340" y="94795"/>
                  <a:pt x="41037" y="95405"/>
                  <a:pt x="41734" y="95405"/>
                </a:cubicBezTo>
                <a:cubicBezTo>
                  <a:pt x="41734" y="96102"/>
                  <a:pt x="42431" y="96102"/>
                  <a:pt x="42431" y="96799"/>
                </a:cubicBezTo>
                <a:cubicBezTo>
                  <a:pt x="43128" y="96799"/>
                  <a:pt x="44522" y="96799"/>
                  <a:pt x="45219" y="97496"/>
                </a:cubicBezTo>
                <a:cubicBezTo>
                  <a:pt x="46613" y="98803"/>
                  <a:pt x="48007" y="100894"/>
                  <a:pt x="48007" y="101504"/>
                </a:cubicBezTo>
                <a:lnTo>
                  <a:pt x="48705" y="102201"/>
                </a:lnTo>
                <a:cubicBezTo>
                  <a:pt x="48705" y="102201"/>
                  <a:pt x="49402" y="101504"/>
                  <a:pt x="50098" y="101504"/>
                </a:cubicBezTo>
                <a:cubicBezTo>
                  <a:pt x="50796" y="101504"/>
                  <a:pt x="50796" y="101504"/>
                  <a:pt x="51492" y="102201"/>
                </a:cubicBezTo>
                <a:cubicBezTo>
                  <a:pt x="53584" y="102898"/>
                  <a:pt x="54281" y="104205"/>
                  <a:pt x="54978" y="105599"/>
                </a:cubicBezTo>
                <a:cubicBezTo>
                  <a:pt x="54978" y="106296"/>
                  <a:pt x="56372" y="106296"/>
                  <a:pt x="56372" y="106296"/>
                </a:cubicBezTo>
                <a:lnTo>
                  <a:pt x="58463" y="106296"/>
                </a:lnTo>
                <a:cubicBezTo>
                  <a:pt x="58463" y="105599"/>
                  <a:pt x="58463" y="103595"/>
                  <a:pt x="59857" y="102898"/>
                </a:cubicBezTo>
                <a:cubicBezTo>
                  <a:pt x="60554" y="102201"/>
                  <a:pt x="61251" y="101504"/>
                  <a:pt x="63342" y="101504"/>
                </a:cubicBezTo>
                <a:lnTo>
                  <a:pt x="64039" y="101504"/>
                </a:lnTo>
                <a:cubicBezTo>
                  <a:pt x="64736" y="101504"/>
                  <a:pt x="65433" y="100807"/>
                  <a:pt x="65433" y="100807"/>
                </a:cubicBezTo>
                <a:lnTo>
                  <a:pt x="70225" y="100807"/>
                </a:lnTo>
                <a:cubicBezTo>
                  <a:pt x="71619" y="101504"/>
                  <a:pt x="74320" y="103508"/>
                  <a:pt x="74320" y="105512"/>
                </a:cubicBezTo>
                <a:lnTo>
                  <a:pt x="74320" y="107515"/>
                </a:lnTo>
                <a:cubicBezTo>
                  <a:pt x="75017" y="107515"/>
                  <a:pt x="77108" y="108213"/>
                  <a:pt x="77718" y="109519"/>
                </a:cubicBezTo>
                <a:cubicBezTo>
                  <a:pt x="79112" y="110216"/>
                  <a:pt x="79809" y="112220"/>
                  <a:pt x="79809" y="113614"/>
                </a:cubicBezTo>
                <a:cubicBezTo>
                  <a:pt x="79809" y="115008"/>
                  <a:pt x="79112" y="115618"/>
                  <a:pt x="79112" y="117012"/>
                </a:cubicBezTo>
                <a:cubicBezTo>
                  <a:pt x="81203" y="117709"/>
                  <a:pt x="81900" y="121020"/>
                  <a:pt x="81900" y="121020"/>
                </a:cubicBezTo>
                <a:cubicBezTo>
                  <a:pt x="81900" y="122327"/>
                  <a:pt x="81900" y="124418"/>
                  <a:pt x="81203" y="125028"/>
                </a:cubicBezTo>
                <a:cubicBezTo>
                  <a:pt x="80506" y="126335"/>
                  <a:pt x="79112" y="128426"/>
                  <a:pt x="77108" y="129036"/>
                </a:cubicBezTo>
                <a:lnTo>
                  <a:pt x="71619" y="129036"/>
                </a:lnTo>
                <a:lnTo>
                  <a:pt x="71619" y="129733"/>
                </a:lnTo>
                <a:cubicBezTo>
                  <a:pt x="71619" y="130430"/>
                  <a:pt x="70922" y="133131"/>
                  <a:pt x="69528" y="133828"/>
                </a:cubicBezTo>
                <a:cubicBezTo>
                  <a:pt x="68831" y="134525"/>
                  <a:pt x="68134" y="134525"/>
                  <a:pt x="66740" y="134525"/>
                </a:cubicBezTo>
                <a:lnTo>
                  <a:pt x="65346" y="134525"/>
                </a:lnTo>
                <a:cubicBezTo>
                  <a:pt x="65346" y="134525"/>
                  <a:pt x="64649" y="134525"/>
                  <a:pt x="64649" y="135222"/>
                </a:cubicBezTo>
                <a:cubicBezTo>
                  <a:pt x="64649" y="135222"/>
                  <a:pt x="64649" y="135919"/>
                  <a:pt x="63952" y="136616"/>
                </a:cubicBezTo>
                <a:lnTo>
                  <a:pt x="63952" y="137313"/>
                </a:lnTo>
                <a:cubicBezTo>
                  <a:pt x="64649" y="138010"/>
                  <a:pt x="66043" y="138620"/>
                  <a:pt x="66043" y="140014"/>
                </a:cubicBezTo>
                <a:cubicBezTo>
                  <a:pt x="66740" y="142018"/>
                  <a:pt x="64649" y="145416"/>
                  <a:pt x="62645" y="146113"/>
                </a:cubicBezTo>
                <a:cubicBezTo>
                  <a:pt x="62645" y="146810"/>
                  <a:pt x="61948" y="146810"/>
                  <a:pt x="61251" y="146810"/>
                </a:cubicBezTo>
                <a:lnTo>
                  <a:pt x="59857" y="146810"/>
                </a:lnTo>
                <a:lnTo>
                  <a:pt x="60554" y="147507"/>
                </a:lnTo>
                <a:lnTo>
                  <a:pt x="61251" y="147507"/>
                </a:lnTo>
                <a:cubicBezTo>
                  <a:pt x="61251" y="148204"/>
                  <a:pt x="61948" y="148204"/>
                  <a:pt x="62645" y="148814"/>
                </a:cubicBezTo>
                <a:cubicBezTo>
                  <a:pt x="63342" y="148814"/>
                  <a:pt x="64039" y="150208"/>
                  <a:pt x="64736" y="150818"/>
                </a:cubicBezTo>
                <a:cubicBezTo>
                  <a:pt x="65433" y="151515"/>
                  <a:pt x="65433" y="152125"/>
                  <a:pt x="66130" y="152822"/>
                </a:cubicBezTo>
                <a:lnTo>
                  <a:pt x="66130" y="154129"/>
                </a:lnTo>
                <a:lnTo>
                  <a:pt x="66827" y="154129"/>
                </a:lnTo>
                <a:cubicBezTo>
                  <a:pt x="67524" y="154129"/>
                  <a:pt x="68221" y="154129"/>
                  <a:pt x="69615" y="154826"/>
                </a:cubicBezTo>
                <a:cubicBezTo>
                  <a:pt x="71009" y="155523"/>
                  <a:pt x="71706" y="156830"/>
                  <a:pt x="71706" y="158224"/>
                </a:cubicBezTo>
                <a:lnTo>
                  <a:pt x="71706" y="158921"/>
                </a:lnTo>
                <a:cubicBezTo>
                  <a:pt x="72403" y="158921"/>
                  <a:pt x="73797" y="158921"/>
                  <a:pt x="74494" y="160228"/>
                </a:cubicBezTo>
                <a:lnTo>
                  <a:pt x="75191" y="160925"/>
                </a:lnTo>
                <a:lnTo>
                  <a:pt x="77282" y="160925"/>
                </a:lnTo>
                <a:cubicBezTo>
                  <a:pt x="78677" y="160925"/>
                  <a:pt x="80070" y="161622"/>
                  <a:pt x="81377" y="162232"/>
                </a:cubicBezTo>
                <a:cubicBezTo>
                  <a:pt x="82074" y="163539"/>
                  <a:pt x="84165" y="166240"/>
                  <a:pt x="82771" y="168941"/>
                </a:cubicBezTo>
                <a:cubicBezTo>
                  <a:pt x="82074" y="170335"/>
                  <a:pt x="81377" y="170944"/>
                  <a:pt x="79983" y="171641"/>
                </a:cubicBezTo>
                <a:cubicBezTo>
                  <a:pt x="79983" y="172338"/>
                  <a:pt x="79983" y="173036"/>
                  <a:pt x="80680" y="173645"/>
                </a:cubicBezTo>
                <a:lnTo>
                  <a:pt x="80680" y="174342"/>
                </a:lnTo>
                <a:lnTo>
                  <a:pt x="81377" y="174342"/>
                </a:lnTo>
                <a:cubicBezTo>
                  <a:pt x="81377" y="174342"/>
                  <a:pt x="82074" y="174342"/>
                  <a:pt x="83468" y="175039"/>
                </a:cubicBezTo>
                <a:cubicBezTo>
                  <a:pt x="84165" y="175039"/>
                  <a:pt x="85559" y="176433"/>
                  <a:pt x="86954" y="177043"/>
                </a:cubicBezTo>
                <a:cubicBezTo>
                  <a:pt x="87651" y="178437"/>
                  <a:pt x="88348" y="180441"/>
                  <a:pt x="89044" y="181748"/>
                </a:cubicBezTo>
                <a:lnTo>
                  <a:pt x="89044" y="182445"/>
                </a:lnTo>
                <a:cubicBezTo>
                  <a:pt x="89044" y="182445"/>
                  <a:pt x="89742" y="182445"/>
                  <a:pt x="89742" y="183142"/>
                </a:cubicBezTo>
                <a:cubicBezTo>
                  <a:pt x="91136" y="183839"/>
                  <a:pt x="92530" y="185146"/>
                  <a:pt x="92530" y="185843"/>
                </a:cubicBezTo>
                <a:lnTo>
                  <a:pt x="93227" y="186540"/>
                </a:lnTo>
                <a:lnTo>
                  <a:pt x="93924" y="187237"/>
                </a:lnTo>
                <a:cubicBezTo>
                  <a:pt x="93924" y="186540"/>
                  <a:pt x="94621" y="185843"/>
                  <a:pt x="94621" y="185843"/>
                </a:cubicBezTo>
                <a:cubicBezTo>
                  <a:pt x="95318" y="185843"/>
                  <a:pt x="96712" y="184536"/>
                  <a:pt x="98716" y="184536"/>
                </a:cubicBezTo>
                <a:cubicBezTo>
                  <a:pt x="100807" y="185233"/>
                  <a:pt x="102201" y="185843"/>
                  <a:pt x="102811" y="187237"/>
                </a:cubicBezTo>
                <a:lnTo>
                  <a:pt x="103508" y="187237"/>
                </a:lnTo>
                <a:cubicBezTo>
                  <a:pt x="104205" y="186540"/>
                  <a:pt x="104902" y="186540"/>
                  <a:pt x="105599" y="186540"/>
                </a:cubicBezTo>
                <a:cubicBezTo>
                  <a:pt x="106296" y="186540"/>
                  <a:pt x="106993" y="187237"/>
                  <a:pt x="107690" y="187237"/>
                </a:cubicBezTo>
                <a:cubicBezTo>
                  <a:pt x="109084" y="187934"/>
                  <a:pt x="110478" y="189938"/>
                  <a:pt x="110478" y="191245"/>
                </a:cubicBezTo>
                <a:cubicBezTo>
                  <a:pt x="111175" y="192552"/>
                  <a:pt x="110478" y="193946"/>
                  <a:pt x="110478" y="195253"/>
                </a:cubicBezTo>
                <a:cubicBezTo>
                  <a:pt x="109781" y="195253"/>
                  <a:pt x="109781" y="195950"/>
                  <a:pt x="109084" y="196560"/>
                </a:cubicBezTo>
                <a:lnTo>
                  <a:pt x="122850" y="447749"/>
                </a:lnTo>
                <a:lnTo>
                  <a:pt x="126248" y="502465"/>
                </a:lnTo>
                <a:lnTo>
                  <a:pt x="246659" y="494362"/>
                </a:lnTo>
                <a:lnTo>
                  <a:pt x="298935" y="490354"/>
                </a:lnTo>
                <a:lnTo>
                  <a:pt x="360883" y="485649"/>
                </a:lnTo>
                <a:lnTo>
                  <a:pt x="403575" y="482948"/>
                </a:lnTo>
                <a:lnTo>
                  <a:pt x="541150" y="469444"/>
                </a:lnTo>
                <a:cubicBezTo>
                  <a:pt x="541847" y="468747"/>
                  <a:pt x="544548" y="468747"/>
                  <a:pt x="545942" y="468747"/>
                </a:cubicBezTo>
                <a:lnTo>
                  <a:pt x="547336" y="468747"/>
                </a:lnTo>
                <a:cubicBezTo>
                  <a:pt x="549427" y="469444"/>
                  <a:pt x="552128" y="470751"/>
                  <a:pt x="552825" y="472755"/>
                </a:cubicBezTo>
                <a:cubicBezTo>
                  <a:pt x="553522" y="474062"/>
                  <a:pt x="553522" y="475456"/>
                  <a:pt x="553522" y="476763"/>
                </a:cubicBezTo>
                <a:cubicBezTo>
                  <a:pt x="554219" y="477460"/>
                  <a:pt x="554219" y="478069"/>
                  <a:pt x="554916" y="478069"/>
                </a:cubicBezTo>
                <a:cubicBezTo>
                  <a:pt x="555613" y="478766"/>
                  <a:pt x="557007" y="479376"/>
                  <a:pt x="557007" y="480073"/>
                </a:cubicBezTo>
                <a:cubicBezTo>
                  <a:pt x="558401" y="480073"/>
                  <a:pt x="559795" y="480073"/>
                  <a:pt x="561102" y="480770"/>
                </a:cubicBezTo>
                <a:cubicBezTo>
                  <a:pt x="562497" y="482774"/>
                  <a:pt x="563193" y="485475"/>
                  <a:pt x="563193" y="487566"/>
                </a:cubicBezTo>
                <a:cubicBezTo>
                  <a:pt x="562497" y="488263"/>
                  <a:pt x="561799" y="489570"/>
                  <a:pt x="561102" y="490267"/>
                </a:cubicBezTo>
                <a:cubicBezTo>
                  <a:pt x="561799" y="490267"/>
                  <a:pt x="562497" y="491574"/>
                  <a:pt x="563193" y="492271"/>
                </a:cubicBezTo>
                <a:cubicBezTo>
                  <a:pt x="563193" y="492271"/>
                  <a:pt x="564587" y="496279"/>
                  <a:pt x="563193" y="498980"/>
                </a:cubicBezTo>
                <a:cubicBezTo>
                  <a:pt x="562497" y="500287"/>
                  <a:pt x="561102" y="500984"/>
                  <a:pt x="560405" y="500984"/>
                </a:cubicBezTo>
                <a:lnTo>
                  <a:pt x="559708" y="500984"/>
                </a:lnTo>
                <a:cubicBezTo>
                  <a:pt x="559708" y="501681"/>
                  <a:pt x="559011" y="501681"/>
                  <a:pt x="559011" y="501681"/>
                </a:cubicBezTo>
                <a:lnTo>
                  <a:pt x="559011" y="502378"/>
                </a:lnTo>
                <a:cubicBezTo>
                  <a:pt x="558314" y="502378"/>
                  <a:pt x="558314" y="503075"/>
                  <a:pt x="558314" y="503075"/>
                </a:cubicBezTo>
                <a:cubicBezTo>
                  <a:pt x="558314" y="504382"/>
                  <a:pt x="557617" y="505776"/>
                  <a:pt x="556920" y="506473"/>
                </a:cubicBezTo>
                <a:cubicBezTo>
                  <a:pt x="555526" y="507780"/>
                  <a:pt x="554132" y="508477"/>
                  <a:pt x="552825" y="509174"/>
                </a:cubicBezTo>
                <a:cubicBezTo>
                  <a:pt x="552825" y="509174"/>
                  <a:pt x="552128" y="509174"/>
                  <a:pt x="551431" y="509871"/>
                </a:cubicBezTo>
                <a:lnTo>
                  <a:pt x="550734" y="510568"/>
                </a:lnTo>
                <a:cubicBezTo>
                  <a:pt x="550734" y="511265"/>
                  <a:pt x="550037" y="511265"/>
                  <a:pt x="550037" y="511265"/>
                </a:cubicBezTo>
                <a:cubicBezTo>
                  <a:pt x="550037" y="511265"/>
                  <a:pt x="550037" y="511962"/>
                  <a:pt x="549340" y="511962"/>
                </a:cubicBezTo>
                <a:lnTo>
                  <a:pt x="549340" y="513966"/>
                </a:lnTo>
                <a:cubicBezTo>
                  <a:pt x="549340" y="515360"/>
                  <a:pt x="547946" y="517364"/>
                  <a:pt x="547946" y="517364"/>
                </a:cubicBezTo>
                <a:cubicBezTo>
                  <a:pt x="547249" y="518671"/>
                  <a:pt x="545855" y="519368"/>
                  <a:pt x="545158" y="520065"/>
                </a:cubicBezTo>
                <a:lnTo>
                  <a:pt x="544461" y="520762"/>
                </a:lnTo>
                <a:cubicBezTo>
                  <a:pt x="543999" y="521224"/>
                  <a:pt x="543529" y="521659"/>
                  <a:pt x="543067" y="522069"/>
                </a:cubicBezTo>
                <a:cubicBezTo>
                  <a:pt x="542370" y="522069"/>
                  <a:pt x="541673" y="522766"/>
                  <a:pt x="541673" y="522766"/>
                </a:cubicBezTo>
                <a:cubicBezTo>
                  <a:pt x="541673" y="522766"/>
                  <a:pt x="540976" y="523463"/>
                  <a:pt x="540976" y="524770"/>
                </a:cubicBezTo>
                <a:lnTo>
                  <a:pt x="540976" y="526164"/>
                </a:lnTo>
                <a:cubicBezTo>
                  <a:pt x="540279" y="526861"/>
                  <a:pt x="540279" y="528168"/>
                  <a:pt x="540279" y="528865"/>
                </a:cubicBezTo>
                <a:cubicBezTo>
                  <a:pt x="540279" y="528865"/>
                  <a:pt x="540279" y="529562"/>
                  <a:pt x="539582" y="529562"/>
                </a:cubicBezTo>
                <a:lnTo>
                  <a:pt x="600135" y="522766"/>
                </a:lnTo>
                <a:lnTo>
                  <a:pt x="600135" y="520065"/>
                </a:lnTo>
                <a:cubicBezTo>
                  <a:pt x="600135" y="519368"/>
                  <a:pt x="599439" y="517364"/>
                  <a:pt x="600135" y="516667"/>
                </a:cubicBezTo>
                <a:cubicBezTo>
                  <a:pt x="600135" y="515970"/>
                  <a:pt x="600833" y="515360"/>
                  <a:pt x="601530" y="515360"/>
                </a:cubicBezTo>
                <a:cubicBezTo>
                  <a:pt x="602924" y="513966"/>
                  <a:pt x="605625" y="513356"/>
                  <a:pt x="606322" y="512659"/>
                </a:cubicBezTo>
                <a:cubicBezTo>
                  <a:pt x="607019" y="511352"/>
                  <a:pt x="607716" y="509958"/>
                  <a:pt x="607716" y="508651"/>
                </a:cubicBezTo>
                <a:cubicBezTo>
                  <a:pt x="607716" y="507954"/>
                  <a:pt x="606322" y="505950"/>
                  <a:pt x="604928" y="505253"/>
                </a:cubicBezTo>
                <a:cubicBezTo>
                  <a:pt x="604230" y="504556"/>
                  <a:pt x="602836" y="503946"/>
                  <a:pt x="602139" y="503946"/>
                </a:cubicBezTo>
                <a:cubicBezTo>
                  <a:pt x="600745" y="503249"/>
                  <a:pt x="598044" y="503249"/>
                  <a:pt x="597348" y="502639"/>
                </a:cubicBezTo>
                <a:cubicBezTo>
                  <a:pt x="596650" y="501942"/>
                  <a:pt x="594559" y="501332"/>
                  <a:pt x="593862" y="499938"/>
                </a:cubicBezTo>
                <a:cubicBezTo>
                  <a:pt x="593862" y="499241"/>
                  <a:pt x="593862" y="497934"/>
                  <a:pt x="594559" y="497934"/>
                </a:cubicBezTo>
                <a:cubicBezTo>
                  <a:pt x="594559" y="497237"/>
                  <a:pt x="596650" y="496540"/>
                  <a:pt x="597348" y="496540"/>
                </a:cubicBezTo>
                <a:lnTo>
                  <a:pt x="600745" y="496540"/>
                </a:lnTo>
                <a:cubicBezTo>
                  <a:pt x="601443" y="497237"/>
                  <a:pt x="602836" y="497934"/>
                  <a:pt x="603534" y="498544"/>
                </a:cubicBezTo>
                <a:cubicBezTo>
                  <a:pt x="604230" y="498544"/>
                  <a:pt x="605625" y="498544"/>
                  <a:pt x="606931" y="497847"/>
                </a:cubicBezTo>
                <a:cubicBezTo>
                  <a:pt x="607629" y="497847"/>
                  <a:pt x="609023" y="496453"/>
                  <a:pt x="609720" y="495843"/>
                </a:cubicBezTo>
                <a:cubicBezTo>
                  <a:pt x="609720" y="495146"/>
                  <a:pt x="611114" y="493839"/>
                  <a:pt x="611114" y="493142"/>
                </a:cubicBezTo>
                <a:cubicBezTo>
                  <a:pt x="610417" y="491748"/>
                  <a:pt x="609023" y="491139"/>
                  <a:pt x="607716" y="491139"/>
                </a:cubicBezTo>
                <a:cubicBezTo>
                  <a:pt x="607019" y="490441"/>
                  <a:pt x="604928" y="491139"/>
                  <a:pt x="604318" y="491139"/>
                </a:cubicBezTo>
                <a:cubicBezTo>
                  <a:pt x="603621" y="490441"/>
                  <a:pt x="602227" y="490441"/>
                  <a:pt x="602227" y="489832"/>
                </a:cubicBezTo>
                <a:cubicBezTo>
                  <a:pt x="601530" y="489135"/>
                  <a:pt x="601530" y="487828"/>
                  <a:pt x="601530" y="487131"/>
                </a:cubicBezTo>
                <a:cubicBezTo>
                  <a:pt x="601530" y="486434"/>
                  <a:pt x="602924" y="485737"/>
                  <a:pt x="603621" y="485127"/>
                </a:cubicBezTo>
                <a:cubicBezTo>
                  <a:pt x="605015" y="485127"/>
                  <a:pt x="607716" y="486434"/>
                  <a:pt x="609110" y="486434"/>
                </a:cubicBezTo>
                <a:cubicBezTo>
                  <a:pt x="609110" y="485737"/>
                  <a:pt x="610504" y="485127"/>
                  <a:pt x="610504" y="484430"/>
                </a:cubicBezTo>
                <a:cubicBezTo>
                  <a:pt x="611201" y="483733"/>
                  <a:pt x="611898" y="481729"/>
                  <a:pt x="611898" y="480335"/>
                </a:cubicBezTo>
                <a:cubicBezTo>
                  <a:pt x="611898" y="479638"/>
                  <a:pt x="609807" y="478331"/>
                  <a:pt x="609110" y="477634"/>
                </a:cubicBezTo>
                <a:cubicBezTo>
                  <a:pt x="609110" y="476937"/>
                  <a:pt x="608413" y="475630"/>
                  <a:pt x="608413" y="474933"/>
                </a:cubicBezTo>
                <a:cubicBezTo>
                  <a:pt x="608413" y="474236"/>
                  <a:pt x="608413" y="473626"/>
                  <a:pt x="609110" y="472929"/>
                </a:cubicBezTo>
                <a:lnTo>
                  <a:pt x="609110" y="470228"/>
                </a:lnTo>
                <a:cubicBezTo>
                  <a:pt x="609110" y="469531"/>
                  <a:pt x="608413" y="468224"/>
                  <a:pt x="608413" y="467527"/>
                </a:cubicBezTo>
                <a:cubicBezTo>
                  <a:pt x="607716" y="466830"/>
                  <a:pt x="607019" y="465523"/>
                  <a:pt x="606322" y="464826"/>
                </a:cubicBezTo>
                <a:cubicBezTo>
                  <a:pt x="605625" y="464129"/>
                  <a:pt x="604230" y="463432"/>
                  <a:pt x="603534" y="462822"/>
                </a:cubicBezTo>
                <a:cubicBezTo>
                  <a:pt x="603534" y="462125"/>
                  <a:pt x="602836" y="460121"/>
                  <a:pt x="602836" y="459424"/>
                </a:cubicBezTo>
                <a:cubicBezTo>
                  <a:pt x="603534" y="458727"/>
                  <a:pt x="604230" y="457420"/>
                  <a:pt x="604928" y="456723"/>
                </a:cubicBezTo>
                <a:cubicBezTo>
                  <a:pt x="605625" y="456723"/>
                  <a:pt x="607019" y="456026"/>
                  <a:pt x="607019" y="456026"/>
                </a:cubicBezTo>
                <a:lnTo>
                  <a:pt x="610504" y="456026"/>
                </a:lnTo>
                <a:cubicBezTo>
                  <a:pt x="611201" y="456723"/>
                  <a:pt x="612595" y="457333"/>
                  <a:pt x="613292" y="458030"/>
                </a:cubicBezTo>
                <a:cubicBezTo>
                  <a:pt x="613292" y="458030"/>
                  <a:pt x="613989" y="459424"/>
                  <a:pt x="613989" y="460034"/>
                </a:cubicBezTo>
                <a:lnTo>
                  <a:pt x="613989" y="462735"/>
                </a:lnTo>
                <a:cubicBezTo>
                  <a:pt x="613989" y="463432"/>
                  <a:pt x="613292" y="464739"/>
                  <a:pt x="612595" y="465436"/>
                </a:cubicBezTo>
                <a:cubicBezTo>
                  <a:pt x="612595" y="465436"/>
                  <a:pt x="611898" y="466133"/>
                  <a:pt x="611898" y="466743"/>
                </a:cubicBezTo>
                <a:cubicBezTo>
                  <a:pt x="611898" y="467353"/>
                  <a:pt x="611898" y="468050"/>
                  <a:pt x="612595" y="468747"/>
                </a:cubicBezTo>
                <a:cubicBezTo>
                  <a:pt x="612595" y="469444"/>
                  <a:pt x="613292" y="470751"/>
                  <a:pt x="614686" y="471448"/>
                </a:cubicBezTo>
                <a:lnTo>
                  <a:pt x="616080" y="470751"/>
                </a:lnTo>
                <a:cubicBezTo>
                  <a:pt x="616777" y="470054"/>
                  <a:pt x="618171" y="468747"/>
                  <a:pt x="618868" y="468050"/>
                </a:cubicBezTo>
                <a:cubicBezTo>
                  <a:pt x="619565" y="468050"/>
                  <a:pt x="619565" y="466743"/>
                  <a:pt x="619565" y="466046"/>
                </a:cubicBezTo>
                <a:lnTo>
                  <a:pt x="619565" y="464739"/>
                </a:lnTo>
                <a:cubicBezTo>
                  <a:pt x="619565" y="464042"/>
                  <a:pt x="619565" y="462038"/>
                  <a:pt x="620262" y="461341"/>
                </a:cubicBezTo>
                <a:cubicBezTo>
                  <a:pt x="620262" y="459947"/>
                  <a:pt x="620959" y="457246"/>
                  <a:pt x="620959" y="455939"/>
                </a:cubicBezTo>
                <a:cubicBezTo>
                  <a:pt x="620959" y="454632"/>
                  <a:pt x="620262" y="451844"/>
                  <a:pt x="620959" y="450537"/>
                </a:cubicBezTo>
                <a:cubicBezTo>
                  <a:pt x="620959" y="449840"/>
                  <a:pt x="622353" y="448533"/>
                  <a:pt x="623050" y="448533"/>
                </a:cubicBezTo>
                <a:cubicBezTo>
                  <a:pt x="623747" y="447836"/>
                  <a:pt x="625141" y="447836"/>
                  <a:pt x="625838" y="447836"/>
                </a:cubicBezTo>
                <a:cubicBezTo>
                  <a:pt x="626535" y="447836"/>
                  <a:pt x="628626" y="449143"/>
                  <a:pt x="628626" y="449840"/>
                </a:cubicBezTo>
                <a:cubicBezTo>
                  <a:pt x="628626" y="449840"/>
                  <a:pt x="629323" y="451844"/>
                  <a:pt x="629323" y="452541"/>
                </a:cubicBezTo>
                <a:cubicBezTo>
                  <a:pt x="630717" y="453238"/>
                  <a:pt x="632721" y="455242"/>
                  <a:pt x="634115" y="455242"/>
                </a:cubicBezTo>
                <a:cubicBezTo>
                  <a:pt x="634812" y="455242"/>
                  <a:pt x="636206" y="454545"/>
                  <a:pt x="636903" y="453935"/>
                </a:cubicBezTo>
                <a:cubicBezTo>
                  <a:pt x="637601" y="453238"/>
                  <a:pt x="638297" y="451234"/>
                  <a:pt x="638297" y="449840"/>
                </a:cubicBezTo>
                <a:cubicBezTo>
                  <a:pt x="638995" y="449143"/>
                  <a:pt x="638995" y="447139"/>
                  <a:pt x="638995" y="445832"/>
                </a:cubicBezTo>
                <a:cubicBezTo>
                  <a:pt x="639691" y="445135"/>
                  <a:pt x="640388" y="443828"/>
                  <a:pt x="640388" y="443131"/>
                </a:cubicBezTo>
                <a:cubicBezTo>
                  <a:pt x="640388" y="442434"/>
                  <a:pt x="640388" y="440430"/>
                  <a:pt x="639691" y="439733"/>
                </a:cubicBezTo>
                <a:cubicBezTo>
                  <a:pt x="638995" y="439036"/>
                  <a:pt x="637601" y="439036"/>
                  <a:pt x="636903" y="438426"/>
                </a:cubicBezTo>
                <a:cubicBezTo>
                  <a:pt x="636903" y="437729"/>
                  <a:pt x="636206" y="436422"/>
                  <a:pt x="636206" y="435725"/>
                </a:cubicBezTo>
                <a:cubicBezTo>
                  <a:pt x="636206" y="435028"/>
                  <a:pt x="636903" y="433024"/>
                  <a:pt x="638297" y="432327"/>
                </a:cubicBezTo>
                <a:cubicBezTo>
                  <a:pt x="638995" y="432327"/>
                  <a:pt x="641086" y="431630"/>
                  <a:pt x="641696" y="431630"/>
                </a:cubicBezTo>
                <a:cubicBezTo>
                  <a:pt x="642305" y="431630"/>
                  <a:pt x="643090" y="432937"/>
                  <a:pt x="643787" y="432327"/>
                </a:cubicBezTo>
                <a:cubicBezTo>
                  <a:pt x="644483" y="432327"/>
                  <a:pt x="645181" y="431020"/>
                  <a:pt x="645181" y="430323"/>
                </a:cubicBezTo>
              </a:path>
            </a:pathLst>
          </a:custGeom>
          <a:solidFill>
            <a:srgbClr val="90B9FF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9" name="Freeform: Shape 48">
            <a:extLst>
              <a:ext uri="{FF2B5EF4-FFF2-40B4-BE49-F238E27FC236}">
                <a16:creationId xmlns:a16="http://schemas.microsoft.com/office/drawing/2014/main" id="{BFBF7A09-5679-4159-7DC0-56AF218C40E0}"/>
              </a:ext>
            </a:extLst>
          </p:cNvPr>
          <p:cNvSpPr/>
          <p:nvPr/>
        </p:nvSpPr>
        <p:spPr>
          <a:xfrm>
            <a:off x="3199428" y="3264781"/>
            <a:ext cx="1256390" cy="564033"/>
          </a:xfrm>
          <a:custGeom>
            <a:avLst/>
            <a:gdLst>
              <a:gd name="connsiteX0" fmla="*/ 826145 w 837819"/>
              <a:gd name="connsiteY0" fmla="*/ 183839 h 395385"/>
              <a:gd name="connsiteX1" fmla="*/ 800703 w 837819"/>
              <a:gd name="connsiteY1" fmla="*/ 55936 h 395385"/>
              <a:gd name="connsiteX2" fmla="*/ 800703 w 837819"/>
              <a:gd name="connsiteY2" fmla="*/ 55239 h 395385"/>
              <a:gd name="connsiteX3" fmla="*/ 797218 w 837819"/>
              <a:gd name="connsiteY3" fmla="*/ 0 h 395385"/>
              <a:gd name="connsiteX4" fmla="*/ 669838 w 837819"/>
              <a:gd name="connsiteY4" fmla="*/ 6099 h 395385"/>
              <a:gd name="connsiteX5" fmla="*/ 556223 w 837819"/>
              <a:gd name="connsiteY5" fmla="*/ 10804 h 395385"/>
              <a:gd name="connsiteX6" fmla="*/ 441302 w 837819"/>
              <a:gd name="connsiteY6" fmla="*/ 12808 h 395385"/>
              <a:gd name="connsiteX7" fmla="*/ 276108 w 837819"/>
              <a:gd name="connsiteY7" fmla="*/ 13505 h 395385"/>
              <a:gd name="connsiteX8" fmla="*/ 92965 w 837819"/>
              <a:gd name="connsiteY8" fmla="*/ 12808 h 395385"/>
              <a:gd name="connsiteX9" fmla="*/ 89480 w 837819"/>
              <a:gd name="connsiteY9" fmla="*/ 12808 h 395385"/>
              <a:gd name="connsiteX10" fmla="*/ 2091 w 837819"/>
              <a:gd name="connsiteY10" fmla="*/ 9410 h 395385"/>
              <a:gd name="connsiteX11" fmla="*/ 0 w 837819"/>
              <a:gd name="connsiteY11" fmla="*/ 64649 h 395385"/>
              <a:gd name="connsiteX12" fmla="*/ 284298 w 837819"/>
              <a:gd name="connsiteY12" fmla="*/ 69354 h 395385"/>
              <a:gd name="connsiteX13" fmla="*/ 284298 w 837819"/>
              <a:gd name="connsiteY13" fmla="*/ 298935 h 395385"/>
              <a:gd name="connsiteX14" fmla="*/ 286389 w 837819"/>
              <a:gd name="connsiteY14" fmla="*/ 298935 h 395385"/>
              <a:gd name="connsiteX15" fmla="*/ 288480 w 837819"/>
              <a:gd name="connsiteY15" fmla="*/ 297628 h 395385"/>
              <a:gd name="connsiteX16" fmla="*/ 289874 w 837819"/>
              <a:gd name="connsiteY16" fmla="*/ 296931 h 395385"/>
              <a:gd name="connsiteX17" fmla="*/ 292662 w 837819"/>
              <a:gd name="connsiteY17" fmla="*/ 298238 h 395385"/>
              <a:gd name="connsiteX18" fmla="*/ 294753 w 837819"/>
              <a:gd name="connsiteY18" fmla="*/ 298935 h 395385"/>
              <a:gd name="connsiteX19" fmla="*/ 296147 w 837819"/>
              <a:gd name="connsiteY19" fmla="*/ 300939 h 395385"/>
              <a:gd name="connsiteX20" fmla="*/ 297541 w 837819"/>
              <a:gd name="connsiteY20" fmla="*/ 303640 h 395385"/>
              <a:gd name="connsiteX21" fmla="*/ 300329 w 837819"/>
              <a:gd name="connsiteY21" fmla="*/ 305644 h 395385"/>
              <a:gd name="connsiteX22" fmla="*/ 302420 w 837819"/>
              <a:gd name="connsiteY22" fmla="*/ 308345 h 395385"/>
              <a:gd name="connsiteX23" fmla="*/ 304511 w 837819"/>
              <a:gd name="connsiteY23" fmla="*/ 311046 h 395385"/>
              <a:gd name="connsiteX24" fmla="*/ 307299 w 837819"/>
              <a:gd name="connsiteY24" fmla="*/ 313050 h 395385"/>
              <a:gd name="connsiteX25" fmla="*/ 310784 w 837819"/>
              <a:gd name="connsiteY25" fmla="*/ 315751 h 395385"/>
              <a:gd name="connsiteX26" fmla="*/ 313572 w 837819"/>
              <a:gd name="connsiteY26" fmla="*/ 318452 h 395385"/>
              <a:gd name="connsiteX27" fmla="*/ 314966 w 837819"/>
              <a:gd name="connsiteY27" fmla="*/ 320456 h 395385"/>
              <a:gd name="connsiteX28" fmla="*/ 317057 w 837819"/>
              <a:gd name="connsiteY28" fmla="*/ 321153 h 395385"/>
              <a:gd name="connsiteX29" fmla="*/ 319149 w 837819"/>
              <a:gd name="connsiteY29" fmla="*/ 320456 h 395385"/>
              <a:gd name="connsiteX30" fmla="*/ 322634 w 837819"/>
              <a:gd name="connsiteY30" fmla="*/ 321153 h 395385"/>
              <a:gd name="connsiteX31" fmla="*/ 324725 w 837819"/>
              <a:gd name="connsiteY31" fmla="*/ 319846 h 395385"/>
              <a:gd name="connsiteX32" fmla="*/ 326119 w 837819"/>
              <a:gd name="connsiteY32" fmla="*/ 317842 h 395385"/>
              <a:gd name="connsiteX33" fmla="*/ 326816 w 837819"/>
              <a:gd name="connsiteY33" fmla="*/ 315838 h 395385"/>
              <a:gd name="connsiteX34" fmla="*/ 329604 w 837819"/>
              <a:gd name="connsiteY34" fmla="*/ 315838 h 395385"/>
              <a:gd name="connsiteX35" fmla="*/ 330998 w 837819"/>
              <a:gd name="connsiteY35" fmla="*/ 317145 h 395385"/>
              <a:gd name="connsiteX36" fmla="*/ 332392 w 837819"/>
              <a:gd name="connsiteY36" fmla="*/ 315838 h 395385"/>
              <a:gd name="connsiteX37" fmla="*/ 334483 w 837819"/>
              <a:gd name="connsiteY37" fmla="*/ 316535 h 395385"/>
              <a:gd name="connsiteX38" fmla="*/ 335180 w 837819"/>
              <a:gd name="connsiteY38" fmla="*/ 317842 h 395385"/>
              <a:gd name="connsiteX39" fmla="*/ 337271 w 837819"/>
              <a:gd name="connsiteY39" fmla="*/ 318539 h 395385"/>
              <a:gd name="connsiteX40" fmla="*/ 340059 w 837819"/>
              <a:gd name="connsiteY40" fmla="*/ 319846 h 395385"/>
              <a:gd name="connsiteX41" fmla="*/ 342150 w 837819"/>
              <a:gd name="connsiteY41" fmla="*/ 320543 h 395385"/>
              <a:gd name="connsiteX42" fmla="*/ 344242 w 837819"/>
              <a:gd name="connsiteY42" fmla="*/ 319149 h 395385"/>
              <a:gd name="connsiteX43" fmla="*/ 344938 w 837819"/>
              <a:gd name="connsiteY43" fmla="*/ 317145 h 395385"/>
              <a:gd name="connsiteX44" fmla="*/ 344242 w 837819"/>
              <a:gd name="connsiteY44" fmla="*/ 313747 h 395385"/>
              <a:gd name="connsiteX45" fmla="*/ 344938 w 837819"/>
              <a:gd name="connsiteY45" fmla="*/ 311743 h 395385"/>
              <a:gd name="connsiteX46" fmla="*/ 348423 w 837819"/>
              <a:gd name="connsiteY46" fmla="*/ 310436 h 395385"/>
              <a:gd name="connsiteX47" fmla="*/ 349818 w 837819"/>
              <a:gd name="connsiteY47" fmla="*/ 312440 h 395385"/>
              <a:gd name="connsiteX48" fmla="*/ 351212 w 837819"/>
              <a:gd name="connsiteY48" fmla="*/ 315141 h 395385"/>
              <a:gd name="connsiteX49" fmla="*/ 352606 w 837819"/>
              <a:gd name="connsiteY49" fmla="*/ 317145 h 395385"/>
              <a:gd name="connsiteX50" fmla="*/ 354697 w 837819"/>
              <a:gd name="connsiteY50" fmla="*/ 315838 h 395385"/>
              <a:gd name="connsiteX51" fmla="*/ 356788 w 837819"/>
              <a:gd name="connsiteY51" fmla="*/ 315838 h 395385"/>
              <a:gd name="connsiteX52" fmla="*/ 358182 w 837819"/>
              <a:gd name="connsiteY52" fmla="*/ 317145 h 395385"/>
              <a:gd name="connsiteX53" fmla="*/ 358182 w 837819"/>
              <a:gd name="connsiteY53" fmla="*/ 319846 h 395385"/>
              <a:gd name="connsiteX54" fmla="*/ 359576 w 837819"/>
              <a:gd name="connsiteY54" fmla="*/ 321153 h 395385"/>
              <a:gd name="connsiteX55" fmla="*/ 360970 w 837819"/>
              <a:gd name="connsiteY55" fmla="*/ 323854 h 395385"/>
              <a:gd name="connsiteX56" fmla="*/ 363061 w 837819"/>
              <a:gd name="connsiteY56" fmla="*/ 325160 h 395385"/>
              <a:gd name="connsiteX57" fmla="*/ 363061 w 837819"/>
              <a:gd name="connsiteY57" fmla="*/ 328558 h 395385"/>
              <a:gd name="connsiteX58" fmla="*/ 363758 w 837819"/>
              <a:gd name="connsiteY58" fmla="*/ 331259 h 395385"/>
              <a:gd name="connsiteX59" fmla="*/ 365152 w 837819"/>
              <a:gd name="connsiteY59" fmla="*/ 333263 h 395385"/>
              <a:gd name="connsiteX60" fmla="*/ 365152 w 837819"/>
              <a:gd name="connsiteY60" fmla="*/ 337271 h 395385"/>
              <a:gd name="connsiteX61" fmla="*/ 368550 w 837819"/>
              <a:gd name="connsiteY61" fmla="*/ 339275 h 395385"/>
              <a:gd name="connsiteX62" fmla="*/ 371338 w 837819"/>
              <a:gd name="connsiteY62" fmla="*/ 339275 h 395385"/>
              <a:gd name="connsiteX63" fmla="*/ 372732 w 837819"/>
              <a:gd name="connsiteY63" fmla="*/ 340669 h 395385"/>
              <a:gd name="connsiteX64" fmla="*/ 376217 w 837819"/>
              <a:gd name="connsiteY64" fmla="*/ 339275 h 395385"/>
              <a:gd name="connsiteX65" fmla="*/ 379615 w 837819"/>
              <a:gd name="connsiteY65" fmla="*/ 341279 h 395385"/>
              <a:gd name="connsiteX66" fmla="*/ 383013 w 837819"/>
              <a:gd name="connsiteY66" fmla="*/ 339972 h 395385"/>
              <a:gd name="connsiteX67" fmla="*/ 385104 w 837819"/>
              <a:gd name="connsiteY67" fmla="*/ 338665 h 395385"/>
              <a:gd name="connsiteX68" fmla="*/ 388589 w 837819"/>
              <a:gd name="connsiteY68" fmla="*/ 339362 h 395385"/>
              <a:gd name="connsiteX69" fmla="*/ 391987 w 837819"/>
              <a:gd name="connsiteY69" fmla="*/ 342063 h 395385"/>
              <a:gd name="connsiteX70" fmla="*/ 394775 w 837819"/>
              <a:gd name="connsiteY70" fmla="*/ 343370 h 395385"/>
              <a:gd name="connsiteX71" fmla="*/ 397564 w 837819"/>
              <a:gd name="connsiteY71" fmla="*/ 344677 h 395385"/>
              <a:gd name="connsiteX72" fmla="*/ 398958 w 837819"/>
              <a:gd name="connsiteY72" fmla="*/ 345984 h 395385"/>
              <a:gd name="connsiteX73" fmla="*/ 401049 w 837819"/>
              <a:gd name="connsiteY73" fmla="*/ 344677 h 395385"/>
              <a:gd name="connsiteX74" fmla="*/ 403837 w 837819"/>
              <a:gd name="connsiteY74" fmla="*/ 344677 h 395385"/>
              <a:gd name="connsiteX75" fmla="*/ 407322 w 837819"/>
              <a:gd name="connsiteY75" fmla="*/ 348075 h 395385"/>
              <a:gd name="connsiteX76" fmla="*/ 410110 w 837819"/>
              <a:gd name="connsiteY76" fmla="*/ 349382 h 395385"/>
              <a:gd name="connsiteX77" fmla="*/ 412201 w 837819"/>
              <a:gd name="connsiteY77" fmla="*/ 348685 h 395385"/>
              <a:gd name="connsiteX78" fmla="*/ 416296 w 837819"/>
              <a:gd name="connsiteY78" fmla="*/ 347988 h 395385"/>
              <a:gd name="connsiteX79" fmla="*/ 417690 w 837819"/>
              <a:gd name="connsiteY79" fmla="*/ 345984 h 395385"/>
              <a:gd name="connsiteX80" fmla="*/ 419781 w 837819"/>
              <a:gd name="connsiteY80" fmla="*/ 343980 h 395385"/>
              <a:gd name="connsiteX81" fmla="*/ 422569 w 837819"/>
              <a:gd name="connsiteY81" fmla="*/ 344677 h 395385"/>
              <a:gd name="connsiteX82" fmla="*/ 425357 w 837819"/>
              <a:gd name="connsiteY82" fmla="*/ 344677 h 395385"/>
              <a:gd name="connsiteX83" fmla="*/ 427448 w 837819"/>
              <a:gd name="connsiteY83" fmla="*/ 346681 h 395385"/>
              <a:gd name="connsiteX84" fmla="*/ 429539 w 837819"/>
              <a:gd name="connsiteY84" fmla="*/ 350079 h 395385"/>
              <a:gd name="connsiteX85" fmla="*/ 432327 w 837819"/>
              <a:gd name="connsiteY85" fmla="*/ 353477 h 395385"/>
              <a:gd name="connsiteX86" fmla="*/ 435116 w 837819"/>
              <a:gd name="connsiteY86" fmla="*/ 356178 h 395385"/>
              <a:gd name="connsiteX87" fmla="*/ 437904 w 837819"/>
              <a:gd name="connsiteY87" fmla="*/ 356178 h 395385"/>
              <a:gd name="connsiteX88" fmla="*/ 439298 w 837819"/>
              <a:gd name="connsiteY88" fmla="*/ 355481 h 395385"/>
              <a:gd name="connsiteX89" fmla="*/ 440692 w 837819"/>
              <a:gd name="connsiteY89" fmla="*/ 353477 h 395385"/>
              <a:gd name="connsiteX90" fmla="*/ 444090 w 837819"/>
              <a:gd name="connsiteY90" fmla="*/ 352780 h 395385"/>
              <a:gd name="connsiteX91" fmla="*/ 444787 w 837819"/>
              <a:gd name="connsiteY91" fmla="*/ 349382 h 395385"/>
              <a:gd name="connsiteX92" fmla="*/ 444787 w 837819"/>
              <a:gd name="connsiteY92" fmla="*/ 347378 h 395385"/>
              <a:gd name="connsiteX93" fmla="*/ 446878 w 837819"/>
              <a:gd name="connsiteY93" fmla="*/ 346071 h 395385"/>
              <a:gd name="connsiteX94" fmla="*/ 448969 w 837819"/>
              <a:gd name="connsiteY94" fmla="*/ 345374 h 395385"/>
              <a:gd name="connsiteX95" fmla="*/ 452367 w 837819"/>
              <a:gd name="connsiteY95" fmla="*/ 346071 h 395385"/>
              <a:gd name="connsiteX96" fmla="*/ 454458 w 837819"/>
              <a:gd name="connsiteY96" fmla="*/ 348075 h 395385"/>
              <a:gd name="connsiteX97" fmla="*/ 457943 w 837819"/>
              <a:gd name="connsiteY97" fmla="*/ 348075 h 395385"/>
              <a:gd name="connsiteX98" fmla="*/ 461341 w 837819"/>
              <a:gd name="connsiteY98" fmla="*/ 348075 h 395385"/>
              <a:gd name="connsiteX99" fmla="*/ 463432 w 837819"/>
              <a:gd name="connsiteY99" fmla="*/ 349382 h 395385"/>
              <a:gd name="connsiteX100" fmla="*/ 465523 w 837819"/>
              <a:gd name="connsiteY100" fmla="*/ 350079 h 395385"/>
              <a:gd name="connsiteX101" fmla="*/ 468311 w 837819"/>
              <a:gd name="connsiteY101" fmla="*/ 349382 h 395385"/>
              <a:gd name="connsiteX102" fmla="*/ 469705 w 837819"/>
              <a:gd name="connsiteY102" fmla="*/ 348075 h 395385"/>
              <a:gd name="connsiteX103" fmla="*/ 470402 w 837819"/>
              <a:gd name="connsiteY103" fmla="*/ 345374 h 395385"/>
              <a:gd name="connsiteX104" fmla="*/ 472493 w 837819"/>
              <a:gd name="connsiteY104" fmla="*/ 345374 h 395385"/>
              <a:gd name="connsiteX105" fmla="*/ 474584 w 837819"/>
              <a:gd name="connsiteY105" fmla="*/ 347378 h 395385"/>
              <a:gd name="connsiteX106" fmla="*/ 474584 w 837819"/>
              <a:gd name="connsiteY106" fmla="*/ 350079 h 395385"/>
              <a:gd name="connsiteX107" fmla="*/ 473190 w 837819"/>
              <a:gd name="connsiteY107" fmla="*/ 352083 h 395385"/>
              <a:gd name="connsiteX108" fmla="*/ 472493 w 837819"/>
              <a:gd name="connsiteY108" fmla="*/ 354784 h 395385"/>
              <a:gd name="connsiteX109" fmla="*/ 473190 w 837819"/>
              <a:gd name="connsiteY109" fmla="*/ 356091 h 395385"/>
              <a:gd name="connsiteX110" fmla="*/ 473887 w 837819"/>
              <a:gd name="connsiteY110" fmla="*/ 360099 h 395385"/>
              <a:gd name="connsiteX111" fmla="*/ 476675 w 837819"/>
              <a:gd name="connsiteY111" fmla="*/ 362800 h 395385"/>
              <a:gd name="connsiteX112" fmla="*/ 479464 w 837819"/>
              <a:gd name="connsiteY112" fmla="*/ 364107 h 395385"/>
              <a:gd name="connsiteX113" fmla="*/ 482949 w 837819"/>
              <a:gd name="connsiteY113" fmla="*/ 364107 h 395385"/>
              <a:gd name="connsiteX114" fmla="*/ 484343 w 837819"/>
              <a:gd name="connsiteY114" fmla="*/ 362800 h 395385"/>
              <a:gd name="connsiteX115" fmla="*/ 487828 w 837819"/>
              <a:gd name="connsiteY115" fmla="*/ 362800 h 395385"/>
              <a:gd name="connsiteX116" fmla="*/ 489222 w 837819"/>
              <a:gd name="connsiteY116" fmla="*/ 364804 h 395385"/>
              <a:gd name="connsiteX117" fmla="*/ 489222 w 837819"/>
              <a:gd name="connsiteY117" fmla="*/ 367505 h 395385"/>
              <a:gd name="connsiteX118" fmla="*/ 488525 w 837819"/>
              <a:gd name="connsiteY118" fmla="*/ 369508 h 395385"/>
              <a:gd name="connsiteX119" fmla="*/ 489919 w 837819"/>
              <a:gd name="connsiteY119" fmla="*/ 370815 h 395385"/>
              <a:gd name="connsiteX120" fmla="*/ 489222 w 837819"/>
              <a:gd name="connsiteY120" fmla="*/ 373516 h 395385"/>
              <a:gd name="connsiteX121" fmla="*/ 487131 w 837819"/>
              <a:gd name="connsiteY121" fmla="*/ 374213 h 395385"/>
              <a:gd name="connsiteX122" fmla="*/ 487828 w 837819"/>
              <a:gd name="connsiteY122" fmla="*/ 376914 h 395385"/>
              <a:gd name="connsiteX123" fmla="*/ 489919 w 837819"/>
              <a:gd name="connsiteY123" fmla="*/ 377611 h 395385"/>
              <a:gd name="connsiteX124" fmla="*/ 492010 w 837819"/>
              <a:gd name="connsiteY124" fmla="*/ 376217 h 395385"/>
              <a:gd name="connsiteX125" fmla="*/ 494101 w 837819"/>
              <a:gd name="connsiteY125" fmla="*/ 377611 h 395385"/>
              <a:gd name="connsiteX126" fmla="*/ 496889 w 837819"/>
              <a:gd name="connsiteY126" fmla="*/ 379615 h 395385"/>
              <a:gd name="connsiteX127" fmla="*/ 499677 w 837819"/>
              <a:gd name="connsiteY127" fmla="*/ 380312 h 395385"/>
              <a:gd name="connsiteX128" fmla="*/ 502465 w 837819"/>
              <a:gd name="connsiteY128" fmla="*/ 378308 h 395385"/>
              <a:gd name="connsiteX129" fmla="*/ 504556 w 837819"/>
              <a:gd name="connsiteY129" fmla="*/ 376304 h 395385"/>
              <a:gd name="connsiteX130" fmla="*/ 505950 w 837819"/>
              <a:gd name="connsiteY130" fmla="*/ 375607 h 395385"/>
              <a:gd name="connsiteX131" fmla="*/ 507345 w 837819"/>
              <a:gd name="connsiteY131" fmla="*/ 373603 h 395385"/>
              <a:gd name="connsiteX132" fmla="*/ 508738 w 837819"/>
              <a:gd name="connsiteY132" fmla="*/ 371600 h 395385"/>
              <a:gd name="connsiteX133" fmla="*/ 510132 w 837819"/>
              <a:gd name="connsiteY133" fmla="*/ 369596 h 395385"/>
              <a:gd name="connsiteX134" fmla="*/ 512224 w 837819"/>
              <a:gd name="connsiteY134" fmla="*/ 368899 h 395385"/>
              <a:gd name="connsiteX135" fmla="*/ 514315 w 837819"/>
              <a:gd name="connsiteY135" fmla="*/ 366895 h 395385"/>
              <a:gd name="connsiteX136" fmla="*/ 515709 w 837819"/>
              <a:gd name="connsiteY136" fmla="*/ 364891 h 395385"/>
              <a:gd name="connsiteX137" fmla="*/ 518497 w 837819"/>
              <a:gd name="connsiteY137" fmla="*/ 363584 h 395385"/>
              <a:gd name="connsiteX138" fmla="*/ 519891 w 837819"/>
              <a:gd name="connsiteY138" fmla="*/ 364281 h 395385"/>
              <a:gd name="connsiteX139" fmla="*/ 522679 w 837819"/>
              <a:gd name="connsiteY139" fmla="*/ 364978 h 395385"/>
              <a:gd name="connsiteX140" fmla="*/ 524770 w 837819"/>
              <a:gd name="connsiteY140" fmla="*/ 366982 h 395385"/>
              <a:gd name="connsiteX141" fmla="*/ 525467 w 837819"/>
              <a:gd name="connsiteY141" fmla="*/ 369683 h 395385"/>
              <a:gd name="connsiteX142" fmla="*/ 524770 w 837819"/>
              <a:gd name="connsiteY142" fmla="*/ 373081 h 395385"/>
              <a:gd name="connsiteX143" fmla="*/ 527558 w 837819"/>
              <a:gd name="connsiteY143" fmla="*/ 374388 h 395385"/>
              <a:gd name="connsiteX144" fmla="*/ 529649 w 837819"/>
              <a:gd name="connsiteY144" fmla="*/ 374388 h 395385"/>
              <a:gd name="connsiteX145" fmla="*/ 531043 w 837819"/>
              <a:gd name="connsiteY145" fmla="*/ 373081 h 395385"/>
              <a:gd name="connsiteX146" fmla="*/ 533134 w 837819"/>
              <a:gd name="connsiteY146" fmla="*/ 371077 h 395385"/>
              <a:gd name="connsiteX147" fmla="*/ 537229 w 837819"/>
              <a:gd name="connsiteY147" fmla="*/ 371774 h 395385"/>
              <a:gd name="connsiteX148" fmla="*/ 540017 w 837819"/>
              <a:gd name="connsiteY148" fmla="*/ 373778 h 395385"/>
              <a:gd name="connsiteX149" fmla="*/ 540017 w 837819"/>
              <a:gd name="connsiteY149" fmla="*/ 376479 h 395385"/>
              <a:gd name="connsiteX150" fmla="*/ 539320 w 837819"/>
              <a:gd name="connsiteY150" fmla="*/ 378483 h 395385"/>
              <a:gd name="connsiteX151" fmla="*/ 539320 w 837819"/>
              <a:gd name="connsiteY151" fmla="*/ 381183 h 395385"/>
              <a:gd name="connsiteX152" fmla="*/ 540714 w 837819"/>
              <a:gd name="connsiteY152" fmla="*/ 381881 h 395385"/>
              <a:gd name="connsiteX153" fmla="*/ 542108 w 837819"/>
              <a:gd name="connsiteY153" fmla="*/ 383188 h 395385"/>
              <a:gd name="connsiteX154" fmla="*/ 545506 w 837819"/>
              <a:gd name="connsiteY154" fmla="*/ 383885 h 395385"/>
              <a:gd name="connsiteX155" fmla="*/ 548294 w 837819"/>
              <a:gd name="connsiteY155" fmla="*/ 382578 h 395385"/>
              <a:gd name="connsiteX156" fmla="*/ 549688 w 837819"/>
              <a:gd name="connsiteY156" fmla="*/ 378570 h 395385"/>
              <a:gd name="connsiteX157" fmla="*/ 551779 w 837819"/>
              <a:gd name="connsiteY157" fmla="*/ 376566 h 395385"/>
              <a:gd name="connsiteX158" fmla="*/ 553871 w 837819"/>
              <a:gd name="connsiteY158" fmla="*/ 375869 h 395385"/>
              <a:gd name="connsiteX159" fmla="*/ 556659 w 837819"/>
              <a:gd name="connsiteY159" fmla="*/ 377176 h 395385"/>
              <a:gd name="connsiteX160" fmla="*/ 559447 w 837819"/>
              <a:gd name="connsiteY160" fmla="*/ 377176 h 395385"/>
              <a:gd name="connsiteX161" fmla="*/ 560144 w 837819"/>
              <a:gd name="connsiteY161" fmla="*/ 374475 h 395385"/>
              <a:gd name="connsiteX162" fmla="*/ 560144 w 837819"/>
              <a:gd name="connsiteY162" fmla="*/ 373168 h 395385"/>
              <a:gd name="connsiteX163" fmla="*/ 560841 w 837819"/>
              <a:gd name="connsiteY163" fmla="*/ 371861 h 395385"/>
              <a:gd name="connsiteX164" fmla="*/ 563629 w 837819"/>
              <a:gd name="connsiteY164" fmla="*/ 371164 h 395385"/>
              <a:gd name="connsiteX165" fmla="*/ 566417 w 837819"/>
              <a:gd name="connsiteY165" fmla="*/ 373168 h 395385"/>
              <a:gd name="connsiteX166" fmla="*/ 567114 w 837819"/>
              <a:gd name="connsiteY166" fmla="*/ 375172 h 395385"/>
              <a:gd name="connsiteX167" fmla="*/ 568508 w 837819"/>
              <a:gd name="connsiteY167" fmla="*/ 377176 h 395385"/>
              <a:gd name="connsiteX168" fmla="*/ 568508 w 837819"/>
              <a:gd name="connsiteY168" fmla="*/ 379877 h 395385"/>
              <a:gd name="connsiteX169" fmla="*/ 567114 w 837819"/>
              <a:gd name="connsiteY169" fmla="*/ 381183 h 395385"/>
              <a:gd name="connsiteX170" fmla="*/ 565023 w 837819"/>
              <a:gd name="connsiteY170" fmla="*/ 381881 h 395385"/>
              <a:gd name="connsiteX171" fmla="*/ 564326 w 837819"/>
              <a:gd name="connsiteY171" fmla="*/ 383885 h 395385"/>
              <a:gd name="connsiteX172" fmla="*/ 565720 w 837819"/>
              <a:gd name="connsiteY172" fmla="*/ 386585 h 395385"/>
              <a:gd name="connsiteX173" fmla="*/ 567811 w 837819"/>
              <a:gd name="connsiteY173" fmla="*/ 389286 h 395385"/>
              <a:gd name="connsiteX174" fmla="*/ 569205 w 837819"/>
              <a:gd name="connsiteY174" fmla="*/ 392684 h 395385"/>
              <a:gd name="connsiteX175" fmla="*/ 571296 w 837819"/>
              <a:gd name="connsiteY175" fmla="*/ 394688 h 395385"/>
              <a:gd name="connsiteX176" fmla="*/ 574694 w 837819"/>
              <a:gd name="connsiteY176" fmla="*/ 393991 h 395385"/>
              <a:gd name="connsiteX177" fmla="*/ 576785 w 837819"/>
              <a:gd name="connsiteY177" fmla="*/ 391290 h 395385"/>
              <a:gd name="connsiteX178" fmla="*/ 576785 w 837819"/>
              <a:gd name="connsiteY178" fmla="*/ 387283 h 395385"/>
              <a:gd name="connsiteX179" fmla="*/ 575391 w 837819"/>
              <a:gd name="connsiteY179" fmla="*/ 385976 h 395385"/>
              <a:gd name="connsiteX180" fmla="*/ 575391 w 837819"/>
              <a:gd name="connsiteY180" fmla="*/ 383972 h 395385"/>
              <a:gd name="connsiteX181" fmla="*/ 577482 w 837819"/>
              <a:gd name="connsiteY181" fmla="*/ 383275 h 395385"/>
              <a:gd name="connsiteX182" fmla="*/ 580270 w 837819"/>
              <a:gd name="connsiteY182" fmla="*/ 382578 h 395385"/>
              <a:gd name="connsiteX183" fmla="*/ 580270 w 837819"/>
              <a:gd name="connsiteY183" fmla="*/ 379180 h 395385"/>
              <a:gd name="connsiteX184" fmla="*/ 582361 w 837819"/>
              <a:gd name="connsiteY184" fmla="*/ 378483 h 395385"/>
              <a:gd name="connsiteX185" fmla="*/ 584452 w 837819"/>
              <a:gd name="connsiteY185" fmla="*/ 375782 h 395385"/>
              <a:gd name="connsiteX186" fmla="*/ 586544 w 837819"/>
              <a:gd name="connsiteY186" fmla="*/ 373081 h 395385"/>
              <a:gd name="connsiteX187" fmla="*/ 586544 w 837819"/>
              <a:gd name="connsiteY187" fmla="*/ 371774 h 395385"/>
              <a:gd name="connsiteX188" fmla="*/ 585846 w 837819"/>
              <a:gd name="connsiteY188" fmla="*/ 369073 h 395385"/>
              <a:gd name="connsiteX189" fmla="*/ 585846 w 837819"/>
              <a:gd name="connsiteY189" fmla="*/ 367069 h 395385"/>
              <a:gd name="connsiteX190" fmla="*/ 587240 w 837819"/>
              <a:gd name="connsiteY190" fmla="*/ 366372 h 395385"/>
              <a:gd name="connsiteX191" fmla="*/ 588635 w 837819"/>
              <a:gd name="connsiteY191" fmla="*/ 367766 h 395385"/>
              <a:gd name="connsiteX192" fmla="*/ 590029 w 837819"/>
              <a:gd name="connsiteY192" fmla="*/ 367069 h 395385"/>
              <a:gd name="connsiteX193" fmla="*/ 591423 w 837819"/>
              <a:gd name="connsiteY193" fmla="*/ 365065 h 395385"/>
              <a:gd name="connsiteX194" fmla="*/ 594211 w 837819"/>
              <a:gd name="connsiteY194" fmla="*/ 365762 h 395385"/>
              <a:gd name="connsiteX195" fmla="*/ 595605 w 837819"/>
              <a:gd name="connsiteY195" fmla="*/ 368463 h 395385"/>
              <a:gd name="connsiteX196" fmla="*/ 594908 w 837819"/>
              <a:gd name="connsiteY196" fmla="*/ 371861 h 395385"/>
              <a:gd name="connsiteX197" fmla="*/ 596302 w 837819"/>
              <a:gd name="connsiteY197" fmla="*/ 375259 h 395385"/>
              <a:gd name="connsiteX198" fmla="*/ 597696 w 837819"/>
              <a:gd name="connsiteY198" fmla="*/ 377263 h 395385"/>
              <a:gd name="connsiteX199" fmla="*/ 599787 w 837819"/>
              <a:gd name="connsiteY199" fmla="*/ 377960 h 395385"/>
              <a:gd name="connsiteX200" fmla="*/ 601181 w 837819"/>
              <a:gd name="connsiteY200" fmla="*/ 377263 h 395385"/>
              <a:gd name="connsiteX201" fmla="*/ 601181 w 837819"/>
              <a:gd name="connsiteY201" fmla="*/ 374562 h 395385"/>
              <a:gd name="connsiteX202" fmla="*/ 605276 w 837819"/>
              <a:gd name="connsiteY202" fmla="*/ 374562 h 395385"/>
              <a:gd name="connsiteX203" fmla="*/ 606670 w 837819"/>
              <a:gd name="connsiteY203" fmla="*/ 376566 h 395385"/>
              <a:gd name="connsiteX204" fmla="*/ 608064 w 837819"/>
              <a:gd name="connsiteY204" fmla="*/ 379267 h 395385"/>
              <a:gd name="connsiteX205" fmla="*/ 609458 w 837819"/>
              <a:gd name="connsiteY205" fmla="*/ 380574 h 395385"/>
              <a:gd name="connsiteX206" fmla="*/ 612856 w 837819"/>
              <a:gd name="connsiteY206" fmla="*/ 379877 h 395385"/>
              <a:gd name="connsiteX207" fmla="*/ 615644 w 837819"/>
              <a:gd name="connsiteY207" fmla="*/ 377873 h 395385"/>
              <a:gd name="connsiteX208" fmla="*/ 616341 w 837819"/>
              <a:gd name="connsiteY208" fmla="*/ 375172 h 395385"/>
              <a:gd name="connsiteX209" fmla="*/ 616341 w 837819"/>
              <a:gd name="connsiteY209" fmla="*/ 371164 h 395385"/>
              <a:gd name="connsiteX210" fmla="*/ 617735 w 837819"/>
              <a:gd name="connsiteY210" fmla="*/ 369857 h 395385"/>
              <a:gd name="connsiteX211" fmla="*/ 619826 w 837819"/>
              <a:gd name="connsiteY211" fmla="*/ 370554 h 395385"/>
              <a:gd name="connsiteX212" fmla="*/ 621220 w 837819"/>
              <a:gd name="connsiteY212" fmla="*/ 371861 h 395385"/>
              <a:gd name="connsiteX213" fmla="*/ 623311 w 837819"/>
              <a:gd name="connsiteY213" fmla="*/ 371861 h 395385"/>
              <a:gd name="connsiteX214" fmla="*/ 626099 w 837819"/>
              <a:gd name="connsiteY214" fmla="*/ 372558 h 395385"/>
              <a:gd name="connsiteX215" fmla="*/ 625402 w 837819"/>
              <a:gd name="connsiteY215" fmla="*/ 374562 h 395385"/>
              <a:gd name="connsiteX216" fmla="*/ 624008 w 837819"/>
              <a:gd name="connsiteY216" fmla="*/ 375259 h 395385"/>
              <a:gd name="connsiteX217" fmla="*/ 622614 w 837819"/>
              <a:gd name="connsiteY217" fmla="*/ 377263 h 395385"/>
              <a:gd name="connsiteX218" fmla="*/ 623311 w 837819"/>
              <a:gd name="connsiteY218" fmla="*/ 378570 h 395385"/>
              <a:gd name="connsiteX219" fmla="*/ 626099 w 837819"/>
              <a:gd name="connsiteY219" fmla="*/ 378570 h 395385"/>
              <a:gd name="connsiteX220" fmla="*/ 626796 w 837819"/>
              <a:gd name="connsiteY220" fmla="*/ 379964 h 395385"/>
              <a:gd name="connsiteX221" fmla="*/ 629585 w 837819"/>
              <a:gd name="connsiteY221" fmla="*/ 380661 h 395385"/>
              <a:gd name="connsiteX222" fmla="*/ 632373 w 837819"/>
              <a:gd name="connsiteY222" fmla="*/ 379964 h 395385"/>
              <a:gd name="connsiteX223" fmla="*/ 633767 w 837819"/>
              <a:gd name="connsiteY223" fmla="*/ 381271 h 395385"/>
              <a:gd name="connsiteX224" fmla="*/ 634464 w 837819"/>
              <a:gd name="connsiteY224" fmla="*/ 383972 h 395385"/>
              <a:gd name="connsiteX225" fmla="*/ 635858 w 837819"/>
              <a:gd name="connsiteY225" fmla="*/ 385976 h 395385"/>
              <a:gd name="connsiteX226" fmla="*/ 637949 w 837819"/>
              <a:gd name="connsiteY226" fmla="*/ 385976 h 395385"/>
              <a:gd name="connsiteX227" fmla="*/ 640040 w 837819"/>
              <a:gd name="connsiteY227" fmla="*/ 385278 h 395385"/>
              <a:gd name="connsiteX228" fmla="*/ 642828 w 837819"/>
              <a:gd name="connsiteY228" fmla="*/ 385278 h 395385"/>
              <a:gd name="connsiteX229" fmla="*/ 644222 w 837819"/>
              <a:gd name="connsiteY229" fmla="*/ 387980 h 395385"/>
              <a:gd name="connsiteX230" fmla="*/ 646313 w 837819"/>
              <a:gd name="connsiteY230" fmla="*/ 389983 h 395385"/>
              <a:gd name="connsiteX231" fmla="*/ 648404 w 837819"/>
              <a:gd name="connsiteY231" fmla="*/ 391290 h 395385"/>
              <a:gd name="connsiteX232" fmla="*/ 649798 w 837819"/>
              <a:gd name="connsiteY232" fmla="*/ 394688 h 395385"/>
              <a:gd name="connsiteX233" fmla="*/ 651192 w 837819"/>
              <a:gd name="connsiteY233" fmla="*/ 395385 h 395385"/>
              <a:gd name="connsiteX234" fmla="*/ 653980 w 837819"/>
              <a:gd name="connsiteY234" fmla="*/ 394078 h 395385"/>
              <a:gd name="connsiteX235" fmla="*/ 655374 w 837819"/>
              <a:gd name="connsiteY235" fmla="*/ 392074 h 395385"/>
              <a:gd name="connsiteX236" fmla="*/ 654677 w 837819"/>
              <a:gd name="connsiteY236" fmla="*/ 389373 h 395385"/>
              <a:gd name="connsiteX237" fmla="*/ 655374 w 837819"/>
              <a:gd name="connsiteY237" fmla="*/ 387370 h 395385"/>
              <a:gd name="connsiteX238" fmla="*/ 657465 w 837819"/>
              <a:gd name="connsiteY238" fmla="*/ 385366 h 395385"/>
              <a:gd name="connsiteX239" fmla="*/ 658859 w 837819"/>
              <a:gd name="connsiteY239" fmla="*/ 385366 h 395385"/>
              <a:gd name="connsiteX240" fmla="*/ 660253 w 837819"/>
              <a:gd name="connsiteY240" fmla="*/ 386063 h 395385"/>
              <a:gd name="connsiteX241" fmla="*/ 661648 w 837819"/>
              <a:gd name="connsiteY241" fmla="*/ 387370 h 395385"/>
              <a:gd name="connsiteX242" fmla="*/ 664436 w 837819"/>
              <a:gd name="connsiteY242" fmla="*/ 387370 h 395385"/>
              <a:gd name="connsiteX243" fmla="*/ 666527 w 837819"/>
              <a:gd name="connsiteY243" fmla="*/ 386673 h 395385"/>
              <a:gd name="connsiteX244" fmla="*/ 668618 w 837819"/>
              <a:gd name="connsiteY244" fmla="*/ 385278 h 395385"/>
              <a:gd name="connsiteX245" fmla="*/ 670012 w 837819"/>
              <a:gd name="connsiteY245" fmla="*/ 383972 h 395385"/>
              <a:gd name="connsiteX246" fmla="*/ 669315 w 837819"/>
              <a:gd name="connsiteY246" fmla="*/ 380574 h 395385"/>
              <a:gd name="connsiteX247" fmla="*/ 667921 w 837819"/>
              <a:gd name="connsiteY247" fmla="*/ 379877 h 395385"/>
              <a:gd name="connsiteX248" fmla="*/ 670012 w 837819"/>
              <a:gd name="connsiteY248" fmla="*/ 378483 h 395385"/>
              <a:gd name="connsiteX249" fmla="*/ 670709 w 837819"/>
              <a:gd name="connsiteY249" fmla="*/ 377176 h 395385"/>
              <a:gd name="connsiteX250" fmla="*/ 672800 w 837819"/>
              <a:gd name="connsiteY250" fmla="*/ 375869 h 395385"/>
              <a:gd name="connsiteX251" fmla="*/ 675588 w 837819"/>
              <a:gd name="connsiteY251" fmla="*/ 376566 h 395385"/>
              <a:gd name="connsiteX252" fmla="*/ 676982 w 837819"/>
              <a:gd name="connsiteY252" fmla="*/ 374562 h 395385"/>
              <a:gd name="connsiteX253" fmla="*/ 679770 w 837819"/>
              <a:gd name="connsiteY253" fmla="*/ 375869 h 395385"/>
              <a:gd name="connsiteX254" fmla="*/ 682558 w 837819"/>
              <a:gd name="connsiteY254" fmla="*/ 375869 h 395385"/>
              <a:gd name="connsiteX255" fmla="*/ 685346 w 837819"/>
              <a:gd name="connsiteY255" fmla="*/ 375172 h 395385"/>
              <a:gd name="connsiteX256" fmla="*/ 686740 w 837819"/>
              <a:gd name="connsiteY256" fmla="*/ 373168 h 395385"/>
              <a:gd name="connsiteX257" fmla="*/ 689528 w 837819"/>
              <a:gd name="connsiteY257" fmla="*/ 374475 h 395385"/>
              <a:gd name="connsiteX258" fmla="*/ 691620 w 837819"/>
              <a:gd name="connsiteY258" fmla="*/ 372471 h 395385"/>
              <a:gd name="connsiteX259" fmla="*/ 693014 w 837819"/>
              <a:gd name="connsiteY259" fmla="*/ 370467 h 395385"/>
              <a:gd name="connsiteX260" fmla="*/ 694408 w 837819"/>
              <a:gd name="connsiteY260" fmla="*/ 371164 h 395385"/>
              <a:gd name="connsiteX261" fmla="*/ 695801 w 837819"/>
              <a:gd name="connsiteY261" fmla="*/ 372471 h 395385"/>
              <a:gd name="connsiteX262" fmla="*/ 697893 w 837819"/>
              <a:gd name="connsiteY262" fmla="*/ 373778 h 395385"/>
              <a:gd name="connsiteX263" fmla="*/ 700681 w 837819"/>
              <a:gd name="connsiteY263" fmla="*/ 375085 h 395385"/>
              <a:gd name="connsiteX264" fmla="*/ 702772 w 837819"/>
              <a:gd name="connsiteY264" fmla="*/ 375085 h 395385"/>
              <a:gd name="connsiteX265" fmla="*/ 703469 w 837819"/>
              <a:gd name="connsiteY265" fmla="*/ 373778 h 395385"/>
              <a:gd name="connsiteX266" fmla="*/ 704166 w 837819"/>
              <a:gd name="connsiteY266" fmla="*/ 372471 h 395385"/>
              <a:gd name="connsiteX267" fmla="*/ 706954 w 837819"/>
              <a:gd name="connsiteY267" fmla="*/ 373168 h 395385"/>
              <a:gd name="connsiteX268" fmla="*/ 708348 w 837819"/>
              <a:gd name="connsiteY268" fmla="*/ 374475 h 395385"/>
              <a:gd name="connsiteX269" fmla="*/ 709742 w 837819"/>
              <a:gd name="connsiteY269" fmla="*/ 373778 h 395385"/>
              <a:gd name="connsiteX270" fmla="*/ 710439 w 837819"/>
              <a:gd name="connsiteY270" fmla="*/ 371774 h 395385"/>
              <a:gd name="connsiteX271" fmla="*/ 708348 w 837819"/>
              <a:gd name="connsiteY271" fmla="*/ 371077 h 395385"/>
              <a:gd name="connsiteX272" fmla="*/ 709045 w 837819"/>
              <a:gd name="connsiteY272" fmla="*/ 369073 h 395385"/>
              <a:gd name="connsiteX273" fmla="*/ 711136 w 837819"/>
              <a:gd name="connsiteY273" fmla="*/ 367766 h 395385"/>
              <a:gd name="connsiteX274" fmla="*/ 713227 w 837819"/>
              <a:gd name="connsiteY274" fmla="*/ 368463 h 395385"/>
              <a:gd name="connsiteX275" fmla="*/ 714621 w 837819"/>
              <a:gd name="connsiteY275" fmla="*/ 369160 h 395385"/>
              <a:gd name="connsiteX276" fmla="*/ 716712 w 837819"/>
              <a:gd name="connsiteY276" fmla="*/ 368463 h 395385"/>
              <a:gd name="connsiteX277" fmla="*/ 717409 w 837819"/>
              <a:gd name="connsiteY277" fmla="*/ 367766 h 395385"/>
              <a:gd name="connsiteX278" fmla="*/ 718106 w 837819"/>
              <a:gd name="connsiteY278" fmla="*/ 366372 h 395385"/>
              <a:gd name="connsiteX279" fmla="*/ 720894 w 837819"/>
              <a:gd name="connsiteY279" fmla="*/ 366372 h 395385"/>
              <a:gd name="connsiteX280" fmla="*/ 722288 w 837819"/>
              <a:gd name="connsiteY280" fmla="*/ 365675 h 395385"/>
              <a:gd name="connsiteX281" fmla="*/ 722986 w 837819"/>
              <a:gd name="connsiteY281" fmla="*/ 363671 h 395385"/>
              <a:gd name="connsiteX282" fmla="*/ 725076 w 837819"/>
              <a:gd name="connsiteY282" fmla="*/ 362364 h 395385"/>
              <a:gd name="connsiteX283" fmla="*/ 727865 w 837819"/>
              <a:gd name="connsiteY283" fmla="*/ 363061 h 395385"/>
              <a:gd name="connsiteX284" fmla="*/ 729956 w 837819"/>
              <a:gd name="connsiteY284" fmla="*/ 364368 h 395385"/>
              <a:gd name="connsiteX285" fmla="*/ 729956 w 837819"/>
              <a:gd name="connsiteY285" fmla="*/ 367766 h 395385"/>
              <a:gd name="connsiteX286" fmla="*/ 732047 w 837819"/>
              <a:gd name="connsiteY286" fmla="*/ 369073 h 395385"/>
              <a:gd name="connsiteX287" fmla="*/ 734138 w 837819"/>
              <a:gd name="connsiteY287" fmla="*/ 368376 h 395385"/>
              <a:gd name="connsiteX288" fmla="*/ 735532 w 837819"/>
              <a:gd name="connsiteY288" fmla="*/ 369770 h 395385"/>
              <a:gd name="connsiteX289" fmla="*/ 736926 w 837819"/>
              <a:gd name="connsiteY289" fmla="*/ 368376 h 395385"/>
              <a:gd name="connsiteX290" fmla="*/ 739017 w 837819"/>
              <a:gd name="connsiteY290" fmla="*/ 368376 h 395385"/>
              <a:gd name="connsiteX291" fmla="*/ 740411 w 837819"/>
              <a:gd name="connsiteY291" fmla="*/ 369770 h 395385"/>
              <a:gd name="connsiteX292" fmla="*/ 744506 w 837819"/>
              <a:gd name="connsiteY292" fmla="*/ 370467 h 395385"/>
              <a:gd name="connsiteX293" fmla="*/ 748601 w 837819"/>
              <a:gd name="connsiteY293" fmla="*/ 369770 h 395385"/>
              <a:gd name="connsiteX294" fmla="*/ 750692 w 837819"/>
              <a:gd name="connsiteY294" fmla="*/ 369770 h 395385"/>
              <a:gd name="connsiteX295" fmla="*/ 752086 w 837819"/>
              <a:gd name="connsiteY295" fmla="*/ 367766 h 395385"/>
              <a:gd name="connsiteX296" fmla="*/ 754177 w 837819"/>
              <a:gd name="connsiteY296" fmla="*/ 367766 h 395385"/>
              <a:gd name="connsiteX297" fmla="*/ 756965 w 837819"/>
              <a:gd name="connsiteY297" fmla="*/ 369073 h 395385"/>
              <a:gd name="connsiteX298" fmla="*/ 756965 w 837819"/>
              <a:gd name="connsiteY298" fmla="*/ 365675 h 395385"/>
              <a:gd name="connsiteX299" fmla="*/ 758359 w 837819"/>
              <a:gd name="connsiteY299" fmla="*/ 364978 h 395385"/>
              <a:gd name="connsiteX300" fmla="*/ 760450 w 837819"/>
              <a:gd name="connsiteY300" fmla="*/ 362974 h 395385"/>
              <a:gd name="connsiteX301" fmla="*/ 760450 w 837819"/>
              <a:gd name="connsiteY301" fmla="*/ 360970 h 395385"/>
              <a:gd name="connsiteX302" fmla="*/ 761147 w 837819"/>
              <a:gd name="connsiteY302" fmla="*/ 358269 h 395385"/>
              <a:gd name="connsiteX303" fmla="*/ 763238 w 837819"/>
              <a:gd name="connsiteY303" fmla="*/ 357572 h 395385"/>
              <a:gd name="connsiteX304" fmla="*/ 765329 w 837819"/>
              <a:gd name="connsiteY304" fmla="*/ 358879 h 395385"/>
              <a:gd name="connsiteX305" fmla="*/ 768118 w 837819"/>
              <a:gd name="connsiteY305" fmla="*/ 360883 h 395385"/>
              <a:gd name="connsiteX306" fmla="*/ 770209 w 837819"/>
              <a:gd name="connsiteY306" fmla="*/ 360883 h 395385"/>
              <a:gd name="connsiteX307" fmla="*/ 772997 w 837819"/>
              <a:gd name="connsiteY307" fmla="*/ 361580 h 395385"/>
              <a:gd name="connsiteX308" fmla="*/ 775785 w 837819"/>
              <a:gd name="connsiteY308" fmla="*/ 363584 h 395385"/>
              <a:gd name="connsiteX309" fmla="*/ 777179 w 837819"/>
              <a:gd name="connsiteY309" fmla="*/ 364891 h 395385"/>
              <a:gd name="connsiteX310" fmla="*/ 779967 w 837819"/>
              <a:gd name="connsiteY310" fmla="*/ 365588 h 395385"/>
              <a:gd name="connsiteX311" fmla="*/ 780664 w 837819"/>
              <a:gd name="connsiteY311" fmla="*/ 368289 h 395385"/>
              <a:gd name="connsiteX312" fmla="*/ 782755 w 837819"/>
              <a:gd name="connsiteY312" fmla="*/ 368986 h 395385"/>
              <a:gd name="connsiteX313" fmla="*/ 784846 w 837819"/>
              <a:gd name="connsiteY313" fmla="*/ 368289 h 395385"/>
              <a:gd name="connsiteX314" fmla="*/ 788331 w 837819"/>
              <a:gd name="connsiteY314" fmla="*/ 368986 h 395385"/>
              <a:gd name="connsiteX315" fmla="*/ 789725 w 837819"/>
              <a:gd name="connsiteY315" fmla="*/ 371687 h 395385"/>
              <a:gd name="connsiteX316" fmla="*/ 791119 w 837819"/>
              <a:gd name="connsiteY316" fmla="*/ 372994 h 395385"/>
              <a:gd name="connsiteX317" fmla="*/ 793210 w 837819"/>
              <a:gd name="connsiteY317" fmla="*/ 374300 h 395385"/>
              <a:gd name="connsiteX318" fmla="*/ 794604 w 837819"/>
              <a:gd name="connsiteY318" fmla="*/ 377698 h 395385"/>
              <a:gd name="connsiteX319" fmla="*/ 796695 w 837819"/>
              <a:gd name="connsiteY319" fmla="*/ 378395 h 395385"/>
              <a:gd name="connsiteX320" fmla="*/ 798090 w 837819"/>
              <a:gd name="connsiteY320" fmla="*/ 380399 h 395385"/>
              <a:gd name="connsiteX321" fmla="*/ 800877 w 837819"/>
              <a:gd name="connsiteY321" fmla="*/ 382403 h 395385"/>
              <a:gd name="connsiteX322" fmla="*/ 803666 w 837819"/>
              <a:gd name="connsiteY322" fmla="*/ 381706 h 395385"/>
              <a:gd name="connsiteX323" fmla="*/ 804363 w 837819"/>
              <a:gd name="connsiteY323" fmla="*/ 380399 h 395385"/>
              <a:gd name="connsiteX324" fmla="*/ 806454 w 837819"/>
              <a:gd name="connsiteY324" fmla="*/ 381096 h 395385"/>
              <a:gd name="connsiteX325" fmla="*/ 808545 w 837819"/>
              <a:gd name="connsiteY325" fmla="*/ 379790 h 395385"/>
              <a:gd name="connsiteX326" fmla="*/ 810636 w 837819"/>
              <a:gd name="connsiteY326" fmla="*/ 381793 h 395385"/>
              <a:gd name="connsiteX327" fmla="*/ 812030 w 837819"/>
              <a:gd name="connsiteY327" fmla="*/ 383100 h 395385"/>
              <a:gd name="connsiteX328" fmla="*/ 812727 w 837819"/>
              <a:gd name="connsiteY328" fmla="*/ 385104 h 395385"/>
              <a:gd name="connsiteX329" fmla="*/ 814818 w 837819"/>
              <a:gd name="connsiteY329" fmla="*/ 385801 h 395385"/>
              <a:gd name="connsiteX330" fmla="*/ 816212 w 837819"/>
              <a:gd name="connsiteY330" fmla="*/ 387108 h 395385"/>
              <a:gd name="connsiteX331" fmla="*/ 817606 w 837819"/>
              <a:gd name="connsiteY331" fmla="*/ 387805 h 395385"/>
              <a:gd name="connsiteX332" fmla="*/ 819000 w 837819"/>
              <a:gd name="connsiteY332" fmla="*/ 387108 h 395385"/>
              <a:gd name="connsiteX333" fmla="*/ 821788 w 837819"/>
              <a:gd name="connsiteY333" fmla="*/ 387108 h 395385"/>
              <a:gd name="connsiteX334" fmla="*/ 823879 w 837819"/>
              <a:gd name="connsiteY334" fmla="*/ 389112 h 395385"/>
              <a:gd name="connsiteX335" fmla="*/ 824576 w 837819"/>
              <a:gd name="connsiteY335" fmla="*/ 388415 h 395385"/>
              <a:gd name="connsiteX336" fmla="*/ 826667 w 837819"/>
              <a:gd name="connsiteY336" fmla="*/ 389112 h 395385"/>
              <a:gd name="connsiteX337" fmla="*/ 828758 w 837819"/>
              <a:gd name="connsiteY337" fmla="*/ 388415 h 395385"/>
              <a:gd name="connsiteX338" fmla="*/ 830152 w 837819"/>
              <a:gd name="connsiteY338" fmla="*/ 390419 h 395385"/>
              <a:gd name="connsiteX339" fmla="*/ 833637 w 837819"/>
              <a:gd name="connsiteY339" fmla="*/ 392423 h 395385"/>
              <a:gd name="connsiteX340" fmla="*/ 834335 w 837819"/>
              <a:gd name="connsiteY340" fmla="*/ 394427 h 395385"/>
              <a:gd name="connsiteX341" fmla="*/ 836426 w 837819"/>
              <a:gd name="connsiteY341" fmla="*/ 395124 h 395385"/>
              <a:gd name="connsiteX342" fmla="*/ 837820 w 837819"/>
              <a:gd name="connsiteY342" fmla="*/ 393817 h 395385"/>
              <a:gd name="connsiteX343" fmla="*/ 831634 w 837819"/>
              <a:gd name="connsiteY343" fmla="*/ 183752 h 395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</a:cxnLst>
            <a:rect l="l" t="t" r="r" b="b"/>
            <a:pathLst>
              <a:path w="837819" h="395385">
                <a:moveTo>
                  <a:pt x="826145" y="183839"/>
                </a:moveTo>
                <a:lnTo>
                  <a:pt x="800703" y="55936"/>
                </a:lnTo>
                <a:lnTo>
                  <a:pt x="800703" y="55239"/>
                </a:lnTo>
                <a:lnTo>
                  <a:pt x="797218" y="0"/>
                </a:lnTo>
                <a:lnTo>
                  <a:pt x="669838" y="6099"/>
                </a:lnTo>
                <a:lnTo>
                  <a:pt x="556223" y="10804"/>
                </a:lnTo>
                <a:lnTo>
                  <a:pt x="441302" y="12808"/>
                </a:lnTo>
                <a:lnTo>
                  <a:pt x="276108" y="13505"/>
                </a:lnTo>
                <a:lnTo>
                  <a:pt x="92965" y="12808"/>
                </a:lnTo>
                <a:lnTo>
                  <a:pt x="89480" y="12808"/>
                </a:lnTo>
                <a:lnTo>
                  <a:pt x="2091" y="9410"/>
                </a:lnTo>
                <a:lnTo>
                  <a:pt x="0" y="64649"/>
                </a:lnTo>
                <a:lnTo>
                  <a:pt x="284298" y="69354"/>
                </a:lnTo>
                <a:lnTo>
                  <a:pt x="284298" y="298935"/>
                </a:lnTo>
                <a:lnTo>
                  <a:pt x="286389" y="298935"/>
                </a:lnTo>
                <a:cubicBezTo>
                  <a:pt x="287086" y="298935"/>
                  <a:pt x="287783" y="298238"/>
                  <a:pt x="288480" y="297628"/>
                </a:cubicBezTo>
                <a:cubicBezTo>
                  <a:pt x="289177" y="297628"/>
                  <a:pt x="289874" y="296931"/>
                  <a:pt x="289874" y="296931"/>
                </a:cubicBezTo>
                <a:cubicBezTo>
                  <a:pt x="290571" y="296931"/>
                  <a:pt x="291965" y="297628"/>
                  <a:pt x="292662" y="298238"/>
                </a:cubicBezTo>
                <a:cubicBezTo>
                  <a:pt x="293359" y="298238"/>
                  <a:pt x="294056" y="298935"/>
                  <a:pt x="294753" y="298935"/>
                </a:cubicBezTo>
                <a:cubicBezTo>
                  <a:pt x="295450" y="299632"/>
                  <a:pt x="296147" y="300242"/>
                  <a:pt x="296147" y="300939"/>
                </a:cubicBezTo>
                <a:cubicBezTo>
                  <a:pt x="296844" y="301636"/>
                  <a:pt x="296844" y="302943"/>
                  <a:pt x="297541" y="303640"/>
                </a:cubicBezTo>
                <a:cubicBezTo>
                  <a:pt x="298238" y="304337"/>
                  <a:pt x="299632" y="304947"/>
                  <a:pt x="300329" y="305644"/>
                </a:cubicBezTo>
                <a:cubicBezTo>
                  <a:pt x="301026" y="306341"/>
                  <a:pt x="302420" y="307648"/>
                  <a:pt x="302420" y="308345"/>
                </a:cubicBezTo>
                <a:cubicBezTo>
                  <a:pt x="303117" y="309042"/>
                  <a:pt x="304511" y="310349"/>
                  <a:pt x="304511" y="311046"/>
                </a:cubicBezTo>
                <a:cubicBezTo>
                  <a:pt x="305208" y="311743"/>
                  <a:pt x="306602" y="313050"/>
                  <a:pt x="307299" y="313050"/>
                </a:cubicBezTo>
                <a:cubicBezTo>
                  <a:pt x="307996" y="313747"/>
                  <a:pt x="310087" y="315054"/>
                  <a:pt x="310784" y="315751"/>
                </a:cubicBezTo>
                <a:cubicBezTo>
                  <a:pt x="311481" y="316448"/>
                  <a:pt x="312876" y="317755"/>
                  <a:pt x="313572" y="318452"/>
                </a:cubicBezTo>
                <a:cubicBezTo>
                  <a:pt x="313572" y="318452"/>
                  <a:pt x="314270" y="319759"/>
                  <a:pt x="314966" y="320456"/>
                </a:cubicBezTo>
                <a:cubicBezTo>
                  <a:pt x="314966" y="320456"/>
                  <a:pt x="316361" y="321153"/>
                  <a:pt x="317057" y="321153"/>
                </a:cubicBezTo>
                <a:cubicBezTo>
                  <a:pt x="317755" y="321153"/>
                  <a:pt x="319149" y="320456"/>
                  <a:pt x="319149" y="320456"/>
                </a:cubicBezTo>
                <a:cubicBezTo>
                  <a:pt x="320543" y="320456"/>
                  <a:pt x="321937" y="321153"/>
                  <a:pt x="322634" y="321153"/>
                </a:cubicBezTo>
                <a:cubicBezTo>
                  <a:pt x="323331" y="321153"/>
                  <a:pt x="324725" y="320456"/>
                  <a:pt x="324725" y="319846"/>
                </a:cubicBezTo>
                <a:cubicBezTo>
                  <a:pt x="325422" y="319846"/>
                  <a:pt x="325422" y="318539"/>
                  <a:pt x="326119" y="317842"/>
                </a:cubicBezTo>
                <a:cubicBezTo>
                  <a:pt x="326119" y="317842"/>
                  <a:pt x="326119" y="316535"/>
                  <a:pt x="326816" y="315838"/>
                </a:cubicBezTo>
                <a:lnTo>
                  <a:pt x="329604" y="315838"/>
                </a:lnTo>
                <a:cubicBezTo>
                  <a:pt x="329604" y="315838"/>
                  <a:pt x="330301" y="317145"/>
                  <a:pt x="330998" y="317145"/>
                </a:cubicBezTo>
                <a:lnTo>
                  <a:pt x="332392" y="315838"/>
                </a:lnTo>
                <a:cubicBezTo>
                  <a:pt x="332392" y="315838"/>
                  <a:pt x="333786" y="315838"/>
                  <a:pt x="334483" y="316535"/>
                </a:cubicBezTo>
                <a:cubicBezTo>
                  <a:pt x="335180" y="316535"/>
                  <a:pt x="335180" y="317842"/>
                  <a:pt x="335180" y="317842"/>
                </a:cubicBezTo>
                <a:cubicBezTo>
                  <a:pt x="335877" y="318539"/>
                  <a:pt x="337271" y="318539"/>
                  <a:pt x="337271" y="318539"/>
                </a:cubicBezTo>
                <a:cubicBezTo>
                  <a:pt x="337968" y="318539"/>
                  <a:pt x="339362" y="319236"/>
                  <a:pt x="340059" y="319846"/>
                </a:cubicBezTo>
                <a:cubicBezTo>
                  <a:pt x="340756" y="319846"/>
                  <a:pt x="341453" y="320543"/>
                  <a:pt x="342150" y="320543"/>
                </a:cubicBezTo>
                <a:cubicBezTo>
                  <a:pt x="342847" y="320543"/>
                  <a:pt x="344242" y="319846"/>
                  <a:pt x="344242" y="319149"/>
                </a:cubicBezTo>
                <a:cubicBezTo>
                  <a:pt x="344938" y="319149"/>
                  <a:pt x="344938" y="317842"/>
                  <a:pt x="344938" y="317145"/>
                </a:cubicBezTo>
                <a:cubicBezTo>
                  <a:pt x="344938" y="316448"/>
                  <a:pt x="344242" y="315141"/>
                  <a:pt x="344242" y="313747"/>
                </a:cubicBezTo>
                <a:cubicBezTo>
                  <a:pt x="344242" y="313050"/>
                  <a:pt x="344938" y="311743"/>
                  <a:pt x="344938" y="311743"/>
                </a:cubicBezTo>
                <a:cubicBezTo>
                  <a:pt x="345635" y="311046"/>
                  <a:pt x="347029" y="310436"/>
                  <a:pt x="348423" y="310436"/>
                </a:cubicBezTo>
                <a:cubicBezTo>
                  <a:pt x="349121" y="310436"/>
                  <a:pt x="349818" y="311743"/>
                  <a:pt x="349818" y="312440"/>
                </a:cubicBezTo>
                <a:cubicBezTo>
                  <a:pt x="350515" y="313137"/>
                  <a:pt x="350515" y="314444"/>
                  <a:pt x="351212" y="315141"/>
                </a:cubicBezTo>
                <a:cubicBezTo>
                  <a:pt x="351212" y="315838"/>
                  <a:pt x="351909" y="316448"/>
                  <a:pt x="352606" y="317145"/>
                </a:cubicBezTo>
                <a:cubicBezTo>
                  <a:pt x="353303" y="317145"/>
                  <a:pt x="354697" y="315838"/>
                  <a:pt x="354697" y="315838"/>
                </a:cubicBezTo>
                <a:lnTo>
                  <a:pt x="356788" y="315838"/>
                </a:lnTo>
                <a:cubicBezTo>
                  <a:pt x="357485" y="315838"/>
                  <a:pt x="358182" y="316535"/>
                  <a:pt x="358182" y="317145"/>
                </a:cubicBezTo>
                <a:lnTo>
                  <a:pt x="358182" y="319846"/>
                </a:lnTo>
                <a:cubicBezTo>
                  <a:pt x="358879" y="320543"/>
                  <a:pt x="359576" y="321153"/>
                  <a:pt x="359576" y="321153"/>
                </a:cubicBezTo>
                <a:cubicBezTo>
                  <a:pt x="360273" y="321850"/>
                  <a:pt x="360273" y="323854"/>
                  <a:pt x="360970" y="323854"/>
                </a:cubicBezTo>
                <a:cubicBezTo>
                  <a:pt x="361667" y="324551"/>
                  <a:pt x="363061" y="324551"/>
                  <a:pt x="363061" y="325160"/>
                </a:cubicBezTo>
                <a:cubicBezTo>
                  <a:pt x="363758" y="325857"/>
                  <a:pt x="363061" y="327861"/>
                  <a:pt x="363061" y="328558"/>
                </a:cubicBezTo>
                <a:cubicBezTo>
                  <a:pt x="363061" y="329255"/>
                  <a:pt x="363758" y="330562"/>
                  <a:pt x="363758" y="331259"/>
                </a:cubicBezTo>
                <a:cubicBezTo>
                  <a:pt x="363758" y="331956"/>
                  <a:pt x="365152" y="332653"/>
                  <a:pt x="365152" y="333263"/>
                </a:cubicBezTo>
                <a:cubicBezTo>
                  <a:pt x="365849" y="333960"/>
                  <a:pt x="364455" y="335964"/>
                  <a:pt x="365152" y="337271"/>
                </a:cubicBezTo>
                <a:cubicBezTo>
                  <a:pt x="365152" y="337968"/>
                  <a:pt x="367243" y="339275"/>
                  <a:pt x="368550" y="339275"/>
                </a:cubicBezTo>
                <a:cubicBezTo>
                  <a:pt x="369247" y="339275"/>
                  <a:pt x="370641" y="338578"/>
                  <a:pt x="371338" y="339275"/>
                </a:cubicBezTo>
                <a:cubicBezTo>
                  <a:pt x="372035" y="339275"/>
                  <a:pt x="372035" y="340669"/>
                  <a:pt x="372732" y="340669"/>
                </a:cubicBezTo>
                <a:cubicBezTo>
                  <a:pt x="373429" y="341366"/>
                  <a:pt x="374823" y="339275"/>
                  <a:pt x="376217" y="339275"/>
                </a:cubicBezTo>
                <a:cubicBezTo>
                  <a:pt x="376914" y="339275"/>
                  <a:pt x="378308" y="341279"/>
                  <a:pt x="379615" y="341279"/>
                </a:cubicBezTo>
                <a:cubicBezTo>
                  <a:pt x="380312" y="341279"/>
                  <a:pt x="382403" y="339972"/>
                  <a:pt x="383013" y="339972"/>
                </a:cubicBezTo>
                <a:cubicBezTo>
                  <a:pt x="383710" y="339275"/>
                  <a:pt x="384407" y="338665"/>
                  <a:pt x="385104" y="338665"/>
                </a:cubicBezTo>
                <a:cubicBezTo>
                  <a:pt x="385801" y="338665"/>
                  <a:pt x="387892" y="339362"/>
                  <a:pt x="388589" y="339362"/>
                </a:cubicBezTo>
                <a:cubicBezTo>
                  <a:pt x="389984" y="340059"/>
                  <a:pt x="391377" y="341366"/>
                  <a:pt x="391987" y="342063"/>
                </a:cubicBezTo>
                <a:cubicBezTo>
                  <a:pt x="392684" y="342063"/>
                  <a:pt x="394079" y="342760"/>
                  <a:pt x="394775" y="343370"/>
                </a:cubicBezTo>
                <a:cubicBezTo>
                  <a:pt x="395472" y="343370"/>
                  <a:pt x="396866" y="344067"/>
                  <a:pt x="397564" y="344677"/>
                </a:cubicBezTo>
                <a:cubicBezTo>
                  <a:pt x="397564" y="344677"/>
                  <a:pt x="398261" y="345984"/>
                  <a:pt x="398958" y="345984"/>
                </a:cubicBezTo>
                <a:cubicBezTo>
                  <a:pt x="399655" y="345984"/>
                  <a:pt x="400352" y="344677"/>
                  <a:pt x="401049" y="344677"/>
                </a:cubicBezTo>
                <a:cubicBezTo>
                  <a:pt x="401746" y="343980"/>
                  <a:pt x="403140" y="344677"/>
                  <a:pt x="403837" y="344677"/>
                </a:cubicBezTo>
                <a:cubicBezTo>
                  <a:pt x="405231" y="345374"/>
                  <a:pt x="406625" y="347378"/>
                  <a:pt x="407322" y="348075"/>
                </a:cubicBezTo>
                <a:cubicBezTo>
                  <a:pt x="408019" y="348772"/>
                  <a:pt x="409413" y="349382"/>
                  <a:pt x="410110" y="349382"/>
                </a:cubicBezTo>
                <a:cubicBezTo>
                  <a:pt x="410807" y="349382"/>
                  <a:pt x="411504" y="348685"/>
                  <a:pt x="412201" y="348685"/>
                </a:cubicBezTo>
                <a:cubicBezTo>
                  <a:pt x="413595" y="347988"/>
                  <a:pt x="415686" y="347988"/>
                  <a:pt x="416296" y="347988"/>
                </a:cubicBezTo>
                <a:cubicBezTo>
                  <a:pt x="416993" y="347291"/>
                  <a:pt x="417690" y="345984"/>
                  <a:pt x="417690" y="345984"/>
                </a:cubicBezTo>
                <a:cubicBezTo>
                  <a:pt x="418387" y="345287"/>
                  <a:pt x="419084" y="344677"/>
                  <a:pt x="419781" y="343980"/>
                </a:cubicBezTo>
                <a:cubicBezTo>
                  <a:pt x="420478" y="343980"/>
                  <a:pt x="421872" y="344677"/>
                  <a:pt x="422569" y="344677"/>
                </a:cubicBezTo>
                <a:lnTo>
                  <a:pt x="425357" y="344677"/>
                </a:lnTo>
                <a:cubicBezTo>
                  <a:pt x="426054" y="344677"/>
                  <a:pt x="427448" y="345984"/>
                  <a:pt x="427448" y="346681"/>
                </a:cubicBezTo>
                <a:cubicBezTo>
                  <a:pt x="428145" y="347378"/>
                  <a:pt x="429539" y="349382"/>
                  <a:pt x="429539" y="350079"/>
                </a:cubicBezTo>
                <a:cubicBezTo>
                  <a:pt x="430236" y="350776"/>
                  <a:pt x="431631" y="352780"/>
                  <a:pt x="432327" y="353477"/>
                </a:cubicBezTo>
                <a:cubicBezTo>
                  <a:pt x="432327" y="354174"/>
                  <a:pt x="433722" y="356178"/>
                  <a:pt x="435116" y="356178"/>
                </a:cubicBezTo>
                <a:lnTo>
                  <a:pt x="437904" y="356178"/>
                </a:lnTo>
                <a:cubicBezTo>
                  <a:pt x="437904" y="356178"/>
                  <a:pt x="438601" y="355481"/>
                  <a:pt x="439298" y="355481"/>
                </a:cubicBezTo>
                <a:cubicBezTo>
                  <a:pt x="439298" y="354784"/>
                  <a:pt x="439995" y="353477"/>
                  <a:pt x="440692" y="353477"/>
                </a:cubicBezTo>
                <a:cubicBezTo>
                  <a:pt x="441389" y="352780"/>
                  <a:pt x="443480" y="353477"/>
                  <a:pt x="444090" y="352780"/>
                </a:cubicBezTo>
                <a:cubicBezTo>
                  <a:pt x="444787" y="352083"/>
                  <a:pt x="444787" y="350776"/>
                  <a:pt x="444787" y="349382"/>
                </a:cubicBezTo>
                <a:cubicBezTo>
                  <a:pt x="445484" y="348685"/>
                  <a:pt x="444787" y="348075"/>
                  <a:pt x="444787" y="347378"/>
                </a:cubicBezTo>
                <a:cubicBezTo>
                  <a:pt x="445484" y="346681"/>
                  <a:pt x="446181" y="346071"/>
                  <a:pt x="446878" y="346071"/>
                </a:cubicBezTo>
                <a:cubicBezTo>
                  <a:pt x="446878" y="345374"/>
                  <a:pt x="448272" y="345374"/>
                  <a:pt x="448969" y="345374"/>
                </a:cubicBezTo>
                <a:cubicBezTo>
                  <a:pt x="449666" y="345374"/>
                  <a:pt x="451757" y="345374"/>
                  <a:pt x="452367" y="346071"/>
                </a:cubicBezTo>
                <a:cubicBezTo>
                  <a:pt x="453064" y="346768"/>
                  <a:pt x="453761" y="348075"/>
                  <a:pt x="454458" y="348075"/>
                </a:cubicBezTo>
                <a:cubicBezTo>
                  <a:pt x="455155" y="348772"/>
                  <a:pt x="457246" y="348772"/>
                  <a:pt x="457943" y="348075"/>
                </a:cubicBezTo>
                <a:cubicBezTo>
                  <a:pt x="458640" y="348075"/>
                  <a:pt x="460731" y="347378"/>
                  <a:pt x="461341" y="348075"/>
                </a:cubicBezTo>
                <a:cubicBezTo>
                  <a:pt x="462038" y="348075"/>
                  <a:pt x="462735" y="349382"/>
                  <a:pt x="463432" y="349382"/>
                </a:cubicBezTo>
                <a:cubicBezTo>
                  <a:pt x="464129" y="349382"/>
                  <a:pt x="464826" y="350079"/>
                  <a:pt x="465523" y="350079"/>
                </a:cubicBezTo>
                <a:cubicBezTo>
                  <a:pt x="466220" y="350079"/>
                  <a:pt x="467614" y="350079"/>
                  <a:pt x="468311" y="349382"/>
                </a:cubicBezTo>
                <a:cubicBezTo>
                  <a:pt x="469008" y="349382"/>
                  <a:pt x="469705" y="348685"/>
                  <a:pt x="469705" y="348075"/>
                </a:cubicBezTo>
                <a:cubicBezTo>
                  <a:pt x="470402" y="347378"/>
                  <a:pt x="469705" y="346071"/>
                  <a:pt x="470402" y="345374"/>
                </a:cubicBezTo>
                <a:lnTo>
                  <a:pt x="472493" y="345374"/>
                </a:lnTo>
                <a:cubicBezTo>
                  <a:pt x="473190" y="345374"/>
                  <a:pt x="474584" y="346681"/>
                  <a:pt x="474584" y="347378"/>
                </a:cubicBezTo>
                <a:cubicBezTo>
                  <a:pt x="475281" y="348075"/>
                  <a:pt x="475281" y="349382"/>
                  <a:pt x="474584" y="350079"/>
                </a:cubicBezTo>
                <a:cubicBezTo>
                  <a:pt x="474584" y="350776"/>
                  <a:pt x="473887" y="351386"/>
                  <a:pt x="473190" y="352083"/>
                </a:cubicBezTo>
                <a:cubicBezTo>
                  <a:pt x="473190" y="352780"/>
                  <a:pt x="472493" y="354087"/>
                  <a:pt x="472493" y="354784"/>
                </a:cubicBezTo>
                <a:cubicBezTo>
                  <a:pt x="472493" y="355481"/>
                  <a:pt x="473190" y="356091"/>
                  <a:pt x="473190" y="356091"/>
                </a:cubicBezTo>
                <a:cubicBezTo>
                  <a:pt x="473887" y="357485"/>
                  <a:pt x="473887" y="359489"/>
                  <a:pt x="473887" y="360099"/>
                </a:cubicBezTo>
                <a:cubicBezTo>
                  <a:pt x="474584" y="360796"/>
                  <a:pt x="475979" y="362103"/>
                  <a:pt x="476675" y="362800"/>
                </a:cubicBezTo>
                <a:cubicBezTo>
                  <a:pt x="476675" y="363497"/>
                  <a:pt x="478767" y="363497"/>
                  <a:pt x="479464" y="364107"/>
                </a:cubicBezTo>
                <a:lnTo>
                  <a:pt x="482949" y="364107"/>
                </a:lnTo>
                <a:lnTo>
                  <a:pt x="484343" y="362800"/>
                </a:lnTo>
                <a:cubicBezTo>
                  <a:pt x="485040" y="362103"/>
                  <a:pt x="487131" y="362103"/>
                  <a:pt x="487828" y="362800"/>
                </a:cubicBezTo>
                <a:cubicBezTo>
                  <a:pt x="488525" y="362800"/>
                  <a:pt x="489222" y="364107"/>
                  <a:pt x="489222" y="364804"/>
                </a:cubicBezTo>
                <a:cubicBezTo>
                  <a:pt x="489919" y="365501"/>
                  <a:pt x="489919" y="366807"/>
                  <a:pt x="489222" y="367505"/>
                </a:cubicBezTo>
                <a:cubicBezTo>
                  <a:pt x="489222" y="368202"/>
                  <a:pt x="488525" y="368811"/>
                  <a:pt x="488525" y="369508"/>
                </a:cubicBezTo>
                <a:cubicBezTo>
                  <a:pt x="488525" y="370205"/>
                  <a:pt x="489919" y="370205"/>
                  <a:pt x="489919" y="370815"/>
                </a:cubicBezTo>
                <a:cubicBezTo>
                  <a:pt x="489919" y="371425"/>
                  <a:pt x="489222" y="372819"/>
                  <a:pt x="489222" y="373516"/>
                </a:cubicBezTo>
                <a:cubicBezTo>
                  <a:pt x="488525" y="373516"/>
                  <a:pt x="487131" y="374213"/>
                  <a:pt x="487131" y="374213"/>
                </a:cubicBezTo>
                <a:cubicBezTo>
                  <a:pt x="486434" y="374910"/>
                  <a:pt x="487131" y="376217"/>
                  <a:pt x="487828" y="376914"/>
                </a:cubicBezTo>
                <a:cubicBezTo>
                  <a:pt x="487828" y="376914"/>
                  <a:pt x="489222" y="377611"/>
                  <a:pt x="489919" y="377611"/>
                </a:cubicBezTo>
                <a:cubicBezTo>
                  <a:pt x="490616" y="377611"/>
                  <a:pt x="491313" y="376217"/>
                  <a:pt x="492010" y="376217"/>
                </a:cubicBezTo>
                <a:cubicBezTo>
                  <a:pt x="492707" y="376217"/>
                  <a:pt x="494101" y="376914"/>
                  <a:pt x="494101" y="377611"/>
                </a:cubicBezTo>
                <a:cubicBezTo>
                  <a:pt x="494798" y="377611"/>
                  <a:pt x="496192" y="379615"/>
                  <a:pt x="496889" y="379615"/>
                </a:cubicBezTo>
                <a:cubicBezTo>
                  <a:pt x="497586" y="380312"/>
                  <a:pt x="498980" y="380312"/>
                  <a:pt x="499677" y="380312"/>
                </a:cubicBezTo>
                <a:cubicBezTo>
                  <a:pt x="500374" y="380312"/>
                  <a:pt x="501768" y="379005"/>
                  <a:pt x="502465" y="378308"/>
                </a:cubicBezTo>
                <a:cubicBezTo>
                  <a:pt x="503162" y="377611"/>
                  <a:pt x="503859" y="377001"/>
                  <a:pt x="504556" y="376304"/>
                </a:cubicBezTo>
                <a:cubicBezTo>
                  <a:pt x="504556" y="376304"/>
                  <a:pt x="505950" y="376304"/>
                  <a:pt x="505950" y="375607"/>
                </a:cubicBezTo>
                <a:cubicBezTo>
                  <a:pt x="506647" y="375607"/>
                  <a:pt x="506647" y="374300"/>
                  <a:pt x="507345" y="373603"/>
                </a:cubicBezTo>
                <a:cubicBezTo>
                  <a:pt x="507345" y="372906"/>
                  <a:pt x="508041" y="372297"/>
                  <a:pt x="508738" y="371600"/>
                </a:cubicBezTo>
                <a:cubicBezTo>
                  <a:pt x="508738" y="370902"/>
                  <a:pt x="509436" y="369596"/>
                  <a:pt x="510132" y="369596"/>
                </a:cubicBezTo>
                <a:cubicBezTo>
                  <a:pt x="510830" y="369596"/>
                  <a:pt x="512224" y="369596"/>
                  <a:pt x="512224" y="368899"/>
                </a:cubicBezTo>
                <a:cubicBezTo>
                  <a:pt x="512921" y="368899"/>
                  <a:pt x="513618" y="367592"/>
                  <a:pt x="514315" y="366895"/>
                </a:cubicBezTo>
                <a:cubicBezTo>
                  <a:pt x="514315" y="366895"/>
                  <a:pt x="515012" y="365588"/>
                  <a:pt x="515709" y="364891"/>
                </a:cubicBezTo>
                <a:cubicBezTo>
                  <a:pt x="515709" y="364194"/>
                  <a:pt x="517800" y="363584"/>
                  <a:pt x="518497" y="363584"/>
                </a:cubicBezTo>
                <a:lnTo>
                  <a:pt x="519891" y="364281"/>
                </a:lnTo>
                <a:cubicBezTo>
                  <a:pt x="520588" y="364978"/>
                  <a:pt x="521982" y="364978"/>
                  <a:pt x="522679" y="364978"/>
                </a:cubicBezTo>
                <a:cubicBezTo>
                  <a:pt x="523376" y="365675"/>
                  <a:pt x="524073" y="366285"/>
                  <a:pt x="524770" y="366982"/>
                </a:cubicBezTo>
                <a:cubicBezTo>
                  <a:pt x="524770" y="367679"/>
                  <a:pt x="525467" y="368986"/>
                  <a:pt x="525467" y="369683"/>
                </a:cubicBezTo>
                <a:cubicBezTo>
                  <a:pt x="525467" y="370380"/>
                  <a:pt x="524770" y="372384"/>
                  <a:pt x="524770" y="373081"/>
                </a:cubicBezTo>
                <a:cubicBezTo>
                  <a:pt x="525467" y="373778"/>
                  <a:pt x="526861" y="373778"/>
                  <a:pt x="527558" y="374388"/>
                </a:cubicBezTo>
                <a:cubicBezTo>
                  <a:pt x="528255" y="374388"/>
                  <a:pt x="528952" y="375085"/>
                  <a:pt x="529649" y="374388"/>
                </a:cubicBezTo>
                <a:cubicBezTo>
                  <a:pt x="530346" y="374388"/>
                  <a:pt x="530346" y="373690"/>
                  <a:pt x="531043" y="373081"/>
                </a:cubicBezTo>
                <a:cubicBezTo>
                  <a:pt x="531740" y="373081"/>
                  <a:pt x="532437" y="371774"/>
                  <a:pt x="533134" y="371077"/>
                </a:cubicBezTo>
                <a:cubicBezTo>
                  <a:pt x="534528" y="371077"/>
                  <a:pt x="536532" y="371774"/>
                  <a:pt x="537229" y="371774"/>
                </a:cubicBezTo>
                <a:cubicBezTo>
                  <a:pt x="537926" y="372471"/>
                  <a:pt x="539320" y="373081"/>
                  <a:pt x="540017" y="373778"/>
                </a:cubicBezTo>
                <a:cubicBezTo>
                  <a:pt x="540017" y="373778"/>
                  <a:pt x="540714" y="375782"/>
                  <a:pt x="540017" y="376479"/>
                </a:cubicBezTo>
                <a:cubicBezTo>
                  <a:pt x="540017" y="377176"/>
                  <a:pt x="539320" y="377873"/>
                  <a:pt x="539320" y="378483"/>
                </a:cubicBezTo>
                <a:cubicBezTo>
                  <a:pt x="539320" y="379092"/>
                  <a:pt x="538623" y="380487"/>
                  <a:pt x="539320" y="381183"/>
                </a:cubicBezTo>
                <a:lnTo>
                  <a:pt x="540714" y="381881"/>
                </a:lnTo>
                <a:cubicBezTo>
                  <a:pt x="541411" y="381881"/>
                  <a:pt x="541411" y="383188"/>
                  <a:pt x="542108" y="383188"/>
                </a:cubicBezTo>
                <a:cubicBezTo>
                  <a:pt x="542805" y="383885"/>
                  <a:pt x="544897" y="383885"/>
                  <a:pt x="545506" y="383885"/>
                </a:cubicBezTo>
                <a:cubicBezTo>
                  <a:pt x="546116" y="383885"/>
                  <a:pt x="547597" y="383188"/>
                  <a:pt x="548294" y="382578"/>
                </a:cubicBezTo>
                <a:cubicBezTo>
                  <a:pt x="548992" y="381881"/>
                  <a:pt x="549688" y="379180"/>
                  <a:pt x="549688" y="378570"/>
                </a:cubicBezTo>
                <a:cubicBezTo>
                  <a:pt x="550385" y="377873"/>
                  <a:pt x="551083" y="376566"/>
                  <a:pt x="551779" y="376566"/>
                </a:cubicBezTo>
                <a:cubicBezTo>
                  <a:pt x="551779" y="375869"/>
                  <a:pt x="553174" y="375869"/>
                  <a:pt x="553871" y="375869"/>
                </a:cubicBezTo>
                <a:cubicBezTo>
                  <a:pt x="554568" y="375869"/>
                  <a:pt x="555962" y="377176"/>
                  <a:pt x="556659" y="377176"/>
                </a:cubicBezTo>
                <a:cubicBezTo>
                  <a:pt x="557356" y="377176"/>
                  <a:pt x="558750" y="377873"/>
                  <a:pt x="559447" y="377176"/>
                </a:cubicBezTo>
                <a:cubicBezTo>
                  <a:pt x="559447" y="376479"/>
                  <a:pt x="560144" y="375172"/>
                  <a:pt x="560144" y="374475"/>
                </a:cubicBezTo>
                <a:cubicBezTo>
                  <a:pt x="560144" y="374475"/>
                  <a:pt x="559447" y="373168"/>
                  <a:pt x="560144" y="373168"/>
                </a:cubicBezTo>
                <a:cubicBezTo>
                  <a:pt x="560144" y="372471"/>
                  <a:pt x="560841" y="371861"/>
                  <a:pt x="560841" y="371861"/>
                </a:cubicBezTo>
                <a:cubicBezTo>
                  <a:pt x="561538" y="371164"/>
                  <a:pt x="562932" y="371164"/>
                  <a:pt x="563629" y="371164"/>
                </a:cubicBezTo>
                <a:cubicBezTo>
                  <a:pt x="564326" y="371164"/>
                  <a:pt x="565720" y="372471"/>
                  <a:pt x="566417" y="373168"/>
                </a:cubicBezTo>
                <a:cubicBezTo>
                  <a:pt x="566417" y="373168"/>
                  <a:pt x="566417" y="374475"/>
                  <a:pt x="567114" y="375172"/>
                </a:cubicBezTo>
                <a:cubicBezTo>
                  <a:pt x="567114" y="375172"/>
                  <a:pt x="567811" y="376479"/>
                  <a:pt x="568508" y="377176"/>
                </a:cubicBezTo>
                <a:lnTo>
                  <a:pt x="568508" y="379877"/>
                </a:lnTo>
                <a:cubicBezTo>
                  <a:pt x="568508" y="380574"/>
                  <a:pt x="567811" y="381183"/>
                  <a:pt x="567114" y="381183"/>
                </a:cubicBezTo>
                <a:cubicBezTo>
                  <a:pt x="567114" y="381881"/>
                  <a:pt x="565720" y="381183"/>
                  <a:pt x="565023" y="381881"/>
                </a:cubicBezTo>
                <a:cubicBezTo>
                  <a:pt x="564326" y="381881"/>
                  <a:pt x="564326" y="383188"/>
                  <a:pt x="564326" y="383885"/>
                </a:cubicBezTo>
                <a:cubicBezTo>
                  <a:pt x="564326" y="385191"/>
                  <a:pt x="565023" y="386585"/>
                  <a:pt x="565720" y="386585"/>
                </a:cubicBezTo>
                <a:cubicBezTo>
                  <a:pt x="566417" y="387283"/>
                  <a:pt x="567114" y="388589"/>
                  <a:pt x="567811" y="389286"/>
                </a:cubicBezTo>
                <a:cubicBezTo>
                  <a:pt x="567811" y="389983"/>
                  <a:pt x="568508" y="391987"/>
                  <a:pt x="569205" y="392684"/>
                </a:cubicBezTo>
                <a:cubicBezTo>
                  <a:pt x="569205" y="393381"/>
                  <a:pt x="570599" y="393991"/>
                  <a:pt x="571296" y="394688"/>
                </a:cubicBezTo>
                <a:cubicBezTo>
                  <a:pt x="571993" y="394688"/>
                  <a:pt x="574084" y="394688"/>
                  <a:pt x="574694" y="393991"/>
                </a:cubicBezTo>
                <a:cubicBezTo>
                  <a:pt x="575391" y="393294"/>
                  <a:pt x="576785" y="391987"/>
                  <a:pt x="576785" y="391290"/>
                </a:cubicBezTo>
                <a:lnTo>
                  <a:pt x="576785" y="387283"/>
                </a:lnTo>
                <a:cubicBezTo>
                  <a:pt x="576785" y="386585"/>
                  <a:pt x="575391" y="386585"/>
                  <a:pt x="575391" y="385976"/>
                </a:cubicBezTo>
                <a:lnTo>
                  <a:pt x="575391" y="383972"/>
                </a:lnTo>
                <a:cubicBezTo>
                  <a:pt x="576088" y="383275"/>
                  <a:pt x="576785" y="383972"/>
                  <a:pt x="577482" y="383275"/>
                </a:cubicBezTo>
                <a:cubicBezTo>
                  <a:pt x="578179" y="383275"/>
                  <a:pt x="579573" y="383275"/>
                  <a:pt x="580270" y="382578"/>
                </a:cubicBezTo>
                <a:cubicBezTo>
                  <a:pt x="580270" y="381881"/>
                  <a:pt x="579573" y="379877"/>
                  <a:pt x="580270" y="379180"/>
                </a:cubicBezTo>
                <a:cubicBezTo>
                  <a:pt x="580967" y="378483"/>
                  <a:pt x="582361" y="379180"/>
                  <a:pt x="582361" y="378483"/>
                </a:cubicBezTo>
                <a:cubicBezTo>
                  <a:pt x="583058" y="378483"/>
                  <a:pt x="584452" y="376479"/>
                  <a:pt x="584452" y="375782"/>
                </a:cubicBezTo>
                <a:cubicBezTo>
                  <a:pt x="585149" y="375085"/>
                  <a:pt x="586544" y="374475"/>
                  <a:pt x="586544" y="373081"/>
                </a:cubicBezTo>
                <a:lnTo>
                  <a:pt x="586544" y="371774"/>
                </a:lnTo>
                <a:cubicBezTo>
                  <a:pt x="586544" y="371077"/>
                  <a:pt x="585846" y="369770"/>
                  <a:pt x="585846" y="369073"/>
                </a:cubicBezTo>
                <a:lnTo>
                  <a:pt x="585846" y="367069"/>
                </a:lnTo>
                <a:cubicBezTo>
                  <a:pt x="586544" y="367069"/>
                  <a:pt x="586544" y="366372"/>
                  <a:pt x="587240" y="366372"/>
                </a:cubicBezTo>
                <a:cubicBezTo>
                  <a:pt x="587938" y="366372"/>
                  <a:pt x="587938" y="367766"/>
                  <a:pt x="588635" y="367766"/>
                </a:cubicBezTo>
                <a:cubicBezTo>
                  <a:pt x="589331" y="367766"/>
                  <a:pt x="590029" y="367069"/>
                  <a:pt x="590029" y="367069"/>
                </a:cubicBezTo>
                <a:cubicBezTo>
                  <a:pt x="590726" y="366372"/>
                  <a:pt x="591423" y="365065"/>
                  <a:pt x="591423" y="365065"/>
                </a:cubicBezTo>
                <a:cubicBezTo>
                  <a:pt x="592120" y="365065"/>
                  <a:pt x="593514" y="365065"/>
                  <a:pt x="594211" y="365762"/>
                </a:cubicBezTo>
                <a:cubicBezTo>
                  <a:pt x="594908" y="366459"/>
                  <a:pt x="594908" y="367766"/>
                  <a:pt x="595605" y="368463"/>
                </a:cubicBezTo>
                <a:cubicBezTo>
                  <a:pt x="595605" y="369160"/>
                  <a:pt x="594908" y="371164"/>
                  <a:pt x="594908" y="371861"/>
                </a:cubicBezTo>
                <a:cubicBezTo>
                  <a:pt x="595605" y="372558"/>
                  <a:pt x="596302" y="374562"/>
                  <a:pt x="596302" y="375259"/>
                </a:cubicBezTo>
                <a:cubicBezTo>
                  <a:pt x="596999" y="375259"/>
                  <a:pt x="596999" y="376566"/>
                  <a:pt x="597696" y="377263"/>
                </a:cubicBezTo>
                <a:cubicBezTo>
                  <a:pt x="598393" y="377263"/>
                  <a:pt x="599090" y="377960"/>
                  <a:pt x="599787" y="377960"/>
                </a:cubicBezTo>
                <a:cubicBezTo>
                  <a:pt x="599787" y="377960"/>
                  <a:pt x="600484" y="377263"/>
                  <a:pt x="601181" y="377263"/>
                </a:cubicBezTo>
                <a:lnTo>
                  <a:pt x="601181" y="374562"/>
                </a:lnTo>
                <a:lnTo>
                  <a:pt x="605276" y="374562"/>
                </a:lnTo>
                <a:cubicBezTo>
                  <a:pt x="605276" y="375259"/>
                  <a:pt x="606670" y="375869"/>
                  <a:pt x="606670" y="376566"/>
                </a:cubicBezTo>
                <a:cubicBezTo>
                  <a:pt x="607367" y="377263"/>
                  <a:pt x="607367" y="378570"/>
                  <a:pt x="608064" y="379267"/>
                </a:cubicBezTo>
                <a:cubicBezTo>
                  <a:pt x="608064" y="379964"/>
                  <a:pt x="608761" y="380574"/>
                  <a:pt x="609458" y="380574"/>
                </a:cubicBezTo>
                <a:cubicBezTo>
                  <a:pt x="610155" y="380574"/>
                  <a:pt x="612246" y="379877"/>
                  <a:pt x="612856" y="379877"/>
                </a:cubicBezTo>
                <a:cubicBezTo>
                  <a:pt x="613553" y="379180"/>
                  <a:pt x="614947" y="378483"/>
                  <a:pt x="615644" y="377873"/>
                </a:cubicBezTo>
                <a:cubicBezTo>
                  <a:pt x="615644" y="377176"/>
                  <a:pt x="615644" y="375869"/>
                  <a:pt x="616341" y="375172"/>
                </a:cubicBezTo>
                <a:lnTo>
                  <a:pt x="616341" y="371164"/>
                </a:lnTo>
                <a:cubicBezTo>
                  <a:pt x="616341" y="370467"/>
                  <a:pt x="617038" y="369857"/>
                  <a:pt x="617735" y="369857"/>
                </a:cubicBezTo>
                <a:cubicBezTo>
                  <a:pt x="618432" y="369857"/>
                  <a:pt x="619826" y="369857"/>
                  <a:pt x="619826" y="370554"/>
                </a:cubicBezTo>
                <a:cubicBezTo>
                  <a:pt x="620523" y="370554"/>
                  <a:pt x="620523" y="371861"/>
                  <a:pt x="621220" y="371861"/>
                </a:cubicBezTo>
                <a:lnTo>
                  <a:pt x="623311" y="371861"/>
                </a:lnTo>
                <a:cubicBezTo>
                  <a:pt x="624008" y="371861"/>
                  <a:pt x="626099" y="371861"/>
                  <a:pt x="626099" y="372558"/>
                </a:cubicBezTo>
                <a:cubicBezTo>
                  <a:pt x="626796" y="373255"/>
                  <a:pt x="626099" y="373865"/>
                  <a:pt x="625402" y="374562"/>
                </a:cubicBezTo>
                <a:cubicBezTo>
                  <a:pt x="625402" y="374562"/>
                  <a:pt x="624706" y="375259"/>
                  <a:pt x="624008" y="375259"/>
                </a:cubicBezTo>
                <a:cubicBezTo>
                  <a:pt x="624008" y="375956"/>
                  <a:pt x="622614" y="376566"/>
                  <a:pt x="622614" y="377263"/>
                </a:cubicBezTo>
                <a:lnTo>
                  <a:pt x="623311" y="378570"/>
                </a:lnTo>
                <a:cubicBezTo>
                  <a:pt x="624008" y="379267"/>
                  <a:pt x="625402" y="378570"/>
                  <a:pt x="626099" y="378570"/>
                </a:cubicBezTo>
                <a:cubicBezTo>
                  <a:pt x="626099" y="379267"/>
                  <a:pt x="626796" y="379964"/>
                  <a:pt x="626796" y="379964"/>
                </a:cubicBezTo>
                <a:cubicBezTo>
                  <a:pt x="627493" y="380661"/>
                  <a:pt x="628887" y="380661"/>
                  <a:pt x="629585" y="380661"/>
                </a:cubicBezTo>
                <a:cubicBezTo>
                  <a:pt x="630282" y="380661"/>
                  <a:pt x="631676" y="379964"/>
                  <a:pt x="632373" y="379964"/>
                </a:cubicBezTo>
                <a:cubicBezTo>
                  <a:pt x="632373" y="379964"/>
                  <a:pt x="633070" y="380661"/>
                  <a:pt x="633767" y="381271"/>
                </a:cubicBezTo>
                <a:cubicBezTo>
                  <a:pt x="633767" y="381968"/>
                  <a:pt x="633767" y="383275"/>
                  <a:pt x="634464" y="383972"/>
                </a:cubicBezTo>
                <a:cubicBezTo>
                  <a:pt x="634464" y="384669"/>
                  <a:pt x="635161" y="385976"/>
                  <a:pt x="635858" y="385976"/>
                </a:cubicBezTo>
                <a:lnTo>
                  <a:pt x="637949" y="385976"/>
                </a:lnTo>
                <a:cubicBezTo>
                  <a:pt x="638646" y="385976"/>
                  <a:pt x="639343" y="385278"/>
                  <a:pt x="640040" y="385278"/>
                </a:cubicBezTo>
                <a:cubicBezTo>
                  <a:pt x="640737" y="385278"/>
                  <a:pt x="642131" y="384581"/>
                  <a:pt x="642828" y="385278"/>
                </a:cubicBezTo>
                <a:cubicBezTo>
                  <a:pt x="643525" y="385976"/>
                  <a:pt x="643525" y="387283"/>
                  <a:pt x="644222" y="387980"/>
                </a:cubicBezTo>
                <a:cubicBezTo>
                  <a:pt x="644919" y="387980"/>
                  <a:pt x="645616" y="389286"/>
                  <a:pt x="646313" y="389983"/>
                </a:cubicBezTo>
                <a:cubicBezTo>
                  <a:pt x="647010" y="390680"/>
                  <a:pt x="647707" y="391290"/>
                  <a:pt x="648404" y="391290"/>
                </a:cubicBezTo>
                <a:cubicBezTo>
                  <a:pt x="649101" y="391987"/>
                  <a:pt x="649101" y="393991"/>
                  <a:pt x="649798" y="394688"/>
                </a:cubicBezTo>
                <a:cubicBezTo>
                  <a:pt x="649798" y="394688"/>
                  <a:pt x="650495" y="395385"/>
                  <a:pt x="651192" y="395385"/>
                </a:cubicBezTo>
                <a:cubicBezTo>
                  <a:pt x="651889" y="395385"/>
                  <a:pt x="653283" y="394688"/>
                  <a:pt x="653980" y="394078"/>
                </a:cubicBezTo>
                <a:cubicBezTo>
                  <a:pt x="654677" y="393381"/>
                  <a:pt x="655374" y="392771"/>
                  <a:pt x="655374" y="392074"/>
                </a:cubicBezTo>
                <a:cubicBezTo>
                  <a:pt x="655374" y="391378"/>
                  <a:pt x="654677" y="390071"/>
                  <a:pt x="654677" y="389373"/>
                </a:cubicBezTo>
                <a:cubicBezTo>
                  <a:pt x="654677" y="389373"/>
                  <a:pt x="655374" y="388067"/>
                  <a:pt x="655374" y="387370"/>
                </a:cubicBezTo>
                <a:cubicBezTo>
                  <a:pt x="656071" y="386673"/>
                  <a:pt x="656768" y="386063"/>
                  <a:pt x="657465" y="385366"/>
                </a:cubicBezTo>
                <a:lnTo>
                  <a:pt x="658859" y="385366"/>
                </a:lnTo>
                <a:cubicBezTo>
                  <a:pt x="659557" y="385366"/>
                  <a:pt x="660253" y="385366"/>
                  <a:pt x="660253" y="386063"/>
                </a:cubicBezTo>
                <a:cubicBezTo>
                  <a:pt x="660950" y="386063"/>
                  <a:pt x="661648" y="387370"/>
                  <a:pt x="661648" y="387370"/>
                </a:cubicBezTo>
                <a:cubicBezTo>
                  <a:pt x="662344" y="388067"/>
                  <a:pt x="663739" y="387370"/>
                  <a:pt x="664436" y="387370"/>
                </a:cubicBezTo>
                <a:cubicBezTo>
                  <a:pt x="665133" y="387370"/>
                  <a:pt x="666527" y="387370"/>
                  <a:pt x="666527" y="386673"/>
                </a:cubicBezTo>
                <a:cubicBezTo>
                  <a:pt x="667224" y="386673"/>
                  <a:pt x="667921" y="385278"/>
                  <a:pt x="668618" y="385278"/>
                </a:cubicBezTo>
                <a:cubicBezTo>
                  <a:pt x="668618" y="384581"/>
                  <a:pt x="669315" y="383972"/>
                  <a:pt x="670012" y="383972"/>
                </a:cubicBezTo>
                <a:cubicBezTo>
                  <a:pt x="670012" y="383275"/>
                  <a:pt x="670012" y="381271"/>
                  <a:pt x="669315" y="380574"/>
                </a:cubicBezTo>
                <a:cubicBezTo>
                  <a:pt x="669315" y="380574"/>
                  <a:pt x="667921" y="380574"/>
                  <a:pt x="667921" y="379877"/>
                </a:cubicBezTo>
                <a:cubicBezTo>
                  <a:pt x="667921" y="379180"/>
                  <a:pt x="669315" y="379180"/>
                  <a:pt x="670012" y="378483"/>
                </a:cubicBezTo>
                <a:lnTo>
                  <a:pt x="670709" y="377176"/>
                </a:lnTo>
                <a:cubicBezTo>
                  <a:pt x="671406" y="376479"/>
                  <a:pt x="672103" y="376479"/>
                  <a:pt x="672800" y="375869"/>
                </a:cubicBezTo>
                <a:cubicBezTo>
                  <a:pt x="673497" y="375869"/>
                  <a:pt x="674891" y="376566"/>
                  <a:pt x="675588" y="376566"/>
                </a:cubicBezTo>
                <a:cubicBezTo>
                  <a:pt x="675588" y="375869"/>
                  <a:pt x="676285" y="374562"/>
                  <a:pt x="676982" y="374562"/>
                </a:cubicBezTo>
                <a:cubicBezTo>
                  <a:pt x="677679" y="374562"/>
                  <a:pt x="679073" y="375869"/>
                  <a:pt x="679770" y="375869"/>
                </a:cubicBezTo>
                <a:lnTo>
                  <a:pt x="682558" y="375869"/>
                </a:lnTo>
                <a:cubicBezTo>
                  <a:pt x="683255" y="375869"/>
                  <a:pt x="684649" y="375172"/>
                  <a:pt x="685346" y="375172"/>
                </a:cubicBezTo>
                <a:cubicBezTo>
                  <a:pt x="686043" y="374475"/>
                  <a:pt x="686740" y="373168"/>
                  <a:pt x="686740" y="373168"/>
                </a:cubicBezTo>
                <a:cubicBezTo>
                  <a:pt x="687437" y="373168"/>
                  <a:pt x="688831" y="374475"/>
                  <a:pt x="689528" y="374475"/>
                </a:cubicBezTo>
                <a:cubicBezTo>
                  <a:pt x="690225" y="374475"/>
                  <a:pt x="690922" y="373168"/>
                  <a:pt x="691620" y="372471"/>
                </a:cubicBezTo>
                <a:cubicBezTo>
                  <a:pt x="691620" y="371774"/>
                  <a:pt x="692316" y="371164"/>
                  <a:pt x="693014" y="370467"/>
                </a:cubicBezTo>
                <a:cubicBezTo>
                  <a:pt x="693014" y="370467"/>
                  <a:pt x="694408" y="370467"/>
                  <a:pt x="694408" y="371164"/>
                </a:cubicBezTo>
                <a:cubicBezTo>
                  <a:pt x="695105" y="371164"/>
                  <a:pt x="695801" y="372471"/>
                  <a:pt x="695801" y="372471"/>
                </a:cubicBezTo>
                <a:cubicBezTo>
                  <a:pt x="696499" y="373168"/>
                  <a:pt x="697893" y="373168"/>
                  <a:pt x="697893" y="373778"/>
                </a:cubicBezTo>
                <a:cubicBezTo>
                  <a:pt x="698590" y="373778"/>
                  <a:pt x="699984" y="375085"/>
                  <a:pt x="700681" y="375085"/>
                </a:cubicBezTo>
                <a:lnTo>
                  <a:pt x="702772" y="375085"/>
                </a:lnTo>
                <a:cubicBezTo>
                  <a:pt x="703469" y="374388"/>
                  <a:pt x="703469" y="373778"/>
                  <a:pt x="703469" y="373778"/>
                </a:cubicBezTo>
                <a:cubicBezTo>
                  <a:pt x="703469" y="373081"/>
                  <a:pt x="704166" y="372471"/>
                  <a:pt x="704166" y="372471"/>
                </a:cubicBezTo>
                <a:cubicBezTo>
                  <a:pt x="704863" y="372471"/>
                  <a:pt x="706257" y="373168"/>
                  <a:pt x="706954" y="373168"/>
                </a:cubicBezTo>
                <a:cubicBezTo>
                  <a:pt x="706954" y="373168"/>
                  <a:pt x="707651" y="374475"/>
                  <a:pt x="708348" y="374475"/>
                </a:cubicBezTo>
                <a:cubicBezTo>
                  <a:pt x="709045" y="374475"/>
                  <a:pt x="709742" y="373778"/>
                  <a:pt x="709742" y="373778"/>
                </a:cubicBezTo>
                <a:cubicBezTo>
                  <a:pt x="710439" y="373081"/>
                  <a:pt x="710439" y="371774"/>
                  <a:pt x="710439" y="371774"/>
                </a:cubicBezTo>
                <a:cubicBezTo>
                  <a:pt x="710439" y="371077"/>
                  <a:pt x="709045" y="371077"/>
                  <a:pt x="708348" y="371077"/>
                </a:cubicBezTo>
                <a:cubicBezTo>
                  <a:pt x="708348" y="370380"/>
                  <a:pt x="708348" y="369073"/>
                  <a:pt x="709045" y="369073"/>
                </a:cubicBezTo>
                <a:cubicBezTo>
                  <a:pt x="709045" y="368376"/>
                  <a:pt x="710439" y="367766"/>
                  <a:pt x="711136" y="367766"/>
                </a:cubicBezTo>
                <a:cubicBezTo>
                  <a:pt x="711833" y="367766"/>
                  <a:pt x="712530" y="368463"/>
                  <a:pt x="713227" y="368463"/>
                </a:cubicBezTo>
                <a:cubicBezTo>
                  <a:pt x="713227" y="369160"/>
                  <a:pt x="713924" y="369160"/>
                  <a:pt x="714621" y="369160"/>
                </a:cubicBezTo>
                <a:cubicBezTo>
                  <a:pt x="715318" y="369160"/>
                  <a:pt x="716015" y="369160"/>
                  <a:pt x="716712" y="368463"/>
                </a:cubicBezTo>
                <a:lnTo>
                  <a:pt x="717409" y="367766"/>
                </a:lnTo>
                <a:cubicBezTo>
                  <a:pt x="717409" y="367069"/>
                  <a:pt x="718106" y="366372"/>
                  <a:pt x="718106" y="366372"/>
                </a:cubicBezTo>
                <a:lnTo>
                  <a:pt x="720894" y="366372"/>
                </a:lnTo>
                <a:cubicBezTo>
                  <a:pt x="721591" y="366372"/>
                  <a:pt x="722288" y="366372"/>
                  <a:pt x="722288" y="365675"/>
                </a:cubicBezTo>
                <a:cubicBezTo>
                  <a:pt x="722986" y="365675"/>
                  <a:pt x="722986" y="364368"/>
                  <a:pt x="722986" y="363671"/>
                </a:cubicBezTo>
                <a:cubicBezTo>
                  <a:pt x="723682" y="362974"/>
                  <a:pt x="724379" y="362364"/>
                  <a:pt x="725076" y="362364"/>
                </a:cubicBezTo>
                <a:cubicBezTo>
                  <a:pt x="725773" y="362364"/>
                  <a:pt x="727167" y="363061"/>
                  <a:pt x="727865" y="363061"/>
                </a:cubicBezTo>
                <a:cubicBezTo>
                  <a:pt x="728562" y="363758"/>
                  <a:pt x="729956" y="364368"/>
                  <a:pt x="729956" y="364368"/>
                </a:cubicBezTo>
                <a:lnTo>
                  <a:pt x="729956" y="367766"/>
                </a:lnTo>
                <a:cubicBezTo>
                  <a:pt x="730653" y="367766"/>
                  <a:pt x="731350" y="369073"/>
                  <a:pt x="732047" y="369073"/>
                </a:cubicBezTo>
                <a:cubicBezTo>
                  <a:pt x="732744" y="369073"/>
                  <a:pt x="733441" y="368376"/>
                  <a:pt x="734138" y="368376"/>
                </a:cubicBezTo>
                <a:cubicBezTo>
                  <a:pt x="734835" y="368376"/>
                  <a:pt x="735532" y="369770"/>
                  <a:pt x="735532" y="369770"/>
                </a:cubicBezTo>
                <a:cubicBezTo>
                  <a:pt x="736229" y="369770"/>
                  <a:pt x="736926" y="369073"/>
                  <a:pt x="736926" y="368376"/>
                </a:cubicBezTo>
                <a:lnTo>
                  <a:pt x="739017" y="368376"/>
                </a:lnTo>
                <a:cubicBezTo>
                  <a:pt x="739017" y="368376"/>
                  <a:pt x="739714" y="369770"/>
                  <a:pt x="740411" y="369770"/>
                </a:cubicBezTo>
                <a:cubicBezTo>
                  <a:pt x="741108" y="370467"/>
                  <a:pt x="743199" y="370467"/>
                  <a:pt x="744506" y="370467"/>
                </a:cubicBezTo>
                <a:cubicBezTo>
                  <a:pt x="745203" y="370467"/>
                  <a:pt x="747294" y="369770"/>
                  <a:pt x="748601" y="369770"/>
                </a:cubicBezTo>
                <a:lnTo>
                  <a:pt x="750692" y="369770"/>
                </a:lnTo>
                <a:cubicBezTo>
                  <a:pt x="751389" y="369073"/>
                  <a:pt x="752086" y="368376"/>
                  <a:pt x="752086" y="367766"/>
                </a:cubicBezTo>
                <a:lnTo>
                  <a:pt x="754177" y="367766"/>
                </a:lnTo>
                <a:cubicBezTo>
                  <a:pt x="754874" y="367766"/>
                  <a:pt x="756268" y="369073"/>
                  <a:pt x="756965" y="369073"/>
                </a:cubicBezTo>
                <a:cubicBezTo>
                  <a:pt x="757662" y="368376"/>
                  <a:pt x="756268" y="366372"/>
                  <a:pt x="756965" y="365675"/>
                </a:cubicBezTo>
                <a:cubicBezTo>
                  <a:pt x="756965" y="364978"/>
                  <a:pt x="758359" y="364978"/>
                  <a:pt x="758359" y="364978"/>
                </a:cubicBezTo>
                <a:cubicBezTo>
                  <a:pt x="759056" y="364281"/>
                  <a:pt x="759753" y="363671"/>
                  <a:pt x="760450" y="362974"/>
                </a:cubicBezTo>
                <a:cubicBezTo>
                  <a:pt x="760450" y="362974"/>
                  <a:pt x="759753" y="361667"/>
                  <a:pt x="760450" y="360970"/>
                </a:cubicBezTo>
                <a:cubicBezTo>
                  <a:pt x="760450" y="360273"/>
                  <a:pt x="760450" y="358966"/>
                  <a:pt x="761147" y="358269"/>
                </a:cubicBezTo>
                <a:cubicBezTo>
                  <a:pt x="761844" y="357572"/>
                  <a:pt x="762541" y="357572"/>
                  <a:pt x="763238" y="357572"/>
                </a:cubicBezTo>
                <a:cubicBezTo>
                  <a:pt x="763935" y="357572"/>
                  <a:pt x="764633" y="358269"/>
                  <a:pt x="765329" y="358879"/>
                </a:cubicBezTo>
                <a:cubicBezTo>
                  <a:pt x="766026" y="358879"/>
                  <a:pt x="767420" y="360186"/>
                  <a:pt x="768118" y="360883"/>
                </a:cubicBezTo>
                <a:cubicBezTo>
                  <a:pt x="768814" y="360883"/>
                  <a:pt x="769512" y="360186"/>
                  <a:pt x="770209" y="360883"/>
                </a:cubicBezTo>
                <a:cubicBezTo>
                  <a:pt x="770906" y="360883"/>
                  <a:pt x="772300" y="360883"/>
                  <a:pt x="772997" y="361580"/>
                </a:cubicBezTo>
                <a:cubicBezTo>
                  <a:pt x="773694" y="361580"/>
                  <a:pt x="775088" y="362887"/>
                  <a:pt x="775785" y="363584"/>
                </a:cubicBezTo>
                <a:cubicBezTo>
                  <a:pt x="775785" y="364281"/>
                  <a:pt x="776482" y="364891"/>
                  <a:pt x="777179" y="364891"/>
                </a:cubicBezTo>
                <a:cubicBezTo>
                  <a:pt x="777876" y="365588"/>
                  <a:pt x="779270" y="364891"/>
                  <a:pt x="779967" y="365588"/>
                </a:cubicBezTo>
                <a:cubicBezTo>
                  <a:pt x="780664" y="365588"/>
                  <a:pt x="779967" y="367592"/>
                  <a:pt x="780664" y="368289"/>
                </a:cubicBezTo>
                <a:cubicBezTo>
                  <a:pt x="781361" y="368986"/>
                  <a:pt x="782058" y="368986"/>
                  <a:pt x="782755" y="368986"/>
                </a:cubicBezTo>
                <a:cubicBezTo>
                  <a:pt x="783452" y="368986"/>
                  <a:pt x="784149" y="368289"/>
                  <a:pt x="784846" y="368289"/>
                </a:cubicBezTo>
                <a:cubicBezTo>
                  <a:pt x="785543" y="368289"/>
                  <a:pt x="787634" y="368289"/>
                  <a:pt x="788331" y="368986"/>
                </a:cubicBezTo>
                <a:cubicBezTo>
                  <a:pt x="789028" y="368986"/>
                  <a:pt x="789028" y="370990"/>
                  <a:pt x="789725" y="371687"/>
                </a:cubicBezTo>
                <a:lnTo>
                  <a:pt x="791119" y="372994"/>
                </a:lnTo>
                <a:cubicBezTo>
                  <a:pt x="791816" y="373690"/>
                  <a:pt x="792513" y="373690"/>
                  <a:pt x="793210" y="374300"/>
                </a:cubicBezTo>
                <a:cubicBezTo>
                  <a:pt x="793907" y="374997"/>
                  <a:pt x="793907" y="377001"/>
                  <a:pt x="794604" y="377698"/>
                </a:cubicBezTo>
                <a:cubicBezTo>
                  <a:pt x="794604" y="377698"/>
                  <a:pt x="795998" y="377698"/>
                  <a:pt x="796695" y="378395"/>
                </a:cubicBezTo>
                <a:cubicBezTo>
                  <a:pt x="797392" y="379092"/>
                  <a:pt x="797392" y="380399"/>
                  <a:pt x="798090" y="380399"/>
                </a:cubicBezTo>
                <a:cubicBezTo>
                  <a:pt x="798786" y="381096"/>
                  <a:pt x="800181" y="381706"/>
                  <a:pt x="800877" y="382403"/>
                </a:cubicBezTo>
                <a:cubicBezTo>
                  <a:pt x="801575" y="382403"/>
                  <a:pt x="802969" y="382403"/>
                  <a:pt x="803666" y="381706"/>
                </a:cubicBezTo>
                <a:cubicBezTo>
                  <a:pt x="803666" y="381706"/>
                  <a:pt x="803666" y="380399"/>
                  <a:pt x="804363" y="380399"/>
                </a:cubicBezTo>
                <a:cubicBezTo>
                  <a:pt x="805060" y="380399"/>
                  <a:pt x="805757" y="381096"/>
                  <a:pt x="806454" y="381096"/>
                </a:cubicBezTo>
                <a:cubicBezTo>
                  <a:pt x="807151" y="381096"/>
                  <a:pt x="807848" y="379790"/>
                  <a:pt x="808545" y="379790"/>
                </a:cubicBezTo>
                <a:cubicBezTo>
                  <a:pt x="809242" y="380487"/>
                  <a:pt x="809939" y="381793"/>
                  <a:pt x="810636" y="381793"/>
                </a:cubicBezTo>
                <a:lnTo>
                  <a:pt x="812030" y="383100"/>
                </a:lnTo>
                <a:cubicBezTo>
                  <a:pt x="812030" y="383797"/>
                  <a:pt x="812727" y="385104"/>
                  <a:pt x="812727" y="385104"/>
                </a:cubicBezTo>
                <a:cubicBezTo>
                  <a:pt x="813424" y="385801"/>
                  <a:pt x="814121" y="385104"/>
                  <a:pt x="814818" y="385801"/>
                </a:cubicBezTo>
                <a:lnTo>
                  <a:pt x="816212" y="387108"/>
                </a:lnTo>
                <a:cubicBezTo>
                  <a:pt x="816212" y="387108"/>
                  <a:pt x="816909" y="387805"/>
                  <a:pt x="817606" y="387805"/>
                </a:cubicBezTo>
                <a:cubicBezTo>
                  <a:pt x="818303" y="387805"/>
                  <a:pt x="818303" y="387108"/>
                  <a:pt x="819000" y="387108"/>
                </a:cubicBezTo>
                <a:cubicBezTo>
                  <a:pt x="819697" y="386411"/>
                  <a:pt x="821091" y="386411"/>
                  <a:pt x="821788" y="387108"/>
                </a:cubicBezTo>
                <a:cubicBezTo>
                  <a:pt x="822485" y="387108"/>
                  <a:pt x="823182" y="389112"/>
                  <a:pt x="823879" y="389112"/>
                </a:cubicBezTo>
                <a:lnTo>
                  <a:pt x="824576" y="388415"/>
                </a:lnTo>
                <a:cubicBezTo>
                  <a:pt x="825273" y="388415"/>
                  <a:pt x="825970" y="389112"/>
                  <a:pt x="826667" y="389112"/>
                </a:cubicBezTo>
                <a:cubicBezTo>
                  <a:pt x="827364" y="389112"/>
                  <a:pt x="828061" y="388415"/>
                  <a:pt x="828758" y="388415"/>
                </a:cubicBezTo>
                <a:cubicBezTo>
                  <a:pt x="828758" y="388415"/>
                  <a:pt x="829456" y="389722"/>
                  <a:pt x="830152" y="390419"/>
                </a:cubicBezTo>
                <a:cubicBezTo>
                  <a:pt x="830849" y="391116"/>
                  <a:pt x="832941" y="391726"/>
                  <a:pt x="833637" y="392423"/>
                </a:cubicBezTo>
                <a:cubicBezTo>
                  <a:pt x="833637" y="392423"/>
                  <a:pt x="833637" y="393730"/>
                  <a:pt x="834335" y="394427"/>
                </a:cubicBezTo>
                <a:cubicBezTo>
                  <a:pt x="834335" y="394427"/>
                  <a:pt x="835728" y="395124"/>
                  <a:pt x="836426" y="395124"/>
                </a:cubicBezTo>
                <a:cubicBezTo>
                  <a:pt x="837123" y="395124"/>
                  <a:pt x="837820" y="394427"/>
                  <a:pt x="837820" y="393817"/>
                </a:cubicBezTo>
                <a:lnTo>
                  <a:pt x="831634" y="183752"/>
                </a:lnTo>
                <a:close/>
              </a:path>
            </a:pathLst>
          </a:custGeom>
          <a:solidFill>
            <a:srgbClr val="058F83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lIns="365760"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60" name="Freeform: Shape 49">
            <a:extLst>
              <a:ext uri="{FF2B5EF4-FFF2-40B4-BE49-F238E27FC236}">
                <a16:creationId xmlns:a16="http://schemas.microsoft.com/office/drawing/2014/main" id="{39D89E1B-60E6-D391-7601-00B991545D97}"/>
              </a:ext>
            </a:extLst>
          </p:cNvPr>
          <p:cNvSpPr/>
          <p:nvPr/>
        </p:nvSpPr>
        <p:spPr>
          <a:xfrm>
            <a:off x="4406561" y="3296474"/>
            <a:ext cx="719524" cy="626177"/>
          </a:xfrm>
          <a:custGeom>
            <a:avLst/>
            <a:gdLst>
              <a:gd name="connsiteX0" fmla="*/ 181836 w 479812"/>
              <a:gd name="connsiteY0" fmla="*/ 430411 h 438949"/>
              <a:gd name="connsiteX1" fmla="*/ 334919 w 479812"/>
              <a:gd name="connsiteY1" fmla="*/ 419607 h 438949"/>
              <a:gd name="connsiteX2" fmla="*/ 368724 w 479812"/>
              <a:gd name="connsiteY2" fmla="*/ 417603 h 438949"/>
              <a:gd name="connsiteX3" fmla="*/ 369422 w 479812"/>
              <a:gd name="connsiteY3" fmla="*/ 414205 h 438949"/>
              <a:gd name="connsiteX4" fmla="*/ 365936 w 479812"/>
              <a:gd name="connsiteY4" fmla="*/ 411504 h 438949"/>
              <a:gd name="connsiteX5" fmla="*/ 362451 w 479812"/>
              <a:gd name="connsiteY5" fmla="*/ 410807 h 438949"/>
              <a:gd name="connsiteX6" fmla="*/ 359663 w 479812"/>
              <a:gd name="connsiteY6" fmla="*/ 408803 h 438949"/>
              <a:gd name="connsiteX7" fmla="*/ 360360 w 479812"/>
              <a:gd name="connsiteY7" fmla="*/ 405405 h 438949"/>
              <a:gd name="connsiteX8" fmla="*/ 363148 w 479812"/>
              <a:gd name="connsiteY8" fmla="*/ 404098 h 438949"/>
              <a:gd name="connsiteX9" fmla="*/ 365239 w 479812"/>
              <a:gd name="connsiteY9" fmla="*/ 404795 h 438949"/>
              <a:gd name="connsiteX10" fmla="*/ 369334 w 479812"/>
              <a:gd name="connsiteY10" fmla="*/ 405492 h 438949"/>
              <a:gd name="connsiteX11" fmla="*/ 370728 w 479812"/>
              <a:gd name="connsiteY11" fmla="*/ 404185 h 438949"/>
              <a:gd name="connsiteX12" fmla="*/ 371425 w 479812"/>
              <a:gd name="connsiteY12" fmla="*/ 400090 h 438949"/>
              <a:gd name="connsiteX13" fmla="*/ 371425 w 479812"/>
              <a:gd name="connsiteY13" fmla="*/ 397389 h 438949"/>
              <a:gd name="connsiteX14" fmla="*/ 370728 w 479812"/>
              <a:gd name="connsiteY14" fmla="*/ 394688 h 438949"/>
              <a:gd name="connsiteX15" fmla="*/ 372819 w 479812"/>
              <a:gd name="connsiteY15" fmla="*/ 393294 h 438949"/>
              <a:gd name="connsiteX16" fmla="*/ 374213 w 479812"/>
              <a:gd name="connsiteY16" fmla="*/ 391290 h 438949"/>
              <a:gd name="connsiteX17" fmla="*/ 374910 w 479812"/>
              <a:gd name="connsiteY17" fmla="*/ 388589 h 438949"/>
              <a:gd name="connsiteX18" fmla="*/ 374213 w 479812"/>
              <a:gd name="connsiteY18" fmla="*/ 386585 h 438949"/>
              <a:gd name="connsiteX19" fmla="*/ 371425 w 479812"/>
              <a:gd name="connsiteY19" fmla="*/ 386585 h 438949"/>
              <a:gd name="connsiteX20" fmla="*/ 370031 w 479812"/>
              <a:gd name="connsiteY20" fmla="*/ 388589 h 438949"/>
              <a:gd name="connsiteX21" fmla="*/ 368637 w 479812"/>
              <a:gd name="connsiteY21" fmla="*/ 391987 h 438949"/>
              <a:gd name="connsiteX22" fmla="*/ 366546 w 479812"/>
              <a:gd name="connsiteY22" fmla="*/ 389983 h 438949"/>
              <a:gd name="connsiteX23" fmla="*/ 365849 w 479812"/>
              <a:gd name="connsiteY23" fmla="*/ 387282 h 438949"/>
              <a:gd name="connsiteX24" fmla="*/ 363758 w 479812"/>
              <a:gd name="connsiteY24" fmla="*/ 383188 h 438949"/>
              <a:gd name="connsiteX25" fmla="*/ 364455 w 479812"/>
              <a:gd name="connsiteY25" fmla="*/ 379789 h 438949"/>
              <a:gd name="connsiteX26" fmla="*/ 366546 w 479812"/>
              <a:gd name="connsiteY26" fmla="*/ 377785 h 438949"/>
              <a:gd name="connsiteX27" fmla="*/ 367940 w 479812"/>
              <a:gd name="connsiteY27" fmla="*/ 375085 h 438949"/>
              <a:gd name="connsiteX28" fmla="*/ 370031 w 479812"/>
              <a:gd name="connsiteY28" fmla="*/ 373778 h 438949"/>
              <a:gd name="connsiteX29" fmla="*/ 372122 w 479812"/>
              <a:gd name="connsiteY29" fmla="*/ 371077 h 438949"/>
              <a:gd name="connsiteX30" fmla="*/ 371425 w 479812"/>
              <a:gd name="connsiteY30" fmla="*/ 368376 h 438949"/>
              <a:gd name="connsiteX31" fmla="*/ 370031 w 479812"/>
              <a:gd name="connsiteY31" fmla="*/ 367069 h 438949"/>
              <a:gd name="connsiteX32" fmla="*/ 367940 w 479812"/>
              <a:gd name="connsiteY32" fmla="*/ 367766 h 438949"/>
              <a:gd name="connsiteX33" fmla="*/ 367243 w 479812"/>
              <a:gd name="connsiteY33" fmla="*/ 370467 h 438949"/>
              <a:gd name="connsiteX34" fmla="*/ 365849 w 479812"/>
              <a:gd name="connsiteY34" fmla="*/ 372471 h 438949"/>
              <a:gd name="connsiteX35" fmla="*/ 363758 w 479812"/>
              <a:gd name="connsiteY35" fmla="*/ 375172 h 438949"/>
              <a:gd name="connsiteX36" fmla="*/ 361667 w 479812"/>
              <a:gd name="connsiteY36" fmla="*/ 377176 h 438949"/>
              <a:gd name="connsiteX37" fmla="*/ 358879 w 479812"/>
              <a:gd name="connsiteY37" fmla="*/ 377176 h 438949"/>
              <a:gd name="connsiteX38" fmla="*/ 356788 w 479812"/>
              <a:gd name="connsiteY38" fmla="*/ 375172 h 438949"/>
              <a:gd name="connsiteX39" fmla="*/ 356788 w 479812"/>
              <a:gd name="connsiteY39" fmla="*/ 372471 h 438949"/>
              <a:gd name="connsiteX40" fmla="*/ 358879 w 479812"/>
              <a:gd name="connsiteY40" fmla="*/ 371774 h 438949"/>
              <a:gd name="connsiteX41" fmla="*/ 361667 w 479812"/>
              <a:gd name="connsiteY41" fmla="*/ 371774 h 438949"/>
              <a:gd name="connsiteX42" fmla="*/ 363061 w 479812"/>
              <a:gd name="connsiteY42" fmla="*/ 370467 h 438949"/>
              <a:gd name="connsiteX43" fmla="*/ 363758 w 479812"/>
              <a:gd name="connsiteY43" fmla="*/ 368463 h 438949"/>
              <a:gd name="connsiteX44" fmla="*/ 363758 w 479812"/>
              <a:gd name="connsiteY44" fmla="*/ 365065 h 438949"/>
              <a:gd name="connsiteX45" fmla="*/ 361667 w 479812"/>
              <a:gd name="connsiteY45" fmla="*/ 363671 h 438949"/>
              <a:gd name="connsiteX46" fmla="*/ 359576 w 479812"/>
              <a:gd name="connsiteY46" fmla="*/ 363671 h 438949"/>
              <a:gd name="connsiteX47" fmla="*/ 359576 w 479812"/>
              <a:gd name="connsiteY47" fmla="*/ 365675 h 438949"/>
              <a:gd name="connsiteX48" fmla="*/ 358879 w 479812"/>
              <a:gd name="connsiteY48" fmla="*/ 369073 h 438949"/>
              <a:gd name="connsiteX49" fmla="*/ 356788 w 479812"/>
              <a:gd name="connsiteY49" fmla="*/ 369770 h 438949"/>
              <a:gd name="connsiteX50" fmla="*/ 354000 w 479812"/>
              <a:gd name="connsiteY50" fmla="*/ 370467 h 438949"/>
              <a:gd name="connsiteX51" fmla="*/ 354000 w 479812"/>
              <a:gd name="connsiteY51" fmla="*/ 367766 h 438949"/>
              <a:gd name="connsiteX52" fmla="*/ 356091 w 479812"/>
              <a:gd name="connsiteY52" fmla="*/ 365762 h 438949"/>
              <a:gd name="connsiteX53" fmla="*/ 357485 w 479812"/>
              <a:gd name="connsiteY53" fmla="*/ 363758 h 438949"/>
              <a:gd name="connsiteX54" fmla="*/ 356788 w 479812"/>
              <a:gd name="connsiteY54" fmla="*/ 361754 h 438949"/>
              <a:gd name="connsiteX55" fmla="*/ 354000 w 479812"/>
              <a:gd name="connsiteY55" fmla="*/ 359750 h 438949"/>
              <a:gd name="connsiteX56" fmla="*/ 351909 w 479812"/>
              <a:gd name="connsiteY56" fmla="*/ 357746 h 438949"/>
              <a:gd name="connsiteX57" fmla="*/ 353303 w 479812"/>
              <a:gd name="connsiteY57" fmla="*/ 354348 h 438949"/>
              <a:gd name="connsiteX58" fmla="*/ 356788 w 479812"/>
              <a:gd name="connsiteY58" fmla="*/ 352344 h 438949"/>
              <a:gd name="connsiteX59" fmla="*/ 360273 w 479812"/>
              <a:gd name="connsiteY59" fmla="*/ 353041 h 438949"/>
              <a:gd name="connsiteX60" fmla="*/ 361667 w 479812"/>
              <a:gd name="connsiteY60" fmla="*/ 351037 h 438949"/>
              <a:gd name="connsiteX61" fmla="*/ 360970 w 479812"/>
              <a:gd name="connsiteY61" fmla="*/ 347029 h 438949"/>
              <a:gd name="connsiteX62" fmla="*/ 358182 w 479812"/>
              <a:gd name="connsiteY62" fmla="*/ 345026 h 438949"/>
              <a:gd name="connsiteX63" fmla="*/ 354784 w 479812"/>
              <a:gd name="connsiteY63" fmla="*/ 345723 h 438949"/>
              <a:gd name="connsiteX64" fmla="*/ 351996 w 479812"/>
              <a:gd name="connsiteY64" fmla="*/ 344416 h 438949"/>
              <a:gd name="connsiteX65" fmla="*/ 350602 w 479812"/>
              <a:gd name="connsiteY65" fmla="*/ 342412 h 438949"/>
              <a:gd name="connsiteX66" fmla="*/ 352693 w 479812"/>
              <a:gd name="connsiteY66" fmla="*/ 339014 h 438949"/>
              <a:gd name="connsiteX67" fmla="*/ 355481 w 479812"/>
              <a:gd name="connsiteY67" fmla="*/ 338317 h 438949"/>
              <a:gd name="connsiteX68" fmla="*/ 358269 w 479812"/>
              <a:gd name="connsiteY68" fmla="*/ 339014 h 438949"/>
              <a:gd name="connsiteX69" fmla="*/ 358966 w 479812"/>
              <a:gd name="connsiteY69" fmla="*/ 341018 h 438949"/>
              <a:gd name="connsiteX70" fmla="*/ 361754 w 479812"/>
              <a:gd name="connsiteY70" fmla="*/ 342325 h 438949"/>
              <a:gd name="connsiteX71" fmla="*/ 365849 w 479812"/>
              <a:gd name="connsiteY71" fmla="*/ 344329 h 438949"/>
              <a:gd name="connsiteX72" fmla="*/ 368637 w 479812"/>
              <a:gd name="connsiteY72" fmla="*/ 342325 h 438949"/>
              <a:gd name="connsiteX73" fmla="*/ 370031 w 479812"/>
              <a:gd name="connsiteY73" fmla="*/ 341628 h 438949"/>
              <a:gd name="connsiteX74" fmla="*/ 371425 w 479812"/>
              <a:gd name="connsiteY74" fmla="*/ 338927 h 438949"/>
              <a:gd name="connsiteX75" fmla="*/ 369334 w 479812"/>
              <a:gd name="connsiteY75" fmla="*/ 336923 h 438949"/>
              <a:gd name="connsiteX76" fmla="*/ 367243 w 479812"/>
              <a:gd name="connsiteY76" fmla="*/ 336226 h 438949"/>
              <a:gd name="connsiteX77" fmla="*/ 365152 w 479812"/>
              <a:gd name="connsiteY77" fmla="*/ 337533 h 438949"/>
              <a:gd name="connsiteX78" fmla="*/ 361667 w 479812"/>
              <a:gd name="connsiteY78" fmla="*/ 338230 h 438949"/>
              <a:gd name="connsiteX79" fmla="*/ 358879 w 479812"/>
              <a:gd name="connsiteY79" fmla="*/ 336226 h 438949"/>
              <a:gd name="connsiteX80" fmla="*/ 357485 w 479812"/>
              <a:gd name="connsiteY80" fmla="*/ 333525 h 438949"/>
              <a:gd name="connsiteX81" fmla="*/ 357485 w 479812"/>
              <a:gd name="connsiteY81" fmla="*/ 330127 h 438949"/>
              <a:gd name="connsiteX82" fmla="*/ 358879 w 479812"/>
              <a:gd name="connsiteY82" fmla="*/ 328820 h 438949"/>
              <a:gd name="connsiteX83" fmla="*/ 360970 w 479812"/>
              <a:gd name="connsiteY83" fmla="*/ 328820 h 438949"/>
              <a:gd name="connsiteX84" fmla="*/ 362364 w 479812"/>
              <a:gd name="connsiteY84" fmla="*/ 330127 h 438949"/>
              <a:gd name="connsiteX85" fmla="*/ 365152 w 479812"/>
              <a:gd name="connsiteY85" fmla="*/ 329430 h 438949"/>
              <a:gd name="connsiteX86" fmla="*/ 368550 w 479812"/>
              <a:gd name="connsiteY86" fmla="*/ 329430 h 438949"/>
              <a:gd name="connsiteX87" fmla="*/ 371338 w 479812"/>
              <a:gd name="connsiteY87" fmla="*/ 330127 h 438949"/>
              <a:gd name="connsiteX88" fmla="*/ 373429 w 479812"/>
              <a:gd name="connsiteY88" fmla="*/ 329430 h 438949"/>
              <a:gd name="connsiteX89" fmla="*/ 374126 w 479812"/>
              <a:gd name="connsiteY89" fmla="*/ 327426 h 438949"/>
              <a:gd name="connsiteX90" fmla="*/ 372732 w 479812"/>
              <a:gd name="connsiteY90" fmla="*/ 325422 h 438949"/>
              <a:gd name="connsiteX91" fmla="*/ 368550 w 479812"/>
              <a:gd name="connsiteY91" fmla="*/ 325422 h 438949"/>
              <a:gd name="connsiteX92" fmla="*/ 365762 w 479812"/>
              <a:gd name="connsiteY92" fmla="*/ 323418 h 438949"/>
              <a:gd name="connsiteX93" fmla="*/ 364368 w 479812"/>
              <a:gd name="connsiteY93" fmla="*/ 319410 h 438949"/>
              <a:gd name="connsiteX94" fmla="*/ 366459 w 479812"/>
              <a:gd name="connsiteY94" fmla="*/ 316012 h 438949"/>
              <a:gd name="connsiteX95" fmla="*/ 369944 w 479812"/>
              <a:gd name="connsiteY95" fmla="*/ 314008 h 438949"/>
              <a:gd name="connsiteX96" fmla="*/ 369944 w 479812"/>
              <a:gd name="connsiteY96" fmla="*/ 311307 h 438949"/>
              <a:gd name="connsiteX97" fmla="*/ 369247 w 479812"/>
              <a:gd name="connsiteY97" fmla="*/ 309913 h 438949"/>
              <a:gd name="connsiteX98" fmla="*/ 365762 w 479812"/>
              <a:gd name="connsiteY98" fmla="*/ 308606 h 438949"/>
              <a:gd name="connsiteX99" fmla="*/ 362277 w 479812"/>
              <a:gd name="connsiteY99" fmla="*/ 308606 h 438949"/>
              <a:gd name="connsiteX100" fmla="*/ 361580 w 479812"/>
              <a:gd name="connsiteY100" fmla="*/ 307212 h 438949"/>
              <a:gd name="connsiteX101" fmla="*/ 362277 w 479812"/>
              <a:gd name="connsiteY101" fmla="*/ 305208 h 438949"/>
              <a:gd name="connsiteX102" fmla="*/ 365762 w 479812"/>
              <a:gd name="connsiteY102" fmla="*/ 304511 h 438949"/>
              <a:gd name="connsiteX103" fmla="*/ 367156 w 479812"/>
              <a:gd name="connsiteY103" fmla="*/ 303117 h 438949"/>
              <a:gd name="connsiteX104" fmla="*/ 369247 w 479812"/>
              <a:gd name="connsiteY104" fmla="*/ 303814 h 438949"/>
              <a:gd name="connsiteX105" fmla="*/ 370641 w 479812"/>
              <a:gd name="connsiteY105" fmla="*/ 306515 h 438949"/>
              <a:gd name="connsiteX106" fmla="*/ 373429 w 479812"/>
              <a:gd name="connsiteY106" fmla="*/ 307212 h 438949"/>
              <a:gd name="connsiteX107" fmla="*/ 374126 w 479812"/>
              <a:gd name="connsiteY107" fmla="*/ 305208 h 438949"/>
              <a:gd name="connsiteX108" fmla="*/ 374126 w 479812"/>
              <a:gd name="connsiteY108" fmla="*/ 303204 h 438949"/>
              <a:gd name="connsiteX109" fmla="*/ 372035 w 479812"/>
              <a:gd name="connsiteY109" fmla="*/ 301897 h 438949"/>
              <a:gd name="connsiteX110" fmla="*/ 372035 w 479812"/>
              <a:gd name="connsiteY110" fmla="*/ 299893 h 438949"/>
              <a:gd name="connsiteX111" fmla="*/ 374126 w 479812"/>
              <a:gd name="connsiteY111" fmla="*/ 299196 h 438949"/>
              <a:gd name="connsiteX112" fmla="*/ 376914 w 479812"/>
              <a:gd name="connsiteY112" fmla="*/ 299196 h 438949"/>
              <a:gd name="connsiteX113" fmla="*/ 379703 w 479812"/>
              <a:gd name="connsiteY113" fmla="*/ 299196 h 438949"/>
              <a:gd name="connsiteX114" fmla="*/ 381794 w 479812"/>
              <a:gd name="connsiteY114" fmla="*/ 297802 h 438949"/>
              <a:gd name="connsiteX115" fmla="*/ 381794 w 479812"/>
              <a:gd name="connsiteY115" fmla="*/ 295101 h 438949"/>
              <a:gd name="connsiteX116" fmla="*/ 382491 w 479812"/>
              <a:gd name="connsiteY116" fmla="*/ 293097 h 438949"/>
              <a:gd name="connsiteX117" fmla="*/ 381794 w 479812"/>
              <a:gd name="connsiteY117" fmla="*/ 290396 h 438949"/>
              <a:gd name="connsiteX118" fmla="*/ 380399 w 479812"/>
              <a:gd name="connsiteY118" fmla="*/ 289699 h 438949"/>
              <a:gd name="connsiteX119" fmla="*/ 377612 w 479812"/>
              <a:gd name="connsiteY119" fmla="*/ 291094 h 438949"/>
              <a:gd name="connsiteX120" fmla="*/ 373517 w 479812"/>
              <a:gd name="connsiteY120" fmla="*/ 289699 h 438949"/>
              <a:gd name="connsiteX121" fmla="*/ 373517 w 479812"/>
              <a:gd name="connsiteY121" fmla="*/ 286999 h 438949"/>
              <a:gd name="connsiteX122" fmla="*/ 374213 w 479812"/>
              <a:gd name="connsiteY122" fmla="*/ 284298 h 438949"/>
              <a:gd name="connsiteX123" fmla="*/ 377002 w 479812"/>
              <a:gd name="connsiteY123" fmla="*/ 282294 h 438949"/>
              <a:gd name="connsiteX124" fmla="*/ 379790 w 479812"/>
              <a:gd name="connsiteY124" fmla="*/ 282294 h 438949"/>
              <a:gd name="connsiteX125" fmla="*/ 382578 w 479812"/>
              <a:gd name="connsiteY125" fmla="*/ 284995 h 438949"/>
              <a:gd name="connsiteX126" fmla="*/ 386063 w 479812"/>
              <a:gd name="connsiteY126" fmla="*/ 284995 h 438949"/>
              <a:gd name="connsiteX127" fmla="*/ 388154 w 479812"/>
              <a:gd name="connsiteY127" fmla="*/ 283601 h 438949"/>
              <a:gd name="connsiteX128" fmla="*/ 388154 w 479812"/>
              <a:gd name="connsiteY128" fmla="*/ 280203 h 438949"/>
              <a:gd name="connsiteX129" fmla="*/ 386063 w 479812"/>
              <a:gd name="connsiteY129" fmla="*/ 278896 h 438949"/>
              <a:gd name="connsiteX130" fmla="*/ 383275 w 479812"/>
              <a:gd name="connsiteY130" fmla="*/ 278896 h 438949"/>
              <a:gd name="connsiteX131" fmla="*/ 381184 w 479812"/>
              <a:gd name="connsiteY131" fmla="*/ 279593 h 438949"/>
              <a:gd name="connsiteX132" fmla="*/ 377699 w 479812"/>
              <a:gd name="connsiteY132" fmla="*/ 278896 h 438949"/>
              <a:gd name="connsiteX133" fmla="*/ 374910 w 479812"/>
              <a:gd name="connsiteY133" fmla="*/ 277589 h 438949"/>
              <a:gd name="connsiteX134" fmla="*/ 373517 w 479812"/>
              <a:gd name="connsiteY134" fmla="*/ 274888 h 438949"/>
              <a:gd name="connsiteX135" fmla="*/ 374213 w 479812"/>
              <a:gd name="connsiteY135" fmla="*/ 272187 h 438949"/>
              <a:gd name="connsiteX136" fmla="*/ 375608 w 479812"/>
              <a:gd name="connsiteY136" fmla="*/ 272187 h 438949"/>
              <a:gd name="connsiteX137" fmla="*/ 377699 w 479812"/>
              <a:gd name="connsiteY137" fmla="*/ 273581 h 438949"/>
              <a:gd name="connsiteX138" fmla="*/ 379093 w 479812"/>
              <a:gd name="connsiteY138" fmla="*/ 275585 h 438949"/>
              <a:gd name="connsiteX139" fmla="*/ 381881 w 479812"/>
              <a:gd name="connsiteY139" fmla="*/ 276282 h 438949"/>
              <a:gd name="connsiteX140" fmla="*/ 383275 w 479812"/>
              <a:gd name="connsiteY140" fmla="*/ 275585 h 438949"/>
              <a:gd name="connsiteX141" fmla="*/ 383972 w 479812"/>
              <a:gd name="connsiteY141" fmla="*/ 272187 h 438949"/>
              <a:gd name="connsiteX142" fmla="*/ 383972 w 479812"/>
              <a:gd name="connsiteY142" fmla="*/ 268789 h 438949"/>
              <a:gd name="connsiteX143" fmla="*/ 388154 w 479812"/>
              <a:gd name="connsiteY143" fmla="*/ 266785 h 438949"/>
              <a:gd name="connsiteX144" fmla="*/ 390245 w 479812"/>
              <a:gd name="connsiteY144" fmla="*/ 266785 h 438949"/>
              <a:gd name="connsiteX145" fmla="*/ 392336 w 479812"/>
              <a:gd name="connsiteY145" fmla="*/ 264781 h 438949"/>
              <a:gd name="connsiteX146" fmla="*/ 391639 w 479812"/>
              <a:gd name="connsiteY146" fmla="*/ 262080 h 438949"/>
              <a:gd name="connsiteX147" fmla="*/ 389548 w 479812"/>
              <a:gd name="connsiteY147" fmla="*/ 260076 h 438949"/>
              <a:gd name="connsiteX148" fmla="*/ 388851 w 479812"/>
              <a:gd name="connsiteY148" fmla="*/ 258072 h 438949"/>
              <a:gd name="connsiteX149" fmla="*/ 390942 w 479812"/>
              <a:gd name="connsiteY149" fmla="*/ 256765 h 438949"/>
              <a:gd name="connsiteX150" fmla="*/ 394427 w 479812"/>
              <a:gd name="connsiteY150" fmla="*/ 256765 h 438949"/>
              <a:gd name="connsiteX151" fmla="*/ 397912 w 479812"/>
              <a:gd name="connsiteY151" fmla="*/ 256068 h 438949"/>
              <a:gd name="connsiteX152" fmla="*/ 398609 w 479812"/>
              <a:gd name="connsiteY152" fmla="*/ 258072 h 438949"/>
              <a:gd name="connsiteX153" fmla="*/ 397215 w 479812"/>
              <a:gd name="connsiteY153" fmla="*/ 258769 h 438949"/>
              <a:gd name="connsiteX154" fmla="*/ 396518 w 479812"/>
              <a:gd name="connsiteY154" fmla="*/ 261470 h 438949"/>
              <a:gd name="connsiteX155" fmla="*/ 398609 w 479812"/>
              <a:gd name="connsiteY155" fmla="*/ 263474 h 438949"/>
              <a:gd name="connsiteX156" fmla="*/ 400700 w 479812"/>
              <a:gd name="connsiteY156" fmla="*/ 262167 h 438949"/>
              <a:gd name="connsiteX157" fmla="*/ 402094 w 479812"/>
              <a:gd name="connsiteY157" fmla="*/ 259466 h 438949"/>
              <a:gd name="connsiteX158" fmla="*/ 400700 w 479812"/>
              <a:gd name="connsiteY158" fmla="*/ 257462 h 438949"/>
              <a:gd name="connsiteX159" fmla="*/ 400700 w 479812"/>
              <a:gd name="connsiteY159" fmla="*/ 254761 h 438949"/>
              <a:gd name="connsiteX160" fmla="*/ 403488 w 479812"/>
              <a:gd name="connsiteY160" fmla="*/ 253454 h 438949"/>
              <a:gd name="connsiteX161" fmla="*/ 406276 w 479812"/>
              <a:gd name="connsiteY161" fmla="*/ 252147 h 438949"/>
              <a:gd name="connsiteX162" fmla="*/ 408368 w 479812"/>
              <a:gd name="connsiteY162" fmla="*/ 248749 h 438949"/>
              <a:gd name="connsiteX163" fmla="*/ 408368 w 479812"/>
              <a:gd name="connsiteY163" fmla="*/ 246049 h 438949"/>
              <a:gd name="connsiteX164" fmla="*/ 405579 w 479812"/>
              <a:gd name="connsiteY164" fmla="*/ 244742 h 438949"/>
              <a:gd name="connsiteX165" fmla="*/ 404882 w 479812"/>
              <a:gd name="connsiteY165" fmla="*/ 242738 h 438949"/>
              <a:gd name="connsiteX166" fmla="*/ 406276 w 479812"/>
              <a:gd name="connsiteY166" fmla="*/ 238033 h 438949"/>
              <a:gd name="connsiteX167" fmla="*/ 409065 w 479812"/>
              <a:gd name="connsiteY167" fmla="*/ 236029 h 438949"/>
              <a:gd name="connsiteX168" fmla="*/ 409065 w 479812"/>
              <a:gd name="connsiteY168" fmla="*/ 232631 h 438949"/>
              <a:gd name="connsiteX169" fmla="*/ 407670 w 479812"/>
              <a:gd name="connsiteY169" fmla="*/ 230627 h 438949"/>
              <a:gd name="connsiteX170" fmla="*/ 404882 w 479812"/>
              <a:gd name="connsiteY170" fmla="*/ 228623 h 438949"/>
              <a:gd name="connsiteX171" fmla="*/ 403488 w 479812"/>
              <a:gd name="connsiteY171" fmla="*/ 225922 h 438949"/>
              <a:gd name="connsiteX172" fmla="*/ 403488 w 479812"/>
              <a:gd name="connsiteY172" fmla="*/ 221217 h 438949"/>
              <a:gd name="connsiteX173" fmla="*/ 404185 w 479812"/>
              <a:gd name="connsiteY173" fmla="*/ 217819 h 438949"/>
              <a:gd name="connsiteX174" fmla="*/ 406276 w 479812"/>
              <a:gd name="connsiteY174" fmla="*/ 217122 h 438949"/>
              <a:gd name="connsiteX175" fmla="*/ 407670 w 479812"/>
              <a:gd name="connsiteY175" fmla="*/ 218516 h 438949"/>
              <a:gd name="connsiteX176" fmla="*/ 408368 w 479812"/>
              <a:gd name="connsiteY176" fmla="*/ 219823 h 438949"/>
              <a:gd name="connsiteX177" fmla="*/ 406974 w 479812"/>
              <a:gd name="connsiteY177" fmla="*/ 222524 h 438949"/>
              <a:gd name="connsiteX178" fmla="*/ 409761 w 479812"/>
              <a:gd name="connsiteY178" fmla="*/ 223831 h 438949"/>
              <a:gd name="connsiteX179" fmla="*/ 411156 w 479812"/>
              <a:gd name="connsiteY179" fmla="*/ 223134 h 438949"/>
              <a:gd name="connsiteX180" fmla="*/ 414554 w 479812"/>
              <a:gd name="connsiteY180" fmla="*/ 219736 h 438949"/>
              <a:gd name="connsiteX181" fmla="*/ 416645 w 479812"/>
              <a:gd name="connsiteY181" fmla="*/ 217732 h 438949"/>
              <a:gd name="connsiteX182" fmla="*/ 414554 w 479812"/>
              <a:gd name="connsiteY182" fmla="*/ 215031 h 438949"/>
              <a:gd name="connsiteX183" fmla="*/ 412463 w 479812"/>
              <a:gd name="connsiteY183" fmla="*/ 215031 h 438949"/>
              <a:gd name="connsiteX184" fmla="*/ 410371 w 479812"/>
              <a:gd name="connsiteY184" fmla="*/ 215728 h 438949"/>
              <a:gd name="connsiteX185" fmla="*/ 407583 w 479812"/>
              <a:gd name="connsiteY185" fmla="*/ 215031 h 438949"/>
              <a:gd name="connsiteX186" fmla="*/ 405492 w 479812"/>
              <a:gd name="connsiteY186" fmla="*/ 213724 h 438949"/>
              <a:gd name="connsiteX187" fmla="*/ 404098 w 479812"/>
              <a:gd name="connsiteY187" fmla="*/ 211720 h 438949"/>
              <a:gd name="connsiteX188" fmla="*/ 406886 w 479812"/>
              <a:gd name="connsiteY188" fmla="*/ 210413 h 438949"/>
              <a:gd name="connsiteX189" fmla="*/ 406189 w 479812"/>
              <a:gd name="connsiteY189" fmla="*/ 207712 h 438949"/>
              <a:gd name="connsiteX190" fmla="*/ 406189 w 479812"/>
              <a:gd name="connsiteY190" fmla="*/ 205708 h 438949"/>
              <a:gd name="connsiteX191" fmla="*/ 406886 w 479812"/>
              <a:gd name="connsiteY191" fmla="*/ 203704 h 438949"/>
              <a:gd name="connsiteX192" fmla="*/ 409674 w 479812"/>
              <a:gd name="connsiteY192" fmla="*/ 203704 h 438949"/>
              <a:gd name="connsiteX193" fmla="*/ 409674 w 479812"/>
              <a:gd name="connsiteY193" fmla="*/ 206405 h 438949"/>
              <a:gd name="connsiteX194" fmla="*/ 409674 w 479812"/>
              <a:gd name="connsiteY194" fmla="*/ 208409 h 438949"/>
              <a:gd name="connsiteX195" fmla="*/ 409674 w 479812"/>
              <a:gd name="connsiteY195" fmla="*/ 210413 h 438949"/>
              <a:gd name="connsiteX196" fmla="*/ 411765 w 479812"/>
              <a:gd name="connsiteY196" fmla="*/ 212417 h 438949"/>
              <a:gd name="connsiteX197" fmla="*/ 414554 w 479812"/>
              <a:gd name="connsiteY197" fmla="*/ 212417 h 438949"/>
              <a:gd name="connsiteX198" fmla="*/ 415251 w 479812"/>
              <a:gd name="connsiteY198" fmla="*/ 210413 h 438949"/>
              <a:gd name="connsiteX199" fmla="*/ 415948 w 479812"/>
              <a:gd name="connsiteY199" fmla="*/ 208409 h 438949"/>
              <a:gd name="connsiteX200" fmla="*/ 414554 w 479812"/>
              <a:gd name="connsiteY200" fmla="*/ 206405 h 438949"/>
              <a:gd name="connsiteX201" fmla="*/ 413160 w 479812"/>
              <a:gd name="connsiteY201" fmla="*/ 204402 h 438949"/>
              <a:gd name="connsiteX202" fmla="*/ 413856 w 479812"/>
              <a:gd name="connsiteY202" fmla="*/ 202398 h 438949"/>
              <a:gd name="connsiteX203" fmla="*/ 412463 w 479812"/>
              <a:gd name="connsiteY203" fmla="*/ 199000 h 438949"/>
              <a:gd name="connsiteX204" fmla="*/ 411069 w 479812"/>
              <a:gd name="connsiteY204" fmla="*/ 196299 h 438949"/>
              <a:gd name="connsiteX205" fmla="*/ 411069 w 479812"/>
              <a:gd name="connsiteY205" fmla="*/ 193598 h 438949"/>
              <a:gd name="connsiteX206" fmla="*/ 414466 w 479812"/>
              <a:gd name="connsiteY206" fmla="*/ 192901 h 438949"/>
              <a:gd name="connsiteX207" fmla="*/ 417255 w 479812"/>
              <a:gd name="connsiteY207" fmla="*/ 193598 h 438949"/>
              <a:gd name="connsiteX208" fmla="*/ 417255 w 479812"/>
              <a:gd name="connsiteY208" fmla="*/ 196996 h 438949"/>
              <a:gd name="connsiteX209" fmla="*/ 419346 w 479812"/>
              <a:gd name="connsiteY209" fmla="*/ 198303 h 438949"/>
              <a:gd name="connsiteX210" fmla="*/ 422831 w 479812"/>
              <a:gd name="connsiteY210" fmla="*/ 196996 h 438949"/>
              <a:gd name="connsiteX211" fmla="*/ 425619 w 479812"/>
              <a:gd name="connsiteY211" fmla="*/ 196299 h 438949"/>
              <a:gd name="connsiteX212" fmla="*/ 427710 w 479812"/>
              <a:gd name="connsiteY212" fmla="*/ 197606 h 438949"/>
              <a:gd name="connsiteX213" fmla="*/ 429801 w 479812"/>
              <a:gd name="connsiteY213" fmla="*/ 195602 h 438949"/>
              <a:gd name="connsiteX214" fmla="*/ 428407 w 479812"/>
              <a:gd name="connsiteY214" fmla="*/ 193598 h 438949"/>
              <a:gd name="connsiteX215" fmla="*/ 430498 w 479812"/>
              <a:gd name="connsiteY215" fmla="*/ 191594 h 438949"/>
              <a:gd name="connsiteX216" fmla="*/ 433286 w 479812"/>
              <a:gd name="connsiteY216" fmla="*/ 190200 h 438949"/>
              <a:gd name="connsiteX217" fmla="*/ 434680 w 479812"/>
              <a:gd name="connsiteY217" fmla="*/ 187499 h 438949"/>
              <a:gd name="connsiteX218" fmla="*/ 433286 w 479812"/>
              <a:gd name="connsiteY218" fmla="*/ 184101 h 438949"/>
              <a:gd name="connsiteX219" fmla="*/ 429801 w 479812"/>
              <a:gd name="connsiteY219" fmla="*/ 182794 h 438949"/>
              <a:gd name="connsiteX220" fmla="*/ 427710 w 479812"/>
              <a:gd name="connsiteY220" fmla="*/ 180093 h 438949"/>
              <a:gd name="connsiteX221" fmla="*/ 426316 w 479812"/>
              <a:gd name="connsiteY221" fmla="*/ 178699 h 438949"/>
              <a:gd name="connsiteX222" fmla="*/ 427710 w 479812"/>
              <a:gd name="connsiteY222" fmla="*/ 175301 h 438949"/>
              <a:gd name="connsiteX223" fmla="*/ 429104 w 479812"/>
              <a:gd name="connsiteY223" fmla="*/ 173994 h 438949"/>
              <a:gd name="connsiteX224" fmla="*/ 431892 w 479812"/>
              <a:gd name="connsiteY224" fmla="*/ 174691 h 438949"/>
              <a:gd name="connsiteX225" fmla="*/ 434680 w 479812"/>
              <a:gd name="connsiteY225" fmla="*/ 174691 h 438949"/>
              <a:gd name="connsiteX226" fmla="*/ 437468 w 479812"/>
              <a:gd name="connsiteY226" fmla="*/ 172687 h 438949"/>
              <a:gd name="connsiteX227" fmla="*/ 438165 w 479812"/>
              <a:gd name="connsiteY227" fmla="*/ 170683 h 438949"/>
              <a:gd name="connsiteX228" fmla="*/ 438862 w 479812"/>
              <a:gd name="connsiteY228" fmla="*/ 169289 h 438949"/>
              <a:gd name="connsiteX229" fmla="*/ 438165 w 479812"/>
              <a:gd name="connsiteY229" fmla="*/ 164584 h 438949"/>
              <a:gd name="connsiteX230" fmla="*/ 440256 w 479812"/>
              <a:gd name="connsiteY230" fmla="*/ 161186 h 438949"/>
              <a:gd name="connsiteX231" fmla="*/ 443044 w 479812"/>
              <a:gd name="connsiteY231" fmla="*/ 161186 h 438949"/>
              <a:gd name="connsiteX232" fmla="*/ 445832 w 479812"/>
              <a:gd name="connsiteY232" fmla="*/ 162493 h 438949"/>
              <a:gd name="connsiteX233" fmla="*/ 448621 w 479812"/>
              <a:gd name="connsiteY233" fmla="*/ 161796 h 438949"/>
              <a:gd name="connsiteX234" fmla="*/ 449317 w 479812"/>
              <a:gd name="connsiteY234" fmla="*/ 159095 h 438949"/>
              <a:gd name="connsiteX235" fmla="*/ 447226 w 479812"/>
              <a:gd name="connsiteY235" fmla="*/ 157701 h 438949"/>
              <a:gd name="connsiteX236" fmla="*/ 444438 w 479812"/>
              <a:gd name="connsiteY236" fmla="*/ 157701 h 438949"/>
              <a:gd name="connsiteX237" fmla="*/ 443044 w 479812"/>
              <a:gd name="connsiteY237" fmla="*/ 155000 h 438949"/>
              <a:gd name="connsiteX238" fmla="*/ 444438 w 479812"/>
              <a:gd name="connsiteY238" fmla="*/ 152996 h 438949"/>
              <a:gd name="connsiteX239" fmla="*/ 446529 w 479812"/>
              <a:gd name="connsiteY239" fmla="*/ 150992 h 438949"/>
              <a:gd name="connsiteX240" fmla="*/ 445136 w 479812"/>
              <a:gd name="connsiteY240" fmla="*/ 147594 h 438949"/>
              <a:gd name="connsiteX241" fmla="*/ 443741 w 479812"/>
              <a:gd name="connsiteY241" fmla="*/ 146897 h 438949"/>
              <a:gd name="connsiteX242" fmla="*/ 440953 w 479812"/>
              <a:gd name="connsiteY242" fmla="*/ 147594 h 438949"/>
              <a:gd name="connsiteX243" fmla="*/ 438165 w 479812"/>
              <a:gd name="connsiteY243" fmla="*/ 146287 h 438949"/>
              <a:gd name="connsiteX244" fmla="*/ 436771 w 479812"/>
              <a:gd name="connsiteY244" fmla="*/ 143586 h 438949"/>
              <a:gd name="connsiteX245" fmla="*/ 437468 w 479812"/>
              <a:gd name="connsiteY245" fmla="*/ 141582 h 438949"/>
              <a:gd name="connsiteX246" fmla="*/ 441650 w 479812"/>
              <a:gd name="connsiteY246" fmla="*/ 140885 h 438949"/>
              <a:gd name="connsiteX247" fmla="*/ 443044 w 479812"/>
              <a:gd name="connsiteY247" fmla="*/ 139579 h 438949"/>
              <a:gd name="connsiteX248" fmla="*/ 442347 w 479812"/>
              <a:gd name="connsiteY248" fmla="*/ 136181 h 438949"/>
              <a:gd name="connsiteX249" fmla="*/ 443741 w 479812"/>
              <a:gd name="connsiteY249" fmla="*/ 134177 h 438949"/>
              <a:gd name="connsiteX250" fmla="*/ 443741 w 479812"/>
              <a:gd name="connsiteY250" fmla="*/ 132173 h 438949"/>
              <a:gd name="connsiteX251" fmla="*/ 442347 w 479812"/>
              <a:gd name="connsiteY251" fmla="*/ 130169 h 438949"/>
              <a:gd name="connsiteX252" fmla="*/ 440953 w 479812"/>
              <a:gd name="connsiteY252" fmla="*/ 128165 h 438949"/>
              <a:gd name="connsiteX253" fmla="*/ 438862 w 479812"/>
              <a:gd name="connsiteY253" fmla="*/ 128165 h 438949"/>
              <a:gd name="connsiteX254" fmla="*/ 438165 w 479812"/>
              <a:gd name="connsiteY254" fmla="*/ 129472 h 438949"/>
              <a:gd name="connsiteX255" fmla="*/ 439559 w 479812"/>
              <a:gd name="connsiteY255" fmla="*/ 131476 h 438949"/>
              <a:gd name="connsiteX256" fmla="*/ 438165 w 479812"/>
              <a:gd name="connsiteY256" fmla="*/ 133480 h 438949"/>
              <a:gd name="connsiteX257" fmla="*/ 435377 w 479812"/>
              <a:gd name="connsiteY257" fmla="*/ 133480 h 438949"/>
              <a:gd name="connsiteX258" fmla="*/ 434680 w 479812"/>
              <a:gd name="connsiteY258" fmla="*/ 131476 h 438949"/>
              <a:gd name="connsiteX259" fmla="*/ 435377 w 479812"/>
              <a:gd name="connsiteY259" fmla="*/ 127381 h 438949"/>
              <a:gd name="connsiteX260" fmla="*/ 437468 w 479812"/>
              <a:gd name="connsiteY260" fmla="*/ 126074 h 438949"/>
              <a:gd name="connsiteX261" fmla="*/ 438862 w 479812"/>
              <a:gd name="connsiteY261" fmla="*/ 124070 h 438949"/>
              <a:gd name="connsiteX262" fmla="*/ 438862 w 479812"/>
              <a:gd name="connsiteY262" fmla="*/ 121369 h 438949"/>
              <a:gd name="connsiteX263" fmla="*/ 440256 w 479812"/>
              <a:gd name="connsiteY263" fmla="*/ 120062 h 438949"/>
              <a:gd name="connsiteX264" fmla="*/ 443044 w 479812"/>
              <a:gd name="connsiteY264" fmla="*/ 120062 h 438949"/>
              <a:gd name="connsiteX265" fmla="*/ 444438 w 479812"/>
              <a:gd name="connsiteY265" fmla="*/ 121369 h 438949"/>
              <a:gd name="connsiteX266" fmla="*/ 443741 w 479812"/>
              <a:gd name="connsiteY266" fmla="*/ 123373 h 438949"/>
              <a:gd name="connsiteX267" fmla="*/ 445136 w 479812"/>
              <a:gd name="connsiteY267" fmla="*/ 126771 h 438949"/>
              <a:gd name="connsiteX268" fmla="*/ 447226 w 479812"/>
              <a:gd name="connsiteY268" fmla="*/ 127468 h 438949"/>
              <a:gd name="connsiteX269" fmla="*/ 449317 w 479812"/>
              <a:gd name="connsiteY269" fmla="*/ 126161 h 438949"/>
              <a:gd name="connsiteX270" fmla="*/ 450712 w 479812"/>
              <a:gd name="connsiteY270" fmla="*/ 122763 h 438949"/>
              <a:gd name="connsiteX271" fmla="*/ 449317 w 479812"/>
              <a:gd name="connsiteY271" fmla="*/ 120062 h 438949"/>
              <a:gd name="connsiteX272" fmla="*/ 446529 w 479812"/>
              <a:gd name="connsiteY272" fmla="*/ 118668 h 438949"/>
              <a:gd name="connsiteX273" fmla="*/ 445136 w 479812"/>
              <a:gd name="connsiteY273" fmla="*/ 114573 h 438949"/>
              <a:gd name="connsiteX274" fmla="*/ 447226 w 479812"/>
              <a:gd name="connsiteY274" fmla="*/ 111175 h 438949"/>
              <a:gd name="connsiteX275" fmla="*/ 450015 w 479812"/>
              <a:gd name="connsiteY275" fmla="*/ 109171 h 438949"/>
              <a:gd name="connsiteX276" fmla="*/ 452106 w 479812"/>
              <a:gd name="connsiteY276" fmla="*/ 109171 h 438949"/>
              <a:gd name="connsiteX277" fmla="*/ 453500 w 479812"/>
              <a:gd name="connsiteY277" fmla="*/ 110565 h 438949"/>
              <a:gd name="connsiteX278" fmla="*/ 454197 w 479812"/>
              <a:gd name="connsiteY278" fmla="*/ 113963 h 438949"/>
              <a:gd name="connsiteX279" fmla="*/ 456288 w 479812"/>
              <a:gd name="connsiteY279" fmla="*/ 115270 h 438949"/>
              <a:gd name="connsiteX280" fmla="*/ 458379 w 479812"/>
              <a:gd name="connsiteY280" fmla="*/ 114573 h 438949"/>
              <a:gd name="connsiteX281" fmla="*/ 459773 w 479812"/>
              <a:gd name="connsiteY281" fmla="*/ 112569 h 438949"/>
              <a:gd name="connsiteX282" fmla="*/ 459773 w 479812"/>
              <a:gd name="connsiteY282" fmla="*/ 109868 h 438949"/>
              <a:gd name="connsiteX283" fmla="*/ 457682 w 479812"/>
              <a:gd name="connsiteY283" fmla="*/ 108561 h 438949"/>
              <a:gd name="connsiteX284" fmla="*/ 455591 w 479812"/>
              <a:gd name="connsiteY284" fmla="*/ 108561 h 438949"/>
              <a:gd name="connsiteX285" fmla="*/ 454197 w 479812"/>
              <a:gd name="connsiteY285" fmla="*/ 106557 h 438949"/>
              <a:gd name="connsiteX286" fmla="*/ 456288 w 479812"/>
              <a:gd name="connsiteY286" fmla="*/ 103159 h 438949"/>
              <a:gd name="connsiteX287" fmla="*/ 459686 w 479812"/>
              <a:gd name="connsiteY287" fmla="*/ 101852 h 438949"/>
              <a:gd name="connsiteX288" fmla="*/ 462474 w 479812"/>
              <a:gd name="connsiteY288" fmla="*/ 99848 h 438949"/>
              <a:gd name="connsiteX289" fmla="*/ 462474 w 479812"/>
              <a:gd name="connsiteY289" fmla="*/ 97147 h 438949"/>
              <a:gd name="connsiteX290" fmla="*/ 461080 w 479812"/>
              <a:gd name="connsiteY290" fmla="*/ 95143 h 438949"/>
              <a:gd name="connsiteX291" fmla="*/ 460383 w 479812"/>
              <a:gd name="connsiteY291" fmla="*/ 96450 h 438949"/>
              <a:gd name="connsiteX292" fmla="*/ 458989 w 479812"/>
              <a:gd name="connsiteY292" fmla="*/ 97757 h 438949"/>
              <a:gd name="connsiteX293" fmla="*/ 456201 w 479812"/>
              <a:gd name="connsiteY293" fmla="*/ 98454 h 438949"/>
              <a:gd name="connsiteX294" fmla="*/ 453412 w 479812"/>
              <a:gd name="connsiteY294" fmla="*/ 95753 h 438949"/>
              <a:gd name="connsiteX295" fmla="*/ 451321 w 479812"/>
              <a:gd name="connsiteY295" fmla="*/ 93749 h 438949"/>
              <a:gd name="connsiteX296" fmla="*/ 451321 w 479812"/>
              <a:gd name="connsiteY296" fmla="*/ 89742 h 438949"/>
              <a:gd name="connsiteX297" fmla="*/ 454110 w 479812"/>
              <a:gd name="connsiteY297" fmla="*/ 86344 h 438949"/>
              <a:gd name="connsiteX298" fmla="*/ 456898 w 479812"/>
              <a:gd name="connsiteY298" fmla="*/ 84340 h 438949"/>
              <a:gd name="connsiteX299" fmla="*/ 458989 w 479812"/>
              <a:gd name="connsiteY299" fmla="*/ 87041 h 438949"/>
              <a:gd name="connsiteX300" fmla="*/ 461777 w 479812"/>
              <a:gd name="connsiteY300" fmla="*/ 85734 h 438949"/>
              <a:gd name="connsiteX301" fmla="*/ 464565 w 479812"/>
              <a:gd name="connsiteY301" fmla="*/ 85037 h 438949"/>
              <a:gd name="connsiteX302" fmla="*/ 467353 w 479812"/>
              <a:gd name="connsiteY302" fmla="*/ 83730 h 438949"/>
              <a:gd name="connsiteX303" fmla="*/ 466656 w 479812"/>
              <a:gd name="connsiteY303" fmla="*/ 80332 h 438949"/>
              <a:gd name="connsiteX304" fmla="*/ 468050 w 479812"/>
              <a:gd name="connsiteY304" fmla="*/ 78328 h 438949"/>
              <a:gd name="connsiteX305" fmla="*/ 472842 w 479812"/>
              <a:gd name="connsiteY305" fmla="*/ 78328 h 438949"/>
              <a:gd name="connsiteX306" fmla="*/ 474933 w 479812"/>
              <a:gd name="connsiteY306" fmla="*/ 76324 h 438949"/>
              <a:gd name="connsiteX307" fmla="*/ 475630 w 479812"/>
              <a:gd name="connsiteY307" fmla="*/ 73623 h 438949"/>
              <a:gd name="connsiteX308" fmla="*/ 472842 w 479812"/>
              <a:gd name="connsiteY308" fmla="*/ 72316 h 438949"/>
              <a:gd name="connsiteX309" fmla="*/ 469357 w 479812"/>
              <a:gd name="connsiteY309" fmla="*/ 72316 h 438949"/>
              <a:gd name="connsiteX310" fmla="*/ 467963 w 479812"/>
              <a:gd name="connsiteY310" fmla="*/ 71619 h 438949"/>
              <a:gd name="connsiteX311" fmla="*/ 467963 w 479812"/>
              <a:gd name="connsiteY311" fmla="*/ 68918 h 438949"/>
              <a:gd name="connsiteX312" fmla="*/ 470054 w 479812"/>
              <a:gd name="connsiteY312" fmla="*/ 66217 h 438949"/>
              <a:gd name="connsiteX313" fmla="*/ 472842 w 479812"/>
              <a:gd name="connsiteY313" fmla="*/ 66217 h 438949"/>
              <a:gd name="connsiteX314" fmla="*/ 476327 w 479812"/>
              <a:gd name="connsiteY314" fmla="*/ 66914 h 438949"/>
              <a:gd name="connsiteX315" fmla="*/ 477721 w 479812"/>
              <a:gd name="connsiteY315" fmla="*/ 68221 h 438949"/>
              <a:gd name="connsiteX316" fmla="*/ 479812 w 479812"/>
              <a:gd name="connsiteY316" fmla="*/ 67524 h 438949"/>
              <a:gd name="connsiteX317" fmla="*/ 479812 w 479812"/>
              <a:gd name="connsiteY317" fmla="*/ 64823 h 438949"/>
              <a:gd name="connsiteX318" fmla="*/ 478418 w 479812"/>
              <a:gd name="connsiteY318" fmla="*/ 62122 h 438949"/>
              <a:gd name="connsiteX319" fmla="*/ 474236 w 479812"/>
              <a:gd name="connsiteY319" fmla="*/ 61425 h 438949"/>
              <a:gd name="connsiteX320" fmla="*/ 472145 w 479812"/>
              <a:gd name="connsiteY320" fmla="*/ 58724 h 438949"/>
              <a:gd name="connsiteX321" fmla="*/ 471448 w 479812"/>
              <a:gd name="connsiteY321" fmla="*/ 54716 h 438949"/>
              <a:gd name="connsiteX322" fmla="*/ 408716 w 479812"/>
              <a:gd name="connsiteY322" fmla="*/ 61425 h 438949"/>
              <a:gd name="connsiteX323" fmla="*/ 409413 w 479812"/>
              <a:gd name="connsiteY323" fmla="*/ 58724 h 438949"/>
              <a:gd name="connsiteX324" fmla="*/ 411504 w 479812"/>
              <a:gd name="connsiteY324" fmla="*/ 55326 h 438949"/>
              <a:gd name="connsiteX325" fmla="*/ 412201 w 479812"/>
              <a:gd name="connsiteY325" fmla="*/ 51928 h 438949"/>
              <a:gd name="connsiteX326" fmla="*/ 413595 w 479812"/>
              <a:gd name="connsiteY326" fmla="*/ 48530 h 438949"/>
              <a:gd name="connsiteX327" fmla="*/ 416383 w 479812"/>
              <a:gd name="connsiteY327" fmla="*/ 45829 h 438949"/>
              <a:gd name="connsiteX328" fmla="*/ 419868 w 479812"/>
              <a:gd name="connsiteY328" fmla="*/ 43128 h 438949"/>
              <a:gd name="connsiteX329" fmla="*/ 420565 w 479812"/>
              <a:gd name="connsiteY329" fmla="*/ 41124 h 438949"/>
              <a:gd name="connsiteX330" fmla="*/ 420565 w 479812"/>
              <a:gd name="connsiteY330" fmla="*/ 39120 h 438949"/>
              <a:gd name="connsiteX331" fmla="*/ 422656 w 479812"/>
              <a:gd name="connsiteY331" fmla="*/ 36419 h 438949"/>
              <a:gd name="connsiteX332" fmla="*/ 424050 w 479812"/>
              <a:gd name="connsiteY332" fmla="*/ 34415 h 438949"/>
              <a:gd name="connsiteX333" fmla="*/ 428842 w 479812"/>
              <a:gd name="connsiteY333" fmla="*/ 32411 h 438949"/>
              <a:gd name="connsiteX334" fmla="*/ 430236 w 479812"/>
              <a:gd name="connsiteY334" fmla="*/ 29014 h 438949"/>
              <a:gd name="connsiteX335" fmla="*/ 430934 w 479812"/>
              <a:gd name="connsiteY335" fmla="*/ 27010 h 438949"/>
              <a:gd name="connsiteX336" fmla="*/ 433025 w 479812"/>
              <a:gd name="connsiteY336" fmla="*/ 26313 h 438949"/>
              <a:gd name="connsiteX337" fmla="*/ 434419 w 479812"/>
              <a:gd name="connsiteY337" fmla="*/ 25006 h 438949"/>
              <a:gd name="connsiteX338" fmla="*/ 434419 w 479812"/>
              <a:gd name="connsiteY338" fmla="*/ 21608 h 438949"/>
              <a:gd name="connsiteX339" fmla="*/ 432328 w 479812"/>
              <a:gd name="connsiteY339" fmla="*/ 19604 h 438949"/>
              <a:gd name="connsiteX340" fmla="*/ 432328 w 479812"/>
              <a:gd name="connsiteY340" fmla="*/ 16903 h 438949"/>
              <a:gd name="connsiteX341" fmla="*/ 433722 w 479812"/>
              <a:gd name="connsiteY341" fmla="*/ 14899 h 438949"/>
              <a:gd name="connsiteX342" fmla="*/ 433025 w 479812"/>
              <a:gd name="connsiteY342" fmla="*/ 11501 h 438949"/>
              <a:gd name="connsiteX343" fmla="*/ 430934 w 479812"/>
              <a:gd name="connsiteY343" fmla="*/ 11501 h 438949"/>
              <a:gd name="connsiteX344" fmla="*/ 427449 w 479812"/>
              <a:gd name="connsiteY344" fmla="*/ 8800 h 438949"/>
              <a:gd name="connsiteX345" fmla="*/ 424660 w 479812"/>
              <a:gd name="connsiteY345" fmla="*/ 6099 h 438949"/>
              <a:gd name="connsiteX346" fmla="*/ 424660 w 479812"/>
              <a:gd name="connsiteY346" fmla="*/ 2004 h 438949"/>
              <a:gd name="connsiteX347" fmla="*/ 421262 w 479812"/>
              <a:gd name="connsiteY347" fmla="*/ 0 h 438949"/>
              <a:gd name="connsiteX348" fmla="*/ 416470 w 479812"/>
              <a:gd name="connsiteY348" fmla="*/ 697 h 438949"/>
              <a:gd name="connsiteX349" fmla="*/ 278547 w 479812"/>
              <a:gd name="connsiteY349" fmla="*/ 14202 h 438949"/>
              <a:gd name="connsiteX350" fmla="*/ 235768 w 479812"/>
              <a:gd name="connsiteY350" fmla="*/ 16903 h 438949"/>
              <a:gd name="connsiteX351" fmla="*/ 173036 w 479812"/>
              <a:gd name="connsiteY351" fmla="*/ 21608 h 438949"/>
              <a:gd name="connsiteX352" fmla="*/ 120672 w 479812"/>
              <a:gd name="connsiteY352" fmla="*/ 25616 h 438949"/>
              <a:gd name="connsiteX353" fmla="*/ 0 w 479812"/>
              <a:gd name="connsiteY353" fmla="*/ 33718 h 438949"/>
              <a:gd name="connsiteX354" fmla="*/ 25529 w 479812"/>
              <a:gd name="connsiteY354" fmla="*/ 162755 h 438949"/>
              <a:gd name="connsiteX355" fmla="*/ 31715 w 479812"/>
              <a:gd name="connsiteY355" fmla="*/ 367417 h 438949"/>
              <a:gd name="connsiteX356" fmla="*/ 32412 w 479812"/>
              <a:gd name="connsiteY356" fmla="*/ 367417 h 438949"/>
              <a:gd name="connsiteX357" fmla="*/ 34503 w 479812"/>
              <a:gd name="connsiteY357" fmla="*/ 368811 h 438949"/>
              <a:gd name="connsiteX358" fmla="*/ 36594 w 479812"/>
              <a:gd name="connsiteY358" fmla="*/ 372819 h 438949"/>
              <a:gd name="connsiteX359" fmla="*/ 35897 w 479812"/>
              <a:gd name="connsiteY359" fmla="*/ 373516 h 438949"/>
              <a:gd name="connsiteX360" fmla="*/ 37291 w 479812"/>
              <a:gd name="connsiteY360" fmla="*/ 374213 h 438949"/>
              <a:gd name="connsiteX361" fmla="*/ 38685 w 479812"/>
              <a:gd name="connsiteY361" fmla="*/ 375520 h 438949"/>
              <a:gd name="connsiteX362" fmla="*/ 41473 w 479812"/>
              <a:gd name="connsiteY362" fmla="*/ 375520 h 438949"/>
              <a:gd name="connsiteX363" fmla="*/ 42867 w 479812"/>
              <a:gd name="connsiteY363" fmla="*/ 376217 h 438949"/>
              <a:gd name="connsiteX364" fmla="*/ 46352 w 479812"/>
              <a:gd name="connsiteY364" fmla="*/ 376217 h 438949"/>
              <a:gd name="connsiteX365" fmla="*/ 49140 w 479812"/>
              <a:gd name="connsiteY365" fmla="*/ 374910 h 438949"/>
              <a:gd name="connsiteX366" fmla="*/ 54629 w 479812"/>
              <a:gd name="connsiteY366" fmla="*/ 374910 h 438949"/>
              <a:gd name="connsiteX367" fmla="*/ 55326 w 479812"/>
              <a:gd name="connsiteY367" fmla="*/ 375607 h 438949"/>
              <a:gd name="connsiteX368" fmla="*/ 59508 w 479812"/>
              <a:gd name="connsiteY368" fmla="*/ 372209 h 438949"/>
              <a:gd name="connsiteX369" fmla="*/ 60902 w 479812"/>
              <a:gd name="connsiteY369" fmla="*/ 372209 h 438949"/>
              <a:gd name="connsiteX370" fmla="*/ 64300 w 479812"/>
              <a:gd name="connsiteY370" fmla="*/ 372906 h 438949"/>
              <a:gd name="connsiteX371" fmla="*/ 65694 w 479812"/>
              <a:gd name="connsiteY371" fmla="*/ 374910 h 438949"/>
              <a:gd name="connsiteX372" fmla="*/ 67088 w 479812"/>
              <a:gd name="connsiteY372" fmla="*/ 373516 h 438949"/>
              <a:gd name="connsiteX373" fmla="*/ 69877 w 479812"/>
              <a:gd name="connsiteY373" fmla="*/ 372819 h 438949"/>
              <a:gd name="connsiteX374" fmla="*/ 72665 w 479812"/>
              <a:gd name="connsiteY374" fmla="*/ 374126 h 438949"/>
              <a:gd name="connsiteX375" fmla="*/ 74059 w 479812"/>
              <a:gd name="connsiteY375" fmla="*/ 375433 h 438949"/>
              <a:gd name="connsiteX376" fmla="*/ 76847 w 479812"/>
              <a:gd name="connsiteY376" fmla="*/ 375433 h 438949"/>
              <a:gd name="connsiteX377" fmla="*/ 77544 w 479812"/>
              <a:gd name="connsiteY377" fmla="*/ 378831 h 438949"/>
              <a:gd name="connsiteX378" fmla="*/ 81029 w 479812"/>
              <a:gd name="connsiteY378" fmla="*/ 438949 h 438949"/>
              <a:gd name="connsiteX379" fmla="*/ 183055 w 479812"/>
              <a:gd name="connsiteY379" fmla="*/ 431543 h 438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479812" h="438949">
                <a:moveTo>
                  <a:pt x="181836" y="430411"/>
                </a:moveTo>
                <a:lnTo>
                  <a:pt x="334919" y="419607"/>
                </a:lnTo>
                <a:lnTo>
                  <a:pt x="368724" y="417603"/>
                </a:lnTo>
                <a:cubicBezTo>
                  <a:pt x="369422" y="416296"/>
                  <a:pt x="370118" y="414902"/>
                  <a:pt x="369422" y="414205"/>
                </a:cubicBezTo>
                <a:cubicBezTo>
                  <a:pt x="369422" y="413508"/>
                  <a:pt x="366633" y="412201"/>
                  <a:pt x="365936" y="411504"/>
                </a:cubicBezTo>
                <a:cubicBezTo>
                  <a:pt x="365239" y="411504"/>
                  <a:pt x="363148" y="410807"/>
                  <a:pt x="362451" y="410807"/>
                </a:cubicBezTo>
                <a:cubicBezTo>
                  <a:pt x="361754" y="410110"/>
                  <a:pt x="360360" y="409500"/>
                  <a:pt x="359663" y="408803"/>
                </a:cubicBezTo>
                <a:cubicBezTo>
                  <a:pt x="359663" y="408106"/>
                  <a:pt x="359663" y="406102"/>
                  <a:pt x="360360" y="405405"/>
                </a:cubicBezTo>
                <a:cubicBezTo>
                  <a:pt x="360360" y="404708"/>
                  <a:pt x="361754" y="404098"/>
                  <a:pt x="363148" y="404098"/>
                </a:cubicBezTo>
                <a:cubicBezTo>
                  <a:pt x="363845" y="404098"/>
                  <a:pt x="364542" y="404795"/>
                  <a:pt x="365239" y="404795"/>
                </a:cubicBezTo>
                <a:cubicBezTo>
                  <a:pt x="366633" y="404795"/>
                  <a:pt x="368637" y="405492"/>
                  <a:pt x="369334" y="405492"/>
                </a:cubicBezTo>
                <a:cubicBezTo>
                  <a:pt x="370031" y="405492"/>
                  <a:pt x="370728" y="404185"/>
                  <a:pt x="370728" y="404185"/>
                </a:cubicBezTo>
                <a:cubicBezTo>
                  <a:pt x="371425" y="402791"/>
                  <a:pt x="371425" y="401484"/>
                  <a:pt x="371425" y="400090"/>
                </a:cubicBezTo>
                <a:lnTo>
                  <a:pt x="371425" y="397389"/>
                </a:lnTo>
                <a:cubicBezTo>
                  <a:pt x="370728" y="396692"/>
                  <a:pt x="370031" y="395385"/>
                  <a:pt x="370728" y="394688"/>
                </a:cubicBezTo>
                <a:cubicBezTo>
                  <a:pt x="370728" y="393991"/>
                  <a:pt x="372819" y="393991"/>
                  <a:pt x="372819" y="393294"/>
                </a:cubicBezTo>
                <a:cubicBezTo>
                  <a:pt x="373517" y="392597"/>
                  <a:pt x="374213" y="391987"/>
                  <a:pt x="374213" y="391290"/>
                </a:cubicBezTo>
                <a:cubicBezTo>
                  <a:pt x="374910" y="390593"/>
                  <a:pt x="375608" y="389286"/>
                  <a:pt x="374910" y="388589"/>
                </a:cubicBezTo>
                <a:cubicBezTo>
                  <a:pt x="374910" y="387892"/>
                  <a:pt x="374213" y="386585"/>
                  <a:pt x="374213" y="386585"/>
                </a:cubicBezTo>
                <a:cubicBezTo>
                  <a:pt x="373517" y="385888"/>
                  <a:pt x="372122" y="385888"/>
                  <a:pt x="371425" y="386585"/>
                </a:cubicBezTo>
                <a:cubicBezTo>
                  <a:pt x="370728" y="386585"/>
                  <a:pt x="370031" y="387892"/>
                  <a:pt x="370031" y="388589"/>
                </a:cubicBezTo>
                <a:cubicBezTo>
                  <a:pt x="369334" y="389286"/>
                  <a:pt x="369334" y="391290"/>
                  <a:pt x="368637" y="391987"/>
                </a:cubicBezTo>
                <a:cubicBezTo>
                  <a:pt x="367940" y="391987"/>
                  <a:pt x="367243" y="390680"/>
                  <a:pt x="366546" y="389983"/>
                </a:cubicBezTo>
                <a:cubicBezTo>
                  <a:pt x="365849" y="389286"/>
                  <a:pt x="365849" y="387979"/>
                  <a:pt x="365849" y="387282"/>
                </a:cubicBezTo>
                <a:cubicBezTo>
                  <a:pt x="365152" y="386585"/>
                  <a:pt x="363758" y="384581"/>
                  <a:pt x="363758" y="383188"/>
                </a:cubicBezTo>
                <a:cubicBezTo>
                  <a:pt x="363758" y="382490"/>
                  <a:pt x="363758" y="380486"/>
                  <a:pt x="364455" y="379789"/>
                </a:cubicBezTo>
                <a:cubicBezTo>
                  <a:pt x="364455" y="379092"/>
                  <a:pt x="365849" y="378483"/>
                  <a:pt x="366546" y="377785"/>
                </a:cubicBezTo>
                <a:cubicBezTo>
                  <a:pt x="366546" y="377088"/>
                  <a:pt x="367243" y="375782"/>
                  <a:pt x="367940" y="375085"/>
                </a:cubicBezTo>
                <a:cubicBezTo>
                  <a:pt x="368637" y="374388"/>
                  <a:pt x="370031" y="374388"/>
                  <a:pt x="370031" y="373778"/>
                </a:cubicBezTo>
                <a:cubicBezTo>
                  <a:pt x="370728" y="373081"/>
                  <a:pt x="371425" y="371774"/>
                  <a:pt x="372122" y="371077"/>
                </a:cubicBezTo>
                <a:cubicBezTo>
                  <a:pt x="372122" y="370380"/>
                  <a:pt x="372122" y="369073"/>
                  <a:pt x="371425" y="368376"/>
                </a:cubicBezTo>
                <a:cubicBezTo>
                  <a:pt x="371425" y="367679"/>
                  <a:pt x="370031" y="367069"/>
                  <a:pt x="370031" y="367069"/>
                </a:cubicBezTo>
                <a:cubicBezTo>
                  <a:pt x="369334" y="367069"/>
                  <a:pt x="368637" y="367069"/>
                  <a:pt x="367940" y="367766"/>
                </a:cubicBezTo>
                <a:cubicBezTo>
                  <a:pt x="367940" y="367766"/>
                  <a:pt x="367243" y="369770"/>
                  <a:pt x="367243" y="370467"/>
                </a:cubicBezTo>
                <a:cubicBezTo>
                  <a:pt x="367243" y="371164"/>
                  <a:pt x="366546" y="371774"/>
                  <a:pt x="365849" y="372471"/>
                </a:cubicBezTo>
                <a:cubicBezTo>
                  <a:pt x="365849" y="373168"/>
                  <a:pt x="364455" y="374475"/>
                  <a:pt x="363758" y="375172"/>
                </a:cubicBezTo>
                <a:cubicBezTo>
                  <a:pt x="363061" y="375869"/>
                  <a:pt x="362364" y="376479"/>
                  <a:pt x="361667" y="377176"/>
                </a:cubicBezTo>
                <a:lnTo>
                  <a:pt x="358879" y="377176"/>
                </a:lnTo>
                <a:cubicBezTo>
                  <a:pt x="358182" y="377176"/>
                  <a:pt x="357485" y="375869"/>
                  <a:pt x="356788" y="375172"/>
                </a:cubicBezTo>
                <a:lnTo>
                  <a:pt x="356788" y="372471"/>
                </a:lnTo>
                <a:cubicBezTo>
                  <a:pt x="357485" y="371774"/>
                  <a:pt x="358182" y="371774"/>
                  <a:pt x="358879" y="371774"/>
                </a:cubicBezTo>
                <a:cubicBezTo>
                  <a:pt x="359576" y="371077"/>
                  <a:pt x="360970" y="371774"/>
                  <a:pt x="361667" y="371774"/>
                </a:cubicBezTo>
                <a:cubicBezTo>
                  <a:pt x="361667" y="371077"/>
                  <a:pt x="363061" y="371077"/>
                  <a:pt x="363061" y="370467"/>
                </a:cubicBezTo>
                <a:cubicBezTo>
                  <a:pt x="363758" y="369770"/>
                  <a:pt x="363758" y="369073"/>
                  <a:pt x="363758" y="368463"/>
                </a:cubicBezTo>
                <a:lnTo>
                  <a:pt x="363758" y="365065"/>
                </a:lnTo>
                <a:cubicBezTo>
                  <a:pt x="363061" y="364368"/>
                  <a:pt x="362364" y="363671"/>
                  <a:pt x="361667" y="363671"/>
                </a:cubicBezTo>
                <a:lnTo>
                  <a:pt x="359576" y="363671"/>
                </a:lnTo>
                <a:lnTo>
                  <a:pt x="359576" y="365675"/>
                </a:lnTo>
                <a:cubicBezTo>
                  <a:pt x="359576" y="366372"/>
                  <a:pt x="359576" y="368376"/>
                  <a:pt x="358879" y="369073"/>
                </a:cubicBezTo>
                <a:cubicBezTo>
                  <a:pt x="358879" y="369770"/>
                  <a:pt x="357485" y="369770"/>
                  <a:pt x="356788" y="369770"/>
                </a:cubicBezTo>
                <a:cubicBezTo>
                  <a:pt x="356091" y="370467"/>
                  <a:pt x="354697" y="370467"/>
                  <a:pt x="354000" y="370467"/>
                </a:cubicBezTo>
                <a:cubicBezTo>
                  <a:pt x="353303" y="369770"/>
                  <a:pt x="354000" y="368463"/>
                  <a:pt x="354000" y="367766"/>
                </a:cubicBezTo>
                <a:cubicBezTo>
                  <a:pt x="354000" y="367069"/>
                  <a:pt x="355394" y="366372"/>
                  <a:pt x="356091" y="365762"/>
                </a:cubicBezTo>
                <a:cubicBezTo>
                  <a:pt x="356091" y="365065"/>
                  <a:pt x="356788" y="364455"/>
                  <a:pt x="357485" y="363758"/>
                </a:cubicBezTo>
                <a:cubicBezTo>
                  <a:pt x="357485" y="363061"/>
                  <a:pt x="357485" y="361754"/>
                  <a:pt x="356788" y="361754"/>
                </a:cubicBezTo>
                <a:cubicBezTo>
                  <a:pt x="356091" y="361057"/>
                  <a:pt x="354697" y="359750"/>
                  <a:pt x="354000" y="359750"/>
                </a:cubicBezTo>
                <a:cubicBezTo>
                  <a:pt x="353303" y="359053"/>
                  <a:pt x="352606" y="358443"/>
                  <a:pt x="351909" y="357746"/>
                </a:cubicBezTo>
                <a:cubicBezTo>
                  <a:pt x="351909" y="357049"/>
                  <a:pt x="352606" y="355045"/>
                  <a:pt x="353303" y="354348"/>
                </a:cubicBezTo>
                <a:cubicBezTo>
                  <a:pt x="354000" y="353651"/>
                  <a:pt x="355394" y="352344"/>
                  <a:pt x="356788" y="352344"/>
                </a:cubicBezTo>
                <a:cubicBezTo>
                  <a:pt x="357485" y="352344"/>
                  <a:pt x="359576" y="353041"/>
                  <a:pt x="360273" y="353041"/>
                </a:cubicBezTo>
                <a:cubicBezTo>
                  <a:pt x="360970" y="352344"/>
                  <a:pt x="361667" y="351647"/>
                  <a:pt x="361667" y="351037"/>
                </a:cubicBezTo>
                <a:cubicBezTo>
                  <a:pt x="362364" y="349730"/>
                  <a:pt x="360970" y="347639"/>
                  <a:pt x="360970" y="347029"/>
                </a:cubicBezTo>
                <a:cubicBezTo>
                  <a:pt x="360273" y="346332"/>
                  <a:pt x="358879" y="345026"/>
                  <a:pt x="358182" y="345026"/>
                </a:cubicBezTo>
                <a:cubicBezTo>
                  <a:pt x="357485" y="344329"/>
                  <a:pt x="355394" y="345723"/>
                  <a:pt x="354784" y="345723"/>
                </a:cubicBezTo>
                <a:cubicBezTo>
                  <a:pt x="354174" y="345723"/>
                  <a:pt x="352693" y="345026"/>
                  <a:pt x="351996" y="344416"/>
                </a:cubicBezTo>
                <a:cubicBezTo>
                  <a:pt x="351299" y="344416"/>
                  <a:pt x="350602" y="343022"/>
                  <a:pt x="350602" y="342412"/>
                </a:cubicBezTo>
                <a:cubicBezTo>
                  <a:pt x="350602" y="341105"/>
                  <a:pt x="351996" y="339711"/>
                  <a:pt x="352693" y="339014"/>
                </a:cubicBezTo>
                <a:cubicBezTo>
                  <a:pt x="353390" y="339014"/>
                  <a:pt x="354784" y="338317"/>
                  <a:pt x="355481" y="338317"/>
                </a:cubicBezTo>
                <a:cubicBezTo>
                  <a:pt x="356178" y="338317"/>
                  <a:pt x="357572" y="338317"/>
                  <a:pt x="358269" y="339014"/>
                </a:cubicBezTo>
                <a:cubicBezTo>
                  <a:pt x="358269" y="339014"/>
                  <a:pt x="358966" y="340321"/>
                  <a:pt x="358966" y="341018"/>
                </a:cubicBezTo>
                <a:cubicBezTo>
                  <a:pt x="359663" y="341715"/>
                  <a:pt x="361057" y="341715"/>
                  <a:pt x="361754" y="342325"/>
                </a:cubicBezTo>
                <a:cubicBezTo>
                  <a:pt x="363148" y="343022"/>
                  <a:pt x="364542" y="344329"/>
                  <a:pt x="365849" y="344329"/>
                </a:cubicBezTo>
                <a:cubicBezTo>
                  <a:pt x="366546" y="343631"/>
                  <a:pt x="367940" y="342325"/>
                  <a:pt x="368637" y="342325"/>
                </a:cubicBezTo>
                <a:cubicBezTo>
                  <a:pt x="368637" y="341628"/>
                  <a:pt x="370031" y="341628"/>
                  <a:pt x="370031" y="341628"/>
                </a:cubicBezTo>
                <a:cubicBezTo>
                  <a:pt x="370728" y="340931"/>
                  <a:pt x="371425" y="339624"/>
                  <a:pt x="371425" y="338927"/>
                </a:cubicBezTo>
                <a:cubicBezTo>
                  <a:pt x="371425" y="338230"/>
                  <a:pt x="370031" y="337620"/>
                  <a:pt x="369334" y="336923"/>
                </a:cubicBezTo>
                <a:cubicBezTo>
                  <a:pt x="368637" y="336923"/>
                  <a:pt x="367940" y="336226"/>
                  <a:pt x="367243" y="336226"/>
                </a:cubicBezTo>
                <a:cubicBezTo>
                  <a:pt x="366546" y="336226"/>
                  <a:pt x="365849" y="337533"/>
                  <a:pt x="365152" y="337533"/>
                </a:cubicBezTo>
                <a:cubicBezTo>
                  <a:pt x="364455" y="338230"/>
                  <a:pt x="362364" y="338230"/>
                  <a:pt x="361667" y="338230"/>
                </a:cubicBezTo>
                <a:cubicBezTo>
                  <a:pt x="360273" y="338230"/>
                  <a:pt x="358879" y="336836"/>
                  <a:pt x="358879" y="336226"/>
                </a:cubicBezTo>
                <a:cubicBezTo>
                  <a:pt x="358182" y="335529"/>
                  <a:pt x="358182" y="334222"/>
                  <a:pt x="357485" y="333525"/>
                </a:cubicBezTo>
                <a:lnTo>
                  <a:pt x="357485" y="330127"/>
                </a:lnTo>
                <a:cubicBezTo>
                  <a:pt x="357485" y="329430"/>
                  <a:pt x="358879" y="328820"/>
                  <a:pt x="358879" y="328820"/>
                </a:cubicBezTo>
                <a:lnTo>
                  <a:pt x="360970" y="328820"/>
                </a:lnTo>
                <a:cubicBezTo>
                  <a:pt x="361667" y="328820"/>
                  <a:pt x="362364" y="329517"/>
                  <a:pt x="362364" y="330127"/>
                </a:cubicBezTo>
                <a:cubicBezTo>
                  <a:pt x="363061" y="330127"/>
                  <a:pt x="364455" y="329430"/>
                  <a:pt x="365152" y="329430"/>
                </a:cubicBezTo>
                <a:lnTo>
                  <a:pt x="368550" y="329430"/>
                </a:lnTo>
                <a:cubicBezTo>
                  <a:pt x="369247" y="329430"/>
                  <a:pt x="370641" y="330127"/>
                  <a:pt x="371338" y="330127"/>
                </a:cubicBezTo>
                <a:cubicBezTo>
                  <a:pt x="372035" y="330127"/>
                  <a:pt x="373429" y="330127"/>
                  <a:pt x="373429" y="329430"/>
                </a:cubicBezTo>
                <a:cubicBezTo>
                  <a:pt x="374126" y="329430"/>
                  <a:pt x="374126" y="328123"/>
                  <a:pt x="374126" y="327426"/>
                </a:cubicBezTo>
                <a:cubicBezTo>
                  <a:pt x="374126" y="326729"/>
                  <a:pt x="373429" y="325422"/>
                  <a:pt x="372732" y="325422"/>
                </a:cubicBezTo>
                <a:cubicBezTo>
                  <a:pt x="371338" y="324725"/>
                  <a:pt x="369247" y="325422"/>
                  <a:pt x="368550" y="325422"/>
                </a:cubicBezTo>
                <a:cubicBezTo>
                  <a:pt x="367853" y="324725"/>
                  <a:pt x="366459" y="324115"/>
                  <a:pt x="365762" y="323418"/>
                </a:cubicBezTo>
                <a:cubicBezTo>
                  <a:pt x="365065" y="322111"/>
                  <a:pt x="364368" y="320020"/>
                  <a:pt x="364368" y="319410"/>
                </a:cubicBezTo>
                <a:cubicBezTo>
                  <a:pt x="364368" y="318103"/>
                  <a:pt x="365762" y="316709"/>
                  <a:pt x="366459" y="316012"/>
                </a:cubicBezTo>
                <a:cubicBezTo>
                  <a:pt x="367156" y="315315"/>
                  <a:pt x="369247" y="315315"/>
                  <a:pt x="369944" y="314008"/>
                </a:cubicBezTo>
                <a:cubicBezTo>
                  <a:pt x="370641" y="314008"/>
                  <a:pt x="370641" y="312004"/>
                  <a:pt x="369944" y="311307"/>
                </a:cubicBezTo>
                <a:lnTo>
                  <a:pt x="369247" y="309913"/>
                </a:lnTo>
                <a:cubicBezTo>
                  <a:pt x="368550" y="309216"/>
                  <a:pt x="366459" y="308606"/>
                  <a:pt x="365762" y="308606"/>
                </a:cubicBezTo>
                <a:cubicBezTo>
                  <a:pt x="365065" y="308606"/>
                  <a:pt x="362974" y="309303"/>
                  <a:pt x="362277" y="308606"/>
                </a:cubicBezTo>
                <a:cubicBezTo>
                  <a:pt x="362277" y="308606"/>
                  <a:pt x="361580" y="307909"/>
                  <a:pt x="361580" y="307212"/>
                </a:cubicBezTo>
                <a:cubicBezTo>
                  <a:pt x="361580" y="306515"/>
                  <a:pt x="361580" y="305208"/>
                  <a:pt x="362277" y="305208"/>
                </a:cubicBezTo>
                <a:cubicBezTo>
                  <a:pt x="362974" y="304511"/>
                  <a:pt x="365065" y="305208"/>
                  <a:pt x="365762" y="304511"/>
                </a:cubicBezTo>
                <a:cubicBezTo>
                  <a:pt x="366459" y="304511"/>
                  <a:pt x="366459" y="303117"/>
                  <a:pt x="367156" y="303117"/>
                </a:cubicBezTo>
                <a:cubicBezTo>
                  <a:pt x="367853" y="303117"/>
                  <a:pt x="369247" y="303117"/>
                  <a:pt x="369247" y="303814"/>
                </a:cubicBezTo>
                <a:cubicBezTo>
                  <a:pt x="369944" y="304511"/>
                  <a:pt x="369944" y="305818"/>
                  <a:pt x="370641" y="306515"/>
                </a:cubicBezTo>
                <a:cubicBezTo>
                  <a:pt x="371338" y="307212"/>
                  <a:pt x="372732" y="307212"/>
                  <a:pt x="373429" y="307212"/>
                </a:cubicBezTo>
                <a:cubicBezTo>
                  <a:pt x="374126" y="307212"/>
                  <a:pt x="374126" y="305905"/>
                  <a:pt x="374126" y="305208"/>
                </a:cubicBezTo>
                <a:cubicBezTo>
                  <a:pt x="374823" y="304511"/>
                  <a:pt x="374126" y="303204"/>
                  <a:pt x="374126" y="303204"/>
                </a:cubicBezTo>
                <a:cubicBezTo>
                  <a:pt x="373429" y="302507"/>
                  <a:pt x="372732" y="302507"/>
                  <a:pt x="372035" y="301897"/>
                </a:cubicBezTo>
                <a:lnTo>
                  <a:pt x="372035" y="299893"/>
                </a:lnTo>
                <a:lnTo>
                  <a:pt x="374126" y="299196"/>
                </a:lnTo>
                <a:lnTo>
                  <a:pt x="376914" y="299196"/>
                </a:lnTo>
                <a:cubicBezTo>
                  <a:pt x="377612" y="299196"/>
                  <a:pt x="379005" y="299893"/>
                  <a:pt x="379703" y="299196"/>
                </a:cubicBezTo>
                <a:cubicBezTo>
                  <a:pt x="380399" y="299196"/>
                  <a:pt x="381794" y="298499"/>
                  <a:pt x="381794" y="297802"/>
                </a:cubicBezTo>
                <a:lnTo>
                  <a:pt x="381794" y="295101"/>
                </a:lnTo>
                <a:cubicBezTo>
                  <a:pt x="381794" y="294404"/>
                  <a:pt x="382491" y="293794"/>
                  <a:pt x="382491" y="293097"/>
                </a:cubicBezTo>
                <a:cubicBezTo>
                  <a:pt x="382491" y="292400"/>
                  <a:pt x="382491" y="291094"/>
                  <a:pt x="381794" y="290396"/>
                </a:cubicBezTo>
                <a:lnTo>
                  <a:pt x="380399" y="289699"/>
                </a:lnTo>
                <a:cubicBezTo>
                  <a:pt x="379703" y="290396"/>
                  <a:pt x="378308" y="291094"/>
                  <a:pt x="377612" y="291094"/>
                </a:cubicBezTo>
                <a:cubicBezTo>
                  <a:pt x="376217" y="291094"/>
                  <a:pt x="374126" y="290396"/>
                  <a:pt x="373517" y="289699"/>
                </a:cubicBezTo>
                <a:cubicBezTo>
                  <a:pt x="372819" y="289002"/>
                  <a:pt x="372819" y="287696"/>
                  <a:pt x="373517" y="286999"/>
                </a:cubicBezTo>
                <a:cubicBezTo>
                  <a:pt x="373517" y="286301"/>
                  <a:pt x="374213" y="284995"/>
                  <a:pt x="374213" y="284298"/>
                </a:cubicBezTo>
                <a:cubicBezTo>
                  <a:pt x="374910" y="283601"/>
                  <a:pt x="376304" y="282294"/>
                  <a:pt x="377002" y="282294"/>
                </a:cubicBezTo>
                <a:lnTo>
                  <a:pt x="379790" y="282294"/>
                </a:lnTo>
                <a:cubicBezTo>
                  <a:pt x="380487" y="282991"/>
                  <a:pt x="381881" y="284995"/>
                  <a:pt x="382578" y="284995"/>
                </a:cubicBezTo>
                <a:cubicBezTo>
                  <a:pt x="383275" y="285692"/>
                  <a:pt x="385366" y="285692"/>
                  <a:pt x="386063" y="284995"/>
                </a:cubicBezTo>
                <a:cubicBezTo>
                  <a:pt x="386760" y="284995"/>
                  <a:pt x="388154" y="284298"/>
                  <a:pt x="388154" y="283601"/>
                </a:cubicBezTo>
                <a:lnTo>
                  <a:pt x="388154" y="280203"/>
                </a:lnTo>
                <a:cubicBezTo>
                  <a:pt x="388154" y="279506"/>
                  <a:pt x="386760" y="278896"/>
                  <a:pt x="386063" y="278896"/>
                </a:cubicBezTo>
                <a:lnTo>
                  <a:pt x="383275" y="278896"/>
                </a:lnTo>
                <a:cubicBezTo>
                  <a:pt x="382578" y="278896"/>
                  <a:pt x="381881" y="279593"/>
                  <a:pt x="381184" y="279593"/>
                </a:cubicBezTo>
                <a:cubicBezTo>
                  <a:pt x="379790" y="279593"/>
                  <a:pt x="378396" y="278896"/>
                  <a:pt x="377699" y="278896"/>
                </a:cubicBezTo>
                <a:cubicBezTo>
                  <a:pt x="377002" y="278896"/>
                  <a:pt x="375608" y="278199"/>
                  <a:pt x="374910" y="277589"/>
                </a:cubicBezTo>
                <a:cubicBezTo>
                  <a:pt x="374213" y="276892"/>
                  <a:pt x="374213" y="275585"/>
                  <a:pt x="373517" y="274888"/>
                </a:cubicBezTo>
                <a:cubicBezTo>
                  <a:pt x="373517" y="274191"/>
                  <a:pt x="373517" y="272884"/>
                  <a:pt x="374213" y="272187"/>
                </a:cubicBezTo>
                <a:lnTo>
                  <a:pt x="375608" y="272187"/>
                </a:lnTo>
                <a:cubicBezTo>
                  <a:pt x="376304" y="272884"/>
                  <a:pt x="377002" y="272884"/>
                  <a:pt x="377699" y="273581"/>
                </a:cubicBezTo>
                <a:cubicBezTo>
                  <a:pt x="377699" y="273581"/>
                  <a:pt x="379093" y="274888"/>
                  <a:pt x="379093" y="275585"/>
                </a:cubicBezTo>
                <a:cubicBezTo>
                  <a:pt x="379790" y="275585"/>
                  <a:pt x="381184" y="276282"/>
                  <a:pt x="381881" y="276282"/>
                </a:cubicBezTo>
                <a:cubicBezTo>
                  <a:pt x="382578" y="276282"/>
                  <a:pt x="383275" y="275585"/>
                  <a:pt x="383275" y="275585"/>
                </a:cubicBezTo>
                <a:cubicBezTo>
                  <a:pt x="383972" y="274888"/>
                  <a:pt x="383972" y="272884"/>
                  <a:pt x="383972" y="272187"/>
                </a:cubicBezTo>
                <a:cubicBezTo>
                  <a:pt x="383972" y="271490"/>
                  <a:pt x="383275" y="269486"/>
                  <a:pt x="383972" y="268789"/>
                </a:cubicBezTo>
                <a:cubicBezTo>
                  <a:pt x="384669" y="268092"/>
                  <a:pt x="386760" y="267482"/>
                  <a:pt x="388154" y="266785"/>
                </a:cubicBezTo>
                <a:cubicBezTo>
                  <a:pt x="388851" y="266785"/>
                  <a:pt x="390245" y="267482"/>
                  <a:pt x="390245" y="266785"/>
                </a:cubicBezTo>
                <a:cubicBezTo>
                  <a:pt x="390942" y="266785"/>
                  <a:pt x="392336" y="265478"/>
                  <a:pt x="392336" y="264781"/>
                </a:cubicBezTo>
                <a:cubicBezTo>
                  <a:pt x="392336" y="264084"/>
                  <a:pt x="391639" y="262777"/>
                  <a:pt x="391639" y="262080"/>
                </a:cubicBezTo>
                <a:cubicBezTo>
                  <a:pt x="390942" y="261383"/>
                  <a:pt x="389548" y="260773"/>
                  <a:pt x="389548" y="260076"/>
                </a:cubicBezTo>
                <a:cubicBezTo>
                  <a:pt x="388851" y="259379"/>
                  <a:pt x="388851" y="258072"/>
                  <a:pt x="388851" y="258072"/>
                </a:cubicBezTo>
                <a:cubicBezTo>
                  <a:pt x="389548" y="257375"/>
                  <a:pt x="390245" y="256765"/>
                  <a:pt x="390942" y="256765"/>
                </a:cubicBezTo>
                <a:lnTo>
                  <a:pt x="394427" y="256765"/>
                </a:lnTo>
                <a:cubicBezTo>
                  <a:pt x="395821" y="256765"/>
                  <a:pt x="397215" y="256068"/>
                  <a:pt x="397912" y="256068"/>
                </a:cubicBezTo>
                <a:cubicBezTo>
                  <a:pt x="398609" y="256765"/>
                  <a:pt x="398609" y="257462"/>
                  <a:pt x="398609" y="258072"/>
                </a:cubicBezTo>
                <a:cubicBezTo>
                  <a:pt x="398609" y="258072"/>
                  <a:pt x="397215" y="258072"/>
                  <a:pt x="397215" y="258769"/>
                </a:cubicBezTo>
                <a:cubicBezTo>
                  <a:pt x="396518" y="259466"/>
                  <a:pt x="396518" y="260773"/>
                  <a:pt x="396518" y="261470"/>
                </a:cubicBezTo>
                <a:cubicBezTo>
                  <a:pt x="396518" y="262167"/>
                  <a:pt x="397912" y="263474"/>
                  <a:pt x="398609" y="263474"/>
                </a:cubicBezTo>
                <a:cubicBezTo>
                  <a:pt x="399306" y="263474"/>
                  <a:pt x="400700" y="262777"/>
                  <a:pt x="400700" y="262167"/>
                </a:cubicBezTo>
                <a:cubicBezTo>
                  <a:pt x="401397" y="262167"/>
                  <a:pt x="402094" y="260163"/>
                  <a:pt x="402094" y="259466"/>
                </a:cubicBezTo>
                <a:cubicBezTo>
                  <a:pt x="401397" y="258769"/>
                  <a:pt x="400700" y="258159"/>
                  <a:pt x="400700" y="257462"/>
                </a:cubicBezTo>
                <a:lnTo>
                  <a:pt x="400700" y="254761"/>
                </a:lnTo>
                <a:cubicBezTo>
                  <a:pt x="401397" y="254761"/>
                  <a:pt x="402791" y="254064"/>
                  <a:pt x="403488" y="253454"/>
                </a:cubicBezTo>
                <a:cubicBezTo>
                  <a:pt x="404185" y="253454"/>
                  <a:pt x="405579" y="252147"/>
                  <a:pt x="406276" y="252147"/>
                </a:cubicBezTo>
                <a:cubicBezTo>
                  <a:pt x="406974" y="251450"/>
                  <a:pt x="407670" y="250144"/>
                  <a:pt x="408368" y="248749"/>
                </a:cubicBezTo>
                <a:cubicBezTo>
                  <a:pt x="408368" y="248749"/>
                  <a:pt x="409065" y="246746"/>
                  <a:pt x="408368" y="246049"/>
                </a:cubicBezTo>
                <a:cubicBezTo>
                  <a:pt x="408368" y="245351"/>
                  <a:pt x="406276" y="245351"/>
                  <a:pt x="405579" y="244742"/>
                </a:cubicBezTo>
                <a:cubicBezTo>
                  <a:pt x="404882" y="244045"/>
                  <a:pt x="404882" y="242738"/>
                  <a:pt x="404882" y="242738"/>
                </a:cubicBezTo>
                <a:cubicBezTo>
                  <a:pt x="404882" y="241344"/>
                  <a:pt x="405579" y="238643"/>
                  <a:pt x="406276" y="238033"/>
                </a:cubicBezTo>
                <a:cubicBezTo>
                  <a:pt x="406974" y="237336"/>
                  <a:pt x="408368" y="236726"/>
                  <a:pt x="409065" y="236029"/>
                </a:cubicBezTo>
                <a:cubicBezTo>
                  <a:pt x="409065" y="235332"/>
                  <a:pt x="409761" y="233328"/>
                  <a:pt x="409065" y="232631"/>
                </a:cubicBezTo>
                <a:cubicBezTo>
                  <a:pt x="409065" y="231934"/>
                  <a:pt x="408368" y="230627"/>
                  <a:pt x="407670" y="230627"/>
                </a:cubicBezTo>
                <a:cubicBezTo>
                  <a:pt x="406974" y="229930"/>
                  <a:pt x="405579" y="229233"/>
                  <a:pt x="404882" y="228623"/>
                </a:cubicBezTo>
                <a:cubicBezTo>
                  <a:pt x="404882" y="227926"/>
                  <a:pt x="403488" y="226619"/>
                  <a:pt x="403488" y="225922"/>
                </a:cubicBezTo>
                <a:lnTo>
                  <a:pt x="403488" y="221217"/>
                </a:lnTo>
                <a:cubicBezTo>
                  <a:pt x="403488" y="220520"/>
                  <a:pt x="404185" y="218516"/>
                  <a:pt x="404185" y="217819"/>
                </a:cubicBezTo>
                <a:cubicBezTo>
                  <a:pt x="404882" y="217819"/>
                  <a:pt x="405579" y="217122"/>
                  <a:pt x="406276" y="217122"/>
                </a:cubicBezTo>
                <a:cubicBezTo>
                  <a:pt x="406974" y="217122"/>
                  <a:pt x="407670" y="217819"/>
                  <a:pt x="407670" y="218516"/>
                </a:cubicBezTo>
                <a:cubicBezTo>
                  <a:pt x="408368" y="218516"/>
                  <a:pt x="408368" y="219213"/>
                  <a:pt x="408368" y="219823"/>
                </a:cubicBezTo>
                <a:cubicBezTo>
                  <a:pt x="407670" y="220520"/>
                  <a:pt x="406974" y="221827"/>
                  <a:pt x="406974" y="222524"/>
                </a:cubicBezTo>
                <a:cubicBezTo>
                  <a:pt x="407670" y="223221"/>
                  <a:pt x="409065" y="223831"/>
                  <a:pt x="409761" y="223831"/>
                </a:cubicBezTo>
                <a:lnTo>
                  <a:pt x="411156" y="223134"/>
                </a:lnTo>
                <a:cubicBezTo>
                  <a:pt x="412550" y="222437"/>
                  <a:pt x="413247" y="220433"/>
                  <a:pt x="414554" y="219736"/>
                </a:cubicBezTo>
                <a:cubicBezTo>
                  <a:pt x="414554" y="219039"/>
                  <a:pt x="416645" y="218429"/>
                  <a:pt x="416645" y="217732"/>
                </a:cubicBezTo>
                <a:cubicBezTo>
                  <a:pt x="416645" y="217035"/>
                  <a:pt x="415251" y="215031"/>
                  <a:pt x="414554" y="215031"/>
                </a:cubicBezTo>
                <a:lnTo>
                  <a:pt x="412463" y="215031"/>
                </a:lnTo>
                <a:cubicBezTo>
                  <a:pt x="411765" y="215031"/>
                  <a:pt x="411069" y="215728"/>
                  <a:pt x="410371" y="215728"/>
                </a:cubicBezTo>
                <a:cubicBezTo>
                  <a:pt x="409674" y="215728"/>
                  <a:pt x="408280" y="215728"/>
                  <a:pt x="407583" y="215031"/>
                </a:cubicBezTo>
                <a:cubicBezTo>
                  <a:pt x="406886" y="215031"/>
                  <a:pt x="405492" y="214334"/>
                  <a:pt x="405492" y="213724"/>
                </a:cubicBezTo>
                <a:cubicBezTo>
                  <a:pt x="404795" y="213724"/>
                  <a:pt x="404098" y="212417"/>
                  <a:pt x="404098" y="211720"/>
                </a:cubicBezTo>
                <a:cubicBezTo>
                  <a:pt x="404098" y="211023"/>
                  <a:pt x="406189" y="211023"/>
                  <a:pt x="406886" y="210413"/>
                </a:cubicBezTo>
                <a:cubicBezTo>
                  <a:pt x="406886" y="209716"/>
                  <a:pt x="406189" y="208409"/>
                  <a:pt x="406189" y="207712"/>
                </a:cubicBezTo>
                <a:lnTo>
                  <a:pt x="406189" y="205708"/>
                </a:lnTo>
                <a:cubicBezTo>
                  <a:pt x="406189" y="205011"/>
                  <a:pt x="406189" y="204402"/>
                  <a:pt x="406886" y="203704"/>
                </a:cubicBezTo>
                <a:lnTo>
                  <a:pt x="409674" y="203704"/>
                </a:lnTo>
                <a:cubicBezTo>
                  <a:pt x="410371" y="204402"/>
                  <a:pt x="409674" y="205708"/>
                  <a:pt x="409674" y="206405"/>
                </a:cubicBezTo>
                <a:lnTo>
                  <a:pt x="409674" y="208409"/>
                </a:lnTo>
                <a:cubicBezTo>
                  <a:pt x="409674" y="209106"/>
                  <a:pt x="408977" y="210413"/>
                  <a:pt x="409674" y="210413"/>
                </a:cubicBezTo>
                <a:cubicBezTo>
                  <a:pt x="409674" y="211110"/>
                  <a:pt x="411069" y="212417"/>
                  <a:pt x="411765" y="212417"/>
                </a:cubicBezTo>
                <a:cubicBezTo>
                  <a:pt x="412463" y="213114"/>
                  <a:pt x="413856" y="213114"/>
                  <a:pt x="414554" y="212417"/>
                </a:cubicBezTo>
                <a:cubicBezTo>
                  <a:pt x="414554" y="212417"/>
                  <a:pt x="415251" y="211023"/>
                  <a:pt x="415251" y="210413"/>
                </a:cubicBezTo>
                <a:cubicBezTo>
                  <a:pt x="415948" y="209716"/>
                  <a:pt x="415948" y="209106"/>
                  <a:pt x="415948" y="208409"/>
                </a:cubicBezTo>
                <a:cubicBezTo>
                  <a:pt x="415948" y="207712"/>
                  <a:pt x="414554" y="207102"/>
                  <a:pt x="414554" y="206405"/>
                </a:cubicBezTo>
                <a:cubicBezTo>
                  <a:pt x="413856" y="205708"/>
                  <a:pt x="413160" y="205099"/>
                  <a:pt x="413160" y="204402"/>
                </a:cubicBezTo>
                <a:cubicBezTo>
                  <a:pt x="413160" y="203704"/>
                  <a:pt x="413856" y="203095"/>
                  <a:pt x="413856" y="202398"/>
                </a:cubicBezTo>
                <a:cubicBezTo>
                  <a:pt x="413856" y="201701"/>
                  <a:pt x="413160" y="199697"/>
                  <a:pt x="412463" y="199000"/>
                </a:cubicBezTo>
                <a:cubicBezTo>
                  <a:pt x="412463" y="198303"/>
                  <a:pt x="411069" y="197693"/>
                  <a:pt x="411069" y="196299"/>
                </a:cubicBezTo>
                <a:lnTo>
                  <a:pt x="411069" y="193598"/>
                </a:lnTo>
                <a:cubicBezTo>
                  <a:pt x="411765" y="192901"/>
                  <a:pt x="413160" y="192901"/>
                  <a:pt x="414466" y="192901"/>
                </a:cubicBezTo>
                <a:cubicBezTo>
                  <a:pt x="415164" y="192901"/>
                  <a:pt x="416558" y="192901"/>
                  <a:pt x="417255" y="193598"/>
                </a:cubicBezTo>
                <a:cubicBezTo>
                  <a:pt x="417255" y="194295"/>
                  <a:pt x="416558" y="196299"/>
                  <a:pt x="417255" y="196996"/>
                </a:cubicBezTo>
                <a:cubicBezTo>
                  <a:pt x="417951" y="197693"/>
                  <a:pt x="418649" y="198303"/>
                  <a:pt x="419346" y="198303"/>
                </a:cubicBezTo>
                <a:cubicBezTo>
                  <a:pt x="420043" y="198303"/>
                  <a:pt x="422134" y="196996"/>
                  <a:pt x="422831" y="196996"/>
                </a:cubicBezTo>
                <a:cubicBezTo>
                  <a:pt x="423528" y="196299"/>
                  <a:pt x="424922" y="196299"/>
                  <a:pt x="425619" y="196299"/>
                </a:cubicBezTo>
                <a:cubicBezTo>
                  <a:pt x="426316" y="196299"/>
                  <a:pt x="427013" y="197606"/>
                  <a:pt x="427710" y="197606"/>
                </a:cubicBezTo>
                <a:cubicBezTo>
                  <a:pt x="428407" y="196909"/>
                  <a:pt x="429801" y="196299"/>
                  <a:pt x="429801" y="195602"/>
                </a:cubicBezTo>
                <a:cubicBezTo>
                  <a:pt x="429801" y="194905"/>
                  <a:pt x="428407" y="194295"/>
                  <a:pt x="428407" y="193598"/>
                </a:cubicBezTo>
                <a:cubicBezTo>
                  <a:pt x="429104" y="192901"/>
                  <a:pt x="429801" y="192291"/>
                  <a:pt x="430498" y="191594"/>
                </a:cubicBezTo>
                <a:cubicBezTo>
                  <a:pt x="431195" y="191594"/>
                  <a:pt x="432589" y="190200"/>
                  <a:pt x="433286" y="190200"/>
                </a:cubicBezTo>
                <a:cubicBezTo>
                  <a:pt x="433983" y="189503"/>
                  <a:pt x="434680" y="188196"/>
                  <a:pt x="434680" y="187499"/>
                </a:cubicBezTo>
                <a:cubicBezTo>
                  <a:pt x="434680" y="186802"/>
                  <a:pt x="433983" y="184798"/>
                  <a:pt x="433286" y="184101"/>
                </a:cubicBezTo>
                <a:cubicBezTo>
                  <a:pt x="432589" y="183404"/>
                  <a:pt x="430498" y="183404"/>
                  <a:pt x="429801" y="182794"/>
                </a:cubicBezTo>
                <a:cubicBezTo>
                  <a:pt x="429104" y="182794"/>
                  <a:pt x="427710" y="180790"/>
                  <a:pt x="427710" y="180093"/>
                </a:cubicBezTo>
                <a:cubicBezTo>
                  <a:pt x="427013" y="180093"/>
                  <a:pt x="426316" y="179396"/>
                  <a:pt x="426316" y="178699"/>
                </a:cubicBezTo>
                <a:cubicBezTo>
                  <a:pt x="426316" y="178002"/>
                  <a:pt x="427013" y="175998"/>
                  <a:pt x="427710" y="175301"/>
                </a:cubicBezTo>
                <a:cubicBezTo>
                  <a:pt x="427710" y="174604"/>
                  <a:pt x="428407" y="173994"/>
                  <a:pt x="429104" y="173994"/>
                </a:cubicBezTo>
                <a:cubicBezTo>
                  <a:pt x="429801" y="173297"/>
                  <a:pt x="431195" y="174691"/>
                  <a:pt x="431892" y="174691"/>
                </a:cubicBezTo>
                <a:cubicBezTo>
                  <a:pt x="432589" y="175388"/>
                  <a:pt x="433983" y="174691"/>
                  <a:pt x="434680" y="174691"/>
                </a:cubicBezTo>
                <a:cubicBezTo>
                  <a:pt x="435377" y="174691"/>
                  <a:pt x="436771" y="173384"/>
                  <a:pt x="437468" y="172687"/>
                </a:cubicBezTo>
                <a:cubicBezTo>
                  <a:pt x="437468" y="172687"/>
                  <a:pt x="438165" y="171380"/>
                  <a:pt x="438165" y="170683"/>
                </a:cubicBezTo>
                <a:cubicBezTo>
                  <a:pt x="438862" y="169986"/>
                  <a:pt x="438862" y="169289"/>
                  <a:pt x="438862" y="169289"/>
                </a:cubicBezTo>
                <a:cubicBezTo>
                  <a:pt x="438862" y="167982"/>
                  <a:pt x="438165" y="165281"/>
                  <a:pt x="438165" y="164584"/>
                </a:cubicBezTo>
                <a:cubicBezTo>
                  <a:pt x="438862" y="163190"/>
                  <a:pt x="439559" y="161883"/>
                  <a:pt x="440256" y="161186"/>
                </a:cubicBezTo>
                <a:lnTo>
                  <a:pt x="443044" y="161186"/>
                </a:lnTo>
                <a:cubicBezTo>
                  <a:pt x="443741" y="161186"/>
                  <a:pt x="445136" y="162493"/>
                  <a:pt x="445832" y="162493"/>
                </a:cubicBezTo>
                <a:cubicBezTo>
                  <a:pt x="446529" y="162493"/>
                  <a:pt x="447923" y="162493"/>
                  <a:pt x="448621" y="161796"/>
                </a:cubicBezTo>
                <a:cubicBezTo>
                  <a:pt x="449317" y="161099"/>
                  <a:pt x="450015" y="159792"/>
                  <a:pt x="449317" y="159095"/>
                </a:cubicBezTo>
                <a:cubicBezTo>
                  <a:pt x="449317" y="158398"/>
                  <a:pt x="447923" y="157701"/>
                  <a:pt x="447226" y="157701"/>
                </a:cubicBezTo>
                <a:lnTo>
                  <a:pt x="444438" y="157701"/>
                </a:lnTo>
                <a:cubicBezTo>
                  <a:pt x="443741" y="157004"/>
                  <a:pt x="443044" y="155697"/>
                  <a:pt x="443044" y="155000"/>
                </a:cubicBezTo>
                <a:cubicBezTo>
                  <a:pt x="443044" y="154303"/>
                  <a:pt x="444438" y="153693"/>
                  <a:pt x="444438" y="152996"/>
                </a:cubicBezTo>
                <a:cubicBezTo>
                  <a:pt x="445136" y="152299"/>
                  <a:pt x="446529" y="151689"/>
                  <a:pt x="446529" y="150992"/>
                </a:cubicBezTo>
                <a:cubicBezTo>
                  <a:pt x="446529" y="150295"/>
                  <a:pt x="445832" y="148291"/>
                  <a:pt x="445136" y="147594"/>
                </a:cubicBezTo>
                <a:lnTo>
                  <a:pt x="443741" y="146897"/>
                </a:lnTo>
                <a:cubicBezTo>
                  <a:pt x="443044" y="146200"/>
                  <a:pt x="441650" y="147594"/>
                  <a:pt x="440953" y="147594"/>
                </a:cubicBezTo>
                <a:cubicBezTo>
                  <a:pt x="440256" y="147594"/>
                  <a:pt x="438862" y="146897"/>
                  <a:pt x="438165" y="146287"/>
                </a:cubicBezTo>
                <a:cubicBezTo>
                  <a:pt x="437468" y="146287"/>
                  <a:pt x="436771" y="144980"/>
                  <a:pt x="436771" y="143586"/>
                </a:cubicBezTo>
                <a:cubicBezTo>
                  <a:pt x="436771" y="143586"/>
                  <a:pt x="436771" y="142279"/>
                  <a:pt x="437468" y="141582"/>
                </a:cubicBezTo>
                <a:cubicBezTo>
                  <a:pt x="438165" y="140885"/>
                  <a:pt x="440256" y="141582"/>
                  <a:pt x="441650" y="140885"/>
                </a:cubicBezTo>
                <a:cubicBezTo>
                  <a:pt x="441650" y="140885"/>
                  <a:pt x="442347" y="139579"/>
                  <a:pt x="443044" y="139579"/>
                </a:cubicBezTo>
                <a:cubicBezTo>
                  <a:pt x="443044" y="138881"/>
                  <a:pt x="442347" y="136878"/>
                  <a:pt x="442347" y="136181"/>
                </a:cubicBezTo>
                <a:cubicBezTo>
                  <a:pt x="442347" y="135484"/>
                  <a:pt x="443741" y="134874"/>
                  <a:pt x="443741" y="134177"/>
                </a:cubicBezTo>
                <a:cubicBezTo>
                  <a:pt x="444438" y="134177"/>
                  <a:pt x="444438" y="132173"/>
                  <a:pt x="443741" y="132173"/>
                </a:cubicBezTo>
                <a:cubicBezTo>
                  <a:pt x="443741" y="131476"/>
                  <a:pt x="442347" y="130169"/>
                  <a:pt x="442347" y="130169"/>
                </a:cubicBezTo>
                <a:cubicBezTo>
                  <a:pt x="441650" y="129472"/>
                  <a:pt x="441650" y="128165"/>
                  <a:pt x="440953" y="128165"/>
                </a:cubicBezTo>
                <a:lnTo>
                  <a:pt x="438862" y="128165"/>
                </a:lnTo>
                <a:cubicBezTo>
                  <a:pt x="438165" y="128165"/>
                  <a:pt x="438165" y="129472"/>
                  <a:pt x="438165" y="129472"/>
                </a:cubicBezTo>
                <a:cubicBezTo>
                  <a:pt x="438165" y="130169"/>
                  <a:pt x="439559" y="130779"/>
                  <a:pt x="439559" y="131476"/>
                </a:cubicBezTo>
                <a:cubicBezTo>
                  <a:pt x="439559" y="132173"/>
                  <a:pt x="438862" y="133480"/>
                  <a:pt x="438165" y="133480"/>
                </a:cubicBezTo>
                <a:cubicBezTo>
                  <a:pt x="438165" y="134177"/>
                  <a:pt x="436074" y="134177"/>
                  <a:pt x="435377" y="133480"/>
                </a:cubicBezTo>
                <a:cubicBezTo>
                  <a:pt x="435377" y="133480"/>
                  <a:pt x="434680" y="132086"/>
                  <a:pt x="434680" y="131476"/>
                </a:cubicBezTo>
                <a:cubicBezTo>
                  <a:pt x="434680" y="130082"/>
                  <a:pt x="434680" y="128078"/>
                  <a:pt x="435377" y="127381"/>
                </a:cubicBezTo>
                <a:cubicBezTo>
                  <a:pt x="435377" y="126684"/>
                  <a:pt x="436771" y="126684"/>
                  <a:pt x="437468" y="126074"/>
                </a:cubicBezTo>
                <a:cubicBezTo>
                  <a:pt x="438165" y="125377"/>
                  <a:pt x="438165" y="124680"/>
                  <a:pt x="438862" y="124070"/>
                </a:cubicBezTo>
                <a:cubicBezTo>
                  <a:pt x="438862" y="123373"/>
                  <a:pt x="438165" y="122066"/>
                  <a:pt x="438862" y="121369"/>
                </a:cubicBezTo>
                <a:cubicBezTo>
                  <a:pt x="438862" y="120672"/>
                  <a:pt x="439559" y="120062"/>
                  <a:pt x="440256" y="120062"/>
                </a:cubicBezTo>
                <a:cubicBezTo>
                  <a:pt x="440953" y="119365"/>
                  <a:pt x="442347" y="119365"/>
                  <a:pt x="443044" y="120062"/>
                </a:cubicBezTo>
                <a:cubicBezTo>
                  <a:pt x="443741" y="120062"/>
                  <a:pt x="443741" y="120759"/>
                  <a:pt x="444438" y="121369"/>
                </a:cubicBezTo>
                <a:cubicBezTo>
                  <a:pt x="444438" y="122066"/>
                  <a:pt x="443741" y="122763"/>
                  <a:pt x="443741" y="123373"/>
                </a:cubicBezTo>
                <a:cubicBezTo>
                  <a:pt x="444438" y="124767"/>
                  <a:pt x="444438" y="126074"/>
                  <a:pt x="445136" y="126771"/>
                </a:cubicBezTo>
                <a:cubicBezTo>
                  <a:pt x="445136" y="127468"/>
                  <a:pt x="446529" y="127468"/>
                  <a:pt x="447226" y="127468"/>
                </a:cubicBezTo>
                <a:cubicBezTo>
                  <a:pt x="447923" y="127468"/>
                  <a:pt x="448621" y="126161"/>
                  <a:pt x="449317" y="126161"/>
                </a:cubicBezTo>
                <a:cubicBezTo>
                  <a:pt x="449317" y="125464"/>
                  <a:pt x="450712" y="123460"/>
                  <a:pt x="450712" y="122763"/>
                </a:cubicBezTo>
                <a:cubicBezTo>
                  <a:pt x="450712" y="122066"/>
                  <a:pt x="450015" y="120062"/>
                  <a:pt x="449317" y="120062"/>
                </a:cubicBezTo>
                <a:cubicBezTo>
                  <a:pt x="449317" y="119365"/>
                  <a:pt x="447226" y="118668"/>
                  <a:pt x="446529" y="118668"/>
                </a:cubicBezTo>
                <a:cubicBezTo>
                  <a:pt x="445832" y="117971"/>
                  <a:pt x="445136" y="115967"/>
                  <a:pt x="445136" y="114573"/>
                </a:cubicBezTo>
                <a:cubicBezTo>
                  <a:pt x="445136" y="113876"/>
                  <a:pt x="446529" y="111872"/>
                  <a:pt x="447226" y="111175"/>
                </a:cubicBezTo>
                <a:cubicBezTo>
                  <a:pt x="447226" y="110478"/>
                  <a:pt x="449317" y="109171"/>
                  <a:pt x="450015" y="109171"/>
                </a:cubicBezTo>
                <a:lnTo>
                  <a:pt x="452106" y="109171"/>
                </a:lnTo>
                <a:cubicBezTo>
                  <a:pt x="452803" y="109868"/>
                  <a:pt x="453500" y="110565"/>
                  <a:pt x="453500" y="110565"/>
                </a:cubicBezTo>
                <a:cubicBezTo>
                  <a:pt x="453500" y="111262"/>
                  <a:pt x="453500" y="113266"/>
                  <a:pt x="454197" y="113963"/>
                </a:cubicBezTo>
                <a:cubicBezTo>
                  <a:pt x="454197" y="113963"/>
                  <a:pt x="455591" y="114660"/>
                  <a:pt x="456288" y="115270"/>
                </a:cubicBezTo>
                <a:cubicBezTo>
                  <a:pt x="456985" y="115270"/>
                  <a:pt x="457682" y="115270"/>
                  <a:pt x="458379" y="114573"/>
                </a:cubicBezTo>
                <a:cubicBezTo>
                  <a:pt x="459076" y="114573"/>
                  <a:pt x="459773" y="113266"/>
                  <a:pt x="459773" y="112569"/>
                </a:cubicBezTo>
                <a:cubicBezTo>
                  <a:pt x="460470" y="111872"/>
                  <a:pt x="460470" y="110565"/>
                  <a:pt x="459773" y="109868"/>
                </a:cubicBezTo>
                <a:cubicBezTo>
                  <a:pt x="459773" y="109171"/>
                  <a:pt x="458379" y="108561"/>
                  <a:pt x="457682" y="108561"/>
                </a:cubicBezTo>
                <a:cubicBezTo>
                  <a:pt x="456985" y="108561"/>
                  <a:pt x="456288" y="109258"/>
                  <a:pt x="455591" y="108561"/>
                </a:cubicBezTo>
                <a:cubicBezTo>
                  <a:pt x="454894" y="108561"/>
                  <a:pt x="454197" y="107167"/>
                  <a:pt x="454197" y="106557"/>
                </a:cubicBezTo>
                <a:cubicBezTo>
                  <a:pt x="454197" y="105947"/>
                  <a:pt x="455591" y="103856"/>
                  <a:pt x="456288" y="103159"/>
                </a:cubicBezTo>
                <a:cubicBezTo>
                  <a:pt x="456985" y="102462"/>
                  <a:pt x="459076" y="101852"/>
                  <a:pt x="459686" y="101852"/>
                </a:cubicBezTo>
                <a:cubicBezTo>
                  <a:pt x="460383" y="101155"/>
                  <a:pt x="462474" y="100458"/>
                  <a:pt x="462474" y="99848"/>
                </a:cubicBezTo>
                <a:cubicBezTo>
                  <a:pt x="463171" y="99151"/>
                  <a:pt x="463171" y="97844"/>
                  <a:pt x="462474" y="97147"/>
                </a:cubicBezTo>
                <a:cubicBezTo>
                  <a:pt x="462474" y="96450"/>
                  <a:pt x="461777" y="95143"/>
                  <a:pt x="461080" y="95143"/>
                </a:cubicBezTo>
                <a:cubicBezTo>
                  <a:pt x="461080" y="95143"/>
                  <a:pt x="460383" y="95840"/>
                  <a:pt x="460383" y="96450"/>
                </a:cubicBezTo>
                <a:cubicBezTo>
                  <a:pt x="459686" y="96450"/>
                  <a:pt x="459686" y="97757"/>
                  <a:pt x="458989" y="97757"/>
                </a:cubicBezTo>
                <a:cubicBezTo>
                  <a:pt x="458292" y="98454"/>
                  <a:pt x="456898" y="98454"/>
                  <a:pt x="456201" y="98454"/>
                </a:cubicBezTo>
                <a:cubicBezTo>
                  <a:pt x="455503" y="97757"/>
                  <a:pt x="454110" y="96450"/>
                  <a:pt x="453412" y="95753"/>
                </a:cubicBezTo>
                <a:cubicBezTo>
                  <a:pt x="452716" y="95753"/>
                  <a:pt x="452018" y="94359"/>
                  <a:pt x="451321" y="93749"/>
                </a:cubicBezTo>
                <a:cubicBezTo>
                  <a:pt x="451321" y="92442"/>
                  <a:pt x="450624" y="90351"/>
                  <a:pt x="451321" y="89742"/>
                </a:cubicBezTo>
                <a:cubicBezTo>
                  <a:pt x="451321" y="88347"/>
                  <a:pt x="453412" y="87041"/>
                  <a:pt x="454110" y="86344"/>
                </a:cubicBezTo>
                <a:cubicBezTo>
                  <a:pt x="454807" y="85646"/>
                  <a:pt x="456201" y="84340"/>
                  <a:pt x="456898" y="84340"/>
                </a:cubicBezTo>
                <a:cubicBezTo>
                  <a:pt x="457595" y="84340"/>
                  <a:pt x="458292" y="87041"/>
                  <a:pt x="458989" y="87041"/>
                </a:cubicBezTo>
                <a:cubicBezTo>
                  <a:pt x="459686" y="87041"/>
                  <a:pt x="461080" y="85734"/>
                  <a:pt x="461777" y="85734"/>
                </a:cubicBezTo>
                <a:cubicBezTo>
                  <a:pt x="462474" y="85734"/>
                  <a:pt x="463868" y="85734"/>
                  <a:pt x="464565" y="85037"/>
                </a:cubicBezTo>
                <a:cubicBezTo>
                  <a:pt x="465262" y="85037"/>
                  <a:pt x="466656" y="84340"/>
                  <a:pt x="467353" y="83730"/>
                </a:cubicBezTo>
                <a:cubicBezTo>
                  <a:pt x="467353" y="83033"/>
                  <a:pt x="466656" y="81029"/>
                  <a:pt x="466656" y="80332"/>
                </a:cubicBezTo>
                <a:cubicBezTo>
                  <a:pt x="466656" y="79635"/>
                  <a:pt x="467353" y="79025"/>
                  <a:pt x="468050" y="78328"/>
                </a:cubicBezTo>
                <a:lnTo>
                  <a:pt x="472842" y="78328"/>
                </a:lnTo>
                <a:cubicBezTo>
                  <a:pt x="473539" y="77631"/>
                  <a:pt x="474933" y="77021"/>
                  <a:pt x="474933" y="76324"/>
                </a:cubicBezTo>
                <a:cubicBezTo>
                  <a:pt x="475630" y="75627"/>
                  <a:pt x="475630" y="74320"/>
                  <a:pt x="475630" y="73623"/>
                </a:cubicBezTo>
                <a:cubicBezTo>
                  <a:pt x="474933" y="72926"/>
                  <a:pt x="473539" y="72316"/>
                  <a:pt x="472842" y="72316"/>
                </a:cubicBezTo>
                <a:lnTo>
                  <a:pt x="469357" y="72316"/>
                </a:lnTo>
                <a:lnTo>
                  <a:pt x="467963" y="71619"/>
                </a:lnTo>
                <a:lnTo>
                  <a:pt x="467963" y="68918"/>
                </a:lnTo>
                <a:cubicBezTo>
                  <a:pt x="468660" y="68221"/>
                  <a:pt x="469357" y="66914"/>
                  <a:pt x="470054" y="66217"/>
                </a:cubicBezTo>
                <a:lnTo>
                  <a:pt x="472842" y="66217"/>
                </a:lnTo>
                <a:cubicBezTo>
                  <a:pt x="474236" y="66217"/>
                  <a:pt x="475630" y="66217"/>
                  <a:pt x="476327" y="66914"/>
                </a:cubicBezTo>
                <a:cubicBezTo>
                  <a:pt x="477024" y="66914"/>
                  <a:pt x="477024" y="68221"/>
                  <a:pt x="477721" y="68221"/>
                </a:cubicBezTo>
                <a:cubicBezTo>
                  <a:pt x="478418" y="68221"/>
                  <a:pt x="479115" y="67524"/>
                  <a:pt x="479812" y="67524"/>
                </a:cubicBezTo>
                <a:lnTo>
                  <a:pt x="479812" y="64823"/>
                </a:lnTo>
                <a:cubicBezTo>
                  <a:pt x="479812" y="64126"/>
                  <a:pt x="479115" y="62819"/>
                  <a:pt x="478418" y="62122"/>
                </a:cubicBezTo>
                <a:cubicBezTo>
                  <a:pt x="477721" y="61425"/>
                  <a:pt x="474933" y="61425"/>
                  <a:pt x="474236" y="61425"/>
                </a:cubicBezTo>
                <a:cubicBezTo>
                  <a:pt x="473539" y="60728"/>
                  <a:pt x="472145" y="59421"/>
                  <a:pt x="472145" y="58724"/>
                </a:cubicBezTo>
                <a:cubicBezTo>
                  <a:pt x="471448" y="58027"/>
                  <a:pt x="471448" y="56023"/>
                  <a:pt x="471448" y="54716"/>
                </a:cubicBezTo>
                <a:lnTo>
                  <a:pt x="408716" y="61425"/>
                </a:lnTo>
                <a:cubicBezTo>
                  <a:pt x="408716" y="61425"/>
                  <a:pt x="409413" y="59421"/>
                  <a:pt x="409413" y="58724"/>
                </a:cubicBezTo>
                <a:cubicBezTo>
                  <a:pt x="410110" y="58027"/>
                  <a:pt x="410807" y="56720"/>
                  <a:pt x="411504" y="55326"/>
                </a:cubicBezTo>
                <a:cubicBezTo>
                  <a:pt x="411504" y="54629"/>
                  <a:pt x="412201" y="52625"/>
                  <a:pt x="412201" y="51928"/>
                </a:cubicBezTo>
                <a:cubicBezTo>
                  <a:pt x="412201" y="51231"/>
                  <a:pt x="412898" y="49227"/>
                  <a:pt x="413595" y="48530"/>
                </a:cubicBezTo>
                <a:cubicBezTo>
                  <a:pt x="414292" y="47833"/>
                  <a:pt x="415686" y="46526"/>
                  <a:pt x="416383" y="45829"/>
                </a:cubicBezTo>
                <a:cubicBezTo>
                  <a:pt x="417080" y="45132"/>
                  <a:pt x="419171" y="43825"/>
                  <a:pt x="419868" y="43128"/>
                </a:cubicBezTo>
                <a:cubicBezTo>
                  <a:pt x="419868" y="43128"/>
                  <a:pt x="420565" y="41821"/>
                  <a:pt x="420565" y="41124"/>
                </a:cubicBezTo>
                <a:cubicBezTo>
                  <a:pt x="420565" y="40427"/>
                  <a:pt x="419868" y="39120"/>
                  <a:pt x="420565" y="39120"/>
                </a:cubicBezTo>
                <a:cubicBezTo>
                  <a:pt x="420565" y="38423"/>
                  <a:pt x="421960" y="37116"/>
                  <a:pt x="422656" y="36419"/>
                </a:cubicBezTo>
                <a:cubicBezTo>
                  <a:pt x="422656" y="36419"/>
                  <a:pt x="424050" y="35112"/>
                  <a:pt x="424050" y="34415"/>
                </a:cubicBezTo>
                <a:cubicBezTo>
                  <a:pt x="425445" y="33718"/>
                  <a:pt x="428146" y="33109"/>
                  <a:pt x="428842" y="32411"/>
                </a:cubicBezTo>
                <a:cubicBezTo>
                  <a:pt x="429540" y="31714"/>
                  <a:pt x="429540" y="29711"/>
                  <a:pt x="430236" y="29014"/>
                </a:cubicBezTo>
                <a:cubicBezTo>
                  <a:pt x="430236" y="29014"/>
                  <a:pt x="430236" y="27707"/>
                  <a:pt x="430934" y="27010"/>
                </a:cubicBezTo>
                <a:cubicBezTo>
                  <a:pt x="430934" y="27010"/>
                  <a:pt x="432328" y="26313"/>
                  <a:pt x="433025" y="26313"/>
                </a:cubicBezTo>
                <a:cubicBezTo>
                  <a:pt x="433025" y="26313"/>
                  <a:pt x="434419" y="25616"/>
                  <a:pt x="434419" y="25006"/>
                </a:cubicBezTo>
                <a:cubicBezTo>
                  <a:pt x="435116" y="24309"/>
                  <a:pt x="434419" y="22305"/>
                  <a:pt x="434419" y="21608"/>
                </a:cubicBezTo>
                <a:cubicBezTo>
                  <a:pt x="433722" y="20911"/>
                  <a:pt x="433025" y="19604"/>
                  <a:pt x="432328" y="19604"/>
                </a:cubicBezTo>
                <a:lnTo>
                  <a:pt x="432328" y="16903"/>
                </a:lnTo>
                <a:cubicBezTo>
                  <a:pt x="432328" y="16206"/>
                  <a:pt x="433722" y="15596"/>
                  <a:pt x="433722" y="14899"/>
                </a:cubicBezTo>
                <a:cubicBezTo>
                  <a:pt x="434419" y="14202"/>
                  <a:pt x="433722" y="12198"/>
                  <a:pt x="433025" y="11501"/>
                </a:cubicBezTo>
                <a:lnTo>
                  <a:pt x="430934" y="11501"/>
                </a:lnTo>
                <a:cubicBezTo>
                  <a:pt x="429540" y="10804"/>
                  <a:pt x="428146" y="9497"/>
                  <a:pt x="427449" y="8800"/>
                </a:cubicBezTo>
                <a:cubicBezTo>
                  <a:pt x="426751" y="8103"/>
                  <a:pt x="425357" y="6796"/>
                  <a:pt x="424660" y="6099"/>
                </a:cubicBezTo>
                <a:cubicBezTo>
                  <a:pt x="424660" y="5402"/>
                  <a:pt x="425357" y="3398"/>
                  <a:pt x="424660" y="2004"/>
                </a:cubicBezTo>
                <a:cubicBezTo>
                  <a:pt x="423963" y="1307"/>
                  <a:pt x="422569" y="0"/>
                  <a:pt x="421262" y="0"/>
                </a:cubicBezTo>
                <a:cubicBezTo>
                  <a:pt x="419955" y="0"/>
                  <a:pt x="416470" y="697"/>
                  <a:pt x="416470" y="697"/>
                </a:cubicBezTo>
                <a:lnTo>
                  <a:pt x="278547" y="14202"/>
                </a:lnTo>
                <a:lnTo>
                  <a:pt x="235768" y="16903"/>
                </a:lnTo>
                <a:lnTo>
                  <a:pt x="173036" y="21608"/>
                </a:lnTo>
                <a:lnTo>
                  <a:pt x="120672" y="25616"/>
                </a:lnTo>
                <a:lnTo>
                  <a:pt x="0" y="33718"/>
                </a:lnTo>
                <a:lnTo>
                  <a:pt x="25529" y="162755"/>
                </a:lnTo>
                <a:lnTo>
                  <a:pt x="31715" y="367417"/>
                </a:lnTo>
                <a:lnTo>
                  <a:pt x="32412" y="367417"/>
                </a:lnTo>
                <a:cubicBezTo>
                  <a:pt x="33109" y="367417"/>
                  <a:pt x="33806" y="368114"/>
                  <a:pt x="34503" y="368811"/>
                </a:cubicBezTo>
                <a:cubicBezTo>
                  <a:pt x="36594" y="370118"/>
                  <a:pt x="36594" y="372209"/>
                  <a:pt x="36594" y="372819"/>
                </a:cubicBezTo>
                <a:lnTo>
                  <a:pt x="35897" y="373516"/>
                </a:lnTo>
                <a:cubicBezTo>
                  <a:pt x="36594" y="374213"/>
                  <a:pt x="37291" y="374213"/>
                  <a:pt x="37291" y="374213"/>
                </a:cubicBezTo>
                <a:cubicBezTo>
                  <a:pt x="37988" y="374910"/>
                  <a:pt x="38685" y="375520"/>
                  <a:pt x="38685" y="375520"/>
                </a:cubicBezTo>
                <a:lnTo>
                  <a:pt x="41473" y="375520"/>
                </a:lnTo>
                <a:cubicBezTo>
                  <a:pt x="42170" y="375520"/>
                  <a:pt x="42170" y="376217"/>
                  <a:pt x="42867" y="376217"/>
                </a:cubicBezTo>
                <a:lnTo>
                  <a:pt x="46352" y="376217"/>
                </a:lnTo>
                <a:cubicBezTo>
                  <a:pt x="47049" y="376217"/>
                  <a:pt x="48443" y="374910"/>
                  <a:pt x="49140" y="374910"/>
                </a:cubicBezTo>
                <a:lnTo>
                  <a:pt x="54629" y="374910"/>
                </a:lnTo>
                <a:cubicBezTo>
                  <a:pt x="54629" y="375372"/>
                  <a:pt x="54865" y="375607"/>
                  <a:pt x="55326" y="375607"/>
                </a:cubicBezTo>
                <a:cubicBezTo>
                  <a:pt x="56023" y="374300"/>
                  <a:pt x="57417" y="372209"/>
                  <a:pt x="59508" y="372209"/>
                </a:cubicBezTo>
                <a:lnTo>
                  <a:pt x="60902" y="372209"/>
                </a:lnTo>
                <a:cubicBezTo>
                  <a:pt x="61599" y="372209"/>
                  <a:pt x="63691" y="372209"/>
                  <a:pt x="64300" y="372906"/>
                </a:cubicBezTo>
                <a:cubicBezTo>
                  <a:pt x="64997" y="373603"/>
                  <a:pt x="65694" y="374213"/>
                  <a:pt x="65694" y="374910"/>
                </a:cubicBezTo>
                <a:cubicBezTo>
                  <a:pt x="66392" y="374213"/>
                  <a:pt x="67088" y="374213"/>
                  <a:pt x="67088" y="373516"/>
                </a:cubicBezTo>
                <a:cubicBezTo>
                  <a:pt x="68482" y="372819"/>
                  <a:pt x="69179" y="372819"/>
                  <a:pt x="69877" y="372819"/>
                </a:cubicBezTo>
                <a:cubicBezTo>
                  <a:pt x="71271" y="372819"/>
                  <a:pt x="71968" y="373516"/>
                  <a:pt x="72665" y="374126"/>
                </a:cubicBezTo>
                <a:cubicBezTo>
                  <a:pt x="73362" y="374126"/>
                  <a:pt x="74059" y="374823"/>
                  <a:pt x="74059" y="375433"/>
                </a:cubicBezTo>
                <a:lnTo>
                  <a:pt x="76847" y="375433"/>
                </a:lnTo>
                <a:lnTo>
                  <a:pt x="77544" y="378831"/>
                </a:lnTo>
                <a:lnTo>
                  <a:pt x="81029" y="438949"/>
                </a:lnTo>
                <a:lnTo>
                  <a:pt x="183055" y="431543"/>
                </a:lnTo>
                <a:close/>
              </a:path>
            </a:pathLst>
          </a:custGeom>
          <a:solidFill>
            <a:srgbClr val="90B9FF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70" name="Freeform: Shape 50">
            <a:extLst>
              <a:ext uri="{FF2B5EF4-FFF2-40B4-BE49-F238E27FC236}">
                <a16:creationId xmlns:a16="http://schemas.microsoft.com/office/drawing/2014/main" id="{95AB11FC-62A6-33AD-23C9-CB63E9E17933}"/>
              </a:ext>
            </a:extLst>
          </p:cNvPr>
          <p:cNvSpPr/>
          <p:nvPr/>
        </p:nvSpPr>
        <p:spPr>
          <a:xfrm>
            <a:off x="3336617" y="2764508"/>
            <a:ext cx="1058185" cy="514564"/>
          </a:xfrm>
          <a:custGeom>
            <a:avLst/>
            <a:gdLst>
              <a:gd name="connsiteX0" fmla="*/ 692578 w 705646"/>
              <a:gd name="connsiteY0" fmla="*/ 96625 h 360708"/>
              <a:gd name="connsiteX1" fmla="*/ 693972 w 705646"/>
              <a:gd name="connsiteY1" fmla="*/ 95318 h 360708"/>
              <a:gd name="connsiteX2" fmla="*/ 693972 w 705646"/>
              <a:gd name="connsiteY2" fmla="*/ 93314 h 360708"/>
              <a:gd name="connsiteX3" fmla="*/ 693275 w 705646"/>
              <a:gd name="connsiteY3" fmla="*/ 92007 h 360708"/>
              <a:gd name="connsiteX4" fmla="*/ 691881 w 705646"/>
              <a:gd name="connsiteY4" fmla="*/ 92007 h 360708"/>
              <a:gd name="connsiteX5" fmla="*/ 690487 w 705646"/>
              <a:gd name="connsiteY5" fmla="*/ 92704 h 360708"/>
              <a:gd name="connsiteX6" fmla="*/ 687699 w 705646"/>
              <a:gd name="connsiteY6" fmla="*/ 92704 h 360708"/>
              <a:gd name="connsiteX7" fmla="*/ 687002 w 705646"/>
              <a:gd name="connsiteY7" fmla="*/ 90700 h 360708"/>
              <a:gd name="connsiteX8" fmla="*/ 685608 w 705646"/>
              <a:gd name="connsiteY8" fmla="*/ 89393 h 360708"/>
              <a:gd name="connsiteX9" fmla="*/ 683517 w 705646"/>
              <a:gd name="connsiteY9" fmla="*/ 90090 h 360708"/>
              <a:gd name="connsiteX10" fmla="*/ 682123 w 705646"/>
              <a:gd name="connsiteY10" fmla="*/ 91397 h 360708"/>
              <a:gd name="connsiteX11" fmla="*/ 679334 w 705646"/>
              <a:gd name="connsiteY11" fmla="*/ 91397 h 360708"/>
              <a:gd name="connsiteX12" fmla="*/ 677243 w 705646"/>
              <a:gd name="connsiteY12" fmla="*/ 90090 h 360708"/>
              <a:gd name="connsiteX13" fmla="*/ 675152 w 705646"/>
              <a:gd name="connsiteY13" fmla="*/ 87389 h 360708"/>
              <a:gd name="connsiteX14" fmla="*/ 673061 w 705646"/>
              <a:gd name="connsiteY14" fmla="*/ 88086 h 360708"/>
              <a:gd name="connsiteX15" fmla="*/ 671667 w 705646"/>
              <a:gd name="connsiteY15" fmla="*/ 86779 h 360708"/>
              <a:gd name="connsiteX16" fmla="*/ 672364 w 705646"/>
              <a:gd name="connsiteY16" fmla="*/ 83468 h 360708"/>
              <a:gd name="connsiteX17" fmla="*/ 670970 w 705646"/>
              <a:gd name="connsiteY17" fmla="*/ 81464 h 360708"/>
              <a:gd name="connsiteX18" fmla="*/ 668879 w 705646"/>
              <a:gd name="connsiteY18" fmla="*/ 79461 h 360708"/>
              <a:gd name="connsiteX19" fmla="*/ 666091 w 705646"/>
              <a:gd name="connsiteY19" fmla="*/ 79461 h 360708"/>
              <a:gd name="connsiteX20" fmla="*/ 664000 w 705646"/>
              <a:gd name="connsiteY20" fmla="*/ 76760 h 360708"/>
              <a:gd name="connsiteX21" fmla="*/ 663303 w 705646"/>
              <a:gd name="connsiteY21" fmla="*/ 72752 h 360708"/>
              <a:gd name="connsiteX22" fmla="*/ 663303 w 705646"/>
              <a:gd name="connsiteY22" fmla="*/ 70748 h 360708"/>
              <a:gd name="connsiteX23" fmla="*/ 666091 w 705646"/>
              <a:gd name="connsiteY23" fmla="*/ 69441 h 360708"/>
              <a:gd name="connsiteX24" fmla="*/ 665394 w 705646"/>
              <a:gd name="connsiteY24" fmla="*/ 66740 h 360708"/>
              <a:gd name="connsiteX25" fmla="*/ 664000 w 705646"/>
              <a:gd name="connsiteY25" fmla="*/ 66043 h 360708"/>
              <a:gd name="connsiteX26" fmla="*/ 661909 w 705646"/>
              <a:gd name="connsiteY26" fmla="*/ 67350 h 360708"/>
              <a:gd name="connsiteX27" fmla="*/ 659818 w 705646"/>
              <a:gd name="connsiteY27" fmla="*/ 66653 h 360708"/>
              <a:gd name="connsiteX28" fmla="*/ 658424 w 705646"/>
              <a:gd name="connsiteY28" fmla="*/ 63952 h 360708"/>
              <a:gd name="connsiteX29" fmla="*/ 655636 w 705646"/>
              <a:gd name="connsiteY29" fmla="*/ 62645 h 360708"/>
              <a:gd name="connsiteX30" fmla="*/ 654242 w 705646"/>
              <a:gd name="connsiteY30" fmla="*/ 59334 h 360708"/>
              <a:gd name="connsiteX31" fmla="*/ 651454 w 705646"/>
              <a:gd name="connsiteY31" fmla="*/ 59334 h 360708"/>
              <a:gd name="connsiteX32" fmla="*/ 650059 w 705646"/>
              <a:gd name="connsiteY32" fmla="*/ 57330 h 360708"/>
              <a:gd name="connsiteX33" fmla="*/ 648666 w 705646"/>
              <a:gd name="connsiteY33" fmla="*/ 54629 h 360708"/>
              <a:gd name="connsiteX34" fmla="*/ 647272 w 705646"/>
              <a:gd name="connsiteY34" fmla="*/ 53322 h 360708"/>
              <a:gd name="connsiteX35" fmla="*/ 645180 w 705646"/>
              <a:gd name="connsiteY35" fmla="*/ 52015 h 360708"/>
              <a:gd name="connsiteX36" fmla="*/ 643089 w 705646"/>
              <a:gd name="connsiteY36" fmla="*/ 49314 h 360708"/>
              <a:gd name="connsiteX37" fmla="*/ 643089 w 705646"/>
              <a:gd name="connsiteY37" fmla="*/ 46004 h 360708"/>
              <a:gd name="connsiteX38" fmla="*/ 645877 w 705646"/>
              <a:gd name="connsiteY38" fmla="*/ 44697 h 360708"/>
              <a:gd name="connsiteX39" fmla="*/ 647968 w 705646"/>
              <a:gd name="connsiteY39" fmla="*/ 45394 h 360708"/>
              <a:gd name="connsiteX40" fmla="*/ 649363 w 705646"/>
              <a:gd name="connsiteY40" fmla="*/ 42693 h 360708"/>
              <a:gd name="connsiteX41" fmla="*/ 647272 w 705646"/>
              <a:gd name="connsiteY41" fmla="*/ 40689 h 360708"/>
              <a:gd name="connsiteX42" fmla="*/ 647272 w 705646"/>
              <a:gd name="connsiteY42" fmla="*/ 37988 h 360708"/>
              <a:gd name="connsiteX43" fmla="*/ 648666 w 705646"/>
              <a:gd name="connsiteY43" fmla="*/ 35287 h 360708"/>
              <a:gd name="connsiteX44" fmla="*/ 650757 w 705646"/>
              <a:gd name="connsiteY44" fmla="*/ 33283 h 360708"/>
              <a:gd name="connsiteX45" fmla="*/ 654242 w 705646"/>
              <a:gd name="connsiteY45" fmla="*/ 33283 h 360708"/>
              <a:gd name="connsiteX46" fmla="*/ 654939 w 705646"/>
              <a:gd name="connsiteY46" fmla="*/ 31976 h 360708"/>
              <a:gd name="connsiteX47" fmla="*/ 654242 w 705646"/>
              <a:gd name="connsiteY47" fmla="*/ 27968 h 360708"/>
              <a:gd name="connsiteX48" fmla="*/ 654939 w 705646"/>
              <a:gd name="connsiteY48" fmla="*/ 25267 h 360708"/>
              <a:gd name="connsiteX49" fmla="*/ 656333 w 705646"/>
              <a:gd name="connsiteY49" fmla="*/ 25267 h 360708"/>
              <a:gd name="connsiteX50" fmla="*/ 658424 w 705646"/>
              <a:gd name="connsiteY50" fmla="*/ 26574 h 360708"/>
              <a:gd name="connsiteX51" fmla="*/ 659818 w 705646"/>
              <a:gd name="connsiteY51" fmla="*/ 27881 h 360708"/>
              <a:gd name="connsiteX52" fmla="*/ 662606 w 705646"/>
              <a:gd name="connsiteY52" fmla="*/ 27881 h 360708"/>
              <a:gd name="connsiteX53" fmla="*/ 664697 w 705646"/>
              <a:gd name="connsiteY53" fmla="*/ 25877 h 360708"/>
              <a:gd name="connsiteX54" fmla="*/ 665394 w 705646"/>
              <a:gd name="connsiteY54" fmla="*/ 23873 h 360708"/>
              <a:gd name="connsiteX55" fmla="*/ 664000 w 705646"/>
              <a:gd name="connsiteY55" fmla="*/ 21869 h 360708"/>
              <a:gd name="connsiteX56" fmla="*/ 661909 w 705646"/>
              <a:gd name="connsiteY56" fmla="*/ 22566 h 360708"/>
              <a:gd name="connsiteX57" fmla="*/ 660515 w 705646"/>
              <a:gd name="connsiteY57" fmla="*/ 23263 h 360708"/>
              <a:gd name="connsiteX58" fmla="*/ 658424 w 705646"/>
              <a:gd name="connsiteY58" fmla="*/ 22566 h 360708"/>
              <a:gd name="connsiteX59" fmla="*/ 656333 w 705646"/>
              <a:gd name="connsiteY59" fmla="*/ 21259 h 360708"/>
              <a:gd name="connsiteX60" fmla="*/ 658424 w 705646"/>
              <a:gd name="connsiteY60" fmla="*/ 19952 h 360708"/>
              <a:gd name="connsiteX61" fmla="*/ 661212 w 705646"/>
              <a:gd name="connsiteY61" fmla="*/ 19952 h 360708"/>
              <a:gd name="connsiteX62" fmla="*/ 661909 w 705646"/>
              <a:gd name="connsiteY62" fmla="*/ 18645 h 360708"/>
              <a:gd name="connsiteX63" fmla="*/ 663303 w 705646"/>
              <a:gd name="connsiteY63" fmla="*/ 15944 h 360708"/>
              <a:gd name="connsiteX64" fmla="*/ 662606 w 705646"/>
              <a:gd name="connsiteY64" fmla="*/ 13940 h 360708"/>
              <a:gd name="connsiteX65" fmla="*/ 660515 w 705646"/>
              <a:gd name="connsiteY65" fmla="*/ 13243 h 360708"/>
              <a:gd name="connsiteX66" fmla="*/ 657727 w 705646"/>
              <a:gd name="connsiteY66" fmla="*/ 13940 h 360708"/>
              <a:gd name="connsiteX67" fmla="*/ 656333 w 705646"/>
              <a:gd name="connsiteY67" fmla="*/ 11937 h 360708"/>
              <a:gd name="connsiteX68" fmla="*/ 657727 w 705646"/>
              <a:gd name="connsiteY68" fmla="*/ 8626 h 360708"/>
              <a:gd name="connsiteX69" fmla="*/ 655636 w 705646"/>
              <a:gd name="connsiteY69" fmla="*/ 6622 h 360708"/>
              <a:gd name="connsiteX70" fmla="*/ 653545 w 705646"/>
              <a:gd name="connsiteY70" fmla="*/ 6622 h 360708"/>
              <a:gd name="connsiteX71" fmla="*/ 652151 w 705646"/>
              <a:gd name="connsiteY71" fmla="*/ 7319 h 360708"/>
              <a:gd name="connsiteX72" fmla="*/ 649363 w 705646"/>
              <a:gd name="connsiteY72" fmla="*/ 7319 h 360708"/>
              <a:gd name="connsiteX73" fmla="*/ 648666 w 705646"/>
              <a:gd name="connsiteY73" fmla="*/ 9323 h 360708"/>
              <a:gd name="connsiteX74" fmla="*/ 647968 w 705646"/>
              <a:gd name="connsiteY74" fmla="*/ 11327 h 360708"/>
              <a:gd name="connsiteX75" fmla="*/ 645180 w 705646"/>
              <a:gd name="connsiteY75" fmla="*/ 12024 h 360708"/>
              <a:gd name="connsiteX76" fmla="*/ 642392 w 705646"/>
              <a:gd name="connsiteY76" fmla="*/ 12024 h 360708"/>
              <a:gd name="connsiteX77" fmla="*/ 638907 w 705646"/>
              <a:gd name="connsiteY77" fmla="*/ 10717 h 360708"/>
              <a:gd name="connsiteX78" fmla="*/ 636816 w 705646"/>
              <a:gd name="connsiteY78" fmla="*/ 8016 h 360708"/>
              <a:gd name="connsiteX79" fmla="*/ 634725 w 705646"/>
              <a:gd name="connsiteY79" fmla="*/ 8713 h 360708"/>
              <a:gd name="connsiteX80" fmla="*/ 631937 w 705646"/>
              <a:gd name="connsiteY80" fmla="*/ 7406 h 360708"/>
              <a:gd name="connsiteX81" fmla="*/ 631240 w 705646"/>
              <a:gd name="connsiteY81" fmla="*/ 5402 h 360708"/>
              <a:gd name="connsiteX82" fmla="*/ 629846 w 705646"/>
              <a:gd name="connsiteY82" fmla="*/ 2701 h 360708"/>
              <a:gd name="connsiteX83" fmla="*/ 627755 w 705646"/>
              <a:gd name="connsiteY83" fmla="*/ 2701 h 360708"/>
              <a:gd name="connsiteX84" fmla="*/ 626361 w 705646"/>
              <a:gd name="connsiteY84" fmla="*/ 697 h 360708"/>
              <a:gd name="connsiteX85" fmla="*/ 624270 w 705646"/>
              <a:gd name="connsiteY85" fmla="*/ 0 h 360708"/>
              <a:gd name="connsiteX86" fmla="*/ 515970 w 705646"/>
              <a:gd name="connsiteY86" fmla="*/ 4705 h 360708"/>
              <a:gd name="connsiteX87" fmla="*/ 391116 w 705646"/>
              <a:gd name="connsiteY87" fmla="*/ 8016 h 360708"/>
              <a:gd name="connsiteX88" fmla="*/ 226271 w 705646"/>
              <a:gd name="connsiteY88" fmla="*/ 10020 h 360708"/>
              <a:gd name="connsiteX89" fmla="*/ 123460 w 705646"/>
              <a:gd name="connsiteY89" fmla="*/ 10020 h 360708"/>
              <a:gd name="connsiteX90" fmla="*/ 7580 w 705646"/>
              <a:gd name="connsiteY90" fmla="*/ 8016 h 360708"/>
              <a:gd name="connsiteX91" fmla="*/ 0 w 705646"/>
              <a:gd name="connsiteY91" fmla="*/ 360012 h 360708"/>
              <a:gd name="connsiteX92" fmla="*/ 183491 w 705646"/>
              <a:gd name="connsiteY92" fmla="*/ 360709 h 360708"/>
              <a:gd name="connsiteX93" fmla="*/ 349033 w 705646"/>
              <a:gd name="connsiteY93" fmla="*/ 360012 h 360708"/>
              <a:gd name="connsiteX94" fmla="*/ 464216 w 705646"/>
              <a:gd name="connsiteY94" fmla="*/ 358008 h 360708"/>
              <a:gd name="connsiteX95" fmla="*/ 578005 w 705646"/>
              <a:gd name="connsiteY95" fmla="*/ 353303 h 360708"/>
              <a:gd name="connsiteX96" fmla="*/ 705647 w 705646"/>
              <a:gd name="connsiteY96" fmla="*/ 347291 h 360708"/>
              <a:gd name="connsiteX97" fmla="*/ 691881 w 705646"/>
              <a:gd name="connsiteY97" fmla="*/ 97234 h 360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705646" h="360708">
                <a:moveTo>
                  <a:pt x="692578" y="96625"/>
                </a:moveTo>
                <a:lnTo>
                  <a:pt x="693972" y="95318"/>
                </a:lnTo>
                <a:lnTo>
                  <a:pt x="693972" y="93314"/>
                </a:lnTo>
                <a:cubicBezTo>
                  <a:pt x="693972" y="92617"/>
                  <a:pt x="693275" y="92007"/>
                  <a:pt x="693275" y="92007"/>
                </a:cubicBezTo>
                <a:cubicBezTo>
                  <a:pt x="692578" y="91310"/>
                  <a:pt x="691881" y="92007"/>
                  <a:pt x="691881" y="92007"/>
                </a:cubicBezTo>
                <a:cubicBezTo>
                  <a:pt x="691184" y="92007"/>
                  <a:pt x="691184" y="92704"/>
                  <a:pt x="690487" y="92704"/>
                </a:cubicBezTo>
                <a:cubicBezTo>
                  <a:pt x="689790" y="92704"/>
                  <a:pt x="688396" y="93401"/>
                  <a:pt x="687699" y="92704"/>
                </a:cubicBezTo>
                <a:cubicBezTo>
                  <a:pt x="687002" y="92704"/>
                  <a:pt x="687699" y="91397"/>
                  <a:pt x="687002" y="90700"/>
                </a:cubicBezTo>
                <a:cubicBezTo>
                  <a:pt x="687002" y="90003"/>
                  <a:pt x="685608" y="90003"/>
                  <a:pt x="685608" y="89393"/>
                </a:cubicBezTo>
                <a:cubicBezTo>
                  <a:pt x="684911" y="89393"/>
                  <a:pt x="684214" y="90090"/>
                  <a:pt x="683517" y="90090"/>
                </a:cubicBezTo>
                <a:cubicBezTo>
                  <a:pt x="682820" y="90787"/>
                  <a:pt x="682820" y="91397"/>
                  <a:pt x="682123" y="91397"/>
                </a:cubicBezTo>
                <a:cubicBezTo>
                  <a:pt x="681425" y="92094"/>
                  <a:pt x="680031" y="92094"/>
                  <a:pt x="679334" y="91397"/>
                </a:cubicBezTo>
                <a:cubicBezTo>
                  <a:pt x="678637" y="91397"/>
                  <a:pt x="677243" y="90700"/>
                  <a:pt x="677243" y="90090"/>
                </a:cubicBezTo>
                <a:cubicBezTo>
                  <a:pt x="676546" y="89393"/>
                  <a:pt x="675849" y="88086"/>
                  <a:pt x="675152" y="87389"/>
                </a:cubicBezTo>
                <a:cubicBezTo>
                  <a:pt x="674455" y="87389"/>
                  <a:pt x="673758" y="88086"/>
                  <a:pt x="673061" y="88086"/>
                </a:cubicBezTo>
                <a:cubicBezTo>
                  <a:pt x="672364" y="87389"/>
                  <a:pt x="671667" y="87389"/>
                  <a:pt x="671667" y="86779"/>
                </a:cubicBezTo>
                <a:cubicBezTo>
                  <a:pt x="671667" y="86169"/>
                  <a:pt x="672364" y="84775"/>
                  <a:pt x="672364" y="83468"/>
                </a:cubicBezTo>
                <a:cubicBezTo>
                  <a:pt x="672364" y="82771"/>
                  <a:pt x="671667" y="81464"/>
                  <a:pt x="670970" y="81464"/>
                </a:cubicBezTo>
                <a:cubicBezTo>
                  <a:pt x="670273" y="80767"/>
                  <a:pt x="668879" y="80158"/>
                  <a:pt x="668879" y="79461"/>
                </a:cubicBezTo>
                <a:lnTo>
                  <a:pt x="666091" y="79461"/>
                </a:lnTo>
                <a:cubicBezTo>
                  <a:pt x="665394" y="78763"/>
                  <a:pt x="664000" y="77456"/>
                  <a:pt x="664000" y="76760"/>
                </a:cubicBezTo>
                <a:cubicBezTo>
                  <a:pt x="663303" y="76063"/>
                  <a:pt x="663303" y="74059"/>
                  <a:pt x="663303" y="72752"/>
                </a:cubicBezTo>
                <a:lnTo>
                  <a:pt x="663303" y="70748"/>
                </a:lnTo>
                <a:cubicBezTo>
                  <a:pt x="664000" y="70051"/>
                  <a:pt x="666091" y="70051"/>
                  <a:pt x="666091" y="69441"/>
                </a:cubicBezTo>
                <a:cubicBezTo>
                  <a:pt x="666788" y="68744"/>
                  <a:pt x="666091" y="67437"/>
                  <a:pt x="665394" y="66740"/>
                </a:cubicBezTo>
                <a:cubicBezTo>
                  <a:pt x="664697" y="66043"/>
                  <a:pt x="664000" y="66043"/>
                  <a:pt x="664000" y="66043"/>
                </a:cubicBezTo>
                <a:cubicBezTo>
                  <a:pt x="663303" y="66043"/>
                  <a:pt x="662606" y="67350"/>
                  <a:pt x="661909" y="67350"/>
                </a:cubicBezTo>
                <a:cubicBezTo>
                  <a:pt x="661212" y="67350"/>
                  <a:pt x="660515" y="67350"/>
                  <a:pt x="659818" y="66653"/>
                </a:cubicBezTo>
                <a:cubicBezTo>
                  <a:pt x="659121" y="65956"/>
                  <a:pt x="659121" y="64649"/>
                  <a:pt x="658424" y="63952"/>
                </a:cubicBezTo>
                <a:cubicBezTo>
                  <a:pt x="658424" y="63952"/>
                  <a:pt x="656333" y="63255"/>
                  <a:pt x="655636" y="62645"/>
                </a:cubicBezTo>
                <a:cubicBezTo>
                  <a:pt x="654939" y="61948"/>
                  <a:pt x="654939" y="59944"/>
                  <a:pt x="654242" y="59334"/>
                </a:cubicBezTo>
                <a:lnTo>
                  <a:pt x="651454" y="59334"/>
                </a:lnTo>
                <a:cubicBezTo>
                  <a:pt x="650757" y="58637"/>
                  <a:pt x="650059" y="58027"/>
                  <a:pt x="650059" y="57330"/>
                </a:cubicBezTo>
                <a:cubicBezTo>
                  <a:pt x="649363" y="56633"/>
                  <a:pt x="649363" y="55326"/>
                  <a:pt x="648666" y="54629"/>
                </a:cubicBezTo>
                <a:cubicBezTo>
                  <a:pt x="647968" y="53932"/>
                  <a:pt x="647272" y="53322"/>
                  <a:pt x="647272" y="53322"/>
                </a:cubicBezTo>
                <a:cubicBezTo>
                  <a:pt x="646574" y="52625"/>
                  <a:pt x="645180" y="52015"/>
                  <a:pt x="645180" y="52015"/>
                </a:cubicBezTo>
                <a:cubicBezTo>
                  <a:pt x="644483" y="51318"/>
                  <a:pt x="643089" y="50011"/>
                  <a:pt x="643089" y="49314"/>
                </a:cubicBezTo>
                <a:cubicBezTo>
                  <a:pt x="643089" y="48617"/>
                  <a:pt x="642392" y="46613"/>
                  <a:pt x="643089" y="46004"/>
                </a:cubicBezTo>
                <a:cubicBezTo>
                  <a:pt x="643089" y="45306"/>
                  <a:pt x="645180" y="44697"/>
                  <a:pt x="645877" y="44697"/>
                </a:cubicBezTo>
                <a:cubicBezTo>
                  <a:pt x="646574" y="44697"/>
                  <a:pt x="647272" y="45394"/>
                  <a:pt x="647968" y="45394"/>
                </a:cubicBezTo>
                <a:cubicBezTo>
                  <a:pt x="648666" y="44697"/>
                  <a:pt x="649363" y="43390"/>
                  <a:pt x="649363" y="42693"/>
                </a:cubicBezTo>
                <a:cubicBezTo>
                  <a:pt x="649363" y="41996"/>
                  <a:pt x="647272" y="41386"/>
                  <a:pt x="647272" y="40689"/>
                </a:cubicBezTo>
                <a:lnTo>
                  <a:pt x="647272" y="37988"/>
                </a:lnTo>
                <a:cubicBezTo>
                  <a:pt x="647968" y="37291"/>
                  <a:pt x="647968" y="35287"/>
                  <a:pt x="648666" y="35287"/>
                </a:cubicBezTo>
                <a:cubicBezTo>
                  <a:pt x="649363" y="34590"/>
                  <a:pt x="650059" y="33283"/>
                  <a:pt x="650757" y="33283"/>
                </a:cubicBezTo>
                <a:cubicBezTo>
                  <a:pt x="651454" y="33283"/>
                  <a:pt x="653545" y="33980"/>
                  <a:pt x="654242" y="33283"/>
                </a:cubicBezTo>
                <a:cubicBezTo>
                  <a:pt x="654939" y="33283"/>
                  <a:pt x="654939" y="31976"/>
                  <a:pt x="654939" y="31976"/>
                </a:cubicBezTo>
                <a:cubicBezTo>
                  <a:pt x="654939" y="30669"/>
                  <a:pt x="654242" y="29275"/>
                  <a:pt x="654242" y="27968"/>
                </a:cubicBezTo>
                <a:cubicBezTo>
                  <a:pt x="654242" y="27271"/>
                  <a:pt x="654939" y="25964"/>
                  <a:pt x="654939" y="25267"/>
                </a:cubicBezTo>
                <a:lnTo>
                  <a:pt x="656333" y="25267"/>
                </a:lnTo>
                <a:cubicBezTo>
                  <a:pt x="657030" y="25267"/>
                  <a:pt x="657727" y="25964"/>
                  <a:pt x="658424" y="26574"/>
                </a:cubicBezTo>
                <a:cubicBezTo>
                  <a:pt x="659121" y="26574"/>
                  <a:pt x="659818" y="27881"/>
                  <a:pt x="659818" y="27881"/>
                </a:cubicBezTo>
                <a:lnTo>
                  <a:pt x="662606" y="27881"/>
                </a:lnTo>
                <a:cubicBezTo>
                  <a:pt x="663303" y="27184"/>
                  <a:pt x="664697" y="26574"/>
                  <a:pt x="664697" y="25877"/>
                </a:cubicBezTo>
                <a:cubicBezTo>
                  <a:pt x="665394" y="25180"/>
                  <a:pt x="665394" y="24570"/>
                  <a:pt x="665394" y="23873"/>
                </a:cubicBezTo>
                <a:cubicBezTo>
                  <a:pt x="665394" y="23176"/>
                  <a:pt x="664697" y="21869"/>
                  <a:pt x="664000" y="21869"/>
                </a:cubicBezTo>
                <a:cubicBezTo>
                  <a:pt x="664000" y="21869"/>
                  <a:pt x="662606" y="21869"/>
                  <a:pt x="661909" y="22566"/>
                </a:cubicBezTo>
                <a:cubicBezTo>
                  <a:pt x="661909" y="22566"/>
                  <a:pt x="661212" y="23263"/>
                  <a:pt x="660515" y="23263"/>
                </a:cubicBezTo>
                <a:cubicBezTo>
                  <a:pt x="659818" y="23960"/>
                  <a:pt x="659121" y="23263"/>
                  <a:pt x="658424" y="22566"/>
                </a:cubicBezTo>
                <a:cubicBezTo>
                  <a:pt x="657727" y="22566"/>
                  <a:pt x="656333" y="21869"/>
                  <a:pt x="656333" y="21259"/>
                </a:cubicBezTo>
                <a:cubicBezTo>
                  <a:pt x="656333" y="20649"/>
                  <a:pt x="657727" y="19952"/>
                  <a:pt x="658424" y="19952"/>
                </a:cubicBezTo>
                <a:cubicBezTo>
                  <a:pt x="659121" y="19255"/>
                  <a:pt x="660515" y="19952"/>
                  <a:pt x="661212" y="19952"/>
                </a:cubicBezTo>
                <a:cubicBezTo>
                  <a:pt x="661909" y="19255"/>
                  <a:pt x="661909" y="18645"/>
                  <a:pt x="661909" y="18645"/>
                </a:cubicBezTo>
                <a:cubicBezTo>
                  <a:pt x="662606" y="17948"/>
                  <a:pt x="663303" y="16641"/>
                  <a:pt x="663303" y="15944"/>
                </a:cubicBezTo>
                <a:cubicBezTo>
                  <a:pt x="663303" y="15247"/>
                  <a:pt x="662606" y="14638"/>
                  <a:pt x="662606" y="13940"/>
                </a:cubicBezTo>
                <a:cubicBezTo>
                  <a:pt x="661909" y="13940"/>
                  <a:pt x="661212" y="13243"/>
                  <a:pt x="660515" y="13243"/>
                </a:cubicBezTo>
                <a:cubicBezTo>
                  <a:pt x="659818" y="13243"/>
                  <a:pt x="658424" y="13940"/>
                  <a:pt x="657727" y="13940"/>
                </a:cubicBezTo>
                <a:cubicBezTo>
                  <a:pt x="657727" y="13243"/>
                  <a:pt x="656333" y="12634"/>
                  <a:pt x="656333" y="11937"/>
                </a:cubicBezTo>
                <a:cubicBezTo>
                  <a:pt x="656333" y="11240"/>
                  <a:pt x="657727" y="9236"/>
                  <a:pt x="657727" y="8626"/>
                </a:cubicBezTo>
                <a:cubicBezTo>
                  <a:pt x="657727" y="8016"/>
                  <a:pt x="656333" y="6622"/>
                  <a:pt x="655636" y="6622"/>
                </a:cubicBezTo>
                <a:lnTo>
                  <a:pt x="653545" y="6622"/>
                </a:lnTo>
                <a:cubicBezTo>
                  <a:pt x="652848" y="6622"/>
                  <a:pt x="652151" y="7319"/>
                  <a:pt x="652151" y="7319"/>
                </a:cubicBezTo>
                <a:cubicBezTo>
                  <a:pt x="651454" y="8016"/>
                  <a:pt x="649363" y="7319"/>
                  <a:pt x="649363" y="7319"/>
                </a:cubicBezTo>
                <a:cubicBezTo>
                  <a:pt x="648666" y="8016"/>
                  <a:pt x="649363" y="8626"/>
                  <a:pt x="648666" y="9323"/>
                </a:cubicBezTo>
                <a:cubicBezTo>
                  <a:pt x="648666" y="10020"/>
                  <a:pt x="648666" y="11327"/>
                  <a:pt x="647968" y="11327"/>
                </a:cubicBezTo>
                <a:cubicBezTo>
                  <a:pt x="647272" y="12024"/>
                  <a:pt x="645877" y="12024"/>
                  <a:pt x="645180" y="12024"/>
                </a:cubicBezTo>
                <a:cubicBezTo>
                  <a:pt x="644483" y="12024"/>
                  <a:pt x="643089" y="12721"/>
                  <a:pt x="642392" y="12024"/>
                </a:cubicBezTo>
                <a:cubicBezTo>
                  <a:pt x="641695" y="12024"/>
                  <a:pt x="639604" y="11327"/>
                  <a:pt x="638907" y="10717"/>
                </a:cubicBezTo>
                <a:cubicBezTo>
                  <a:pt x="638210" y="10107"/>
                  <a:pt x="637513" y="8016"/>
                  <a:pt x="636816" y="8016"/>
                </a:cubicBezTo>
                <a:cubicBezTo>
                  <a:pt x="636119" y="7319"/>
                  <a:pt x="635422" y="8713"/>
                  <a:pt x="634725" y="8713"/>
                </a:cubicBezTo>
                <a:cubicBezTo>
                  <a:pt x="634028" y="8713"/>
                  <a:pt x="632634" y="8016"/>
                  <a:pt x="631937" y="7406"/>
                </a:cubicBezTo>
                <a:cubicBezTo>
                  <a:pt x="631240" y="7406"/>
                  <a:pt x="631937" y="5402"/>
                  <a:pt x="631240" y="5402"/>
                </a:cubicBezTo>
                <a:cubicBezTo>
                  <a:pt x="631240" y="4705"/>
                  <a:pt x="630543" y="3398"/>
                  <a:pt x="629846" y="2701"/>
                </a:cubicBezTo>
                <a:lnTo>
                  <a:pt x="627755" y="2701"/>
                </a:lnTo>
                <a:cubicBezTo>
                  <a:pt x="627058" y="2004"/>
                  <a:pt x="626361" y="1394"/>
                  <a:pt x="626361" y="697"/>
                </a:cubicBezTo>
                <a:cubicBezTo>
                  <a:pt x="625664" y="697"/>
                  <a:pt x="624967" y="0"/>
                  <a:pt x="624270" y="0"/>
                </a:cubicBezTo>
                <a:lnTo>
                  <a:pt x="515970" y="4705"/>
                </a:lnTo>
                <a:lnTo>
                  <a:pt x="391116" y="8016"/>
                </a:lnTo>
                <a:lnTo>
                  <a:pt x="226271" y="10020"/>
                </a:lnTo>
                <a:lnTo>
                  <a:pt x="123460" y="10020"/>
                </a:lnTo>
                <a:lnTo>
                  <a:pt x="7580" y="8016"/>
                </a:lnTo>
                <a:lnTo>
                  <a:pt x="0" y="360012"/>
                </a:lnTo>
                <a:lnTo>
                  <a:pt x="183491" y="360709"/>
                </a:lnTo>
                <a:lnTo>
                  <a:pt x="349033" y="360012"/>
                </a:lnTo>
                <a:lnTo>
                  <a:pt x="464216" y="358008"/>
                </a:lnTo>
                <a:lnTo>
                  <a:pt x="578005" y="353303"/>
                </a:lnTo>
                <a:lnTo>
                  <a:pt x="705647" y="347291"/>
                </a:lnTo>
                <a:lnTo>
                  <a:pt x="691881" y="97234"/>
                </a:lnTo>
                <a:close/>
              </a:path>
            </a:pathLst>
          </a:custGeom>
          <a:solidFill>
            <a:srgbClr val="058F83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75" name="Freeform: Shape 51">
            <a:extLst>
              <a:ext uri="{FF2B5EF4-FFF2-40B4-BE49-F238E27FC236}">
                <a16:creationId xmlns:a16="http://schemas.microsoft.com/office/drawing/2014/main" id="{3F07899A-B00D-5713-895A-D4FA832044C8}"/>
              </a:ext>
            </a:extLst>
          </p:cNvPr>
          <p:cNvSpPr/>
          <p:nvPr/>
        </p:nvSpPr>
        <p:spPr>
          <a:xfrm>
            <a:off x="5069511" y="3109099"/>
            <a:ext cx="1176820" cy="427630"/>
          </a:xfrm>
          <a:custGeom>
            <a:avLst/>
            <a:gdLst>
              <a:gd name="connsiteX0" fmla="*/ 439559 w 784758"/>
              <a:gd name="connsiteY0" fmla="*/ 250105 h 299767"/>
              <a:gd name="connsiteX1" fmla="*/ 447836 w 784758"/>
              <a:gd name="connsiteY1" fmla="*/ 249408 h 299767"/>
              <a:gd name="connsiteX2" fmla="*/ 475369 w 784758"/>
              <a:gd name="connsiteY2" fmla="*/ 245400 h 299767"/>
              <a:gd name="connsiteX3" fmla="*/ 508390 w 784758"/>
              <a:gd name="connsiteY3" fmla="*/ 239998 h 299767"/>
              <a:gd name="connsiteX4" fmla="*/ 527645 w 784758"/>
              <a:gd name="connsiteY4" fmla="*/ 236600 h 299767"/>
              <a:gd name="connsiteX5" fmla="*/ 546203 w 784758"/>
              <a:gd name="connsiteY5" fmla="*/ 233899 h 299767"/>
              <a:gd name="connsiteX6" fmla="*/ 557878 w 784758"/>
              <a:gd name="connsiteY6" fmla="*/ 231895 h 299767"/>
              <a:gd name="connsiteX7" fmla="*/ 564064 w 784758"/>
              <a:gd name="connsiteY7" fmla="*/ 230588 h 299767"/>
              <a:gd name="connsiteX8" fmla="*/ 564762 w 784758"/>
              <a:gd name="connsiteY8" fmla="*/ 230588 h 299767"/>
              <a:gd name="connsiteX9" fmla="*/ 563368 w 784758"/>
              <a:gd name="connsiteY9" fmla="*/ 205583 h 299767"/>
              <a:gd name="connsiteX10" fmla="*/ 566069 w 784758"/>
              <a:gd name="connsiteY10" fmla="*/ 202882 h 299767"/>
              <a:gd name="connsiteX11" fmla="*/ 566765 w 784758"/>
              <a:gd name="connsiteY11" fmla="*/ 200181 h 299767"/>
              <a:gd name="connsiteX12" fmla="*/ 570250 w 784758"/>
              <a:gd name="connsiteY12" fmla="*/ 199484 h 299767"/>
              <a:gd name="connsiteX13" fmla="*/ 570250 w 784758"/>
              <a:gd name="connsiteY13" fmla="*/ 201488 h 299767"/>
              <a:gd name="connsiteX14" fmla="*/ 573039 w 784758"/>
              <a:gd name="connsiteY14" fmla="*/ 202185 h 299767"/>
              <a:gd name="connsiteX15" fmla="*/ 575827 w 784758"/>
              <a:gd name="connsiteY15" fmla="*/ 200790 h 299767"/>
              <a:gd name="connsiteX16" fmla="*/ 579922 w 784758"/>
              <a:gd name="connsiteY16" fmla="*/ 200790 h 299767"/>
              <a:gd name="connsiteX17" fmla="*/ 582013 w 784758"/>
              <a:gd name="connsiteY17" fmla="*/ 199396 h 299767"/>
              <a:gd name="connsiteX18" fmla="*/ 584104 w 784758"/>
              <a:gd name="connsiteY18" fmla="*/ 196695 h 299767"/>
              <a:gd name="connsiteX19" fmla="*/ 586195 w 784758"/>
              <a:gd name="connsiteY19" fmla="*/ 195389 h 299767"/>
              <a:gd name="connsiteX20" fmla="*/ 587589 w 784758"/>
              <a:gd name="connsiteY20" fmla="*/ 192688 h 299767"/>
              <a:gd name="connsiteX21" fmla="*/ 586195 w 784758"/>
              <a:gd name="connsiteY21" fmla="*/ 190684 h 299767"/>
              <a:gd name="connsiteX22" fmla="*/ 585498 w 784758"/>
              <a:gd name="connsiteY22" fmla="*/ 187983 h 299767"/>
              <a:gd name="connsiteX23" fmla="*/ 586195 w 784758"/>
              <a:gd name="connsiteY23" fmla="*/ 185979 h 299767"/>
              <a:gd name="connsiteX24" fmla="*/ 586892 w 784758"/>
              <a:gd name="connsiteY24" fmla="*/ 182581 h 299767"/>
              <a:gd name="connsiteX25" fmla="*/ 586195 w 784758"/>
              <a:gd name="connsiteY25" fmla="*/ 180577 h 299767"/>
              <a:gd name="connsiteX26" fmla="*/ 587589 w 784758"/>
              <a:gd name="connsiteY26" fmla="*/ 177876 h 299767"/>
              <a:gd name="connsiteX27" fmla="*/ 589680 w 784758"/>
              <a:gd name="connsiteY27" fmla="*/ 173171 h 299767"/>
              <a:gd name="connsiteX28" fmla="*/ 592381 w 784758"/>
              <a:gd name="connsiteY28" fmla="*/ 171777 h 299767"/>
              <a:gd name="connsiteX29" fmla="*/ 594472 w 784758"/>
              <a:gd name="connsiteY29" fmla="*/ 170470 h 299767"/>
              <a:gd name="connsiteX30" fmla="*/ 595169 w 784758"/>
              <a:gd name="connsiteY30" fmla="*/ 167072 h 299767"/>
              <a:gd name="connsiteX31" fmla="*/ 596563 w 784758"/>
              <a:gd name="connsiteY31" fmla="*/ 165068 h 299767"/>
              <a:gd name="connsiteX32" fmla="*/ 598654 w 784758"/>
              <a:gd name="connsiteY32" fmla="*/ 164371 h 299767"/>
              <a:gd name="connsiteX33" fmla="*/ 601442 w 784758"/>
              <a:gd name="connsiteY33" fmla="*/ 163674 h 299767"/>
              <a:gd name="connsiteX34" fmla="*/ 603533 w 784758"/>
              <a:gd name="connsiteY34" fmla="*/ 160973 h 299767"/>
              <a:gd name="connsiteX35" fmla="*/ 605624 w 784758"/>
              <a:gd name="connsiteY35" fmla="*/ 158272 h 299767"/>
              <a:gd name="connsiteX36" fmla="*/ 609719 w 784758"/>
              <a:gd name="connsiteY36" fmla="*/ 157575 h 299767"/>
              <a:gd name="connsiteX37" fmla="*/ 613117 w 784758"/>
              <a:gd name="connsiteY37" fmla="*/ 155571 h 299767"/>
              <a:gd name="connsiteX38" fmla="*/ 616515 w 784758"/>
              <a:gd name="connsiteY38" fmla="*/ 155571 h 299767"/>
              <a:gd name="connsiteX39" fmla="*/ 619303 w 784758"/>
              <a:gd name="connsiteY39" fmla="*/ 154874 h 299767"/>
              <a:gd name="connsiteX40" fmla="*/ 620697 w 784758"/>
              <a:gd name="connsiteY40" fmla="*/ 152870 h 299767"/>
              <a:gd name="connsiteX41" fmla="*/ 623486 w 784758"/>
              <a:gd name="connsiteY41" fmla="*/ 154177 h 299767"/>
              <a:gd name="connsiteX42" fmla="*/ 624183 w 784758"/>
              <a:gd name="connsiteY42" fmla="*/ 155571 h 299767"/>
              <a:gd name="connsiteX43" fmla="*/ 626971 w 784758"/>
              <a:gd name="connsiteY43" fmla="*/ 153567 h 299767"/>
              <a:gd name="connsiteX44" fmla="*/ 631763 w 784758"/>
              <a:gd name="connsiteY44" fmla="*/ 153567 h 299767"/>
              <a:gd name="connsiteX45" fmla="*/ 633854 w 784758"/>
              <a:gd name="connsiteY45" fmla="*/ 150866 h 299767"/>
              <a:gd name="connsiteX46" fmla="*/ 635945 w 784758"/>
              <a:gd name="connsiteY46" fmla="*/ 147468 h 299767"/>
              <a:gd name="connsiteX47" fmla="*/ 639343 w 784758"/>
              <a:gd name="connsiteY47" fmla="*/ 146771 h 299767"/>
              <a:gd name="connsiteX48" fmla="*/ 642131 w 784758"/>
              <a:gd name="connsiteY48" fmla="*/ 143373 h 299767"/>
              <a:gd name="connsiteX49" fmla="*/ 643525 w 784758"/>
              <a:gd name="connsiteY49" fmla="*/ 140672 h 299767"/>
              <a:gd name="connsiteX50" fmla="*/ 646313 w 784758"/>
              <a:gd name="connsiteY50" fmla="*/ 138668 h 299767"/>
              <a:gd name="connsiteX51" fmla="*/ 647707 w 784758"/>
              <a:gd name="connsiteY51" fmla="*/ 139975 h 299767"/>
              <a:gd name="connsiteX52" fmla="*/ 649798 w 784758"/>
              <a:gd name="connsiteY52" fmla="*/ 138668 h 299767"/>
              <a:gd name="connsiteX53" fmla="*/ 651889 w 784758"/>
              <a:gd name="connsiteY53" fmla="*/ 135270 h 299767"/>
              <a:gd name="connsiteX54" fmla="*/ 652586 w 784758"/>
              <a:gd name="connsiteY54" fmla="*/ 131872 h 299767"/>
              <a:gd name="connsiteX55" fmla="*/ 654677 w 784758"/>
              <a:gd name="connsiteY55" fmla="*/ 130566 h 299767"/>
              <a:gd name="connsiteX56" fmla="*/ 659469 w 784758"/>
              <a:gd name="connsiteY56" fmla="*/ 129172 h 299767"/>
              <a:gd name="connsiteX57" fmla="*/ 660166 w 784758"/>
              <a:gd name="connsiteY57" fmla="*/ 125774 h 299767"/>
              <a:gd name="connsiteX58" fmla="*/ 663564 w 784758"/>
              <a:gd name="connsiteY58" fmla="*/ 124379 h 299767"/>
              <a:gd name="connsiteX59" fmla="*/ 666962 w 784758"/>
              <a:gd name="connsiteY59" fmla="*/ 121679 h 299767"/>
              <a:gd name="connsiteX60" fmla="*/ 668356 w 784758"/>
              <a:gd name="connsiteY60" fmla="*/ 119675 h 299767"/>
              <a:gd name="connsiteX61" fmla="*/ 671754 w 784758"/>
              <a:gd name="connsiteY61" fmla="*/ 119675 h 299767"/>
              <a:gd name="connsiteX62" fmla="*/ 674542 w 784758"/>
              <a:gd name="connsiteY62" fmla="*/ 121069 h 299767"/>
              <a:gd name="connsiteX63" fmla="*/ 676634 w 784758"/>
              <a:gd name="connsiteY63" fmla="*/ 120372 h 299767"/>
              <a:gd name="connsiteX64" fmla="*/ 678725 w 784758"/>
              <a:gd name="connsiteY64" fmla="*/ 117671 h 299767"/>
              <a:gd name="connsiteX65" fmla="*/ 680119 w 784758"/>
              <a:gd name="connsiteY65" fmla="*/ 114273 h 299767"/>
              <a:gd name="connsiteX66" fmla="*/ 682210 w 784758"/>
              <a:gd name="connsiteY66" fmla="*/ 112269 h 299767"/>
              <a:gd name="connsiteX67" fmla="*/ 681513 w 784758"/>
              <a:gd name="connsiteY67" fmla="*/ 110265 h 299767"/>
              <a:gd name="connsiteX68" fmla="*/ 682907 w 784758"/>
              <a:gd name="connsiteY68" fmla="*/ 106867 h 299767"/>
              <a:gd name="connsiteX69" fmla="*/ 681513 w 784758"/>
              <a:gd name="connsiteY69" fmla="*/ 104166 h 299767"/>
              <a:gd name="connsiteX70" fmla="*/ 680119 w 784758"/>
              <a:gd name="connsiteY70" fmla="*/ 101465 h 299767"/>
              <a:gd name="connsiteX71" fmla="*/ 682907 w 784758"/>
              <a:gd name="connsiteY71" fmla="*/ 98067 h 299767"/>
              <a:gd name="connsiteX72" fmla="*/ 685695 w 784758"/>
              <a:gd name="connsiteY72" fmla="*/ 98067 h 299767"/>
              <a:gd name="connsiteX73" fmla="*/ 687089 w 784758"/>
              <a:gd name="connsiteY73" fmla="*/ 98764 h 299767"/>
              <a:gd name="connsiteX74" fmla="*/ 688483 w 784758"/>
              <a:gd name="connsiteY74" fmla="*/ 100768 h 299767"/>
              <a:gd name="connsiteX75" fmla="*/ 691271 w 784758"/>
              <a:gd name="connsiteY75" fmla="*/ 100071 h 299767"/>
              <a:gd name="connsiteX76" fmla="*/ 691968 w 784758"/>
              <a:gd name="connsiteY76" fmla="*/ 97370 h 299767"/>
              <a:gd name="connsiteX77" fmla="*/ 693362 w 784758"/>
              <a:gd name="connsiteY77" fmla="*/ 94669 h 299767"/>
              <a:gd name="connsiteX78" fmla="*/ 691968 w 784758"/>
              <a:gd name="connsiteY78" fmla="*/ 91968 h 299767"/>
              <a:gd name="connsiteX79" fmla="*/ 692665 w 784758"/>
              <a:gd name="connsiteY79" fmla="*/ 89964 h 299767"/>
              <a:gd name="connsiteX80" fmla="*/ 694059 w 784758"/>
              <a:gd name="connsiteY80" fmla="*/ 88657 h 299767"/>
              <a:gd name="connsiteX81" fmla="*/ 696847 w 784758"/>
              <a:gd name="connsiteY81" fmla="*/ 85956 h 299767"/>
              <a:gd name="connsiteX82" fmla="*/ 700245 w 784758"/>
              <a:gd name="connsiteY82" fmla="*/ 82558 h 299767"/>
              <a:gd name="connsiteX83" fmla="*/ 703033 w 784758"/>
              <a:gd name="connsiteY83" fmla="*/ 80554 h 299767"/>
              <a:gd name="connsiteX84" fmla="*/ 705821 w 784758"/>
              <a:gd name="connsiteY84" fmla="*/ 80554 h 299767"/>
              <a:gd name="connsiteX85" fmla="*/ 708522 w 784758"/>
              <a:gd name="connsiteY85" fmla="*/ 82558 h 299767"/>
              <a:gd name="connsiteX86" fmla="*/ 708522 w 784758"/>
              <a:gd name="connsiteY86" fmla="*/ 84562 h 299767"/>
              <a:gd name="connsiteX87" fmla="*/ 707825 w 784758"/>
              <a:gd name="connsiteY87" fmla="*/ 87263 h 299767"/>
              <a:gd name="connsiteX88" fmla="*/ 708522 w 784758"/>
              <a:gd name="connsiteY88" fmla="*/ 90661 h 299767"/>
              <a:gd name="connsiteX89" fmla="*/ 709916 w 784758"/>
              <a:gd name="connsiteY89" fmla="*/ 91358 h 299767"/>
              <a:gd name="connsiteX90" fmla="*/ 713314 w 784758"/>
              <a:gd name="connsiteY90" fmla="*/ 92055 h 299767"/>
              <a:gd name="connsiteX91" fmla="*/ 716799 w 784758"/>
              <a:gd name="connsiteY91" fmla="*/ 89354 h 299767"/>
              <a:gd name="connsiteX92" fmla="*/ 719587 w 784758"/>
              <a:gd name="connsiteY92" fmla="*/ 87350 h 299767"/>
              <a:gd name="connsiteX93" fmla="*/ 722376 w 784758"/>
              <a:gd name="connsiteY93" fmla="*/ 83952 h 299767"/>
              <a:gd name="connsiteX94" fmla="*/ 723072 w 784758"/>
              <a:gd name="connsiteY94" fmla="*/ 79247 h 299767"/>
              <a:gd name="connsiteX95" fmla="*/ 725163 w 784758"/>
              <a:gd name="connsiteY95" fmla="*/ 73846 h 299767"/>
              <a:gd name="connsiteX96" fmla="*/ 728562 w 784758"/>
              <a:gd name="connsiteY96" fmla="*/ 70448 h 299767"/>
              <a:gd name="connsiteX97" fmla="*/ 732657 w 784758"/>
              <a:gd name="connsiteY97" fmla="*/ 69141 h 299767"/>
              <a:gd name="connsiteX98" fmla="*/ 734748 w 784758"/>
              <a:gd name="connsiteY98" fmla="*/ 66440 h 299767"/>
              <a:gd name="connsiteX99" fmla="*/ 738146 w 784758"/>
              <a:gd name="connsiteY99" fmla="*/ 66440 h 299767"/>
              <a:gd name="connsiteX100" fmla="*/ 740237 w 784758"/>
              <a:gd name="connsiteY100" fmla="*/ 64436 h 299767"/>
              <a:gd name="connsiteX101" fmla="*/ 740934 w 784758"/>
              <a:gd name="connsiteY101" fmla="*/ 62432 h 299767"/>
              <a:gd name="connsiteX102" fmla="*/ 743722 w 784758"/>
              <a:gd name="connsiteY102" fmla="*/ 62432 h 299767"/>
              <a:gd name="connsiteX103" fmla="*/ 745813 w 784758"/>
              <a:gd name="connsiteY103" fmla="*/ 63739 h 299767"/>
              <a:gd name="connsiteX104" fmla="*/ 747904 w 784758"/>
              <a:gd name="connsiteY104" fmla="*/ 62432 h 299767"/>
              <a:gd name="connsiteX105" fmla="*/ 749995 w 784758"/>
              <a:gd name="connsiteY105" fmla="*/ 63739 h 299767"/>
              <a:gd name="connsiteX106" fmla="*/ 750692 w 784758"/>
              <a:gd name="connsiteY106" fmla="*/ 66440 h 299767"/>
              <a:gd name="connsiteX107" fmla="*/ 753480 w 784758"/>
              <a:gd name="connsiteY107" fmla="*/ 67137 h 299767"/>
              <a:gd name="connsiteX108" fmla="*/ 756878 w 784758"/>
              <a:gd name="connsiteY108" fmla="*/ 65133 h 299767"/>
              <a:gd name="connsiteX109" fmla="*/ 758969 w 784758"/>
              <a:gd name="connsiteY109" fmla="*/ 63129 h 299767"/>
              <a:gd name="connsiteX110" fmla="*/ 761060 w 784758"/>
              <a:gd name="connsiteY110" fmla="*/ 61735 h 299767"/>
              <a:gd name="connsiteX111" fmla="*/ 763151 w 784758"/>
              <a:gd name="connsiteY111" fmla="*/ 57640 h 299767"/>
              <a:gd name="connsiteX112" fmla="*/ 763848 w 784758"/>
              <a:gd name="connsiteY112" fmla="*/ 51541 h 299767"/>
              <a:gd name="connsiteX113" fmla="*/ 766636 w 784758"/>
              <a:gd name="connsiteY113" fmla="*/ 44135 h 299767"/>
              <a:gd name="connsiteX114" fmla="*/ 768030 w 784758"/>
              <a:gd name="connsiteY114" fmla="*/ 39430 h 299767"/>
              <a:gd name="connsiteX115" fmla="*/ 770121 w 784758"/>
              <a:gd name="connsiteY115" fmla="*/ 38733 h 299767"/>
              <a:gd name="connsiteX116" fmla="*/ 771515 w 784758"/>
              <a:gd name="connsiteY116" fmla="*/ 36032 h 299767"/>
              <a:gd name="connsiteX117" fmla="*/ 774304 w 784758"/>
              <a:gd name="connsiteY117" fmla="*/ 33331 h 299767"/>
              <a:gd name="connsiteX118" fmla="*/ 777092 w 784758"/>
              <a:gd name="connsiteY118" fmla="*/ 32024 h 299767"/>
              <a:gd name="connsiteX119" fmla="*/ 779183 w 784758"/>
              <a:gd name="connsiteY119" fmla="*/ 32721 h 299767"/>
              <a:gd name="connsiteX120" fmla="*/ 781971 w 784758"/>
              <a:gd name="connsiteY120" fmla="*/ 34115 h 299767"/>
              <a:gd name="connsiteX121" fmla="*/ 784759 w 784758"/>
              <a:gd name="connsiteY121" fmla="*/ 33418 h 299767"/>
              <a:gd name="connsiteX122" fmla="*/ 784759 w 784758"/>
              <a:gd name="connsiteY122" fmla="*/ 31414 h 299767"/>
              <a:gd name="connsiteX123" fmla="*/ 783365 w 784758"/>
              <a:gd name="connsiteY123" fmla="*/ 28016 h 299767"/>
              <a:gd name="connsiteX124" fmla="*/ 781971 w 784758"/>
              <a:gd name="connsiteY124" fmla="*/ 25315 h 299767"/>
              <a:gd name="connsiteX125" fmla="*/ 783365 w 784758"/>
              <a:gd name="connsiteY125" fmla="*/ 22614 h 299767"/>
              <a:gd name="connsiteX126" fmla="*/ 782668 w 784758"/>
              <a:gd name="connsiteY126" fmla="*/ 19216 h 299767"/>
              <a:gd name="connsiteX127" fmla="*/ 784062 w 784758"/>
              <a:gd name="connsiteY127" fmla="*/ 17213 h 299767"/>
              <a:gd name="connsiteX128" fmla="*/ 783365 w 784758"/>
              <a:gd name="connsiteY128" fmla="*/ 13205 h 299767"/>
              <a:gd name="connsiteX129" fmla="*/ 782668 w 784758"/>
              <a:gd name="connsiteY129" fmla="*/ 10504 h 299767"/>
              <a:gd name="connsiteX130" fmla="*/ 782668 w 784758"/>
              <a:gd name="connsiteY130" fmla="*/ 7106 h 299767"/>
              <a:gd name="connsiteX131" fmla="*/ 783365 w 784758"/>
              <a:gd name="connsiteY131" fmla="*/ 3708 h 299767"/>
              <a:gd name="connsiteX132" fmla="*/ 784759 w 784758"/>
              <a:gd name="connsiteY132" fmla="*/ 1007 h 299767"/>
              <a:gd name="connsiteX133" fmla="*/ 782668 w 784758"/>
              <a:gd name="connsiteY133" fmla="*/ 310 h 299767"/>
              <a:gd name="connsiteX134" fmla="*/ 779880 w 784758"/>
              <a:gd name="connsiteY134" fmla="*/ 310 h 299767"/>
              <a:gd name="connsiteX135" fmla="*/ 774391 w 784758"/>
              <a:gd name="connsiteY135" fmla="*/ 1617 h 299767"/>
              <a:gd name="connsiteX136" fmla="*/ 768205 w 784758"/>
              <a:gd name="connsiteY136" fmla="*/ 2314 h 299767"/>
              <a:gd name="connsiteX137" fmla="*/ 763413 w 784758"/>
              <a:gd name="connsiteY137" fmla="*/ 2314 h 299767"/>
              <a:gd name="connsiteX138" fmla="*/ 759318 w 784758"/>
              <a:gd name="connsiteY138" fmla="*/ 4318 h 299767"/>
              <a:gd name="connsiteX139" fmla="*/ 757227 w 784758"/>
              <a:gd name="connsiteY139" fmla="*/ 7019 h 299767"/>
              <a:gd name="connsiteX140" fmla="*/ 748949 w 784758"/>
              <a:gd name="connsiteY140" fmla="*/ 8326 h 299767"/>
              <a:gd name="connsiteX141" fmla="*/ 696673 w 784758"/>
              <a:gd name="connsiteY141" fmla="*/ 19129 h 299767"/>
              <a:gd name="connsiteX142" fmla="*/ 636119 w 784758"/>
              <a:gd name="connsiteY142" fmla="*/ 28626 h 299767"/>
              <a:gd name="connsiteX143" fmla="*/ 595518 w 784758"/>
              <a:gd name="connsiteY143" fmla="*/ 35422 h 299767"/>
              <a:gd name="connsiteX144" fmla="*/ 592730 w 784758"/>
              <a:gd name="connsiteY144" fmla="*/ 37426 h 299767"/>
              <a:gd name="connsiteX145" fmla="*/ 588635 w 784758"/>
              <a:gd name="connsiteY145" fmla="*/ 38123 h 299767"/>
              <a:gd name="connsiteX146" fmla="*/ 567288 w 784758"/>
              <a:gd name="connsiteY146" fmla="*/ 41521 h 299767"/>
              <a:gd name="connsiteX147" fmla="*/ 542544 w 784758"/>
              <a:gd name="connsiteY147" fmla="*/ 45529 h 299767"/>
              <a:gd name="connsiteX148" fmla="*/ 513617 w 784758"/>
              <a:gd name="connsiteY148" fmla="*/ 49624 h 299767"/>
              <a:gd name="connsiteX149" fmla="*/ 490267 w 784758"/>
              <a:gd name="connsiteY149" fmla="*/ 52325 h 299767"/>
              <a:gd name="connsiteX150" fmla="*/ 468224 w 784758"/>
              <a:gd name="connsiteY150" fmla="*/ 53719 h 299767"/>
              <a:gd name="connsiteX151" fmla="*/ 445484 w 784758"/>
              <a:gd name="connsiteY151" fmla="*/ 57117 h 299767"/>
              <a:gd name="connsiteX152" fmla="*/ 431021 w 784758"/>
              <a:gd name="connsiteY152" fmla="*/ 59121 h 299767"/>
              <a:gd name="connsiteX153" fmla="*/ 417951 w 784758"/>
              <a:gd name="connsiteY153" fmla="*/ 61822 h 299767"/>
              <a:gd name="connsiteX154" fmla="*/ 378744 w 784758"/>
              <a:gd name="connsiteY154" fmla="*/ 65917 h 299767"/>
              <a:gd name="connsiteX155" fmla="*/ 326467 w 784758"/>
              <a:gd name="connsiteY155" fmla="*/ 69925 h 299767"/>
              <a:gd name="connsiteX156" fmla="*/ 323069 w 784758"/>
              <a:gd name="connsiteY156" fmla="*/ 73323 h 299767"/>
              <a:gd name="connsiteX157" fmla="*/ 319584 w 784758"/>
              <a:gd name="connsiteY157" fmla="*/ 73323 h 299767"/>
              <a:gd name="connsiteX158" fmla="*/ 318190 w 784758"/>
              <a:gd name="connsiteY158" fmla="*/ 72016 h 299767"/>
              <a:gd name="connsiteX159" fmla="*/ 301723 w 784758"/>
              <a:gd name="connsiteY159" fmla="*/ 74717 h 299767"/>
              <a:gd name="connsiteX160" fmla="*/ 247355 w 784758"/>
              <a:gd name="connsiteY160" fmla="*/ 82820 h 299767"/>
              <a:gd name="connsiteX161" fmla="*/ 214334 w 784758"/>
              <a:gd name="connsiteY161" fmla="*/ 87525 h 299767"/>
              <a:gd name="connsiteX162" fmla="*/ 199174 w 784758"/>
              <a:gd name="connsiteY162" fmla="*/ 90922 h 299767"/>
              <a:gd name="connsiteX163" fmla="*/ 199174 w 784758"/>
              <a:gd name="connsiteY163" fmla="*/ 86827 h 299767"/>
              <a:gd name="connsiteX164" fmla="*/ 177828 w 784758"/>
              <a:gd name="connsiteY164" fmla="*/ 86827 h 299767"/>
              <a:gd name="connsiteX165" fmla="*/ 182620 w 784758"/>
              <a:gd name="connsiteY165" fmla="*/ 101726 h 299767"/>
              <a:gd name="connsiteX166" fmla="*/ 182620 w 784758"/>
              <a:gd name="connsiteY166" fmla="*/ 108522 h 299767"/>
              <a:gd name="connsiteX167" fmla="*/ 172948 w 784758"/>
              <a:gd name="connsiteY167" fmla="*/ 109219 h 299767"/>
              <a:gd name="connsiteX168" fmla="*/ 139927 w 784758"/>
              <a:gd name="connsiteY168" fmla="*/ 113314 h 299767"/>
              <a:gd name="connsiteX169" fmla="*/ 69092 w 784758"/>
              <a:gd name="connsiteY169" fmla="*/ 120720 h 299767"/>
              <a:gd name="connsiteX170" fmla="*/ 56023 w 784758"/>
              <a:gd name="connsiteY170" fmla="*/ 123421 h 299767"/>
              <a:gd name="connsiteX171" fmla="*/ 56023 w 784758"/>
              <a:gd name="connsiteY171" fmla="*/ 124728 h 299767"/>
              <a:gd name="connsiteX172" fmla="*/ 55326 w 784758"/>
              <a:gd name="connsiteY172" fmla="*/ 128823 h 299767"/>
              <a:gd name="connsiteX173" fmla="*/ 51231 w 784758"/>
              <a:gd name="connsiteY173" fmla="*/ 132221 h 299767"/>
              <a:gd name="connsiteX174" fmla="*/ 47833 w 784758"/>
              <a:gd name="connsiteY174" fmla="*/ 133528 h 299767"/>
              <a:gd name="connsiteX175" fmla="*/ 46439 w 784758"/>
              <a:gd name="connsiteY175" fmla="*/ 133528 h 299767"/>
              <a:gd name="connsiteX176" fmla="*/ 45045 w 784758"/>
              <a:gd name="connsiteY176" fmla="*/ 132831 h 299767"/>
              <a:gd name="connsiteX177" fmla="*/ 45045 w 784758"/>
              <a:gd name="connsiteY177" fmla="*/ 134138 h 299767"/>
              <a:gd name="connsiteX178" fmla="*/ 45742 w 784758"/>
              <a:gd name="connsiteY178" fmla="*/ 134835 h 299767"/>
              <a:gd name="connsiteX179" fmla="*/ 48530 w 784758"/>
              <a:gd name="connsiteY179" fmla="*/ 138233 h 299767"/>
              <a:gd name="connsiteX180" fmla="*/ 46439 w 784758"/>
              <a:gd name="connsiteY180" fmla="*/ 144942 h 299767"/>
              <a:gd name="connsiteX181" fmla="*/ 44348 w 784758"/>
              <a:gd name="connsiteY181" fmla="*/ 146946 h 299767"/>
              <a:gd name="connsiteX182" fmla="*/ 47746 w 784758"/>
              <a:gd name="connsiteY182" fmla="*/ 150344 h 299767"/>
              <a:gd name="connsiteX183" fmla="*/ 45655 w 784758"/>
              <a:gd name="connsiteY183" fmla="*/ 157140 h 299767"/>
              <a:gd name="connsiteX184" fmla="*/ 40863 w 784758"/>
              <a:gd name="connsiteY184" fmla="*/ 159841 h 299767"/>
              <a:gd name="connsiteX185" fmla="*/ 39469 w 784758"/>
              <a:gd name="connsiteY185" fmla="*/ 160538 h 299767"/>
              <a:gd name="connsiteX186" fmla="*/ 40863 w 784758"/>
              <a:gd name="connsiteY186" fmla="*/ 161235 h 299767"/>
              <a:gd name="connsiteX187" fmla="*/ 44261 w 784758"/>
              <a:gd name="connsiteY187" fmla="*/ 167333 h 299767"/>
              <a:gd name="connsiteX188" fmla="*/ 42170 w 784758"/>
              <a:gd name="connsiteY188" fmla="*/ 173432 h 299767"/>
              <a:gd name="connsiteX189" fmla="*/ 38075 w 784758"/>
              <a:gd name="connsiteY189" fmla="*/ 176133 h 299767"/>
              <a:gd name="connsiteX190" fmla="*/ 36681 w 784758"/>
              <a:gd name="connsiteY190" fmla="*/ 176830 h 299767"/>
              <a:gd name="connsiteX191" fmla="*/ 36681 w 784758"/>
              <a:gd name="connsiteY191" fmla="*/ 181535 h 299767"/>
              <a:gd name="connsiteX192" fmla="*/ 38075 w 784758"/>
              <a:gd name="connsiteY192" fmla="*/ 180838 h 299767"/>
              <a:gd name="connsiteX193" fmla="*/ 35984 w 784758"/>
              <a:gd name="connsiteY193" fmla="*/ 182842 h 299767"/>
              <a:gd name="connsiteX194" fmla="*/ 35984 w 784758"/>
              <a:gd name="connsiteY194" fmla="*/ 184846 h 299767"/>
              <a:gd name="connsiteX195" fmla="*/ 34590 w 784758"/>
              <a:gd name="connsiteY195" fmla="*/ 184846 h 299767"/>
              <a:gd name="connsiteX196" fmla="*/ 33196 w 784758"/>
              <a:gd name="connsiteY196" fmla="*/ 186850 h 299767"/>
              <a:gd name="connsiteX197" fmla="*/ 33196 w 784758"/>
              <a:gd name="connsiteY197" fmla="*/ 188157 h 299767"/>
              <a:gd name="connsiteX198" fmla="*/ 34590 w 784758"/>
              <a:gd name="connsiteY198" fmla="*/ 188854 h 299767"/>
              <a:gd name="connsiteX199" fmla="*/ 35287 w 784758"/>
              <a:gd name="connsiteY199" fmla="*/ 188854 h 299767"/>
              <a:gd name="connsiteX200" fmla="*/ 38685 w 784758"/>
              <a:gd name="connsiteY200" fmla="*/ 190161 h 299767"/>
              <a:gd name="connsiteX201" fmla="*/ 41473 w 784758"/>
              <a:gd name="connsiteY201" fmla="*/ 194256 h 299767"/>
              <a:gd name="connsiteX202" fmla="*/ 40776 w 784758"/>
              <a:gd name="connsiteY202" fmla="*/ 200355 h 299767"/>
              <a:gd name="connsiteX203" fmla="*/ 36681 w 784758"/>
              <a:gd name="connsiteY203" fmla="*/ 202359 h 299767"/>
              <a:gd name="connsiteX204" fmla="*/ 36681 w 784758"/>
              <a:gd name="connsiteY204" fmla="*/ 209068 h 299767"/>
              <a:gd name="connsiteX205" fmla="*/ 32586 w 784758"/>
              <a:gd name="connsiteY205" fmla="*/ 211769 h 299767"/>
              <a:gd name="connsiteX206" fmla="*/ 29798 w 784758"/>
              <a:gd name="connsiteY206" fmla="*/ 212466 h 299767"/>
              <a:gd name="connsiteX207" fmla="*/ 29101 w 784758"/>
              <a:gd name="connsiteY207" fmla="*/ 212466 h 299767"/>
              <a:gd name="connsiteX208" fmla="*/ 28403 w 784758"/>
              <a:gd name="connsiteY208" fmla="*/ 215864 h 299767"/>
              <a:gd name="connsiteX209" fmla="*/ 24308 w 784758"/>
              <a:gd name="connsiteY209" fmla="*/ 219261 h 299767"/>
              <a:gd name="connsiteX210" fmla="*/ 21521 w 784758"/>
              <a:gd name="connsiteY210" fmla="*/ 219959 h 299767"/>
              <a:gd name="connsiteX211" fmla="*/ 20823 w 784758"/>
              <a:gd name="connsiteY211" fmla="*/ 219959 h 299767"/>
              <a:gd name="connsiteX212" fmla="*/ 17426 w 784758"/>
              <a:gd name="connsiteY212" fmla="*/ 221353 h 299767"/>
              <a:gd name="connsiteX213" fmla="*/ 16728 w 784758"/>
              <a:gd name="connsiteY213" fmla="*/ 221353 h 299767"/>
              <a:gd name="connsiteX214" fmla="*/ 14637 w 784758"/>
              <a:gd name="connsiteY214" fmla="*/ 219959 h 299767"/>
              <a:gd name="connsiteX215" fmla="*/ 13243 w 784758"/>
              <a:gd name="connsiteY215" fmla="*/ 221353 h 299767"/>
              <a:gd name="connsiteX216" fmla="*/ 13243 w 784758"/>
              <a:gd name="connsiteY216" fmla="*/ 223356 h 299767"/>
              <a:gd name="connsiteX217" fmla="*/ 14637 w 784758"/>
              <a:gd name="connsiteY217" fmla="*/ 224663 h 299767"/>
              <a:gd name="connsiteX218" fmla="*/ 15334 w 784758"/>
              <a:gd name="connsiteY218" fmla="*/ 225361 h 299767"/>
              <a:gd name="connsiteX219" fmla="*/ 16031 w 784758"/>
              <a:gd name="connsiteY219" fmla="*/ 224663 h 299767"/>
              <a:gd name="connsiteX220" fmla="*/ 19429 w 784758"/>
              <a:gd name="connsiteY220" fmla="*/ 222660 h 299767"/>
              <a:gd name="connsiteX221" fmla="*/ 20126 w 784758"/>
              <a:gd name="connsiteY221" fmla="*/ 222660 h 299767"/>
              <a:gd name="connsiteX222" fmla="*/ 24221 w 784758"/>
              <a:gd name="connsiteY222" fmla="*/ 226754 h 299767"/>
              <a:gd name="connsiteX223" fmla="*/ 24221 w 784758"/>
              <a:gd name="connsiteY223" fmla="*/ 232156 h 299767"/>
              <a:gd name="connsiteX224" fmla="*/ 20126 w 784758"/>
              <a:gd name="connsiteY224" fmla="*/ 235554 h 299767"/>
              <a:gd name="connsiteX225" fmla="*/ 19429 w 784758"/>
              <a:gd name="connsiteY225" fmla="*/ 235554 h 299767"/>
              <a:gd name="connsiteX226" fmla="*/ 18035 w 784758"/>
              <a:gd name="connsiteY226" fmla="*/ 236251 h 299767"/>
              <a:gd name="connsiteX227" fmla="*/ 17338 w 784758"/>
              <a:gd name="connsiteY227" fmla="*/ 236251 h 299767"/>
              <a:gd name="connsiteX228" fmla="*/ 20736 w 784758"/>
              <a:gd name="connsiteY228" fmla="*/ 238952 h 299767"/>
              <a:gd name="connsiteX229" fmla="*/ 21433 w 784758"/>
              <a:gd name="connsiteY229" fmla="*/ 245051 h 299767"/>
              <a:gd name="connsiteX230" fmla="*/ 18645 w 784758"/>
              <a:gd name="connsiteY230" fmla="*/ 249146 h 299767"/>
              <a:gd name="connsiteX231" fmla="*/ 15247 w 784758"/>
              <a:gd name="connsiteY231" fmla="*/ 249843 h 299767"/>
              <a:gd name="connsiteX232" fmla="*/ 13853 w 784758"/>
              <a:gd name="connsiteY232" fmla="*/ 249843 h 299767"/>
              <a:gd name="connsiteX233" fmla="*/ 9061 w 784758"/>
              <a:gd name="connsiteY233" fmla="*/ 246445 h 299767"/>
              <a:gd name="connsiteX234" fmla="*/ 8364 w 784758"/>
              <a:gd name="connsiteY234" fmla="*/ 244442 h 299767"/>
              <a:gd name="connsiteX235" fmla="*/ 7667 w 784758"/>
              <a:gd name="connsiteY235" fmla="*/ 244442 h 299767"/>
              <a:gd name="connsiteX236" fmla="*/ 7667 w 784758"/>
              <a:gd name="connsiteY236" fmla="*/ 247142 h 299767"/>
              <a:gd name="connsiteX237" fmla="*/ 10455 w 784758"/>
              <a:gd name="connsiteY237" fmla="*/ 248449 h 299767"/>
              <a:gd name="connsiteX238" fmla="*/ 12546 w 784758"/>
              <a:gd name="connsiteY238" fmla="*/ 253851 h 299767"/>
              <a:gd name="connsiteX239" fmla="*/ 10455 w 784758"/>
              <a:gd name="connsiteY239" fmla="*/ 259253 h 299767"/>
              <a:gd name="connsiteX240" fmla="*/ 6360 w 784758"/>
              <a:gd name="connsiteY240" fmla="*/ 261954 h 299767"/>
              <a:gd name="connsiteX241" fmla="*/ 5663 w 784758"/>
              <a:gd name="connsiteY241" fmla="*/ 261954 h 299767"/>
              <a:gd name="connsiteX242" fmla="*/ 5663 w 784758"/>
              <a:gd name="connsiteY242" fmla="*/ 266659 h 299767"/>
              <a:gd name="connsiteX243" fmla="*/ 4966 w 784758"/>
              <a:gd name="connsiteY243" fmla="*/ 268663 h 299767"/>
              <a:gd name="connsiteX244" fmla="*/ 4966 w 784758"/>
              <a:gd name="connsiteY244" fmla="*/ 271364 h 299767"/>
              <a:gd name="connsiteX245" fmla="*/ 2875 w 784758"/>
              <a:gd name="connsiteY245" fmla="*/ 274762 h 299767"/>
              <a:gd name="connsiteX246" fmla="*/ 6273 w 784758"/>
              <a:gd name="connsiteY246" fmla="*/ 276766 h 299767"/>
              <a:gd name="connsiteX247" fmla="*/ 8364 w 784758"/>
              <a:gd name="connsiteY247" fmla="*/ 282865 h 299767"/>
              <a:gd name="connsiteX248" fmla="*/ 6970 w 784758"/>
              <a:gd name="connsiteY248" fmla="*/ 285566 h 299767"/>
              <a:gd name="connsiteX249" fmla="*/ 11065 w 784758"/>
              <a:gd name="connsiteY249" fmla="*/ 288964 h 299767"/>
              <a:gd name="connsiteX250" fmla="*/ 9671 w 784758"/>
              <a:gd name="connsiteY250" fmla="*/ 295063 h 299767"/>
              <a:gd name="connsiteX251" fmla="*/ 4182 w 784758"/>
              <a:gd name="connsiteY251" fmla="*/ 297067 h 299767"/>
              <a:gd name="connsiteX252" fmla="*/ 3485 w 784758"/>
              <a:gd name="connsiteY252" fmla="*/ 297067 h 299767"/>
              <a:gd name="connsiteX253" fmla="*/ 697 w 784758"/>
              <a:gd name="connsiteY253" fmla="*/ 295760 h 299767"/>
              <a:gd name="connsiteX254" fmla="*/ 0 w 784758"/>
              <a:gd name="connsiteY254" fmla="*/ 296457 h 299767"/>
              <a:gd name="connsiteX255" fmla="*/ 697 w 784758"/>
              <a:gd name="connsiteY255" fmla="*/ 297764 h 299767"/>
              <a:gd name="connsiteX256" fmla="*/ 5489 w 784758"/>
              <a:gd name="connsiteY256" fmla="*/ 297764 h 299767"/>
              <a:gd name="connsiteX257" fmla="*/ 28229 w 784758"/>
              <a:gd name="connsiteY257" fmla="*/ 299070 h 299767"/>
              <a:gd name="connsiteX258" fmla="*/ 45393 w 784758"/>
              <a:gd name="connsiteY258" fmla="*/ 299767 h 299767"/>
              <a:gd name="connsiteX259" fmla="*/ 49488 w 784758"/>
              <a:gd name="connsiteY259" fmla="*/ 299767 h 299767"/>
              <a:gd name="connsiteX260" fmla="*/ 92791 w 784758"/>
              <a:gd name="connsiteY260" fmla="*/ 295063 h 299767"/>
              <a:gd name="connsiteX261" fmla="*/ 116838 w 784758"/>
              <a:gd name="connsiteY261" fmla="*/ 292362 h 299767"/>
              <a:gd name="connsiteX262" fmla="*/ 132695 w 784758"/>
              <a:gd name="connsiteY262" fmla="*/ 290358 h 299767"/>
              <a:gd name="connsiteX263" fmla="*/ 144371 w 784758"/>
              <a:gd name="connsiteY263" fmla="*/ 289051 h 299767"/>
              <a:gd name="connsiteX264" fmla="*/ 172600 w 784758"/>
              <a:gd name="connsiteY264" fmla="*/ 286350 h 299767"/>
              <a:gd name="connsiteX265" fmla="*/ 182271 w 784758"/>
              <a:gd name="connsiteY265" fmla="*/ 284346 h 299767"/>
              <a:gd name="connsiteX266" fmla="*/ 188457 w 784758"/>
              <a:gd name="connsiteY266" fmla="*/ 283649 h 299767"/>
              <a:gd name="connsiteX267" fmla="*/ 188457 w 784758"/>
              <a:gd name="connsiteY267" fmla="*/ 282952 h 299767"/>
              <a:gd name="connsiteX268" fmla="*/ 191942 w 784758"/>
              <a:gd name="connsiteY268" fmla="*/ 282952 h 299767"/>
              <a:gd name="connsiteX269" fmla="*/ 193336 w 784758"/>
              <a:gd name="connsiteY269" fmla="*/ 282255 h 299767"/>
              <a:gd name="connsiteX270" fmla="*/ 210500 w 784758"/>
              <a:gd name="connsiteY270" fmla="*/ 280251 h 299767"/>
              <a:gd name="connsiteX271" fmla="*/ 231150 w 784758"/>
              <a:gd name="connsiteY271" fmla="*/ 278247 h 299767"/>
              <a:gd name="connsiteX272" fmla="*/ 246310 w 784758"/>
              <a:gd name="connsiteY272" fmla="*/ 276243 h 299767"/>
              <a:gd name="connsiteX273" fmla="*/ 274539 w 784758"/>
              <a:gd name="connsiteY273" fmla="*/ 272845 h 299767"/>
              <a:gd name="connsiteX274" fmla="*/ 288305 w 784758"/>
              <a:gd name="connsiteY274" fmla="*/ 271538 h 299767"/>
              <a:gd name="connsiteX275" fmla="*/ 301375 w 784758"/>
              <a:gd name="connsiteY275" fmla="*/ 270144 h 299767"/>
              <a:gd name="connsiteX276" fmla="*/ 327513 w 784758"/>
              <a:gd name="connsiteY276" fmla="*/ 266746 h 299767"/>
              <a:gd name="connsiteX277" fmla="*/ 355045 w 784758"/>
              <a:gd name="connsiteY277" fmla="*/ 262651 h 299767"/>
              <a:gd name="connsiteX278" fmla="*/ 372906 w 784758"/>
              <a:gd name="connsiteY278" fmla="*/ 259950 h 299767"/>
              <a:gd name="connsiteX279" fmla="*/ 434157 w 784758"/>
              <a:gd name="connsiteY279" fmla="*/ 251847 h 299767"/>
              <a:gd name="connsiteX280" fmla="*/ 440343 w 784758"/>
              <a:gd name="connsiteY280" fmla="*/ 250453 h 299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</a:cxnLst>
            <a:rect l="l" t="t" r="r" b="b"/>
            <a:pathLst>
              <a:path w="784758" h="299767">
                <a:moveTo>
                  <a:pt x="439559" y="250105"/>
                </a:moveTo>
                <a:lnTo>
                  <a:pt x="447836" y="249408"/>
                </a:lnTo>
                <a:cubicBezTo>
                  <a:pt x="457507" y="248101"/>
                  <a:pt x="469183" y="246707"/>
                  <a:pt x="475369" y="245400"/>
                </a:cubicBezTo>
                <a:cubicBezTo>
                  <a:pt x="483646" y="244006"/>
                  <a:pt x="496715" y="242002"/>
                  <a:pt x="508390" y="239998"/>
                </a:cubicBezTo>
                <a:cubicBezTo>
                  <a:pt x="515970" y="238691"/>
                  <a:pt x="522853" y="237297"/>
                  <a:pt x="527645" y="236600"/>
                </a:cubicBezTo>
                <a:cubicBezTo>
                  <a:pt x="531740" y="235903"/>
                  <a:pt x="539320" y="234596"/>
                  <a:pt x="546203" y="233899"/>
                </a:cubicBezTo>
                <a:cubicBezTo>
                  <a:pt x="550995" y="233202"/>
                  <a:pt x="555178" y="232592"/>
                  <a:pt x="557878" y="231895"/>
                </a:cubicBezTo>
                <a:cubicBezTo>
                  <a:pt x="559969" y="231198"/>
                  <a:pt x="561973" y="231198"/>
                  <a:pt x="564064" y="230588"/>
                </a:cubicBezTo>
                <a:lnTo>
                  <a:pt x="564762" y="230588"/>
                </a:lnTo>
                <a:lnTo>
                  <a:pt x="563368" y="205583"/>
                </a:lnTo>
                <a:cubicBezTo>
                  <a:pt x="563368" y="205583"/>
                  <a:pt x="565459" y="203579"/>
                  <a:pt x="566069" y="202882"/>
                </a:cubicBezTo>
                <a:cubicBezTo>
                  <a:pt x="566069" y="202185"/>
                  <a:pt x="566069" y="200878"/>
                  <a:pt x="566765" y="200181"/>
                </a:cubicBezTo>
                <a:cubicBezTo>
                  <a:pt x="567463" y="199484"/>
                  <a:pt x="569554" y="198874"/>
                  <a:pt x="570250" y="199484"/>
                </a:cubicBezTo>
                <a:cubicBezTo>
                  <a:pt x="570250" y="199484"/>
                  <a:pt x="569554" y="201488"/>
                  <a:pt x="570250" y="201488"/>
                </a:cubicBezTo>
                <a:cubicBezTo>
                  <a:pt x="570948" y="202185"/>
                  <a:pt x="572342" y="202185"/>
                  <a:pt x="573039" y="202185"/>
                </a:cubicBezTo>
                <a:cubicBezTo>
                  <a:pt x="573736" y="202185"/>
                  <a:pt x="575130" y="201488"/>
                  <a:pt x="575827" y="200790"/>
                </a:cubicBezTo>
                <a:lnTo>
                  <a:pt x="579922" y="200790"/>
                </a:lnTo>
                <a:cubicBezTo>
                  <a:pt x="580619" y="200790"/>
                  <a:pt x="582013" y="199396"/>
                  <a:pt x="582013" y="199396"/>
                </a:cubicBezTo>
                <a:cubicBezTo>
                  <a:pt x="582710" y="198699"/>
                  <a:pt x="583407" y="197392"/>
                  <a:pt x="584104" y="196695"/>
                </a:cubicBezTo>
                <a:cubicBezTo>
                  <a:pt x="584801" y="195998"/>
                  <a:pt x="585498" y="195998"/>
                  <a:pt x="586195" y="195389"/>
                </a:cubicBezTo>
                <a:cubicBezTo>
                  <a:pt x="586892" y="194692"/>
                  <a:pt x="587589" y="193385"/>
                  <a:pt x="587589" y="192688"/>
                </a:cubicBezTo>
                <a:cubicBezTo>
                  <a:pt x="587589" y="191991"/>
                  <a:pt x="586195" y="191294"/>
                  <a:pt x="586195" y="190684"/>
                </a:cubicBezTo>
                <a:cubicBezTo>
                  <a:pt x="585498" y="189987"/>
                  <a:pt x="585498" y="188680"/>
                  <a:pt x="585498" y="187983"/>
                </a:cubicBezTo>
                <a:cubicBezTo>
                  <a:pt x="585498" y="187286"/>
                  <a:pt x="586195" y="186676"/>
                  <a:pt x="586195" y="185979"/>
                </a:cubicBezTo>
                <a:cubicBezTo>
                  <a:pt x="586892" y="185282"/>
                  <a:pt x="586892" y="183278"/>
                  <a:pt x="586892" y="182581"/>
                </a:cubicBezTo>
                <a:cubicBezTo>
                  <a:pt x="586892" y="181884"/>
                  <a:pt x="586195" y="181187"/>
                  <a:pt x="586195" y="180577"/>
                </a:cubicBezTo>
                <a:cubicBezTo>
                  <a:pt x="586195" y="179967"/>
                  <a:pt x="586892" y="178573"/>
                  <a:pt x="587589" y="177876"/>
                </a:cubicBezTo>
                <a:cubicBezTo>
                  <a:pt x="588286" y="176569"/>
                  <a:pt x="588983" y="174478"/>
                  <a:pt x="589680" y="173171"/>
                </a:cubicBezTo>
                <a:cubicBezTo>
                  <a:pt x="590377" y="172474"/>
                  <a:pt x="591771" y="171777"/>
                  <a:pt x="592381" y="171777"/>
                </a:cubicBezTo>
                <a:cubicBezTo>
                  <a:pt x="593078" y="171080"/>
                  <a:pt x="594472" y="171080"/>
                  <a:pt x="594472" y="170470"/>
                </a:cubicBezTo>
                <a:cubicBezTo>
                  <a:pt x="595169" y="169773"/>
                  <a:pt x="595169" y="168466"/>
                  <a:pt x="595169" y="167072"/>
                </a:cubicBezTo>
                <a:cubicBezTo>
                  <a:pt x="595169" y="166375"/>
                  <a:pt x="595866" y="165765"/>
                  <a:pt x="596563" y="165068"/>
                </a:cubicBezTo>
                <a:cubicBezTo>
                  <a:pt x="597260" y="165068"/>
                  <a:pt x="597957" y="164371"/>
                  <a:pt x="598654" y="164371"/>
                </a:cubicBezTo>
                <a:cubicBezTo>
                  <a:pt x="599351" y="164371"/>
                  <a:pt x="600745" y="164371"/>
                  <a:pt x="601442" y="163674"/>
                </a:cubicBezTo>
                <a:cubicBezTo>
                  <a:pt x="602139" y="163674"/>
                  <a:pt x="602836" y="161670"/>
                  <a:pt x="603533" y="160973"/>
                </a:cubicBezTo>
                <a:cubicBezTo>
                  <a:pt x="604230" y="160276"/>
                  <a:pt x="604927" y="158272"/>
                  <a:pt x="605624" y="158272"/>
                </a:cubicBezTo>
                <a:cubicBezTo>
                  <a:pt x="606321" y="157575"/>
                  <a:pt x="608412" y="158272"/>
                  <a:pt x="609719" y="157575"/>
                </a:cubicBezTo>
                <a:cubicBezTo>
                  <a:pt x="610416" y="157575"/>
                  <a:pt x="611811" y="156268"/>
                  <a:pt x="613117" y="155571"/>
                </a:cubicBezTo>
                <a:lnTo>
                  <a:pt x="616515" y="155571"/>
                </a:lnTo>
                <a:cubicBezTo>
                  <a:pt x="617212" y="155571"/>
                  <a:pt x="618606" y="155571"/>
                  <a:pt x="619303" y="154874"/>
                </a:cubicBezTo>
                <a:cubicBezTo>
                  <a:pt x="620001" y="154874"/>
                  <a:pt x="620001" y="152870"/>
                  <a:pt x="620697" y="152870"/>
                </a:cubicBezTo>
                <a:cubicBezTo>
                  <a:pt x="621395" y="152870"/>
                  <a:pt x="622788" y="153567"/>
                  <a:pt x="623486" y="154177"/>
                </a:cubicBezTo>
                <a:cubicBezTo>
                  <a:pt x="623486" y="154177"/>
                  <a:pt x="623486" y="155571"/>
                  <a:pt x="624183" y="155571"/>
                </a:cubicBezTo>
                <a:cubicBezTo>
                  <a:pt x="624880" y="156268"/>
                  <a:pt x="626274" y="154177"/>
                  <a:pt x="626971" y="153567"/>
                </a:cubicBezTo>
                <a:cubicBezTo>
                  <a:pt x="627668" y="153567"/>
                  <a:pt x="630369" y="154264"/>
                  <a:pt x="631763" y="153567"/>
                </a:cubicBezTo>
                <a:cubicBezTo>
                  <a:pt x="632460" y="153567"/>
                  <a:pt x="633157" y="151563"/>
                  <a:pt x="633854" y="150866"/>
                </a:cubicBezTo>
                <a:cubicBezTo>
                  <a:pt x="634551" y="150169"/>
                  <a:pt x="635248" y="148165"/>
                  <a:pt x="635945" y="147468"/>
                </a:cubicBezTo>
                <a:cubicBezTo>
                  <a:pt x="636642" y="146771"/>
                  <a:pt x="638733" y="146771"/>
                  <a:pt x="639343" y="146771"/>
                </a:cubicBezTo>
                <a:cubicBezTo>
                  <a:pt x="640040" y="146074"/>
                  <a:pt x="641434" y="144070"/>
                  <a:pt x="642131" y="143373"/>
                </a:cubicBezTo>
                <a:cubicBezTo>
                  <a:pt x="642828" y="142676"/>
                  <a:pt x="642828" y="141369"/>
                  <a:pt x="643525" y="140672"/>
                </a:cubicBezTo>
                <a:cubicBezTo>
                  <a:pt x="644222" y="139975"/>
                  <a:pt x="645616" y="138668"/>
                  <a:pt x="646313" y="138668"/>
                </a:cubicBezTo>
                <a:cubicBezTo>
                  <a:pt x="647010" y="138668"/>
                  <a:pt x="647707" y="139975"/>
                  <a:pt x="647707" y="139975"/>
                </a:cubicBezTo>
                <a:cubicBezTo>
                  <a:pt x="648404" y="139975"/>
                  <a:pt x="649101" y="138668"/>
                  <a:pt x="649798" y="138668"/>
                </a:cubicBezTo>
                <a:cubicBezTo>
                  <a:pt x="650495" y="137972"/>
                  <a:pt x="651192" y="135967"/>
                  <a:pt x="651889" y="135270"/>
                </a:cubicBezTo>
                <a:cubicBezTo>
                  <a:pt x="651889" y="134574"/>
                  <a:pt x="651889" y="132570"/>
                  <a:pt x="652586" y="131872"/>
                </a:cubicBezTo>
                <a:cubicBezTo>
                  <a:pt x="652586" y="131176"/>
                  <a:pt x="653980" y="130566"/>
                  <a:pt x="654677" y="130566"/>
                </a:cubicBezTo>
                <a:cubicBezTo>
                  <a:pt x="655374" y="129869"/>
                  <a:pt x="658075" y="129869"/>
                  <a:pt x="659469" y="129172"/>
                </a:cubicBezTo>
                <a:cubicBezTo>
                  <a:pt x="660166" y="128474"/>
                  <a:pt x="659469" y="126471"/>
                  <a:pt x="660166" y="125774"/>
                </a:cubicBezTo>
                <a:cubicBezTo>
                  <a:pt x="660863" y="125077"/>
                  <a:pt x="662954" y="125077"/>
                  <a:pt x="663564" y="124379"/>
                </a:cubicBezTo>
                <a:cubicBezTo>
                  <a:pt x="664261" y="123683"/>
                  <a:pt x="666352" y="122376"/>
                  <a:pt x="666962" y="121679"/>
                </a:cubicBezTo>
                <a:cubicBezTo>
                  <a:pt x="666962" y="120982"/>
                  <a:pt x="667659" y="119675"/>
                  <a:pt x="668356" y="119675"/>
                </a:cubicBezTo>
                <a:cubicBezTo>
                  <a:pt x="669053" y="118978"/>
                  <a:pt x="670447" y="119675"/>
                  <a:pt x="671754" y="119675"/>
                </a:cubicBezTo>
                <a:cubicBezTo>
                  <a:pt x="672451" y="119675"/>
                  <a:pt x="673845" y="121069"/>
                  <a:pt x="674542" y="121069"/>
                </a:cubicBezTo>
                <a:cubicBezTo>
                  <a:pt x="675239" y="121069"/>
                  <a:pt x="675936" y="120372"/>
                  <a:pt x="676634" y="120372"/>
                </a:cubicBezTo>
                <a:cubicBezTo>
                  <a:pt x="677330" y="119675"/>
                  <a:pt x="678028" y="118368"/>
                  <a:pt x="678725" y="117671"/>
                </a:cubicBezTo>
                <a:cubicBezTo>
                  <a:pt x="678725" y="116974"/>
                  <a:pt x="679421" y="114970"/>
                  <a:pt x="680119" y="114273"/>
                </a:cubicBezTo>
                <a:cubicBezTo>
                  <a:pt x="680119" y="113576"/>
                  <a:pt x="681513" y="112966"/>
                  <a:pt x="682210" y="112269"/>
                </a:cubicBezTo>
                <a:cubicBezTo>
                  <a:pt x="682210" y="111572"/>
                  <a:pt x="681513" y="110962"/>
                  <a:pt x="681513" y="110265"/>
                </a:cubicBezTo>
                <a:cubicBezTo>
                  <a:pt x="681513" y="109568"/>
                  <a:pt x="682907" y="108261"/>
                  <a:pt x="682907" y="106867"/>
                </a:cubicBezTo>
                <a:cubicBezTo>
                  <a:pt x="682907" y="106170"/>
                  <a:pt x="682210" y="104863"/>
                  <a:pt x="681513" y="104166"/>
                </a:cubicBezTo>
                <a:cubicBezTo>
                  <a:pt x="681513" y="103469"/>
                  <a:pt x="680119" y="102859"/>
                  <a:pt x="680119" y="101465"/>
                </a:cubicBezTo>
                <a:cubicBezTo>
                  <a:pt x="680119" y="100768"/>
                  <a:pt x="681513" y="98764"/>
                  <a:pt x="682907" y="98067"/>
                </a:cubicBezTo>
                <a:cubicBezTo>
                  <a:pt x="683604" y="97370"/>
                  <a:pt x="684998" y="97370"/>
                  <a:pt x="685695" y="98067"/>
                </a:cubicBezTo>
                <a:cubicBezTo>
                  <a:pt x="686392" y="98067"/>
                  <a:pt x="687089" y="98764"/>
                  <a:pt x="687089" y="98764"/>
                </a:cubicBezTo>
                <a:cubicBezTo>
                  <a:pt x="687786" y="99461"/>
                  <a:pt x="687786" y="100158"/>
                  <a:pt x="688483" y="100768"/>
                </a:cubicBezTo>
                <a:cubicBezTo>
                  <a:pt x="689180" y="100768"/>
                  <a:pt x="691271" y="100768"/>
                  <a:pt x="691271" y="100071"/>
                </a:cubicBezTo>
                <a:cubicBezTo>
                  <a:pt x="691968" y="99374"/>
                  <a:pt x="691271" y="98067"/>
                  <a:pt x="691968" y="97370"/>
                </a:cubicBezTo>
                <a:cubicBezTo>
                  <a:pt x="691968" y="95976"/>
                  <a:pt x="693362" y="95366"/>
                  <a:pt x="693362" y="94669"/>
                </a:cubicBezTo>
                <a:cubicBezTo>
                  <a:pt x="693362" y="93972"/>
                  <a:pt x="691968" y="92665"/>
                  <a:pt x="691968" y="91968"/>
                </a:cubicBezTo>
                <a:cubicBezTo>
                  <a:pt x="691968" y="91271"/>
                  <a:pt x="691968" y="90661"/>
                  <a:pt x="692665" y="89964"/>
                </a:cubicBezTo>
                <a:cubicBezTo>
                  <a:pt x="692665" y="89267"/>
                  <a:pt x="694059" y="89267"/>
                  <a:pt x="694059" y="88657"/>
                </a:cubicBezTo>
                <a:cubicBezTo>
                  <a:pt x="694756" y="87960"/>
                  <a:pt x="696150" y="86653"/>
                  <a:pt x="696847" y="85956"/>
                </a:cubicBezTo>
                <a:cubicBezTo>
                  <a:pt x="698241" y="85259"/>
                  <a:pt x="698938" y="83255"/>
                  <a:pt x="700245" y="82558"/>
                </a:cubicBezTo>
                <a:cubicBezTo>
                  <a:pt x="700942" y="81861"/>
                  <a:pt x="702336" y="81251"/>
                  <a:pt x="703033" y="80554"/>
                </a:cubicBezTo>
                <a:lnTo>
                  <a:pt x="705821" y="80554"/>
                </a:lnTo>
                <a:cubicBezTo>
                  <a:pt x="707215" y="81251"/>
                  <a:pt x="708522" y="81948"/>
                  <a:pt x="708522" y="82558"/>
                </a:cubicBezTo>
                <a:cubicBezTo>
                  <a:pt x="709219" y="83255"/>
                  <a:pt x="708522" y="84562"/>
                  <a:pt x="708522" y="84562"/>
                </a:cubicBezTo>
                <a:cubicBezTo>
                  <a:pt x="708522" y="85259"/>
                  <a:pt x="707825" y="86566"/>
                  <a:pt x="707825" y="87263"/>
                </a:cubicBezTo>
                <a:cubicBezTo>
                  <a:pt x="707128" y="87960"/>
                  <a:pt x="707825" y="89964"/>
                  <a:pt x="708522" y="90661"/>
                </a:cubicBezTo>
                <a:lnTo>
                  <a:pt x="709916" y="91358"/>
                </a:lnTo>
                <a:cubicBezTo>
                  <a:pt x="710613" y="91358"/>
                  <a:pt x="712704" y="92055"/>
                  <a:pt x="713314" y="92055"/>
                </a:cubicBezTo>
                <a:cubicBezTo>
                  <a:pt x="714708" y="91358"/>
                  <a:pt x="716102" y="90051"/>
                  <a:pt x="716799" y="89354"/>
                </a:cubicBezTo>
                <a:cubicBezTo>
                  <a:pt x="717496" y="88657"/>
                  <a:pt x="718890" y="88047"/>
                  <a:pt x="719587" y="87350"/>
                </a:cubicBezTo>
                <a:cubicBezTo>
                  <a:pt x="720284" y="86653"/>
                  <a:pt x="721678" y="84649"/>
                  <a:pt x="722376" y="83952"/>
                </a:cubicBezTo>
                <a:cubicBezTo>
                  <a:pt x="723072" y="83255"/>
                  <a:pt x="723072" y="80554"/>
                  <a:pt x="723072" y="79247"/>
                </a:cubicBezTo>
                <a:cubicBezTo>
                  <a:pt x="723770" y="77941"/>
                  <a:pt x="724467" y="75239"/>
                  <a:pt x="725163" y="73846"/>
                </a:cubicBezTo>
                <a:cubicBezTo>
                  <a:pt x="725861" y="73149"/>
                  <a:pt x="727255" y="71144"/>
                  <a:pt x="728562" y="70448"/>
                </a:cubicBezTo>
                <a:cubicBezTo>
                  <a:pt x="729258" y="69751"/>
                  <a:pt x="732047" y="69751"/>
                  <a:pt x="732657" y="69141"/>
                </a:cubicBezTo>
                <a:cubicBezTo>
                  <a:pt x="733353" y="68444"/>
                  <a:pt x="733353" y="66440"/>
                  <a:pt x="734748" y="66440"/>
                </a:cubicBezTo>
                <a:cubicBezTo>
                  <a:pt x="735445" y="65743"/>
                  <a:pt x="737536" y="66440"/>
                  <a:pt x="738146" y="66440"/>
                </a:cubicBezTo>
                <a:cubicBezTo>
                  <a:pt x="738843" y="65743"/>
                  <a:pt x="739540" y="65046"/>
                  <a:pt x="740237" y="64436"/>
                </a:cubicBezTo>
                <a:cubicBezTo>
                  <a:pt x="740237" y="64436"/>
                  <a:pt x="740237" y="63129"/>
                  <a:pt x="740934" y="62432"/>
                </a:cubicBezTo>
                <a:lnTo>
                  <a:pt x="743722" y="62432"/>
                </a:lnTo>
                <a:cubicBezTo>
                  <a:pt x="744419" y="63129"/>
                  <a:pt x="745116" y="63739"/>
                  <a:pt x="745813" y="63739"/>
                </a:cubicBezTo>
                <a:cubicBezTo>
                  <a:pt x="746510" y="63739"/>
                  <a:pt x="747207" y="62432"/>
                  <a:pt x="747904" y="62432"/>
                </a:cubicBezTo>
                <a:cubicBezTo>
                  <a:pt x="748601" y="62432"/>
                  <a:pt x="749995" y="63129"/>
                  <a:pt x="749995" y="63739"/>
                </a:cubicBezTo>
                <a:cubicBezTo>
                  <a:pt x="750692" y="64436"/>
                  <a:pt x="749995" y="65743"/>
                  <a:pt x="750692" y="66440"/>
                </a:cubicBezTo>
                <a:cubicBezTo>
                  <a:pt x="751389" y="67137"/>
                  <a:pt x="752783" y="67137"/>
                  <a:pt x="753480" y="67137"/>
                </a:cubicBezTo>
                <a:cubicBezTo>
                  <a:pt x="754177" y="67137"/>
                  <a:pt x="756268" y="65830"/>
                  <a:pt x="756878" y="65133"/>
                </a:cubicBezTo>
                <a:cubicBezTo>
                  <a:pt x="757575" y="64436"/>
                  <a:pt x="758272" y="63129"/>
                  <a:pt x="758969" y="63129"/>
                </a:cubicBezTo>
                <a:cubicBezTo>
                  <a:pt x="759666" y="62432"/>
                  <a:pt x="760363" y="62432"/>
                  <a:pt x="761060" y="61735"/>
                </a:cubicBezTo>
                <a:cubicBezTo>
                  <a:pt x="761757" y="61038"/>
                  <a:pt x="762454" y="59034"/>
                  <a:pt x="763151" y="57640"/>
                </a:cubicBezTo>
                <a:cubicBezTo>
                  <a:pt x="763848" y="56333"/>
                  <a:pt x="763848" y="52935"/>
                  <a:pt x="763848" y="51541"/>
                </a:cubicBezTo>
                <a:cubicBezTo>
                  <a:pt x="764545" y="49537"/>
                  <a:pt x="765939" y="46139"/>
                  <a:pt x="766636" y="44135"/>
                </a:cubicBezTo>
                <a:cubicBezTo>
                  <a:pt x="767333" y="42741"/>
                  <a:pt x="767333" y="40040"/>
                  <a:pt x="768030" y="39430"/>
                </a:cubicBezTo>
                <a:cubicBezTo>
                  <a:pt x="768727" y="39430"/>
                  <a:pt x="769424" y="38733"/>
                  <a:pt x="770121" y="38733"/>
                </a:cubicBezTo>
                <a:cubicBezTo>
                  <a:pt x="770819" y="38036"/>
                  <a:pt x="771515" y="36729"/>
                  <a:pt x="771515" y="36032"/>
                </a:cubicBezTo>
                <a:cubicBezTo>
                  <a:pt x="772213" y="35335"/>
                  <a:pt x="773606" y="34028"/>
                  <a:pt x="774304" y="33331"/>
                </a:cubicBezTo>
                <a:cubicBezTo>
                  <a:pt x="775000" y="33331"/>
                  <a:pt x="776395" y="32024"/>
                  <a:pt x="777092" y="32024"/>
                </a:cubicBezTo>
                <a:cubicBezTo>
                  <a:pt x="777789" y="32024"/>
                  <a:pt x="778486" y="32024"/>
                  <a:pt x="779183" y="32721"/>
                </a:cubicBezTo>
                <a:cubicBezTo>
                  <a:pt x="779880" y="32721"/>
                  <a:pt x="781274" y="34115"/>
                  <a:pt x="781971" y="34115"/>
                </a:cubicBezTo>
                <a:cubicBezTo>
                  <a:pt x="782668" y="34115"/>
                  <a:pt x="784062" y="34115"/>
                  <a:pt x="784759" y="33418"/>
                </a:cubicBezTo>
                <a:lnTo>
                  <a:pt x="784759" y="31414"/>
                </a:lnTo>
                <a:cubicBezTo>
                  <a:pt x="784759" y="30020"/>
                  <a:pt x="784062" y="28713"/>
                  <a:pt x="783365" y="28016"/>
                </a:cubicBezTo>
                <a:cubicBezTo>
                  <a:pt x="783365" y="27319"/>
                  <a:pt x="781971" y="26012"/>
                  <a:pt x="781971" y="25315"/>
                </a:cubicBezTo>
                <a:cubicBezTo>
                  <a:pt x="781971" y="24618"/>
                  <a:pt x="783365" y="23311"/>
                  <a:pt x="783365" y="22614"/>
                </a:cubicBezTo>
                <a:cubicBezTo>
                  <a:pt x="784062" y="21917"/>
                  <a:pt x="782668" y="19914"/>
                  <a:pt x="782668" y="19216"/>
                </a:cubicBezTo>
                <a:cubicBezTo>
                  <a:pt x="782668" y="18519"/>
                  <a:pt x="784062" y="17910"/>
                  <a:pt x="784062" y="17213"/>
                </a:cubicBezTo>
                <a:cubicBezTo>
                  <a:pt x="784062" y="16516"/>
                  <a:pt x="784062" y="14512"/>
                  <a:pt x="783365" y="13205"/>
                </a:cubicBezTo>
                <a:cubicBezTo>
                  <a:pt x="783365" y="12508"/>
                  <a:pt x="782668" y="11201"/>
                  <a:pt x="782668" y="10504"/>
                </a:cubicBezTo>
                <a:lnTo>
                  <a:pt x="782668" y="7106"/>
                </a:lnTo>
                <a:cubicBezTo>
                  <a:pt x="782668" y="6409"/>
                  <a:pt x="782668" y="4405"/>
                  <a:pt x="783365" y="3708"/>
                </a:cubicBezTo>
                <a:lnTo>
                  <a:pt x="784759" y="1007"/>
                </a:lnTo>
                <a:cubicBezTo>
                  <a:pt x="784062" y="1007"/>
                  <a:pt x="783365" y="310"/>
                  <a:pt x="782668" y="310"/>
                </a:cubicBezTo>
                <a:cubicBezTo>
                  <a:pt x="781971" y="-387"/>
                  <a:pt x="780577" y="310"/>
                  <a:pt x="779880" y="310"/>
                </a:cubicBezTo>
                <a:cubicBezTo>
                  <a:pt x="778486" y="310"/>
                  <a:pt x="775785" y="1007"/>
                  <a:pt x="774391" y="1617"/>
                </a:cubicBezTo>
                <a:cubicBezTo>
                  <a:pt x="772997" y="1617"/>
                  <a:pt x="769599" y="1617"/>
                  <a:pt x="768205" y="2314"/>
                </a:cubicBezTo>
                <a:cubicBezTo>
                  <a:pt x="766810" y="2314"/>
                  <a:pt x="764110" y="1617"/>
                  <a:pt x="763413" y="2314"/>
                </a:cubicBezTo>
                <a:cubicBezTo>
                  <a:pt x="762019" y="2314"/>
                  <a:pt x="760015" y="3621"/>
                  <a:pt x="759318" y="4318"/>
                </a:cubicBezTo>
                <a:cubicBezTo>
                  <a:pt x="758621" y="5015"/>
                  <a:pt x="757924" y="6322"/>
                  <a:pt x="757227" y="7019"/>
                </a:cubicBezTo>
                <a:cubicBezTo>
                  <a:pt x="755135" y="7716"/>
                  <a:pt x="751040" y="8326"/>
                  <a:pt x="748949" y="8326"/>
                </a:cubicBezTo>
                <a:lnTo>
                  <a:pt x="696673" y="19129"/>
                </a:lnTo>
                <a:cubicBezTo>
                  <a:pt x="681513" y="21830"/>
                  <a:pt x="636119" y="28626"/>
                  <a:pt x="636119" y="28626"/>
                </a:cubicBezTo>
                <a:lnTo>
                  <a:pt x="595518" y="35422"/>
                </a:lnTo>
                <a:cubicBezTo>
                  <a:pt x="594821" y="36119"/>
                  <a:pt x="593426" y="37426"/>
                  <a:pt x="592730" y="37426"/>
                </a:cubicBezTo>
                <a:cubicBezTo>
                  <a:pt x="592032" y="38123"/>
                  <a:pt x="589941" y="38123"/>
                  <a:pt x="588635" y="38123"/>
                </a:cubicBezTo>
                <a:cubicBezTo>
                  <a:pt x="583145" y="39430"/>
                  <a:pt x="572777" y="40824"/>
                  <a:pt x="567288" y="41521"/>
                </a:cubicBezTo>
                <a:cubicBezTo>
                  <a:pt x="561102" y="42218"/>
                  <a:pt x="548730" y="44222"/>
                  <a:pt x="542544" y="45529"/>
                </a:cubicBezTo>
                <a:cubicBezTo>
                  <a:pt x="534964" y="46226"/>
                  <a:pt x="520501" y="48230"/>
                  <a:pt x="513617" y="49624"/>
                </a:cubicBezTo>
                <a:cubicBezTo>
                  <a:pt x="507431" y="50321"/>
                  <a:pt x="496453" y="51628"/>
                  <a:pt x="490267" y="52325"/>
                </a:cubicBezTo>
                <a:cubicBezTo>
                  <a:pt x="484778" y="53022"/>
                  <a:pt x="473713" y="53022"/>
                  <a:pt x="468224" y="53719"/>
                </a:cubicBezTo>
                <a:cubicBezTo>
                  <a:pt x="462038" y="54416"/>
                  <a:pt x="451060" y="55723"/>
                  <a:pt x="445484" y="57117"/>
                </a:cubicBezTo>
                <a:cubicBezTo>
                  <a:pt x="442086" y="57117"/>
                  <a:pt x="434506" y="58424"/>
                  <a:pt x="431021" y="59121"/>
                </a:cubicBezTo>
                <a:cubicBezTo>
                  <a:pt x="427622" y="59818"/>
                  <a:pt x="421349" y="61125"/>
                  <a:pt x="417951" y="61822"/>
                </a:cubicBezTo>
                <a:cubicBezTo>
                  <a:pt x="408280" y="63216"/>
                  <a:pt x="389025" y="65220"/>
                  <a:pt x="378744" y="65917"/>
                </a:cubicBezTo>
                <a:cubicBezTo>
                  <a:pt x="365675" y="67224"/>
                  <a:pt x="338839" y="65220"/>
                  <a:pt x="326467" y="69925"/>
                </a:cubicBezTo>
                <a:cubicBezTo>
                  <a:pt x="325770" y="70622"/>
                  <a:pt x="323679" y="72626"/>
                  <a:pt x="323069" y="73323"/>
                </a:cubicBezTo>
                <a:cubicBezTo>
                  <a:pt x="322372" y="73323"/>
                  <a:pt x="320281" y="74020"/>
                  <a:pt x="319584" y="73323"/>
                </a:cubicBezTo>
                <a:cubicBezTo>
                  <a:pt x="318887" y="73323"/>
                  <a:pt x="318190" y="72016"/>
                  <a:pt x="318190" y="72016"/>
                </a:cubicBezTo>
                <a:cubicBezTo>
                  <a:pt x="314095" y="70622"/>
                  <a:pt x="305818" y="74020"/>
                  <a:pt x="301723" y="74717"/>
                </a:cubicBezTo>
                <a:cubicBezTo>
                  <a:pt x="287957" y="76721"/>
                  <a:pt x="261122" y="80816"/>
                  <a:pt x="247355" y="82820"/>
                </a:cubicBezTo>
                <a:cubicBezTo>
                  <a:pt x="239078" y="84214"/>
                  <a:pt x="222611" y="86218"/>
                  <a:pt x="214334" y="87525"/>
                </a:cubicBezTo>
                <a:cubicBezTo>
                  <a:pt x="210936" y="88222"/>
                  <a:pt x="199174" y="90922"/>
                  <a:pt x="199174" y="90922"/>
                </a:cubicBezTo>
                <a:lnTo>
                  <a:pt x="199174" y="86827"/>
                </a:lnTo>
                <a:lnTo>
                  <a:pt x="177828" y="86827"/>
                </a:lnTo>
                <a:lnTo>
                  <a:pt x="182620" y="101726"/>
                </a:lnTo>
                <a:lnTo>
                  <a:pt x="182620" y="108522"/>
                </a:lnTo>
                <a:cubicBezTo>
                  <a:pt x="182620" y="108522"/>
                  <a:pt x="175736" y="109219"/>
                  <a:pt x="172948" y="109219"/>
                </a:cubicBezTo>
                <a:cubicBezTo>
                  <a:pt x="164671" y="110613"/>
                  <a:pt x="148204" y="112617"/>
                  <a:pt x="139927" y="113314"/>
                </a:cubicBezTo>
                <a:cubicBezTo>
                  <a:pt x="122066" y="115318"/>
                  <a:pt x="86953" y="118019"/>
                  <a:pt x="69092" y="120720"/>
                </a:cubicBezTo>
                <a:cubicBezTo>
                  <a:pt x="66304" y="121417"/>
                  <a:pt x="60815" y="122724"/>
                  <a:pt x="56023" y="123421"/>
                </a:cubicBezTo>
                <a:lnTo>
                  <a:pt x="56023" y="124728"/>
                </a:lnTo>
                <a:cubicBezTo>
                  <a:pt x="56023" y="126732"/>
                  <a:pt x="55326" y="128126"/>
                  <a:pt x="55326" y="128823"/>
                </a:cubicBezTo>
                <a:cubicBezTo>
                  <a:pt x="53932" y="130130"/>
                  <a:pt x="51928" y="131524"/>
                  <a:pt x="51231" y="132221"/>
                </a:cubicBezTo>
                <a:cubicBezTo>
                  <a:pt x="49837" y="132918"/>
                  <a:pt x="48443" y="133528"/>
                  <a:pt x="47833" y="133528"/>
                </a:cubicBezTo>
                <a:lnTo>
                  <a:pt x="46439" y="133528"/>
                </a:lnTo>
                <a:cubicBezTo>
                  <a:pt x="46439" y="133528"/>
                  <a:pt x="45742" y="132831"/>
                  <a:pt x="45045" y="132831"/>
                </a:cubicBezTo>
                <a:lnTo>
                  <a:pt x="45045" y="134138"/>
                </a:lnTo>
                <a:lnTo>
                  <a:pt x="45742" y="134835"/>
                </a:lnTo>
                <a:cubicBezTo>
                  <a:pt x="46439" y="135532"/>
                  <a:pt x="47833" y="136839"/>
                  <a:pt x="48530" y="138233"/>
                </a:cubicBezTo>
                <a:cubicBezTo>
                  <a:pt x="49227" y="140934"/>
                  <a:pt x="47136" y="144332"/>
                  <a:pt x="46439" y="144942"/>
                </a:cubicBezTo>
                <a:cubicBezTo>
                  <a:pt x="46439" y="144942"/>
                  <a:pt x="45742" y="146336"/>
                  <a:pt x="44348" y="146946"/>
                </a:cubicBezTo>
                <a:cubicBezTo>
                  <a:pt x="45742" y="147643"/>
                  <a:pt x="47136" y="148950"/>
                  <a:pt x="47746" y="150344"/>
                </a:cubicBezTo>
                <a:cubicBezTo>
                  <a:pt x="48443" y="153045"/>
                  <a:pt x="46352" y="155745"/>
                  <a:pt x="45655" y="157140"/>
                </a:cubicBezTo>
                <a:cubicBezTo>
                  <a:pt x="44261" y="157837"/>
                  <a:pt x="42257" y="159143"/>
                  <a:pt x="40863" y="159841"/>
                </a:cubicBezTo>
                <a:cubicBezTo>
                  <a:pt x="40863" y="159841"/>
                  <a:pt x="40166" y="159841"/>
                  <a:pt x="39469" y="160538"/>
                </a:cubicBezTo>
                <a:cubicBezTo>
                  <a:pt x="39931" y="160538"/>
                  <a:pt x="40401" y="160773"/>
                  <a:pt x="40863" y="161235"/>
                </a:cubicBezTo>
                <a:cubicBezTo>
                  <a:pt x="41560" y="161932"/>
                  <a:pt x="44261" y="164633"/>
                  <a:pt x="44261" y="167333"/>
                </a:cubicBezTo>
                <a:cubicBezTo>
                  <a:pt x="44261" y="169337"/>
                  <a:pt x="42867" y="172038"/>
                  <a:pt x="42170" y="173432"/>
                </a:cubicBezTo>
                <a:cubicBezTo>
                  <a:pt x="40776" y="174739"/>
                  <a:pt x="39382" y="175436"/>
                  <a:pt x="38075" y="176133"/>
                </a:cubicBezTo>
                <a:cubicBezTo>
                  <a:pt x="37378" y="176133"/>
                  <a:pt x="36681" y="176830"/>
                  <a:pt x="36681" y="176830"/>
                </a:cubicBezTo>
                <a:lnTo>
                  <a:pt x="36681" y="181535"/>
                </a:lnTo>
                <a:lnTo>
                  <a:pt x="38075" y="180838"/>
                </a:lnTo>
                <a:lnTo>
                  <a:pt x="35984" y="182842"/>
                </a:lnTo>
                <a:lnTo>
                  <a:pt x="35984" y="184846"/>
                </a:lnTo>
                <a:lnTo>
                  <a:pt x="34590" y="184846"/>
                </a:lnTo>
                <a:lnTo>
                  <a:pt x="33196" y="186850"/>
                </a:lnTo>
                <a:lnTo>
                  <a:pt x="33196" y="188157"/>
                </a:lnTo>
                <a:cubicBezTo>
                  <a:pt x="33893" y="188157"/>
                  <a:pt x="33893" y="188854"/>
                  <a:pt x="34590" y="188854"/>
                </a:cubicBezTo>
                <a:lnTo>
                  <a:pt x="35287" y="188854"/>
                </a:lnTo>
                <a:cubicBezTo>
                  <a:pt x="35984" y="189551"/>
                  <a:pt x="37378" y="189551"/>
                  <a:pt x="38685" y="190161"/>
                </a:cubicBezTo>
                <a:cubicBezTo>
                  <a:pt x="40079" y="190858"/>
                  <a:pt x="41473" y="192862"/>
                  <a:pt x="41473" y="194256"/>
                </a:cubicBezTo>
                <a:cubicBezTo>
                  <a:pt x="42170" y="195650"/>
                  <a:pt x="42170" y="198351"/>
                  <a:pt x="40776" y="200355"/>
                </a:cubicBezTo>
                <a:cubicBezTo>
                  <a:pt x="40079" y="201052"/>
                  <a:pt x="38685" y="202359"/>
                  <a:pt x="36681" y="202359"/>
                </a:cubicBezTo>
                <a:cubicBezTo>
                  <a:pt x="38075" y="205060"/>
                  <a:pt x="37378" y="207761"/>
                  <a:pt x="36681" y="209068"/>
                </a:cubicBezTo>
                <a:cubicBezTo>
                  <a:pt x="35984" y="210462"/>
                  <a:pt x="33893" y="211769"/>
                  <a:pt x="32586" y="211769"/>
                </a:cubicBezTo>
                <a:cubicBezTo>
                  <a:pt x="31889" y="212466"/>
                  <a:pt x="30495" y="212466"/>
                  <a:pt x="29798" y="212466"/>
                </a:cubicBezTo>
                <a:lnTo>
                  <a:pt x="29101" y="212466"/>
                </a:lnTo>
                <a:cubicBezTo>
                  <a:pt x="29101" y="213163"/>
                  <a:pt x="29101" y="214470"/>
                  <a:pt x="28403" y="215864"/>
                </a:cubicBezTo>
                <a:cubicBezTo>
                  <a:pt x="27707" y="217868"/>
                  <a:pt x="24918" y="219261"/>
                  <a:pt x="24308" y="219261"/>
                </a:cubicBezTo>
                <a:cubicBezTo>
                  <a:pt x="23612" y="219959"/>
                  <a:pt x="22217" y="219959"/>
                  <a:pt x="21521" y="219959"/>
                </a:cubicBezTo>
                <a:lnTo>
                  <a:pt x="20823" y="219959"/>
                </a:lnTo>
                <a:cubicBezTo>
                  <a:pt x="20126" y="220656"/>
                  <a:pt x="18732" y="221353"/>
                  <a:pt x="17426" y="221353"/>
                </a:cubicBezTo>
                <a:lnTo>
                  <a:pt x="16728" y="221353"/>
                </a:lnTo>
                <a:cubicBezTo>
                  <a:pt x="16031" y="221353"/>
                  <a:pt x="15334" y="220656"/>
                  <a:pt x="14637" y="219959"/>
                </a:cubicBezTo>
                <a:cubicBezTo>
                  <a:pt x="13940" y="220656"/>
                  <a:pt x="13243" y="221353"/>
                  <a:pt x="13243" y="221353"/>
                </a:cubicBezTo>
                <a:lnTo>
                  <a:pt x="13243" y="223356"/>
                </a:lnTo>
                <a:cubicBezTo>
                  <a:pt x="13243" y="223356"/>
                  <a:pt x="13940" y="224054"/>
                  <a:pt x="14637" y="224663"/>
                </a:cubicBezTo>
                <a:cubicBezTo>
                  <a:pt x="14637" y="225361"/>
                  <a:pt x="15334" y="225361"/>
                  <a:pt x="15334" y="225361"/>
                </a:cubicBezTo>
                <a:cubicBezTo>
                  <a:pt x="15334" y="225361"/>
                  <a:pt x="16031" y="225361"/>
                  <a:pt x="16031" y="224663"/>
                </a:cubicBezTo>
                <a:cubicBezTo>
                  <a:pt x="16728" y="223966"/>
                  <a:pt x="17426" y="222660"/>
                  <a:pt x="19429" y="222660"/>
                </a:cubicBezTo>
                <a:lnTo>
                  <a:pt x="20126" y="222660"/>
                </a:lnTo>
                <a:cubicBezTo>
                  <a:pt x="22915" y="223356"/>
                  <a:pt x="24221" y="226754"/>
                  <a:pt x="24221" y="226754"/>
                </a:cubicBezTo>
                <a:cubicBezTo>
                  <a:pt x="24918" y="228061"/>
                  <a:pt x="24918" y="230849"/>
                  <a:pt x="24221" y="232156"/>
                </a:cubicBezTo>
                <a:cubicBezTo>
                  <a:pt x="22827" y="234160"/>
                  <a:pt x="21433" y="234857"/>
                  <a:pt x="20126" y="235554"/>
                </a:cubicBezTo>
                <a:lnTo>
                  <a:pt x="19429" y="235554"/>
                </a:lnTo>
                <a:cubicBezTo>
                  <a:pt x="19429" y="236251"/>
                  <a:pt x="18732" y="236251"/>
                  <a:pt x="18035" y="236251"/>
                </a:cubicBezTo>
                <a:lnTo>
                  <a:pt x="17338" y="236251"/>
                </a:lnTo>
                <a:cubicBezTo>
                  <a:pt x="18732" y="236949"/>
                  <a:pt x="20126" y="237558"/>
                  <a:pt x="20736" y="238952"/>
                </a:cubicBezTo>
                <a:cubicBezTo>
                  <a:pt x="22827" y="240956"/>
                  <a:pt x="21433" y="245051"/>
                  <a:pt x="21433" y="245051"/>
                </a:cubicBezTo>
                <a:cubicBezTo>
                  <a:pt x="21433" y="245748"/>
                  <a:pt x="20039" y="247752"/>
                  <a:pt x="18645" y="249146"/>
                </a:cubicBezTo>
                <a:cubicBezTo>
                  <a:pt x="17948" y="249146"/>
                  <a:pt x="16554" y="249843"/>
                  <a:pt x="15247" y="249843"/>
                </a:cubicBezTo>
                <a:lnTo>
                  <a:pt x="13853" y="249843"/>
                </a:lnTo>
                <a:cubicBezTo>
                  <a:pt x="13156" y="249146"/>
                  <a:pt x="10455" y="248536"/>
                  <a:pt x="9061" y="246445"/>
                </a:cubicBezTo>
                <a:cubicBezTo>
                  <a:pt x="8364" y="245748"/>
                  <a:pt x="8364" y="245051"/>
                  <a:pt x="8364" y="244442"/>
                </a:cubicBezTo>
                <a:lnTo>
                  <a:pt x="7667" y="244442"/>
                </a:lnTo>
                <a:lnTo>
                  <a:pt x="7667" y="247142"/>
                </a:lnTo>
                <a:cubicBezTo>
                  <a:pt x="8364" y="247142"/>
                  <a:pt x="9758" y="247839"/>
                  <a:pt x="10455" y="248449"/>
                </a:cubicBezTo>
                <a:cubicBezTo>
                  <a:pt x="11849" y="249756"/>
                  <a:pt x="12546" y="252544"/>
                  <a:pt x="12546" y="253851"/>
                </a:cubicBezTo>
                <a:cubicBezTo>
                  <a:pt x="12546" y="255855"/>
                  <a:pt x="10455" y="258556"/>
                  <a:pt x="10455" y="259253"/>
                </a:cubicBezTo>
                <a:cubicBezTo>
                  <a:pt x="9061" y="260647"/>
                  <a:pt x="7667" y="261954"/>
                  <a:pt x="6360" y="261954"/>
                </a:cubicBezTo>
                <a:lnTo>
                  <a:pt x="5663" y="261954"/>
                </a:lnTo>
                <a:cubicBezTo>
                  <a:pt x="6360" y="263958"/>
                  <a:pt x="6360" y="265962"/>
                  <a:pt x="5663" y="266659"/>
                </a:cubicBezTo>
                <a:cubicBezTo>
                  <a:pt x="5663" y="267356"/>
                  <a:pt x="4966" y="267966"/>
                  <a:pt x="4966" y="268663"/>
                </a:cubicBezTo>
                <a:lnTo>
                  <a:pt x="4966" y="271364"/>
                </a:lnTo>
                <a:cubicBezTo>
                  <a:pt x="4269" y="272061"/>
                  <a:pt x="3572" y="273368"/>
                  <a:pt x="2875" y="274762"/>
                </a:cubicBezTo>
                <a:cubicBezTo>
                  <a:pt x="4269" y="274762"/>
                  <a:pt x="6273" y="276156"/>
                  <a:pt x="6273" y="276766"/>
                </a:cubicBezTo>
                <a:cubicBezTo>
                  <a:pt x="7667" y="278073"/>
                  <a:pt x="8364" y="280861"/>
                  <a:pt x="8364" y="282865"/>
                </a:cubicBezTo>
                <a:cubicBezTo>
                  <a:pt x="8364" y="284172"/>
                  <a:pt x="7667" y="284869"/>
                  <a:pt x="6970" y="285566"/>
                </a:cubicBezTo>
                <a:cubicBezTo>
                  <a:pt x="9061" y="286263"/>
                  <a:pt x="10368" y="287570"/>
                  <a:pt x="11065" y="288964"/>
                </a:cubicBezTo>
                <a:cubicBezTo>
                  <a:pt x="11762" y="290968"/>
                  <a:pt x="10368" y="293669"/>
                  <a:pt x="9671" y="295063"/>
                </a:cubicBezTo>
                <a:cubicBezTo>
                  <a:pt x="8277" y="296457"/>
                  <a:pt x="5576" y="297067"/>
                  <a:pt x="4182" y="297067"/>
                </a:cubicBezTo>
                <a:lnTo>
                  <a:pt x="3485" y="297067"/>
                </a:lnTo>
                <a:cubicBezTo>
                  <a:pt x="2091" y="297067"/>
                  <a:pt x="697" y="296370"/>
                  <a:pt x="697" y="295760"/>
                </a:cubicBezTo>
                <a:cubicBezTo>
                  <a:pt x="235" y="295760"/>
                  <a:pt x="0" y="295995"/>
                  <a:pt x="0" y="296457"/>
                </a:cubicBezTo>
                <a:cubicBezTo>
                  <a:pt x="0" y="296457"/>
                  <a:pt x="0" y="297154"/>
                  <a:pt x="697" y="297764"/>
                </a:cubicBezTo>
                <a:lnTo>
                  <a:pt x="5489" y="297764"/>
                </a:lnTo>
                <a:cubicBezTo>
                  <a:pt x="13069" y="297764"/>
                  <a:pt x="20649" y="298461"/>
                  <a:pt x="28229" y="299070"/>
                </a:cubicBezTo>
                <a:cubicBezTo>
                  <a:pt x="35112" y="299070"/>
                  <a:pt x="40602" y="299767"/>
                  <a:pt x="45393" y="299767"/>
                </a:cubicBezTo>
                <a:lnTo>
                  <a:pt x="49488" y="299767"/>
                </a:lnTo>
                <a:cubicBezTo>
                  <a:pt x="60467" y="298461"/>
                  <a:pt x="81813" y="296370"/>
                  <a:pt x="92791" y="295063"/>
                </a:cubicBezTo>
                <a:cubicBezTo>
                  <a:pt x="98977" y="294366"/>
                  <a:pt x="108648" y="293059"/>
                  <a:pt x="116838" y="292362"/>
                </a:cubicBezTo>
                <a:cubicBezTo>
                  <a:pt x="123024" y="291665"/>
                  <a:pt x="128513" y="291055"/>
                  <a:pt x="132695" y="290358"/>
                </a:cubicBezTo>
                <a:cubicBezTo>
                  <a:pt x="136093" y="290358"/>
                  <a:pt x="140276" y="289661"/>
                  <a:pt x="144371" y="289051"/>
                </a:cubicBezTo>
                <a:cubicBezTo>
                  <a:pt x="154652" y="288354"/>
                  <a:pt x="165717" y="287047"/>
                  <a:pt x="172600" y="286350"/>
                </a:cubicBezTo>
                <a:cubicBezTo>
                  <a:pt x="175388" y="285653"/>
                  <a:pt x="178786" y="285043"/>
                  <a:pt x="182271" y="284346"/>
                </a:cubicBezTo>
                <a:cubicBezTo>
                  <a:pt x="184362" y="283649"/>
                  <a:pt x="186366" y="283649"/>
                  <a:pt x="188457" y="283649"/>
                </a:cubicBezTo>
                <a:lnTo>
                  <a:pt x="188457" y="282952"/>
                </a:lnTo>
                <a:lnTo>
                  <a:pt x="191942" y="282952"/>
                </a:lnTo>
                <a:lnTo>
                  <a:pt x="193336" y="282255"/>
                </a:lnTo>
                <a:cubicBezTo>
                  <a:pt x="201613" y="280948"/>
                  <a:pt x="207102" y="280251"/>
                  <a:pt x="210500" y="280251"/>
                </a:cubicBezTo>
                <a:cubicBezTo>
                  <a:pt x="215292" y="279554"/>
                  <a:pt x="223570" y="278944"/>
                  <a:pt x="231150" y="278247"/>
                </a:cubicBezTo>
                <a:cubicBezTo>
                  <a:pt x="236639" y="277550"/>
                  <a:pt x="242825" y="276940"/>
                  <a:pt x="246310" y="276243"/>
                </a:cubicBezTo>
                <a:cubicBezTo>
                  <a:pt x="253193" y="275546"/>
                  <a:pt x="264171" y="274239"/>
                  <a:pt x="274539" y="272845"/>
                </a:cubicBezTo>
                <a:cubicBezTo>
                  <a:pt x="280028" y="272148"/>
                  <a:pt x="284820" y="271538"/>
                  <a:pt x="288305" y="271538"/>
                </a:cubicBezTo>
                <a:cubicBezTo>
                  <a:pt x="291703" y="270841"/>
                  <a:pt x="296582" y="270144"/>
                  <a:pt x="301375" y="270144"/>
                </a:cubicBezTo>
                <a:cubicBezTo>
                  <a:pt x="311046" y="268837"/>
                  <a:pt x="321327" y="267443"/>
                  <a:pt x="327513" y="266746"/>
                </a:cubicBezTo>
                <a:cubicBezTo>
                  <a:pt x="334396" y="266049"/>
                  <a:pt x="344677" y="264045"/>
                  <a:pt x="355045" y="262651"/>
                </a:cubicBezTo>
                <a:cubicBezTo>
                  <a:pt x="361928" y="261344"/>
                  <a:pt x="368811" y="260647"/>
                  <a:pt x="372906" y="259950"/>
                </a:cubicBezTo>
                <a:cubicBezTo>
                  <a:pt x="388764" y="257946"/>
                  <a:pt x="421088" y="253154"/>
                  <a:pt x="434157" y="251847"/>
                </a:cubicBezTo>
                <a:cubicBezTo>
                  <a:pt x="436248" y="251150"/>
                  <a:pt x="438252" y="251150"/>
                  <a:pt x="440343" y="250453"/>
                </a:cubicBezTo>
              </a:path>
            </a:pathLst>
          </a:custGeom>
          <a:solidFill>
            <a:srgbClr val="90B9FF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77" name="Freeform: Shape 53">
            <a:extLst>
              <a:ext uri="{FF2B5EF4-FFF2-40B4-BE49-F238E27FC236}">
                <a16:creationId xmlns:a16="http://schemas.microsoft.com/office/drawing/2014/main" id="{C5283BCB-3CD4-80B8-7ADC-9DC18BE7C381}"/>
              </a:ext>
            </a:extLst>
          </p:cNvPr>
          <p:cNvSpPr/>
          <p:nvPr/>
        </p:nvSpPr>
        <p:spPr>
          <a:xfrm>
            <a:off x="3080399" y="2261503"/>
            <a:ext cx="1186490" cy="513073"/>
          </a:xfrm>
          <a:custGeom>
            <a:avLst/>
            <a:gdLst>
              <a:gd name="connsiteX0" fmla="*/ 791206 w 791206"/>
              <a:gd name="connsiteY0" fmla="*/ 346071 h 359662"/>
              <a:gd name="connsiteX1" fmla="*/ 789812 w 791206"/>
              <a:gd name="connsiteY1" fmla="*/ 344677 h 359662"/>
              <a:gd name="connsiteX2" fmla="*/ 787721 w 791206"/>
              <a:gd name="connsiteY2" fmla="*/ 345374 h 359662"/>
              <a:gd name="connsiteX3" fmla="*/ 785630 w 791206"/>
              <a:gd name="connsiteY3" fmla="*/ 345374 h 359662"/>
              <a:gd name="connsiteX4" fmla="*/ 784236 w 791206"/>
              <a:gd name="connsiteY4" fmla="*/ 344067 h 359662"/>
              <a:gd name="connsiteX5" fmla="*/ 782842 w 791206"/>
              <a:gd name="connsiteY5" fmla="*/ 341366 h 359662"/>
              <a:gd name="connsiteX6" fmla="*/ 784933 w 791206"/>
              <a:gd name="connsiteY6" fmla="*/ 340059 h 359662"/>
              <a:gd name="connsiteX7" fmla="*/ 785630 w 791206"/>
              <a:gd name="connsiteY7" fmla="*/ 337358 h 359662"/>
              <a:gd name="connsiteX8" fmla="*/ 784236 w 791206"/>
              <a:gd name="connsiteY8" fmla="*/ 333960 h 359662"/>
              <a:gd name="connsiteX9" fmla="*/ 781448 w 791206"/>
              <a:gd name="connsiteY9" fmla="*/ 332653 h 359662"/>
              <a:gd name="connsiteX10" fmla="*/ 780751 w 791206"/>
              <a:gd name="connsiteY10" fmla="*/ 330649 h 359662"/>
              <a:gd name="connsiteX11" fmla="*/ 778660 w 791206"/>
              <a:gd name="connsiteY11" fmla="*/ 328645 h 359662"/>
              <a:gd name="connsiteX12" fmla="*/ 776569 w 791206"/>
              <a:gd name="connsiteY12" fmla="*/ 327949 h 359662"/>
              <a:gd name="connsiteX13" fmla="*/ 775872 w 791206"/>
              <a:gd name="connsiteY13" fmla="*/ 325945 h 359662"/>
              <a:gd name="connsiteX14" fmla="*/ 777266 w 791206"/>
              <a:gd name="connsiteY14" fmla="*/ 323244 h 359662"/>
              <a:gd name="connsiteX15" fmla="*/ 776569 w 791206"/>
              <a:gd name="connsiteY15" fmla="*/ 321240 h 359662"/>
              <a:gd name="connsiteX16" fmla="*/ 774478 w 791206"/>
              <a:gd name="connsiteY16" fmla="*/ 319236 h 359662"/>
              <a:gd name="connsiteX17" fmla="*/ 772387 w 791206"/>
              <a:gd name="connsiteY17" fmla="*/ 319933 h 359662"/>
              <a:gd name="connsiteX18" fmla="*/ 769599 w 791206"/>
              <a:gd name="connsiteY18" fmla="*/ 318626 h 359662"/>
              <a:gd name="connsiteX19" fmla="*/ 768902 w 791206"/>
              <a:gd name="connsiteY19" fmla="*/ 316622 h 359662"/>
              <a:gd name="connsiteX20" fmla="*/ 768902 w 791206"/>
              <a:gd name="connsiteY20" fmla="*/ 314618 h 359662"/>
              <a:gd name="connsiteX21" fmla="*/ 766811 w 791206"/>
              <a:gd name="connsiteY21" fmla="*/ 313921 h 359662"/>
              <a:gd name="connsiteX22" fmla="*/ 765417 w 791206"/>
              <a:gd name="connsiteY22" fmla="*/ 312614 h 359662"/>
              <a:gd name="connsiteX23" fmla="*/ 762628 w 791206"/>
              <a:gd name="connsiteY23" fmla="*/ 313311 h 359662"/>
              <a:gd name="connsiteX24" fmla="*/ 760537 w 791206"/>
              <a:gd name="connsiteY24" fmla="*/ 313311 h 359662"/>
              <a:gd name="connsiteX25" fmla="*/ 759840 w 791206"/>
              <a:gd name="connsiteY25" fmla="*/ 312004 h 359662"/>
              <a:gd name="connsiteX26" fmla="*/ 761235 w 791206"/>
              <a:gd name="connsiteY26" fmla="*/ 310697 h 359662"/>
              <a:gd name="connsiteX27" fmla="*/ 762628 w 791206"/>
              <a:gd name="connsiteY27" fmla="*/ 307996 h 359662"/>
              <a:gd name="connsiteX28" fmla="*/ 760537 w 791206"/>
              <a:gd name="connsiteY28" fmla="*/ 305992 h 359662"/>
              <a:gd name="connsiteX29" fmla="*/ 759840 w 791206"/>
              <a:gd name="connsiteY29" fmla="*/ 303988 h 359662"/>
              <a:gd name="connsiteX30" fmla="*/ 759143 w 791206"/>
              <a:gd name="connsiteY30" fmla="*/ 301984 h 359662"/>
              <a:gd name="connsiteX31" fmla="*/ 759840 w 791206"/>
              <a:gd name="connsiteY31" fmla="*/ 299283 h 359662"/>
              <a:gd name="connsiteX32" fmla="*/ 759143 w 791206"/>
              <a:gd name="connsiteY32" fmla="*/ 296583 h 359662"/>
              <a:gd name="connsiteX33" fmla="*/ 756355 w 791206"/>
              <a:gd name="connsiteY33" fmla="*/ 295885 h 359662"/>
              <a:gd name="connsiteX34" fmla="*/ 754961 w 791206"/>
              <a:gd name="connsiteY34" fmla="*/ 294579 h 359662"/>
              <a:gd name="connsiteX35" fmla="*/ 755658 w 791206"/>
              <a:gd name="connsiteY35" fmla="*/ 292575 h 359662"/>
              <a:gd name="connsiteX36" fmla="*/ 757052 w 791206"/>
              <a:gd name="connsiteY36" fmla="*/ 290571 h 359662"/>
              <a:gd name="connsiteX37" fmla="*/ 759143 w 791206"/>
              <a:gd name="connsiteY37" fmla="*/ 289264 h 359662"/>
              <a:gd name="connsiteX38" fmla="*/ 759840 w 791206"/>
              <a:gd name="connsiteY38" fmla="*/ 286563 h 359662"/>
              <a:gd name="connsiteX39" fmla="*/ 758446 w 791206"/>
              <a:gd name="connsiteY39" fmla="*/ 285256 h 359662"/>
              <a:gd name="connsiteX40" fmla="*/ 756355 w 791206"/>
              <a:gd name="connsiteY40" fmla="*/ 283949 h 359662"/>
              <a:gd name="connsiteX41" fmla="*/ 754961 w 791206"/>
              <a:gd name="connsiteY41" fmla="*/ 284646 h 359662"/>
              <a:gd name="connsiteX42" fmla="*/ 754961 w 791206"/>
              <a:gd name="connsiteY42" fmla="*/ 287347 h 359662"/>
              <a:gd name="connsiteX43" fmla="*/ 753567 w 791206"/>
              <a:gd name="connsiteY43" fmla="*/ 288044 h 359662"/>
              <a:gd name="connsiteX44" fmla="*/ 751476 w 791206"/>
              <a:gd name="connsiteY44" fmla="*/ 288741 h 359662"/>
              <a:gd name="connsiteX45" fmla="*/ 748688 w 791206"/>
              <a:gd name="connsiteY45" fmla="*/ 288044 h 359662"/>
              <a:gd name="connsiteX46" fmla="*/ 748688 w 791206"/>
              <a:gd name="connsiteY46" fmla="*/ 286040 h 359662"/>
              <a:gd name="connsiteX47" fmla="*/ 747294 w 791206"/>
              <a:gd name="connsiteY47" fmla="*/ 283339 h 359662"/>
              <a:gd name="connsiteX48" fmla="*/ 747991 w 791206"/>
              <a:gd name="connsiteY48" fmla="*/ 281335 h 359662"/>
              <a:gd name="connsiteX49" fmla="*/ 749385 w 791206"/>
              <a:gd name="connsiteY49" fmla="*/ 279331 h 359662"/>
              <a:gd name="connsiteX50" fmla="*/ 747991 w 791206"/>
              <a:gd name="connsiteY50" fmla="*/ 276630 h 359662"/>
              <a:gd name="connsiteX51" fmla="*/ 745900 w 791206"/>
              <a:gd name="connsiteY51" fmla="*/ 271925 h 359662"/>
              <a:gd name="connsiteX52" fmla="*/ 742415 w 791206"/>
              <a:gd name="connsiteY52" fmla="*/ 272622 h 359662"/>
              <a:gd name="connsiteX53" fmla="*/ 740324 w 791206"/>
              <a:gd name="connsiteY53" fmla="*/ 271228 h 359662"/>
              <a:gd name="connsiteX54" fmla="*/ 739627 w 791206"/>
              <a:gd name="connsiteY54" fmla="*/ 267221 h 359662"/>
              <a:gd name="connsiteX55" fmla="*/ 736839 w 791206"/>
              <a:gd name="connsiteY55" fmla="*/ 266524 h 359662"/>
              <a:gd name="connsiteX56" fmla="*/ 736142 w 791206"/>
              <a:gd name="connsiteY56" fmla="*/ 264519 h 359662"/>
              <a:gd name="connsiteX57" fmla="*/ 738233 w 791206"/>
              <a:gd name="connsiteY57" fmla="*/ 261819 h 359662"/>
              <a:gd name="connsiteX58" fmla="*/ 739627 w 791206"/>
              <a:gd name="connsiteY58" fmla="*/ 260512 h 359662"/>
              <a:gd name="connsiteX59" fmla="*/ 740324 w 791206"/>
              <a:gd name="connsiteY59" fmla="*/ 257811 h 359662"/>
              <a:gd name="connsiteX60" fmla="*/ 739627 w 791206"/>
              <a:gd name="connsiteY60" fmla="*/ 255110 h 359662"/>
              <a:gd name="connsiteX61" fmla="*/ 739627 w 791206"/>
              <a:gd name="connsiteY61" fmla="*/ 252409 h 359662"/>
              <a:gd name="connsiteX62" fmla="*/ 738930 w 791206"/>
              <a:gd name="connsiteY62" fmla="*/ 249708 h 359662"/>
              <a:gd name="connsiteX63" fmla="*/ 740324 w 791206"/>
              <a:gd name="connsiteY63" fmla="*/ 247704 h 359662"/>
              <a:gd name="connsiteX64" fmla="*/ 741718 w 791206"/>
              <a:gd name="connsiteY64" fmla="*/ 247007 h 359662"/>
              <a:gd name="connsiteX65" fmla="*/ 742415 w 791206"/>
              <a:gd name="connsiteY65" fmla="*/ 245003 h 359662"/>
              <a:gd name="connsiteX66" fmla="*/ 741718 w 791206"/>
              <a:gd name="connsiteY66" fmla="*/ 242302 h 359662"/>
              <a:gd name="connsiteX67" fmla="*/ 739627 w 791206"/>
              <a:gd name="connsiteY67" fmla="*/ 241605 h 359662"/>
              <a:gd name="connsiteX68" fmla="*/ 738930 w 791206"/>
              <a:gd name="connsiteY68" fmla="*/ 238904 h 359662"/>
              <a:gd name="connsiteX69" fmla="*/ 738930 w 791206"/>
              <a:gd name="connsiteY69" fmla="*/ 234809 h 359662"/>
              <a:gd name="connsiteX70" fmla="*/ 737536 w 791206"/>
              <a:gd name="connsiteY70" fmla="*/ 233502 h 359662"/>
              <a:gd name="connsiteX71" fmla="*/ 735445 w 791206"/>
              <a:gd name="connsiteY71" fmla="*/ 232195 h 359662"/>
              <a:gd name="connsiteX72" fmla="*/ 736839 w 791206"/>
              <a:gd name="connsiteY72" fmla="*/ 229494 h 359662"/>
              <a:gd name="connsiteX73" fmla="*/ 736142 w 791206"/>
              <a:gd name="connsiteY73" fmla="*/ 227490 h 359662"/>
              <a:gd name="connsiteX74" fmla="*/ 734748 w 791206"/>
              <a:gd name="connsiteY74" fmla="*/ 226183 h 359662"/>
              <a:gd name="connsiteX75" fmla="*/ 736142 w 791206"/>
              <a:gd name="connsiteY75" fmla="*/ 223482 h 359662"/>
              <a:gd name="connsiteX76" fmla="*/ 736142 w 791206"/>
              <a:gd name="connsiteY76" fmla="*/ 219475 h 359662"/>
              <a:gd name="connsiteX77" fmla="*/ 734051 w 791206"/>
              <a:gd name="connsiteY77" fmla="*/ 216774 h 359662"/>
              <a:gd name="connsiteX78" fmla="*/ 735445 w 791206"/>
              <a:gd name="connsiteY78" fmla="*/ 214770 h 359662"/>
              <a:gd name="connsiteX79" fmla="*/ 738930 w 791206"/>
              <a:gd name="connsiteY79" fmla="*/ 214073 h 359662"/>
              <a:gd name="connsiteX80" fmla="*/ 737536 w 791206"/>
              <a:gd name="connsiteY80" fmla="*/ 210675 h 359662"/>
              <a:gd name="connsiteX81" fmla="*/ 734748 w 791206"/>
              <a:gd name="connsiteY81" fmla="*/ 209978 h 359662"/>
              <a:gd name="connsiteX82" fmla="*/ 733354 w 791206"/>
              <a:gd name="connsiteY82" fmla="*/ 211372 h 359662"/>
              <a:gd name="connsiteX83" fmla="*/ 730565 w 791206"/>
              <a:gd name="connsiteY83" fmla="*/ 211372 h 359662"/>
              <a:gd name="connsiteX84" fmla="*/ 729869 w 791206"/>
              <a:gd name="connsiteY84" fmla="*/ 207974 h 359662"/>
              <a:gd name="connsiteX85" fmla="*/ 731263 w 791206"/>
              <a:gd name="connsiteY85" fmla="*/ 206580 h 359662"/>
              <a:gd name="connsiteX86" fmla="*/ 729869 w 791206"/>
              <a:gd name="connsiteY86" fmla="*/ 202572 h 359662"/>
              <a:gd name="connsiteX87" fmla="*/ 731960 w 791206"/>
              <a:gd name="connsiteY87" fmla="*/ 201265 h 359662"/>
              <a:gd name="connsiteX88" fmla="*/ 734051 w 791206"/>
              <a:gd name="connsiteY88" fmla="*/ 200568 h 359662"/>
              <a:gd name="connsiteX89" fmla="*/ 734748 w 791206"/>
              <a:gd name="connsiteY89" fmla="*/ 197170 h 359662"/>
              <a:gd name="connsiteX90" fmla="*/ 732657 w 791206"/>
              <a:gd name="connsiteY90" fmla="*/ 195863 h 359662"/>
              <a:gd name="connsiteX91" fmla="*/ 729869 w 791206"/>
              <a:gd name="connsiteY91" fmla="*/ 195863 h 359662"/>
              <a:gd name="connsiteX92" fmla="*/ 727777 w 791206"/>
              <a:gd name="connsiteY92" fmla="*/ 194556 h 359662"/>
              <a:gd name="connsiteX93" fmla="*/ 726383 w 791206"/>
              <a:gd name="connsiteY93" fmla="*/ 192552 h 359662"/>
              <a:gd name="connsiteX94" fmla="*/ 728474 w 791206"/>
              <a:gd name="connsiteY94" fmla="*/ 190548 h 359662"/>
              <a:gd name="connsiteX95" fmla="*/ 728474 w 791206"/>
              <a:gd name="connsiteY95" fmla="*/ 187150 h 359662"/>
              <a:gd name="connsiteX96" fmla="*/ 727777 w 791206"/>
              <a:gd name="connsiteY96" fmla="*/ 183142 h 359662"/>
              <a:gd name="connsiteX97" fmla="*/ 729171 w 791206"/>
              <a:gd name="connsiteY97" fmla="*/ 180441 h 359662"/>
              <a:gd name="connsiteX98" fmla="*/ 727080 w 791206"/>
              <a:gd name="connsiteY98" fmla="*/ 177740 h 359662"/>
              <a:gd name="connsiteX99" fmla="*/ 724292 w 791206"/>
              <a:gd name="connsiteY99" fmla="*/ 178437 h 359662"/>
              <a:gd name="connsiteX100" fmla="*/ 721504 w 791206"/>
              <a:gd name="connsiteY100" fmla="*/ 178437 h 359662"/>
              <a:gd name="connsiteX101" fmla="*/ 720807 w 791206"/>
              <a:gd name="connsiteY101" fmla="*/ 177043 h 359662"/>
              <a:gd name="connsiteX102" fmla="*/ 721504 w 791206"/>
              <a:gd name="connsiteY102" fmla="*/ 175039 h 359662"/>
              <a:gd name="connsiteX103" fmla="*/ 722898 w 791206"/>
              <a:gd name="connsiteY103" fmla="*/ 173036 h 359662"/>
              <a:gd name="connsiteX104" fmla="*/ 722898 w 791206"/>
              <a:gd name="connsiteY104" fmla="*/ 170335 h 359662"/>
              <a:gd name="connsiteX105" fmla="*/ 720110 w 791206"/>
              <a:gd name="connsiteY105" fmla="*/ 168941 h 359662"/>
              <a:gd name="connsiteX106" fmla="*/ 718716 w 791206"/>
              <a:gd name="connsiteY106" fmla="*/ 169638 h 359662"/>
              <a:gd name="connsiteX107" fmla="*/ 718716 w 791206"/>
              <a:gd name="connsiteY107" fmla="*/ 171641 h 359662"/>
              <a:gd name="connsiteX108" fmla="*/ 717322 w 791206"/>
              <a:gd name="connsiteY108" fmla="*/ 173645 h 359662"/>
              <a:gd name="connsiteX109" fmla="*/ 715231 w 791206"/>
              <a:gd name="connsiteY109" fmla="*/ 172251 h 359662"/>
              <a:gd name="connsiteX110" fmla="*/ 713837 w 791206"/>
              <a:gd name="connsiteY110" fmla="*/ 170247 h 359662"/>
              <a:gd name="connsiteX111" fmla="*/ 712443 w 791206"/>
              <a:gd name="connsiteY111" fmla="*/ 168853 h 359662"/>
              <a:gd name="connsiteX112" fmla="*/ 714534 w 791206"/>
              <a:gd name="connsiteY112" fmla="*/ 165455 h 359662"/>
              <a:gd name="connsiteX113" fmla="*/ 713140 w 791206"/>
              <a:gd name="connsiteY113" fmla="*/ 164061 h 359662"/>
              <a:gd name="connsiteX114" fmla="*/ 711049 w 791206"/>
              <a:gd name="connsiteY114" fmla="*/ 163364 h 359662"/>
              <a:gd name="connsiteX115" fmla="*/ 710352 w 791206"/>
              <a:gd name="connsiteY115" fmla="*/ 161360 h 359662"/>
              <a:gd name="connsiteX116" fmla="*/ 711746 w 791206"/>
              <a:gd name="connsiteY116" fmla="*/ 159966 h 359662"/>
              <a:gd name="connsiteX117" fmla="*/ 712443 w 791206"/>
              <a:gd name="connsiteY117" fmla="*/ 157962 h 359662"/>
              <a:gd name="connsiteX118" fmla="*/ 712443 w 791206"/>
              <a:gd name="connsiteY118" fmla="*/ 155959 h 359662"/>
              <a:gd name="connsiteX119" fmla="*/ 709655 w 791206"/>
              <a:gd name="connsiteY119" fmla="*/ 154652 h 359662"/>
              <a:gd name="connsiteX120" fmla="*/ 708958 w 791206"/>
              <a:gd name="connsiteY120" fmla="*/ 153345 h 359662"/>
              <a:gd name="connsiteX121" fmla="*/ 709655 w 791206"/>
              <a:gd name="connsiteY121" fmla="*/ 151951 h 359662"/>
              <a:gd name="connsiteX122" fmla="*/ 712443 w 791206"/>
              <a:gd name="connsiteY122" fmla="*/ 151254 h 359662"/>
              <a:gd name="connsiteX123" fmla="*/ 714534 w 791206"/>
              <a:gd name="connsiteY123" fmla="*/ 149947 h 359662"/>
              <a:gd name="connsiteX124" fmla="*/ 712443 w 791206"/>
              <a:gd name="connsiteY124" fmla="*/ 147246 h 359662"/>
              <a:gd name="connsiteX125" fmla="*/ 710352 w 791206"/>
              <a:gd name="connsiteY125" fmla="*/ 146549 h 359662"/>
              <a:gd name="connsiteX126" fmla="*/ 711746 w 791206"/>
              <a:gd name="connsiteY126" fmla="*/ 144545 h 359662"/>
              <a:gd name="connsiteX127" fmla="*/ 713837 w 791206"/>
              <a:gd name="connsiteY127" fmla="*/ 143848 h 359662"/>
              <a:gd name="connsiteX128" fmla="*/ 713837 w 791206"/>
              <a:gd name="connsiteY128" fmla="*/ 141844 h 359662"/>
              <a:gd name="connsiteX129" fmla="*/ 714534 w 791206"/>
              <a:gd name="connsiteY129" fmla="*/ 139840 h 359662"/>
              <a:gd name="connsiteX130" fmla="*/ 712443 w 791206"/>
              <a:gd name="connsiteY130" fmla="*/ 137836 h 359662"/>
              <a:gd name="connsiteX131" fmla="*/ 709655 w 791206"/>
              <a:gd name="connsiteY131" fmla="*/ 137139 h 359662"/>
              <a:gd name="connsiteX132" fmla="*/ 710352 w 791206"/>
              <a:gd name="connsiteY132" fmla="*/ 134438 h 359662"/>
              <a:gd name="connsiteX133" fmla="*/ 708261 w 791206"/>
              <a:gd name="connsiteY133" fmla="*/ 133044 h 359662"/>
              <a:gd name="connsiteX134" fmla="*/ 706170 w 791206"/>
              <a:gd name="connsiteY134" fmla="*/ 131040 h 359662"/>
              <a:gd name="connsiteX135" fmla="*/ 704776 w 791206"/>
              <a:gd name="connsiteY135" fmla="*/ 128339 h 359662"/>
              <a:gd name="connsiteX136" fmla="*/ 706170 w 791206"/>
              <a:gd name="connsiteY136" fmla="*/ 125638 h 359662"/>
              <a:gd name="connsiteX137" fmla="*/ 708261 w 791206"/>
              <a:gd name="connsiteY137" fmla="*/ 124331 h 359662"/>
              <a:gd name="connsiteX138" fmla="*/ 707564 w 791206"/>
              <a:gd name="connsiteY138" fmla="*/ 120933 h 359662"/>
              <a:gd name="connsiteX139" fmla="*/ 705473 w 791206"/>
              <a:gd name="connsiteY139" fmla="*/ 118232 h 359662"/>
              <a:gd name="connsiteX140" fmla="*/ 703382 w 791206"/>
              <a:gd name="connsiteY140" fmla="*/ 118232 h 359662"/>
              <a:gd name="connsiteX141" fmla="*/ 701988 w 791206"/>
              <a:gd name="connsiteY141" fmla="*/ 115531 h 359662"/>
              <a:gd name="connsiteX142" fmla="*/ 699199 w 791206"/>
              <a:gd name="connsiteY142" fmla="*/ 116838 h 359662"/>
              <a:gd name="connsiteX143" fmla="*/ 697806 w 791206"/>
              <a:gd name="connsiteY143" fmla="*/ 115531 h 359662"/>
              <a:gd name="connsiteX144" fmla="*/ 698503 w 791206"/>
              <a:gd name="connsiteY144" fmla="*/ 113527 h 359662"/>
              <a:gd name="connsiteX145" fmla="*/ 697806 w 791206"/>
              <a:gd name="connsiteY145" fmla="*/ 111523 h 359662"/>
              <a:gd name="connsiteX146" fmla="*/ 695017 w 791206"/>
              <a:gd name="connsiteY146" fmla="*/ 111523 h 359662"/>
              <a:gd name="connsiteX147" fmla="*/ 693623 w 791206"/>
              <a:gd name="connsiteY147" fmla="*/ 107428 h 359662"/>
              <a:gd name="connsiteX148" fmla="*/ 695017 w 791206"/>
              <a:gd name="connsiteY148" fmla="*/ 104727 h 359662"/>
              <a:gd name="connsiteX149" fmla="*/ 694320 w 791206"/>
              <a:gd name="connsiteY149" fmla="*/ 102026 h 359662"/>
              <a:gd name="connsiteX150" fmla="*/ 690922 w 791206"/>
              <a:gd name="connsiteY150" fmla="*/ 101329 h 359662"/>
              <a:gd name="connsiteX151" fmla="*/ 689528 w 791206"/>
              <a:gd name="connsiteY151" fmla="*/ 98628 h 359662"/>
              <a:gd name="connsiteX152" fmla="*/ 687437 w 791206"/>
              <a:gd name="connsiteY152" fmla="*/ 97931 h 359662"/>
              <a:gd name="connsiteX153" fmla="*/ 686740 w 791206"/>
              <a:gd name="connsiteY153" fmla="*/ 94533 h 359662"/>
              <a:gd name="connsiteX154" fmla="*/ 686043 w 791206"/>
              <a:gd name="connsiteY154" fmla="*/ 91833 h 359662"/>
              <a:gd name="connsiteX155" fmla="*/ 688831 w 791206"/>
              <a:gd name="connsiteY155" fmla="*/ 90526 h 359662"/>
              <a:gd name="connsiteX156" fmla="*/ 689528 w 791206"/>
              <a:gd name="connsiteY156" fmla="*/ 87825 h 359662"/>
              <a:gd name="connsiteX157" fmla="*/ 688831 w 791206"/>
              <a:gd name="connsiteY157" fmla="*/ 85124 h 359662"/>
              <a:gd name="connsiteX158" fmla="*/ 684736 w 791206"/>
              <a:gd name="connsiteY158" fmla="*/ 83730 h 359662"/>
              <a:gd name="connsiteX159" fmla="*/ 684039 w 791206"/>
              <a:gd name="connsiteY159" fmla="*/ 79722 h 359662"/>
              <a:gd name="connsiteX160" fmla="*/ 682645 w 791206"/>
              <a:gd name="connsiteY160" fmla="*/ 77718 h 359662"/>
              <a:gd name="connsiteX161" fmla="*/ 680554 w 791206"/>
              <a:gd name="connsiteY161" fmla="*/ 76411 h 359662"/>
              <a:gd name="connsiteX162" fmla="*/ 680554 w 791206"/>
              <a:gd name="connsiteY162" fmla="*/ 73710 h 359662"/>
              <a:gd name="connsiteX163" fmla="*/ 681251 w 791206"/>
              <a:gd name="connsiteY163" fmla="*/ 71706 h 359662"/>
              <a:gd name="connsiteX164" fmla="*/ 680554 w 791206"/>
              <a:gd name="connsiteY164" fmla="*/ 69702 h 359662"/>
              <a:gd name="connsiteX165" fmla="*/ 681251 w 791206"/>
              <a:gd name="connsiteY165" fmla="*/ 67001 h 359662"/>
              <a:gd name="connsiteX166" fmla="*/ 684039 w 791206"/>
              <a:gd name="connsiteY166" fmla="*/ 63603 h 359662"/>
              <a:gd name="connsiteX167" fmla="*/ 683342 w 791206"/>
              <a:gd name="connsiteY167" fmla="*/ 59508 h 359662"/>
              <a:gd name="connsiteX168" fmla="*/ 679857 w 791206"/>
              <a:gd name="connsiteY168" fmla="*/ 57504 h 359662"/>
              <a:gd name="connsiteX169" fmla="*/ 678463 w 791206"/>
              <a:gd name="connsiteY169" fmla="*/ 57504 h 359662"/>
              <a:gd name="connsiteX170" fmla="*/ 680554 w 791206"/>
              <a:gd name="connsiteY170" fmla="*/ 60902 h 359662"/>
              <a:gd name="connsiteX171" fmla="*/ 677766 w 791206"/>
              <a:gd name="connsiteY171" fmla="*/ 62906 h 359662"/>
              <a:gd name="connsiteX172" fmla="*/ 673671 w 791206"/>
              <a:gd name="connsiteY172" fmla="*/ 64213 h 359662"/>
              <a:gd name="connsiteX173" fmla="*/ 668879 w 791206"/>
              <a:gd name="connsiteY173" fmla="*/ 62209 h 359662"/>
              <a:gd name="connsiteX174" fmla="*/ 667485 w 791206"/>
              <a:gd name="connsiteY174" fmla="*/ 59508 h 359662"/>
              <a:gd name="connsiteX175" fmla="*/ 666091 w 791206"/>
              <a:gd name="connsiteY175" fmla="*/ 60205 h 359662"/>
              <a:gd name="connsiteX176" fmla="*/ 662693 w 791206"/>
              <a:gd name="connsiteY176" fmla="*/ 61512 h 359662"/>
              <a:gd name="connsiteX177" fmla="*/ 661299 w 791206"/>
              <a:gd name="connsiteY177" fmla="*/ 61512 h 359662"/>
              <a:gd name="connsiteX178" fmla="*/ 657814 w 791206"/>
              <a:gd name="connsiteY178" fmla="*/ 58114 h 359662"/>
              <a:gd name="connsiteX179" fmla="*/ 656420 w 791206"/>
              <a:gd name="connsiteY179" fmla="*/ 54716 h 359662"/>
              <a:gd name="connsiteX180" fmla="*/ 656420 w 791206"/>
              <a:gd name="connsiteY180" fmla="*/ 53409 h 359662"/>
              <a:gd name="connsiteX181" fmla="*/ 655723 w 791206"/>
              <a:gd name="connsiteY181" fmla="*/ 53409 h 359662"/>
              <a:gd name="connsiteX182" fmla="*/ 655026 w 791206"/>
              <a:gd name="connsiteY182" fmla="*/ 52712 h 359662"/>
              <a:gd name="connsiteX183" fmla="*/ 652935 w 791206"/>
              <a:gd name="connsiteY183" fmla="*/ 52015 h 359662"/>
              <a:gd name="connsiteX184" fmla="*/ 649537 w 791206"/>
              <a:gd name="connsiteY184" fmla="*/ 47310 h 359662"/>
              <a:gd name="connsiteX185" fmla="*/ 650234 w 791206"/>
              <a:gd name="connsiteY185" fmla="*/ 42605 h 359662"/>
              <a:gd name="connsiteX186" fmla="*/ 645442 w 791206"/>
              <a:gd name="connsiteY186" fmla="*/ 42605 h 359662"/>
              <a:gd name="connsiteX187" fmla="*/ 642044 w 791206"/>
              <a:gd name="connsiteY187" fmla="*/ 39207 h 359662"/>
              <a:gd name="connsiteX188" fmla="*/ 642044 w 791206"/>
              <a:gd name="connsiteY188" fmla="*/ 37901 h 359662"/>
              <a:gd name="connsiteX189" fmla="*/ 639256 w 791206"/>
              <a:gd name="connsiteY189" fmla="*/ 37203 h 359662"/>
              <a:gd name="connsiteX190" fmla="*/ 637165 w 791206"/>
              <a:gd name="connsiteY190" fmla="*/ 35897 h 359662"/>
              <a:gd name="connsiteX191" fmla="*/ 637165 w 791206"/>
              <a:gd name="connsiteY191" fmla="*/ 35200 h 359662"/>
              <a:gd name="connsiteX192" fmla="*/ 635771 w 791206"/>
              <a:gd name="connsiteY192" fmla="*/ 34503 h 359662"/>
              <a:gd name="connsiteX193" fmla="*/ 631675 w 791206"/>
              <a:gd name="connsiteY193" fmla="*/ 37203 h 359662"/>
              <a:gd name="connsiteX194" fmla="*/ 626884 w 791206"/>
              <a:gd name="connsiteY194" fmla="*/ 33196 h 359662"/>
              <a:gd name="connsiteX195" fmla="*/ 626884 w 791206"/>
              <a:gd name="connsiteY195" fmla="*/ 31889 h 359662"/>
              <a:gd name="connsiteX196" fmla="*/ 626187 w 791206"/>
              <a:gd name="connsiteY196" fmla="*/ 31889 h 359662"/>
              <a:gd name="connsiteX197" fmla="*/ 623399 w 791206"/>
              <a:gd name="connsiteY197" fmla="*/ 31192 h 359662"/>
              <a:gd name="connsiteX198" fmla="*/ 622701 w 791206"/>
              <a:gd name="connsiteY198" fmla="*/ 30495 h 359662"/>
              <a:gd name="connsiteX199" fmla="*/ 620610 w 791206"/>
              <a:gd name="connsiteY199" fmla="*/ 30495 h 359662"/>
              <a:gd name="connsiteX200" fmla="*/ 617822 w 791206"/>
              <a:gd name="connsiteY200" fmla="*/ 31192 h 359662"/>
              <a:gd name="connsiteX201" fmla="*/ 613030 w 791206"/>
              <a:gd name="connsiteY201" fmla="*/ 29188 h 359662"/>
              <a:gd name="connsiteX202" fmla="*/ 610939 w 791206"/>
              <a:gd name="connsiteY202" fmla="*/ 27184 h 359662"/>
              <a:gd name="connsiteX203" fmla="*/ 607454 w 791206"/>
              <a:gd name="connsiteY203" fmla="*/ 27184 h 359662"/>
              <a:gd name="connsiteX204" fmla="*/ 604666 w 791206"/>
              <a:gd name="connsiteY204" fmla="*/ 23176 h 359662"/>
              <a:gd name="connsiteX205" fmla="*/ 603969 w 791206"/>
              <a:gd name="connsiteY205" fmla="*/ 22479 h 359662"/>
              <a:gd name="connsiteX206" fmla="*/ 602575 w 791206"/>
              <a:gd name="connsiteY206" fmla="*/ 22479 h 359662"/>
              <a:gd name="connsiteX207" fmla="*/ 599787 w 791206"/>
              <a:gd name="connsiteY207" fmla="*/ 21172 h 359662"/>
              <a:gd name="connsiteX208" fmla="*/ 596999 w 791206"/>
              <a:gd name="connsiteY208" fmla="*/ 22479 h 359662"/>
              <a:gd name="connsiteX209" fmla="*/ 596302 w 791206"/>
              <a:gd name="connsiteY209" fmla="*/ 23176 h 359662"/>
              <a:gd name="connsiteX210" fmla="*/ 592120 w 791206"/>
              <a:gd name="connsiteY210" fmla="*/ 20475 h 359662"/>
              <a:gd name="connsiteX211" fmla="*/ 589332 w 791206"/>
              <a:gd name="connsiteY211" fmla="*/ 22479 h 359662"/>
              <a:gd name="connsiteX212" fmla="*/ 587937 w 791206"/>
              <a:gd name="connsiteY212" fmla="*/ 22479 h 359662"/>
              <a:gd name="connsiteX213" fmla="*/ 584452 w 791206"/>
              <a:gd name="connsiteY213" fmla="*/ 21782 h 359662"/>
              <a:gd name="connsiteX214" fmla="*/ 583755 w 791206"/>
              <a:gd name="connsiteY214" fmla="*/ 21782 h 359662"/>
              <a:gd name="connsiteX215" fmla="*/ 583058 w 791206"/>
              <a:gd name="connsiteY215" fmla="*/ 21085 h 359662"/>
              <a:gd name="connsiteX216" fmla="*/ 580967 w 791206"/>
              <a:gd name="connsiteY216" fmla="*/ 23089 h 359662"/>
              <a:gd name="connsiteX217" fmla="*/ 578876 w 791206"/>
              <a:gd name="connsiteY217" fmla="*/ 23786 h 359662"/>
              <a:gd name="connsiteX218" fmla="*/ 575391 w 791206"/>
              <a:gd name="connsiteY218" fmla="*/ 22479 h 359662"/>
              <a:gd name="connsiteX219" fmla="*/ 573300 w 791206"/>
              <a:gd name="connsiteY219" fmla="*/ 21782 h 359662"/>
              <a:gd name="connsiteX220" fmla="*/ 571209 w 791206"/>
              <a:gd name="connsiteY220" fmla="*/ 21782 h 359662"/>
              <a:gd name="connsiteX221" fmla="*/ 568421 w 791206"/>
              <a:gd name="connsiteY221" fmla="*/ 23786 h 359662"/>
              <a:gd name="connsiteX222" fmla="*/ 567724 w 791206"/>
              <a:gd name="connsiteY222" fmla="*/ 23786 h 359662"/>
              <a:gd name="connsiteX223" fmla="*/ 563542 w 791206"/>
              <a:gd name="connsiteY223" fmla="*/ 23089 h 359662"/>
              <a:gd name="connsiteX224" fmla="*/ 562148 w 791206"/>
              <a:gd name="connsiteY224" fmla="*/ 22392 h 359662"/>
              <a:gd name="connsiteX225" fmla="*/ 559360 w 791206"/>
              <a:gd name="connsiteY225" fmla="*/ 22392 h 359662"/>
              <a:gd name="connsiteX226" fmla="*/ 557269 w 791206"/>
              <a:gd name="connsiteY226" fmla="*/ 23089 h 359662"/>
              <a:gd name="connsiteX227" fmla="*/ 555875 w 791206"/>
              <a:gd name="connsiteY227" fmla="*/ 23089 h 359662"/>
              <a:gd name="connsiteX228" fmla="*/ 553086 w 791206"/>
              <a:gd name="connsiteY228" fmla="*/ 21085 h 359662"/>
              <a:gd name="connsiteX229" fmla="*/ 552390 w 791206"/>
              <a:gd name="connsiteY229" fmla="*/ 21085 h 359662"/>
              <a:gd name="connsiteX230" fmla="*/ 551692 w 791206"/>
              <a:gd name="connsiteY230" fmla="*/ 22392 h 359662"/>
              <a:gd name="connsiteX231" fmla="*/ 551692 w 791206"/>
              <a:gd name="connsiteY231" fmla="*/ 23699 h 359662"/>
              <a:gd name="connsiteX232" fmla="*/ 550995 w 791206"/>
              <a:gd name="connsiteY232" fmla="*/ 24396 h 359662"/>
              <a:gd name="connsiteX233" fmla="*/ 549601 w 791206"/>
              <a:gd name="connsiteY233" fmla="*/ 27794 h 359662"/>
              <a:gd name="connsiteX234" fmla="*/ 545419 w 791206"/>
              <a:gd name="connsiteY234" fmla="*/ 32499 h 359662"/>
              <a:gd name="connsiteX235" fmla="*/ 541934 w 791206"/>
              <a:gd name="connsiteY235" fmla="*/ 33196 h 359662"/>
              <a:gd name="connsiteX236" fmla="*/ 541237 w 791206"/>
              <a:gd name="connsiteY236" fmla="*/ 33196 h 359662"/>
              <a:gd name="connsiteX237" fmla="*/ 540540 w 791206"/>
              <a:gd name="connsiteY237" fmla="*/ 33893 h 359662"/>
              <a:gd name="connsiteX238" fmla="*/ 537055 w 791206"/>
              <a:gd name="connsiteY238" fmla="*/ 34590 h 359662"/>
              <a:gd name="connsiteX239" fmla="*/ 536358 w 791206"/>
              <a:gd name="connsiteY239" fmla="*/ 34590 h 359662"/>
              <a:gd name="connsiteX240" fmla="*/ 530172 w 791206"/>
              <a:gd name="connsiteY240" fmla="*/ 31192 h 359662"/>
              <a:gd name="connsiteX241" fmla="*/ 527384 w 791206"/>
              <a:gd name="connsiteY241" fmla="*/ 28491 h 359662"/>
              <a:gd name="connsiteX242" fmla="*/ 526687 w 791206"/>
              <a:gd name="connsiteY242" fmla="*/ 27097 h 359662"/>
              <a:gd name="connsiteX243" fmla="*/ 526687 w 791206"/>
              <a:gd name="connsiteY243" fmla="*/ 26400 h 359662"/>
              <a:gd name="connsiteX244" fmla="*/ 525293 w 791206"/>
              <a:gd name="connsiteY244" fmla="*/ 25093 h 359662"/>
              <a:gd name="connsiteX245" fmla="*/ 521808 w 791206"/>
              <a:gd name="connsiteY245" fmla="*/ 25093 h 359662"/>
              <a:gd name="connsiteX246" fmla="*/ 517016 w 791206"/>
              <a:gd name="connsiteY246" fmla="*/ 23699 h 359662"/>
              <a:gd name="connsiteX247" fmla="*/ 514924 w 791206"/>
              <a:gd name="connsiteY247" fmla="*/ 21695 h 359662"/>
              <a:gd name="connsiteX248" fmla="*/ 514228 w 791206"/>
              <a:gd name="connsiteY248" fmla="*/ 20998 h 359662"/>
              <a:gd name="connsiteX249" fmla="*/ 511439 w 791206"/>
              <a:gd name="connsiteY249" fmla="*/ 20998 h 359662"/>
              <a:gd name="connsiteX250" fmla="*/ 510742 w 791206"/>
              <a:gd name="connsiteY250" fmla="*/ 20301 h 359662"/>
              <a:gd name="connsiteX251" fmla="*/ 507344 w 791206"/>
              <a:gd name="connsiteY251" fmla="*/ 19604 h 359662"/>
              <a:gd name="connsiteX252" fmla="*/ 505950 w 791206"/>
              <a:gd name="connsiteY252" fmla="*/ 17600 h 359662"/>
              <a:gd name="connsiteX253" fmla="*/ 505253 w 791206"/>
              <a:gd name="connsiteY253" fmla="*/ 16903 h 359662"/>
              <a:gd name="connsiteX254" fmla="*/ 503162 w 791206"/>
              <a:gd name="connsiteY254" fmla="*/ 15509 h 359662"/>
              <a:gd name="connsiteX255" fmla="*/ 500374 w 791206"/>
              <a:gd name="connsiteY255" fmla="*/ 14812 h 359662"/>
              <a:gd name="connsiteX256" fmla="*/ 498283 w 791206"/>
              <a:gd name="connsiteY256" fmla="*/ 13505 h 359662"/>
              <a:gd name="connsiteX257" fmla="*/ 497586 w 791206"/>
              <a:gd name="connsiteY257" fmla="*/ 13505 h 359662"/>
              <a:gd name="connsiteX258" fmla="*/ 493491 w 791206"/>
              <a:gd name="connsiteY258" fmla="*/ 11501 h 359662"/>
              <a:gd name="connsiteX259" fmla="*/ 490703 w 791206"/>
              <a:gd name="connsiteY259" fmla="*/ 6796 h 359662"/>
              <a:gd name="connsiteX260" fmla="*/ 344590 w 791206"/>
              <a:gd name="connsiteY260" fmla="*/ 8103 h 359662"/>
              <a:gd name="connsiteX261" fmla="*/ 117187 w 791206"/>
              <a:gd name="connsiteY261" fmla="*/ 4705 h 359662"/>
              <a:gd name="connsiteX262" fmla="*/ 10368 w 791206"/>
              <a:gd name="connsiteY262" fmla="*/ 0 h 359662"/>
              <a:gd name="connsiteX263" fmla="*/ 0 w 791206"/>
              <a:gd name="connsiteY263" fmla="*/ 229146 h 359662"/>
              <a:gd name="connsiteX264" fmla="*/ 180529 w 791206"/>
              <a:gd name="connsiteY264" fmla="*/ 235942 h 359662"/>
              <a:gd name="connsiteX265" fmla="*/ 177740 w 791206"/>
              <a:gd name="connsiteY265" fmla="*/ 356962 h 359662"/>
              <a:gd name="connsiteX266" fmla="*/ 293533 w 791206"/>
              <a:gd name="connsiteY266" fmla="*/ 359663 h 359662"/>
              <a:gd name="connsiteX267" fmla="*/ 396257 w 791206"/>
              <a:gd name="connsiteY267" fmla="*/ 359663 h 359662"/>
              <a:gd name="connsiteX268" fmla="*/ 560928 w 791206"/>
              <a:gd name="connsiteY268" fmla="*/ 357659 h 359662"/>
              <a:gd name="connsiteX269" fmla="*/ 685695 w 791206"/>
              <a:gd name="connsiteY269" fmla="*/ 354261 h 359662"/>
              <a:gd name="connsiteX270" fmla="*/ 790422 w 791206"/>
              <a:gd name="connsiteY270" fmla="*/ 349556 h 359662"/>
              <a:gd name="connsiteX271" fmla="*/ 789028 w 791206"/>
              <a:gd name="connsiteY271" fmla="*/ 347552 h 359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</a:cxnLst>
            <a:rect l="l" t="t" r="r" b="b"/>
            <a:pathLst>
              <a:path w="791206" h="359662">
                <a:moveTo>
                  <a:pt x="791206" y="346071"/>
                </a:moveTo>
                <a:cubicBezTo>
                  <a:pt x="791206" y="345374"/>
                  <a:pt x="790509" y="344677"/>
                  <a:pt x="789812" y="344677"/>
                </a:cubicBezTo>
                <a:cubicBezTo>
                  <a:pt x="789115" y="344677"/>
                  <a:pt x="788418" y="345374"/>
                  <a:pt x="787721" y="345374"/>
                </a:cubicBezTo>
                <a:cubicBezTo>
                  <a:pt x="787024" y="345374"/>
                  <a:pt x="786327" y="346071"/>
                  <a:pt x="785630" y="345374"/>
                </a:cubicBezTo>
                <a:cubicBezTo>
                  <a:pt x="784933" y="345374"/>
                  <a:pt x="784236" y="344677"/>
                  <a:pt x="784236" y="344067"/>
                </a:cubicBezTo>
                <a:cubicBezTo>
                  <a:pt x="783539" y="343370"/>
                  <a:pt x="782842" y="342063"/>
                  <a:pt x="782842" y="341366"/>
                </a:cubicBezTo>
                <a:cubicBezTo>
                  <a:pt x="783539" y="340669"/>
                  <a:pt x="784933" y="340669"/>
                  <a:pt x="784933" y="340059"/>
                </a:cubicBezTo>
                <a:cubicBezTo>
                  <a:pt x="785630" y="339362"/>
                  <a:pt x="785630" y="338055"/>
                  <a:pt x="785630" y="337358"/>
                </a:cubicBezTo>
                <a:cubicBezTo>
                  <a:pt x="785630" y="336661"/>
                  <a:pt x="784933" y="334657"/>
                  <a:pt x="784236" y="333960"/>
                </a:cubicBezTo>
                <a:cubicBezTo>
                  <a:pt x="783539" y="333263"/>
                  <a:pt x="782145" y="333263"/>
                  <a:pt x="781448" y="332653"/>
                </a:cubicBezTo>
                <a:cubicBezTo>
                  <a:pt x="780751" y="331956"/>
                  <a:pt x="780751" y="331347"/>
                  <a:pt x="780751" y="330649"/>
                </a:cubicBezTo>
                <a:cubicBezTo>
                  <a:pt x="780054" y="329952"/>
                  <a:pt x="779357" y="329342"/>
                  <a:pt x="778660" y="328645"/>
                </a:cubicBezTo>
                <a:cubicBezTo>
                  <a:pt x="778660" y="328645"/>
                  <a:pt x="777266" y="327949"/>
                  <a:pt x="776569" y="327949"/>
                </a:cubicBezTo>
                <a:cubicBezTo>
                  <a:pt x="776569" y="327252"/>
                  <a:pt x="775872" y="326642"/>
                  <a:pt x="775872" y="325945"/>
                </a:cubicBezTo>
                <a:cubicBezTo>
                  <a:pt x="775872" y="325247"/>
                  <a:pt x="776569" y="323941"/>
                  <a:pt x="777266" y="323244"/>
                </a:cubicBezTo>
                <a:cubicBezTo>
                  <a:pt x="777266" y="322547"/>
                  <a:pt x="776569" y="321240"/>
                  <a:pt x="776569" y="321240"/>
                </a:cubicBezTo>
                <a:cubicBezTo>
                  <a:pt x="776569" y="320543"/>
                  <a:pt x="775175" y="319933"/>
                  <a:pt x="774478" y="319236"/>
                </a:cubicBezTo>
                <a:cubicBezTo>
                  <a:pt x="774478" y="319236"/>
                  <a:pt x="773084" y="319933"/>
                  <a:pt x="772387" y="319933"/>
                </a:cubicBezTo>
                <a:cubicBezTo>
                  <a:pt x="771690" y="319933"/>
                  <a:pt x="770296" y="319236"/>
                  <a:pt x="769599" y="318626"/>
                </a:cubicBezTo>
                <a:cubicBezTo>
                  <a:pt x="769599" y="318626"/>
                  <a:pt x="768902" y="317232"/>
                  <a:pt x="768902" y="316622"/>
                </a:cubicBezTo>
                <a:lnTo>
                  <a:pt x="768902" y="314618"/>
                </a:lnTo>
                <a:cubicBezTo>
                  <a:pt x="768205" y="313921"/>
                  <a:pt x="767508" y="313921"/>
                  <a:pt x="766811" y="313921"/>
                </a:cubicBezTo>
                <a:cubicBezTo>
                  <a:pt x="766114" y="313921"/>
                  <a:pt x="765417" y="312614"/>
                  <a:pt x="765417" y="312614"/>
                </a:cubicBezTo>
                <a:cubicBezTo>
                  <a:pt x="764720" y="312614"/>
                  <a:pt x="763326" y="313311"/>
                  <a:pt x="762628" y="313311"/>
                </a:cubicBezTo>
                <a:cubicBezTo>
                  <a:pt x="761931" y="313311"/>
                  <a:pt x="761235" y="314008"/>
                  <a:pt x="760537" y="313311"/>
                </a:cubicBezTo>
                <a:cubicBezTo>
                  <a:pt x="759840" y="313311"/>
                  <a:pt x="759840" y="312614"/>
                  <a:pt x="759840" y="312004"/>
                </a:cubicBezTo>
                <a:cubicBezTo>
                  <a:pt x="759840" y="311394"/>
                  <a:pt x="761235" y="310697"/>
                  <a:pt x="761235" y="310697"/>
                </a:cubicBezTo>
                <a:cubicBezTo>
                  <a:pt x="761931" y="310000"/>
                  <a:pt x="762628" y="308693"/>
                  <a:pt x="762628" y="307996"/>
                </a:cubicBezTo>
                <a:cubicBezTo>
                  <a:pt x="762628" y="307299"/>
                  <a:pt x="761235" y="306689"/>
                  <a:pt x="760537" y="305992"/>
                </a:cubicBezTo>
                <a:cubicBezTo>
                  <a:pt x="760537" y="305992"/>
                  <a:pt x="759840" y="304685"/>
                  <a:pt x="759840" y="303988"/>
                </a:cubicBezTo>
                <a:cubicBezTo>
                  <a:pt x="759840" y="303291"/>
                  <a:pt x="759143" y="302594"/>
                  <a:pt x="759143" y="301984"/>
                </a:cubicBezTo>
                <a:cubicBezTo>
                  <a:pt x="758446" y="301287"/>
                  <a:pt x="759840" y="299981"/>
                  <a:pt x="759840" y="299283"/>
                </a:cubicBezTo>
                <a:cubicBezTo>
                  <a:pt x="759840" y="298586"/>
                  <a:pt x="759840" y="297280"/>
                  <a:pt x="759143" y="296583"/>
                </a:cubicBezTo>
                <a:cubicBezTo>
                  <a:pt x="758446" y="296583"/>
                  <a:pt x="757052" y="296583"/>
                  <a:pt x="756355" y="295885"/>
                </a:cubicBezTo>
                <a:cubicBezTo>
                  <a:pt x="755658" y="295885"/>
                  <a:pt x="754961" y="295188"/>
                  <a:pt x="754961" y="294579"/>
                </a:cubicBezTo>
                <a:cubicBezTo>
                  <a:pt x="754961" y="293969"/>
                  <a:pt x="754961" y="293272"/>
                  <a:pt x="755658" y="292575"/>
                </a:cubicBezTo>
                <a:cubicBezTo>
                  <a:pt x="755658" y="291878"/>
                  <a:pt x="756355" y="291268"/>
                  <a:pt x="757052" y="290571"/>
                </a:cubicBezTo>
                <a:cubicBezTo>
                  <a:pt x="757052" y="290571"/>
                  <a:pt x="758446" y="289874"/>
                  <a:pt x="759143" y="289264"/>
                </a:cubicBezTo>
                <a:cubicBezTo>
                  <a:pt x="759143" y="288567"/>
                  <a:pt x="759840" y="287260"/>
                  <a:pt x="759840" y="286563"/>
                </a:cubicBezTo>
                <a:lnTo>
                  <a:pt x="758446" y="285256"/>
                </a:lnTo>
                <a:cubicBezTo>
                  <a:pt x="757749" y="284559"/>
                  <a:pt x="757052" y="283949"/>
                  <a:pt x="756355" y="283949"/>
                </a:cubicBezTo>
                <a:lnTo>
                  <a:pt x="754961" y="284646"/>
                </a:lnTo>
                <a:cubicBezTo>
                  <a:pt x="754264" y="285343"/>
                  <a:pt x="754961" y="286650"/>
                  <a:pt x="754961" y="287347"/>
                </a:cubicBezTo>
                <a:cubicBezTo>
                  <a:pt x="754264" y="287347"/>
                  <a:pt x="753567" y="288044"/>
                  <a:pt x="753567" y="288044"/>
                </a:cubicBezTo>
                <a:cubicBezTo>
                  <a:pt x="752870" y="288044"/>
                  <a:pt x="751476" y="288741"/>
                  <a:pt x="751476" y="288741"/>
                </a:cubicBezTo>
                <a:cubicBezTo>
                  <a:pt x="750779" y="288741"/>
                  <a:pt x="749385" y="288741"/>
                  <a:pt x="748688" y="288044"/>
                </a:cubicBezTo>
                <a:lnTo>
                  <a:pt x="748688" y="286040"/>
                </a:lnTo>
                <a:cubicBezTo>
                  <a:pt x="747991" y="285343"/>
                  <a:pt x="746597" y="284036"/>
                  <a:pt x="747294" y="283339"/>
                </a:cubicBezTo>
                <a:cubicBezTo>
                  <a:pt x="747294" y="282642"/>
                  <a:pt x="747991" y="282032"/>
                  <a:pt x="747991" y="281335"/>
                </a:cubicBezTo>
                <a:cubicBezTo>
                  <a:pt x="748688" y="280638"/>
                  <a:pt x="749385" y="279331"/>
                  <a:pt x="749385" y="279331"/>
                </a:cubicBezTo>
                <a:cubicBezTo>
                  <a:pt x="749385" y="277937"/>
                  <a:pt x="747991" y="277327"/>
                  <a:pt x="747991" y="276630"/>
                </a:cubicBezTo>
                <a:cubicBezTo>
                  <a:pt x="747294" y="275323"/>
                  <a:pt x="746597" y="272622"/>
                  <a:pt x="745900" y="271925"/>
                </a:cubicBezTo>
                <a:cubicBezTo>
                  <a:pt x="745203" y="271925"/>
                  <a:pt x="743112" y="272622"/>
                  <a:pt x="742415" y="272622"/>
                </a:cubicBezTo>
                <a:cubicBezTo>
                  <a:pt x="741718" y="272622"/>
                  <a:pt x="741021" y="271925"/>
                  <a:pt x="740324" y="271228"/>
                </a:cubicBezTo>
                <a:cubicBezTo>
                  <a:pt x="740324" y="270531"/>
                  <a:pt x="740324" y="267830"/>
                  <a:pt x="739627" y="267221"/>
                </a:cubicBezTo>
                <a:cubicBezTo>
                  <a:pt x="738930" y="267221"/>
                  <a:pt x="737536" y="267221"/>
                  <a:pt x="736839" y="266524"/>
                </a:cubicBezTo>
                <a:cubicBezTo>
                  <a:pt x="736839" y="266524"/>
                  <a:pt x="736142" y="265217"/>
                  <a:pt x="736142" y="264519"/>
                </a:cubicBezTo>
                <a:cubicBezTo>
                  <a:pt x="736142" y="263823"/>
                  <a:pt x="737536" y="262516"/>
                  <a:pt x="738233" y="261819"/>
                </a:cubicBezTo>
                <a:cubicBezTo>
                  <a:pt x="738233" y="261122"/>
                  <a:pt x="739627" y="260512"/>
                  <a:pt x="739627" y="260512"/>
                </a:cubicBezTo>
                <a:cubicBezTo>
                  <a:pt x="740324" y="259815"/>
                  <a:pt x="741021" y="258508"/>
                  <a:pt x="740324" y="257811"/>
                </a:cubicBezTo>
                <a:cubicBezTo>
                  <a:pt x="740324" y="257114"/>
                  <a:pt x="739627" y="255807"/>
                  <a:pt x="739627" y="255110"/>
                </a:cubicBezTo>
                <a:cubicBezTo>
                  <a:pt x="739627" y="254413"/>
                  <a:pt x="740324" y="253106"/>
                  <a:pt x="739627" y="252409"/>
                </a:cubicBezTo>
                <a:cubicBezTo>
                  <a:pt x="739627" y="251712"/>
                  <a:pt x="738930" y="250405"/>
                  <a:pt x="738930" y="249708"/>
                </a:cubicBezTo>
                <a:cubicBezTo>
                  <a:pt x="738930" y="249011"/>
                  <a:pt x="739627" y="248401"/>
                  <a:pt x="740324" y="247704"/>
                </a:cubicBezTo>
                <a:cubicBezTo>
                  <a:pt x="740324" y="247704"/>
                  <a:pt x="741718" y="247704"/>
                  <a:pt x="741718" y="247007"/>
                </a:cubicBezTo>
                <a:cubicBezTo>
                  <a:pt x="742415" y="247007"/>
                  <a:pt x="742415" y="245700"/>
                  <a:pt x="742415" y="245003"/>
                </a:cubicBezTo>
                <a:cubicBezTo>
                  <a:pt x="742415" y="244306"/>
                  <a:pt x="741718" y="242999"/>
                  <a:pt x="741718" y="242302"/>
                </a:cubicBezTo>
                <a:cubicBezTo>
                  <a:pt x="741021" y="242302"/>
                  <a:pt x="739627" y="241605"/>
                  <a:pt x="739627" y="241605"/>
                </a:cubicBezTo>
                <a:cubicBezTo>
                  <a:pt x="738930" y="240908"/>
                  <a:pt x="738930" y="239601"/>
                  <a:pt x="738930" y="238904"/>
                </a:cubicBezTo>
                <a:cubicBezTo>
                  <a:pt x="738930" y="237597"/>
                  <a:pt x="739627" y="236203"/>
                  <a:pt x="738930" y="234809"/>
                </a:cubicBezTo>
                <a:cubicBezTo>
                  <a:pt x="738930" y="234809"/>
                  <a:pt x="737536" y="234112"/>
                  <a:pt x="737536" y="233502"/>
                </a:cubicBezTo>
                <a:cubicBezTo>
                  <a:pt x="736839" y="232805"/>
                  <a:pt x="736142" y="232195"/>
                  <a:pt x="735445" y="232195"/>
                </a:cubicBezTo>
                <a:cubicBezTo>
                  <a:pt x="735445" y="231498"/>
                  <a:pt x="736839" y="230191"/>
                  <a:pt x="736839" y="229494"/>
                </a:cubicBezTo>
                <a:cubicBezTo>
                  <a:pt x="736839" y="228797"/>
                  <a:pt x="736142" y="228100"/>
                  <a:pt x="736142" y="227490"/>
                </a:cubicBezTo>
                <a:cubicBezTo>
                  <a:pt x="735445" y="227490"/>
                  <a:pt x="734748" y="226793"/>
                  <a:pt x="734748" y="226183"/>
                </a:cubicBezTo>
                <a:cubicBezTo>
                  <a:pt x="734748" y="225574"/>
                  <a:pt x="735445" y="224877"/>
                  <a:pt x="736142" y="223482"/>
                </a:cubicBezTo>
                <a:lnTo>
                  <a:pt x="736142" y="219475"/>
                </a:lnTo>
                <a:cubicBezTo>
                  <a:pt x="735445" y="218168"/>
                  <a:pt x="734051" y="217471"/>
                  <a:pt x="734051" y="216774"/>
                </a:cubicBezTo>
                <a:cubicBezTo>
                  <a:pt x="734051" y="216077"/>
                  <a:pt x="734748" y="214770"/>
                  <a:pt x="735445" y="214770"/>
                </a:cubicBezTo>
                <a:cubicBezTo>
                  <a:pt x="736142" y="214073"/>
                  <a:pt x="738233" y="214770"/>
                  <a:pt x="738930" y="214073"/>
                </a:cubicBezTo>
                <a:cubicBezTo>
                  <a:pt x="738930" y="213376"/>
                  <a:pt x="738233" y="211372"/>
                  <a:pt x="737536" y="210675"/>
                </a:cubicBezTo>
                <a:cubicBezTo>
                  <a:pt x="736839" y="209978"/>
                  <a:pt x="735445" y="209978"/>
                  <a:pt x="734748" y="209978"/>
                </a:cubicBezTo>
                <a:cubicBezTo>
                  <a:pt x="734748" y="209978"/>
                  <a:pt x="734051" y="211372"/>
                  <a:pt x="733354" y="211372"/>
                </a:cubicBezTo>
                <a:cubicBezTo>
                  <a:pt x="732657" y="212069"/>
                  <a:pt x="731263" y="212069"/>
                  <a:pt x="730565" y="211372"/>
                </a:cubicBezTo>
                <a:cubicBezTo>
                  <a:pt x="729869" y="210675"/>
                  <a:pt x="729171" y="208671"/>
                  <a:pt x="729869" y="207974"/>
                </a:cubicBezTo>
                <a:cubicBezTo>
                  <a:pt x="729869" y="207277"/>
                  <a:pt x="731263" y="206580"/>
                  <a:pt x="731263" y="206580"/>
                </a:cubicBezTo>
                <a:cubicBezTo>
                  <a:pt x="731263" y="205273"/>
                  <a:pt x="729869" y="203879"/>
                  <a:pt x="729869" y="202572"/>
                </a:cubicBezTo>
                <a:cubicBezTo>
                  <a:pt x="729869" y="201875"/>
                  <a:pt x="731263" y="201265"/>
                  <a:pt x="731960" y="201265"/>
                </a:cubicBezTo>
                <a:cubicBezTo>
                  <a:pt x="731960" y="201265"/>
                  <a:pt x="733354" y="200568"/>
                  <a:pt x="734051" y="200568"/>
                </a:cubicBezTo>
                <a:cubicBezTo>
                  <a:pt x="734748" y="199871"/>
                  <a:pt x="734748" y="197867"/>
                  <a:pt x="734748" y="197170"/>
                </a:cubicBezTo>
                <a:cubicBezTo>
                  <a:pt x="734051" y="196473"/>
                  <a:pt x="733354" y="195863"/>
                  <a:pt x="732657" y="195863"/>
                </a:cubicBezTo>
                <a:cubicBezTo>
                  <a:pt x="731960" y="195166"/>
                  <a:pt x="730565" y="196560"/>
                  <a:pt x="729869" y="195863"/>
                </a:cubicBezTo>
                <a:cubicBezTo>
                  <a:pt x="729171" y="195863"/>
                  <a:pt x="727777" y="195166"/>
                  <a:pt x="727777" y="194556"/>
                </a:cubicBezTo>
                <a:cubicBezTo>
                  <a:pt x="727080" y="193859"/>
                  <a:pt x="726383" y="193249"/>
                  <a:pt x="726383" y="192552"/>
                </a:cubicBezTo>
                <a:cubicBezTo>
                  <a:pt x="726383" y="191855"/>
                  <a:pt x="727777" y="191245"/>
                  <a:pt x="728474" y="190548"/>
                </a:cubicBezTo>
                <a:lnTo>
                  <a:pt x="728474" y="187150"/>
                </a:lnTo>
                <a:cubicBezTo>
                  <a:pt x="728474" y="186453"/>
                  <a:pt x="727777" y="184449"/>
                  <a:pt x="727777" y="183142"/>
                </a:cubicBezTo>
                <a:cubicBezTo>
                  <a:pt x="727777" y="182445"/>
                  <a:pt x="729171" y="181138"/>
                  <a:pt x="729171" y="180441"/>
                </a:cubicBezTo>
                <a:cubicBezTo>
                  <a:pt x="728474" y="179744"/>
                  <a:pt x="727777" y="177740"/>
                  <a:pt x="727080" y="177740"/>
                </a:cubicBezTo>
                <a:cubicBezTo>
                  <a:pt x="726383" y="177740"/>
                  <a:pt x="724989" y="178437"/>
                  <a:pt x="724292" y="178437"/>
                </a:cubicBezTo>
                <a:cubicBezTo>
                  <a:pt x="723595" y="179134"/>
                  <a:pt x="722201" y="179134"/>
                  <a:pt x="721504" y="178437"/>
                </a:cubicBezTo>
                <a:lnTo>
                  <a:pt x="720807" y="177043"/>
                </a:lnTo>
                <a:cubicBezTo>
                  <a:pt x="720807" y="176346"/>
                  <a:pt x="721504" y="175736"/>
                  <a:pt x="721504" y="175039"/>
                </a:cubicBezTo>
                <a:cubicBezTo>
                  <a:pt x="721504" y="174342"/>
                  <a:pt x="722898" y="173645"/>
                  <a:pt x="722898" y="173036"/>
                </a:cubicBezTo>
                <a:lnTo>
                  <a:pt x="722898" y="170335"/>
                </a:lnTo>
                <a:cubicBezTo>
                  <a:pt x="722201" y="169638"/>
                  <a:pt x="720807" y="168941"/>
                  <a:pt x="720110" y="168941"/>
                </a:cubicBezTo>
                <a:cubicBezTo>
                  <a:pt x="720110" y="168941"/>
                  <a:pt x="718716" y="168941"/>
                  <a:pt x="718716" y="169638"/>
                </a:cubicBezTo>
                <a:lnTo>
                  <a:pt x="718716" y="171641"/>
                </a:lnTo>
                <a:cubicBezTo>
                  <a:pt x="718019" y="172338"/>
                  <a:pt x="718019" y="173645"/>
                  <a:pt x="717322" y="173645"/>
                </a:cubicBezTo>
                <a:cubicBezTo>
                  <a:pt x="716625" y="173645"/>
                  <a:pt x="715928" y="172948"/>
                  <a:pt x="715231" y="172251"/>
                </a:cubicBezTo>
                <a:cubicBezTo>
                  <a:pt x="715231" y="172251"/>
                  <a:pt x="714534" y="170944"/>
                  <a:pt x="713837" y="170247"/>
                </a:cubicBezTo>
                <a:cubicBezTo>
                  <a:pt x="713837" y="169550"/>
                  <a:pt x="712443" y="169550"/>
                  <a:pt x="712443" y="168853"/>
                </a:cubicBezTo>
                <a:cubicBezTo>
                  <a:pt x="712443" y="167547"/>
                  <a:pt x="714534" y="166849"/>
                  <a:pt x="714534" y="165455"/>
                </a:cubicBezTo>
                <a:cubicBezTo>
                  <a:pt x="714534" y="164758"/>
                  <a:pt x="713837" y="164061"/>
                  <a:pt x="713140" y="164061"/>
                </a:cubicBezTo>
                <a:cubicBezTo>
                  <a:pt x="712443" y="163364"/>
                  <a:pt x="711746" y="163364"/>
                  <a:pt x="711049" y="163364"/>
                </a:cubicBezTo>
                <a:cubicBezTo>
                  <a:pt x="711049" y="162667"/>
                  <a:pt x="710352" y="161360"/>
                  <a:pt x="710352" y="161360"/>
                </a:cubicBezTo>
                <a:cubicBezTo>
                  <a:pt x="710352" y="160663"/>
                  <a:pt x="711049" y="159966"/>
                  <a:pt x="711746" y="159966"/>
                </a:cubicBezTo>
                <a:cubicBezTo>
                  <a:pt x="711746" y="159269"/>
                  <a:pt x="712443" y="158659"/>
                  <a:pt x="712443" y="157962"/>
                </a:cubicBezTo>
                <a:cubicBezTo>
                  <a:pt x="713140" y="157265"/>
                  <a:pt x="712443" y="155959"/>
                  <a:pt x="712443" y="155959"/>
                </a:cubicBezTo>
                <a:cubicBezTo>
                  <a:pt x="711746" y="155261"/>
                  <a:pt x="710352" y="155261"/>
                  <a:pt x="709655" y="154652"/>
                </a:cubicBezTo>
                <a:lnTo>
                  <a:pt x="708958" y="153345"/>
                </a:lnTo>
                <a:cubicBezTo>
                  <a:pt x="708958" y="152648"/>
                  <a:pt x="709655" y="151951"/>
                  <a:pt x="709655" y="151951"/>
                </a:cubicBezTo>
                <a:cubicBezTo>
                  <a:pt x="710352" y="151254"/>
                  <a:pt x="711746" y="151951"/>
                  <a:pt x="712443" y="151254"/>
                </a:cubicBezTo>
                <a:cubicBezTo>
                  <a:pt x="713140" y="151254"/>
                  <a:pt x="714534" y="150557"/>
                  <a:pt x="714534" y="149947"/>
                </a:cubicBezTo>
                <a:cubicBezTo>
                  <a:pt x="714534" y="148553"/>
                  <a:pt x="713140" y="147943"/>
                  <a:pt x="712443" y="147246"/>
                </a:cubicBezTo>
                <a:cubicBezTo>
                  <a:pt x="711746" y="147246"/>
                  <a:pt x="710352" y="147246"/>
                  <a:pt x="710352" y="146549"/>
                </a:cubicBezTo>
                <a:cubicBezTo>
                  <a:pt x="710352" y="145852"/>
                  <a:pt x="711049" y="145155"/>
                  <a:pt x="711746" y="144545"/>
                </a:cubicBezTo>
                <a:cubicBezTo>
                  <a:pt x="711746" y="144545"/>
                  <a:pt x="713140" y="144545"/>
                  <a:pt x="713837" y="143848"/>
                </a:cubicBezTo>
                <a:lnTo>
                  <a:pt x="713837" y="141844"/>
                </a:lnTo>
                <a:cubicBezTo>
                  <a:pt x="713837" y="141147"/>
                  <a:pt x="714534" y="140537"/>
                  <a:pt x="714534" y="139840"/>
                </a:cubicBezTo>
                <a:cubicBezTo>
                  <a:pt x="714534" y="139143"/>
                  <a:pt x="713140" y="138446"/>
                  <a:pt x="712443" y="137836"/>
                </a:cubicBezTo>
                <a:cubicBezTo>
                  <a:pt x="712443" y="137139"/>
                  <a:pt x="710352" y="137139"/>
                  <a:pt x="709655" y="137139"/>
                </a:cubicBezTo>
                <a:cubicBezTo>
                  <a:pt x="709655" y="136442"/>
                  <a:pt x="710352" y="135135"/>
                  <a:pt x="710352" y="134438"/>
                </a:cubicBezTo>
                <a:cubicBezTo>
                  <a:pt x="709655" y="133741"/>
                  <a:pt x="708958" y="133044"/>
                  <a:pt x="708261" y="133044"/>
                </a:cubicBezTo>
                <a:cubicBezTo>
                  <a:pt x="708261" y="132347"/>
                  <a:pt x="706170" y="131737"/>
                  <a:pt x="706170" y="131040"/>
                </a:cubicBezTo>
                <a:cubicBezTo>
                  <a:pt x="705473" y="130343"/>
                  <a:pt x="704776" y="129036"/>
                  <a:pt x="704776" y="128339"/>
                </a:cubicBezTo>
                <a:cubicBezTo>
                  <a:pt x="704776" y="127642"/>
                  <a:pt x="705473" y="126335"/>
                  <a:pt x="706170" y="125638"/>
                </a:cubicBezTo>
                <a:cubicBezTo>
                  <a:pt x="706170" y="124941"/>
                  <a:pt x="708261" y="124941"/>
                  <a:pt x="708261" y="124331"/>
                </a:cubicBezTo>
                <a:cubicBezTo>
                  <a:pt x="708958" y="123634"/>
                  <a:pt x="708261" y="121630"/>
                  <a:pt x="707564" y="120933"/>
                </a:cubicBezTo>
                <a:cubicBezTo>
                  <a:pt x="707564" y="120236"/>
                  <a:pt x="706170" y="118232"/>
                  <a:pt x="705473" y="118232"/>
                </a:cubicBezTo>
                <a:cubicBezTo>
                  <a:pt x="704776" y="117535"/>
                  <a:pt x="703382" y="118232"/>
                  <a:pt x="703382" y="118232"/>
                </a:cubicBezTo>
                <a:cubicBezTo>
                  <a:pt x="702685" y="118232"/>
                  <a:pt x="702685" y="115531"/>
                  <a:pt x="701988" y="115531"/>
                </a:cubicBezTo>
                <a:cubicBezTo>
                  <a:pt x="701291" y="115531"/>
                  <a:pt x="699897" y="116838"/>
                  <a:pt x="699199" y="116838"/>
                </a:cubicBezTo>
                <a:cubicBezTo>
                  <a:pt x="699199" y="116838"/>
                  <a:pt x="697806" y="116141"/>
                  <a:pt x="697806" y="115531"/>
                </a:cubicBezTo>
                <a:cubicBezTo>
                  <a:pt x="697806" y="114921"/>
                  <a:pt x="698503" y="113527"/>
                  <a:pt x="698503" y="113527"/>
                </a:cubicBezTo>
                <a:cubicBezTo>
                  <a:pt x="698503" y="112830"/>
                  <a:pt x="697806" y="112220"/>
                  <a:pt x="697806" y="111523"/>
                </a:cubicBezTo>
                <a:lnTo>
                  <a:pt x="695017" y="111523"/>
                </a:lnTo>
                <a:cubicBezTo>
                  <a:pt x="694320" y="110826"/>
                  <a:pt x="692926" y="108125"/>
                  <a:pt x="693623" y="107428"/>
                </a:cubicBezTo>
                <a:cubicBezTo>
                  <a:pt x="693623" y="106731"/>
                  <a:pt x="695017" y="105424"/>
                  <a:pt x="695017" y="104727"/>
                </a:cubicBezTo>
                <a:cubicBezTo>
                  <a:pt x="695017" y="104030"/>
                  <a:pt x="694320" y="102026"/>
                  <a:pt x="694320" y="102026"/>
                </a:cubicBezTo>
                <a:cubicBezTo>
                  <a:pt x="693623" y="101329"/>
                  <a:pt x="691532" y="101329"/>
                  <a:pt x="690922" y="101329"/>
                </a:cubicBezTo>
                <a:cubicBezTo>
                  <a:pt x="690225" y="100632"/>
                  <a:pt x="690225" y="99326"/>
                  <a:pt x="689528" y="98628"/>
                </a:cubicBezTo>
                <a:cubicBezTo>
                  <a:pt x="688831" y="98628"/>
                  <a:pt x="688134" y="97931"/>
                  <a:pt x="687437" y="97931"/>
                </a:cubicBezTo>
                <a:cubicBezTo>
                  <a:pt x="687437" y="97234"/>
                  <a:pt x="686740" y="95231"/>
                  <a:pt x="686740" y="94533"/>
                </a:cubicBezTo>
                <a:cubicBezTo>
                  <a:pt x="686043" y="93836"/>
                  <a:pt x="686043" y="92530"/>
                  <a:pt x="686043" y="91833"/>
                </a:cubicBezTo>
                <a:cubicBezTo>
                  <a:pt x="686740" y="91136"/>
                  <a:pt x="688831" y="91136"/>
                  <a:pt x="688831" y="90526"/>
                </a:cubicBezTo>
                <a:cubicBezTo>
                  <a:pt x="689528" y="89829"/>
                  <a:pt x="689528" y="88522"/>
                  <a:pt x="689528" y="87825"/>
                </a:cubicBezTo>
                <a:cubicBezTo>
                  <a:pt x="689528" y="87128"/>
                  <a:pt x="689528" y="85821"/>
                  <a:pt x="688831" y="85124"/>
                </a:cubicBezTo>
                <a:cubicBezTo>
                  <a:pt x="688134" y="84427"/>
                  <a:pt x="685433" y="84427"/>
                  <a:pt x="684736" y="83730"/>
                </a:cubicBezTo>
                <a:cubicBezTo>
                  <a:pt x="684736" y="83033"/>
                  <a:pt x="684736" y="81029"/>
                  <a:pt x="684039" y="79722"/>
                </a:cubicBezTo>
                <a:cubicBezTo>
                  <a:pt x="684039" y="79025"/>
                  <a:pt x="683342" y="78415"/>
                  <a:pt x="682645" y="77718"/>
                </a:cubicBezTo>
                <a:cubicBezTo>
                  <a:pt x="682645" y="77718"/>
                  <a:pt x="681251" y="77021"/>
                  <a:pt x="680554" y="76411"/>
                </a:cubicBezTo>
                <a:lnTo>
                  <a:pt x="680554" y="73710"/>
                </a:lnTo>
                <a:cubicBezTo>
                  <a:pt x="680554" y="73013"/>
                  <a:pt x="681251" y="72403"/>
                  <a:pt x="681251" y="71706"/>
                </a:cubicBezTo>
                <a:cubicBezTo>
                  <a:pt x="681251" y="71009"/>
                  <a:pt x="680554" y="69702"/>
                  <a:pt x="680554" y="69702"/>
                </a:cubicBezTo>
                <a:cubicBezTo>
                  <a:pt x="680554" y="68395"/>
                  <a:pt x="681251" y="67001"/>
                  <a:pt x="681251" y="67001"/>
                </a:cubicBezTo>
                <a:cubicBezTo>
                  <a:pt x="681948" y="65694"/>
                  <a:pt x="684039" y="64300"/>
                  <a:pt x="684039" y="63603"/>
                </a:cubicBezTo>
                <a:cubicBezTo>
                  <a:pt x="684736" y="62906"/>
                  <a:pt x="684039" y="60205"/>
                  <a:pt x="683342" y="59508"/>
                </a:cubicBezTo>
                <a:cubicBezTo>
                  <a:pt x="682645" y="58811"/>
                  <a:pt x="680554" y="58201"/>
                  <a:pt x="679857" y="57504"/>
                </a:cubicBezTo>
                <a:lnTo>
                  <a:pt x="678463" y="57504"/>
                </a:lnTo>
                <a:lnTo>
                  <a:pt x="680554" y="60902"/>
                </a:lnTo>
                <a:lnTo>
                  <a:pt x="677766" y="62906"/>
                </a:lnTo>
                <a:cubicBezTo>
                  <a:pt x="677069" y="62906"/>
                  <a:pt x="675675" y="64213"/>
                  <a:pt x="673671" y="64213"/>
                </a:cubicBezTo>
                <a:cubicBezTo>
                  <a:pt x="672277" y="64213"/>
                  <a:pt x="670186" y="63516"/>
                  <a:pt x="668879" y="62209"/>
                </a:cubicBezTo>
                <a:cubicBezTo>
                  <a:pt x="668182" y="61512"/>
                  <a:pt x="668182" y="60205"/>
                  <a:pt x="667485" y="59508"/>
                </a:cubicBezTo>
                <a:cubicBezTo>
                  <a:pt x="666788" y="59508"/>
                  <a:pt x="666788" y="60205"/>
                  <a:pt x="666091" y="60205"/>
                </a:cubicBezTo>
                <a:cubicBezTo>
                  <a:pt x="664697" y="60902"/>
                  <a:pt x="664000" y="61512"/>
                  <a:pt x="662693" y="61512"/>
                </a:cubicBezTo>
                <a:lnTo>
                  <a:pt x="661299" y="61512"/>
                </a:lnTo>
                <a:cubicBezTo>
                  <a:pt x="659208" y="60815"/>
                  <a:pt x="657814" y="58811"/>
                  <a:pt x="657814" y="58114"/>
                </a:cubicBezTo>
                <a:cubicBezTo>
                  <a:pt x="657117" y="57417"/>
                  <a:pt x="657117" y="56110"/>
                  <a:pt x="656420" y="54716"/>
                </a:cubicBezTo>
                <a:lnTo>
                  <a:pt x="656420" y="53409"/>
                </a:lnTo>
                <a:lnTo>
                  <a:pt x="655723" y="53409"/>
                </a:lnTo>
                <a:lnTo>
                  <a:pt x="655026" y="52712"/>
                </a:lnTo>
                <a:cubicBezTo>
                  <a:pt x="654329" y="52712"/>
                  <a:pt x="653632" y="52712"/>
                  <a:pt x="652935" y="52015"/>
                </a:cubicBezTo>
                <a:cubicBezTo>
                  <a:pt x="651541" y="50708"/>
                  <a:pt x="650147" y="49314"/>
                  <a:pt x="649537" y="47310"/>
                </a:cubicBezTo>
                <a:cubicBezTo>
                  <a:pt x="649537" y="46003"/>
                  <a:pt x="649537" y="43912"/>
                  <a:pt x="650234" y="42605"/>
                </a:cubicBezTo>
                <a:lnTo>
                  <a:pt x="645442" y="42605"/>
                </a:lnTo>
                <a:cubicBezTo>
                  <a:pt x="643351" y="41298"/>
                  <a:pt x="642654" y="39904"/>
                  <a:pt x="642044" y="39207"/>
                </a:cubicBezTo>
                <a:lnTo>
                  <a:pt x="642044" y="37901"/>
                </a:lnTo>
                <a:cubicBezTo>
                  <a:pt x="641347" y="37901"/>
                  <a:pt x="640650" y="37901"/>
                  <a:pt x="639256" y="37203"/>
                </a:cubicBezTo>
                <a:cubicBezTo>
                  <a:pt x="638559" y="37203"/>
                  <a:pt x="637862" y="36507"/>
                  <a:pt x="637165" y="35897"/>
                </a:cubicBezTo>
                <a:lnTo>
                  <a:pt x="637165" y="35200"/>
                </a:lnTo>
                <a:cubicBezTo>
                  <a:pt x="636468" y="35200"/>
                  <a:pt x="635771" y="34503"/>
                  <a:pt x="635771" y="34503"/>
                </a:cubicBezTo>
                <a:cubicBezTo>
                  <a:pt x="635074" y="35809"/>
                  <a:pt x="633680" y="37203"/>
                  <a:pt x="631675" y="37203"/>
                </a:cubicBezTo>
                <a:cubicBezTo>
                  <a:pt x="628888" y="37203"/>
                  <a:pt x="627494" y="34503"/>
                  <a:pt x="626884" y="33196"/>
                </a:cubicBezTo>
                <a:lnTo>
                  <a:pt x="626884" y="31889"/>
                </a:lnTo>
                <a:lnTo>
                  <a:pt x="626187" y="31889"/>
                </a:lnTo>
                <a:cubicBezTo>
                  <a:pt x="624793" y="31889"/>
                  <a:pt x="624095" y="31192"/>
                  <a:pt x="623399" y="31192"/>
                </a:cubicBezTo>
                <a:lnTo>
                  <a:pt x="622701" y="30495"/>
                </a:lnTo>
                <a:lnTo>
                  <a:pt x="620610" y="30495"/>
                </a:lnTo>
                <a:cubicBezTo>
                  <a:pt x="619913" y="30495"/>
                  <a:pt x="619216" y="31192"/>
                  <a:pt x="617822" y="31192"/>
                </a:cubicBezTo>
                <a:cubicBezTo>
                  <a:pt x="615731" y="30495"/>
                  <a:pt x="613640" y="29885"/>
                  <a:pt x="613030" y="29188"/>
                </a:cubicBezTo>
                <a:cubicBezTo>
                  <a:pt x="611636" y="28491"/>
                  <a:pt x="611636" y="27881"/>
                  <a:pt x="610939" y="27184"/>
                </a:cubicBezTo>
                <a:lnTo>
                  <a:pt x="607454" y="27184"/>
                </a:lnTo>
                <a:cubicBezTo>
                  <a:pt x="606060" y="26487"/>
                  <a:pt x="604666" y="23786"/>
                  <a:pt x="604666" y="23176"/>
                </a:cubicBezTo>
                <a:lnTo>
                  <a:pt x="603969" y="22479"/>
                </a:lnTo>
                <a:lnTo>
                  <a:pt x="602575" y="22479"/>
                </a:lnTo>
                <a:cubicBezTo>
                  <a:pt x="601181" y="22479"/>
                  <a:pt x="600484" y="21782"/>
                  <a:pt x="599787" y="21172"/>
                </a:cubicBezTo>
                <a:cubicBezTo>
                  <a:pt x="599090" y="21869"/>
                  <a:pt x="598393" y="22479"/>
                  <a:pt x="596999" y="22479"/>
                </a:cubicBezTo>
                <a:cubicBezTo>
                  <a:pt x="596999" y="22479"/>
                  <a:pt x="596999" y="23176"/>
                  <a:pt x="596302" y="23176"/>
                </a:cubicBezTo>
                <a:cubicBezTo>
                  <a:pt x="594211" y="23176"/>
                  <a:pt x="592817" y="21172"/>
                  <a:pt x="592120" y="20475"/>
                </a:cubicBezTo>
                <a:cubicBezTo>
                  <a:pt x="591423" y="21172"/>
                  <a:pt x="590726" y="22479"/>
                  <a:pt x="589332" y="22479"/>
                </a:cubicBezTo>
                <a:lnTo>
                  <a:pt x="587937" y="22479"/>
                </a:lnTo>
                <a:cubicBezTo>
                  <a:pt x="586543" y="22479"/>
                  <a:pt x="585847" y="22479"/>
                  <a:pt x="584452" y="21782"/>
                </a:cubicBezTo>
                <a:lnTo>
                  <a:pt x="583755" y="21782"/>
                </a:lnTo>
                <a:lnTo>
                  <a:pt x="583058" y="21085"/>
                </a:lnTo>
                <a:cubicBezTo>
                  <a:pt x="583058" y="22392"/>
                  <a:pt x="581664" y="23089"/>
                  <a:pt x="580967" y="23089"/>
                </a:cubicBezTo>
                <a:cubicBezTo>
                  <a:pt x="580270" y="23089"/>
                  <a:pt x="579573" y="23786"/>
                  <a:pt x="578876" y="23786"/>
                </a:cubicBezTo>
                <a:cubicBezTo>
                  <a:pt x="578179" y="23786"/>
                  <a:pt x="576785" y="23089"/>
                  <a:pt x="575391" y="22479"/>
                </a:cubicBezTo>
                <a:cubicBezTo>
                  <a:pt x="574694" y="22479"/>
                  <a:pt x="573997" y="21782"/>
                  <a:pt x="573300" y="21782"/>
                </a:cubicBezTo>
                <a:lnTo>
                  <a:pt x="571209" y="21782"/>
                </a:lnTo>
                <a:cubicBezTo>
                  <a:pt x="570512" y="22479"/>
                  <a:pt x="569815" y="23786"/>
                  <a:pt x="568421" y="23786"/>
                </a:cubicBezTo>
                <a:lnTo>
                  <a:pt x="567724" y="23786"/>
                </a:lnTo>
                <a:cubicBezTo>
                  <a:pt x="565633" y="23786"/>
                  <a:pt x="564239" y="23786"/>
                  <a:pt x="563542" y="23089"/>
                </a:cubicBezTo>
                <a:cubicBezTo>
                  <a:pt x="562845" y="23089"/>
                  <a:pt x="562845" y="22392"/>
                  <a:pt x="562148" y="22392"/>
                </a:cubicBezTo>
                <a:lnTo>
                  <a:pt x="559360" y="22392"/>
                </a:lnTo>
                <a:cubicBezTo>
                  <a:pt x="558663" y="22392"/>
                  <a:pt x="557966" y="23089"/>
                  <a:pt x="557269" y="23089"/>
                </a:cubicBezTo>
                <a:lnTo>
                  <a:pt x="555875" y="23089"/>
                </a:lnTo>
                <a:cubicBezTo>
                  <a:pt x="554481" y="22392"/>
                  <a:pt x="553784" y="21782"/>
                  <a:pt x="553086" y="21085"/>
                </a:cubicBezTo>
                <a:lnTo>
                  <a:pt x="552390" y="21085"/>
                </a:lnTo>
                <a:cubicBezTo>
                  <a:pt x="552390" y="21782"/>
                  <a:pt x="551692" y="22392"/>
                  <a:pt x="551692" y="22392"/>
                </a:cubicBezTo>
                <a:lnTo>
                  <a:pt x="551692" y="23699"/>
                </a:lnTo>
                <a:cubicBezTo>
                  <a:pt x="550995" y="23699"/>
                  <a:pt x="550995" y="24396"/>
                  <a:pt x="550995" y="24396"/>
                </a:cubicBezTo>
                <a:cubicBezTo>
                  <a:pt x="550298" y="26400"/>
                  <a:pt x="550298" y="27097"/>
                  <a:pt x="549601" y="27794"/>
                </a:cubicBezTo>
                <a:cubicBezTo>
                  <a:pt x="548904" y="29101"/>
                  <a:pt x="546813" y="31192"/>
                  <a:pt x="545419" y="32499"/>
                </a:cubicBezTo>
                <a:cubicBezTo>
                  <a:pt x="544025" y="32499"/>
                  <a:pt x="543328" y="33196"/>
                  <a:pt x="541934" y="33196"/>
                </a:cubicBezTo>
                <a:lnTo>
                  <a:pt x="541237" y="33196"/>
                </a:lnTo>
                <a:cubicBezTo>
                  <a:pt x="541237" y="33196"/>
                  <a:pt x="541237" y="33893"/>
                  <a:pt x="540540" y="33893"/>
                </a:cubicBezTo>
                <a:cubicBezTo>
                  <a:pt x="539843" y="33893"/>
                  <a:pt x="538449" y="34590"/>
                  <a:pt x="537055" y="34590"/>
                </a:cubicBezTo>
                <a:lnTo>
                  <a:pt x="536358" y="34590"/>
                </a:lnTo>
                <a:cubicBezTo>
                  <a:pt x="534267" y="34590"/>
                  <a:pt x="532176" y="33283"/>
                  <a:pt x="530172" y="31192"/>
                </a:cubicBezTo>
                <a:cubicBezTo>
                  <a:pt x="528778" y="29885"/>
                  <a:pt x="528081" y="29188"/>
                  <a:pt x="527384" y="28491"/>
                </a:cubicBezTo>
                <a:cubicBezTo>
                  <a:pt x="527384" y="27794"/>
                  <a:pt x="526687" y="27097"/>
                  <a:pt x="526687" y="27097"/>
                </a:cubicBezTo>
                <a:lnTo>
                  <a:pt x="526687" y="26400"/>
                </a:lnTo>
                <a:cubicBezTo>
                  <a:pt x="525990" y="26400"/>
                  <a:pt x="525293" y="25703"/>
                  <a:pt x="525293" y="25093"/>
                </a:cubicBezTo>
                <a:lnTo>
                  <a:pt x="521808" y="25093"/>
                </a:lnTo>
                <a:cubicBezTo>
                  <a:pt x="520414" y="25093"/>
                  <a:pt x="517625" y="23699"/>
                  <a:pt x="517016" y="23699"/>
                </a:cubicBezTo>
                <a:cubicBezTo>
                  <a:pt x="516319" y="23002"/>
                  <a:pt x="515622" y="22392"/>
                  <a:pt x="514924" y="21695"/>
                </a:cubicBezTo>
                <a:cubicBezTo>
                  <a:pt x="514924" y="21695"/>
                  <a:pt x="514228" y="21695"/>
                  <a:pt x="514228" y="20998"/>
                </a:cubicBezTo>
                <a:lnTo>
                  <a:pt x="511439" y="20998"/>
                </a:lnTo>
                <a:lnTo>
                  <a:pt x="510742" y="20301"/>
                </a:lnTo>
                <a:cubicBezTo>
                  <a:pt x="509348" y="20301"/>
                  <a:pt x="508651" y="19604"/>
                  <a:pt x="507344" y="19604"/>
                </a:cubicBezTo>
                <a:cubicBezTo>
                  <a:pt x="506647" y="18907"/>
                  <a:pt x="505950" y="18297"/>
                  <a:pt x="505950" y="17600"/>
                </a:cubicBezTo>
                <a:cubicBezTo>
                  <a:pt x="505950" y="16903"/>
                  <a:pt x="505950" y="16903"/>
                  <a:pt x="505253" y="16903"/>
                </a:cubicBezTo>
                <a:cubicBezTo>
                  <a:pt x="505253" y="16903"/>
                  <a:pt x="503859" y="16206"/>
                  <a:pt x="503162" y="15509"/>
                </a:cubicBezTo>
                <a:cubicBezTo>
                  <a:pt x="502465" y="15509"/>
                  <a:pt x="501768" y="14812"/>
                  <a:pt x="500374" y="14812"/>
                </a:cubicBezTo>
                <a:cubicBezTo>
                  <a:pt x="499677" y="14115"/>
                  <a:pt x="498980" y="14115"/>
                  <a:pt x="498283" y="13505"/>
                </a:cubicBezTo>
                <a:lnTo>
                  <a:pt x="497586" y="13505"/>
                </a:lnTo>
                <a:cubicBezTo>
                  <a:pt x="496192" y="12808"/>
                  <a:pt x="494798" y="12111"/>
                  <a:pt x="493491" y="11501"/>
                </a:cubicBezTo>
                <a:cubicBezTo>
                  <a:pt x="492794" y="10194"/>
                  <a:pt x="491400" y="8103"/>
                  <a:pt x="490703" y="6796"/>
                </a:cubicBezTo>
                <a:lnTo>
                  <a:pt x="344590" y="8103"/>
                </a:lnTo>
                <a:lnTo>
                  <a:pt x="117187" y="4705"/>
                </a:lnTo>
                <a:lnTo>
                  <a:pt x="10368" y="0"/>
                </a:lnTo>
                <a:lnTo>
                  <a:pt x="0" y="229146"/>
                </a:lnTo>
                <a:lnTo>
                  <a:pt x="180529" y="235942"/>
                </a:lnTo>
                <a:lnTo>
                  <a:pt x="177740" y="356962"/>
                </a:lnTo>
                <a:lnTo>
                  <a:pt x="293533" y="359663"/>
                </a:lnTo>
                <a:lnTo>
                  <a:pt x="396257" y="359663"/>
                </a:lnTo>
                <a:lnTo>
                  <a:pt x="560928" y="357659"/>
                </a:lnTo>
                <a:lnTo>
                  <a:pt x="685695" y="354261"/>
                </a:lnTo>
                <a:lnTo>
                  <a:pt x="790422" y="349556"/>
                </a:lnTo>
                <a:cubicBezTo>
                  <a:pt x="789725" y="348859"/>
                  <a:pt x="789725" y="347552"/>
                  <a:pt x="789028" y="347552"/>
                </a:cubicBezTo>
              </a:path>
            </a:pathLst>
          </a:custGeom>
          <a:solidFill>
            <a:srgbClr val="058F83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78" name="Freeform: Shape 54">
            <a:extLst>
              <a:ext uri="{FF2B5EF4-FFF2-40B4-BE49-F238E27FC236}">
                <a16:creationId xmlns:a16="http://schemas.microsoft.com/office/drawing/2014/main" id="{AA6CA8DA-C48E-FF2E-005E-8EB08AEFE36D}"/>
              </a:ext>
            </a:extLst>
          </p:cNvPr>
          <p:cNvSpPr/>
          <p:nvPr/>
        </p:nvSpPr>
        <p:spPr>
          <a:xfrm>
            <a:off x="3336617" y="2764508"/>
            <a:ext cx="1058185" cy="514564"/>
          </a:xfrm>
          <a:custGeom>
            <a:avLst/>
            <a:gdLst>
              <a:gd name="connsiteX0" fmla="*/ 692578 w 705646"/>
              <a:gd name="connsiteY0" fmla="*/ 96625 h 360708"/>
              <a:gd name="connsiteX1" fmla="*/ 693972 w 705646"/>
              <a:gd name="connsiteY1" fmla="*/ 95318 h 360708"/>
              <a:gd name="connsiteX2" fmla="*/ 693972 w 705646"/>
              <a:gd name="connsiteY2" fmla="*/ 93314 h 360708"/>
              <a:gd name="connsiteX3" fmla="*/ 693275 w 705646"/>
              <a:gd name="connsiteY3" fmla="*/ 92007 h 360708"/>
              <a:gd name="connsiteX4" fmla="*/ 691881 w 705646"/>
              <a:gd name="connsiteY4" fmla="*/ 92007 h 360708"/>
              <a:gd name="connsiteX5" fmla="*/ 690487 w 705646"/>
              <a:gd name="connsiteY5" fmla="*/ 92704 h 360708"/>
              <a:gd name="connsiteX6" fmla="*/ 687699 w 705646"/>
              <a:gd name="connsiteY6" fmla="*/ 92704 h 360708"/>
              <a:gd name="connsiteX7" fmla="*/ 687002 w 705646"/>
              <a:gd name="connsiteY7" fmla="*/ 90700 h 360708"/>
              <a:gd name="connsiteX8" fmla="*/ 685608 w 705646"/>
              <a:gd name="connsiteY8" fmla="*/ 89393 h 360708"/>
              <a:gd name="connsiteX9" fmla="*/ 683517 w 705646"/>
              <a:gd name="connsiteY9" fmla="*/ 90090 h 360708"/>
              <a:gd name="connsiteX10" fmla="*/ 682123 w 705646"/>
              <a:gd name="connsiteY10" fmla="*/ 91397 h 360708"/>
              <a:gd name="connsiteX11" fmla="*/ 679334 w 705646"/>
              <a:gd name="connsiteY11" fmla="*/ 91397 h 360708"/>
              <a:gd name="connsiteX12" fmla="*/ 677243 w 705646"/>
              <a:gd name="connsiteY12" fmla="*/ 90090 h 360708"/>
              <a:gd name="connsiteX13" fmla="*/ 675152 w 705646"/>
              <a:gd name="connsiteY13" fmla="*/ 87389 h 360708"/>
              <a:gd name="connsiteX14" fmla="*/ 673061 w 705646"/>
              <a:gd name="connsiteY14" fmla="*/ 88086 h 360708"/>
              <a:gd name="connsiteX15" fmla="*/ 671667 w 705646"/>
              <a:gd name="connsiteY15" fmla="*/ 86779 h 360708"/>
              <a:gd name="connsiteX16" fmla="*/ 672364 w 705646"/>
              <a:gd name="connsiteY16" fmla="*/ 83468 h 360708"/>
              <a:gd name="connsiteX17" fmla="*/ 670970 w 705646"/>
              <a:gd name="connsiteY17" fmla="*/ 81464 h 360708"/>
              <a:gd name="connsiteX18" fmla="*/ 668879 w 705646"/>
              <a:gd name="connsiteY18" fmla="*/ 79461 h 360708"/>
              <a:gd name="connsiteX19" fmla="*/ 666091 w 705646"/>
              <a:gd name="connsiteY19" fmla="*/ 79461 h 360708"/>
              <a:gd name="connsiteX20" fmla="*/ 664000 w 705646"/>
              <a:gd name="connsiteY20" fmla="*/ 76760 h 360708"/>
              <a:gd name="connsiteX21" fmla="*/ 663303 w 705646"/>
              <a:gd name="connsiteY21" fmla="*/ 72752 h 360708"/>
              <a:gd name="connsiteX22" fmla="*/ 663303 w 705646"/>
              <a:gd name="connsiteY22" fmla="*/ 70748 h 360708"/>
              <a:gd name="connsiteX23" fmla="*/ 666091 w 705646"/>
              <a:gd name="connsiteY23" fmla="*/ 69441 h 360708"/>
              <a:gd name="connsiteX24" fmla="*/ 665394 w 705646"/>
              <a:gd name="connsiteY24" fmla="*/ 66740 h 360708"/>
              <a:gd name="connsiteX25" fmla="*/ 664000 w 705646"/>
              <a:gd name="connsiteY25" fmla="*/ 66043 h 360708"/>
              <a:gd name="connsiteX26" fmla="*/ 661909 w 705646"/>
              <a:gd name="connsiteY26" fmla="*/ 67350 h 360708"/>
              <a:gd name="connsiteX27" fmla="*/ 659818 w 705646"/>
              <a:gd name="connsiteY27" fmla="*/ 66653 h 360708"/>
              <a:gd name="connsiteX28" fmla="*/ 658424 w 705646"/>
              <a:gd name="connsiteY28" fmla="*/ 63952 h 360708"/>
              <a:gd name="connsiteX29" fmla="*/ 655636 w 705646"/>
              <a:gd name="connsiteY29" fmla="*/ 62645 h 360708"/>
              <a:gd name="connsiteX30" fmla="*/ 654242 w 705646"/>
              <a:gd name="connsiteY30" fmla="*/ 59334 h 360708"/>
              <a:gd name="connsiteX31" fmla="*/ 651454 w 705646"/>
              <a:gd name="connsiteY31" fmla="*/ 59334 h 360708"/>
              <a:gd name="connsiteX32" fmla="*/ 650059 w 705646"/>
              <a:gd name="connsiteY32" fmla="*/ 57330 h 360708"/>
              <a:gd name="connsiteX33" fmla="*/ 648666 w 705646"/>
              <a:gd name="connsiteY33" fmla="*/ 54629 h 360708"/>
              <a:gd name="connsiteX34" fmla="*/ 647272 w 705646"/>
              <a:gd name="connsiteY34" fmla="*/ 53322 h 360708"/>
              <a:gd name="connsiteX35" fmla="*/ 645180 w 705646"/>
              <a:gd name="connsiteY35" fmla="*/ 52015 h 360708"/>
              <a:gd name="connsiteX36" fmla="*/ 643089 w 705646"/>
              <a:gd name="connsiteY36" fmla="*/ 49314 h 360708"/>
              <a:gd name="connsiteX37" fmla="*/ 643089 w 705646"/>
              <a:gd name="connsiteY37" fmla="*/ 46004 h 360708"/>
              <a:gd name="connsiteX38" fmla="*/ 645877 w 705646"/>
              <a:gd name="connsiteY38" fmla="*/ 44697 h 360708"/>
              <a:gd name="connsiteX39" fmla="*/ 647968 w 705646"/>
              <a:gd name="connsiteY39" fmla="*/ 45394 h 360708"/>
              <a:gd name="connsiteX40" fmla="*/ 649363 w 705646"/>
              <a:gd name="connsiteY40" fmla="*/ 42693 h 360708"/>
              <a:gd name="connsiteX41" fmla="*/ 647272 w 705646"/>
              <a:gd name="connsiteY41" fmla="*/ 40689 h 360708"/>
              <a:gd name="connsiteX42" fmla="*/ 647272 w 705646"/>
              <a:gd name="connsiteY42" fmla="*/ 37988 h 360708"/>
              <a:gd name="connsiteX43" fmla="*/ 648666 w 705646"/>
              <a:gd name="connsiteY43" fmla="*/ 35287 h 360708"/>
              <a:gd name="connsiteX44" fmla="*/ 650757 w 705646"/>
              <a:gd name="connsiteY44" fmla="*/ 33283 h 360708"/>
              <a:gd name="connsiteX45" fmla="*/ 654242 w 705646"/>
              <a:gd name="connsiteY45" fmla="*/ 33283 h 360708"/>
              <a:gd name="connsiteX46" fmla="*/ 654939 w 705646"/>
              <a:gd name="connsiteY46" fmla="*/ 31976 h 360708"/>
              <a:gd name="connsiteX47" fmla="*/ 654242 w 705646"/>
              <a:gd name="connsiteY47" fmla="*/ 27968 h 360708"/>
              <a:gd name="connsiteX48" fmla="*/ 654939 w 705646"/>
              <a:gd name="connsiteY48" fmla="*/ 25267 h 360708"/>
              <a:gd name="connsiteX49" fmla="*/ 656333 w 705646"/>
              <a:gd name="connsiteY49" fmla="*/ 25267 h 360708"/>
              <a:gd name="connsiteX50" fmla="*/ 658424 w 705646"/>
              <a:gd name="connsiteY50" fmla="*/ 26574 h 360708"/>
              <a:gd name="connsiteX51" fmla="*/ 659818 w 705646"/>
              <a:gd name="connsiteY51" fmla="*/ 27881 h 360708"/>
              <a:gd name="connsiteX52" fmla="*/ 662606 w 705646"/>
              <a:gd name="connsiteY52" fmla="*/ 27881 h 360708"/>
              <a:gd name="connsiteX53" fmla="*/ 664697 w 705646"/>
              <a:gd name="connsiteY53" fmla="*/ 25877 h 360708"/>
              <a:gd name="connsiteX54" fmla="*/ 665394 w 705646"/>
              <a:gd name="connsiteY54" fmla="*/ 23873 h 360708"/>
              <a:gd name="connsiteX55" fmla="*/ 664000 w 705646"/>
              <a:gd name="connsiteY55" fmla="*/ 21869 h 360708"/>
              <a:gd name="connsiteX56" fmla="*/ 661909 w 705646"/>
              <a:gd name="connsiteY56" fmla="*/ 22566 h 360708"/>
              <a:gd name="connsiteX57" fmla="*/ 660515 w 705646"/>
              <a:gd name="connsiteY57" fmla="*/ 23263 h 360708"/>
              <a:gd name="connsiteX58" fmla="*/ 658424 w 705646"/>
              <a:gd name="connsiteY58" fmla="*/ 22566 h 360708"/>
              <a:gd name="connsiteX59" fmla="*/ 656333 w 705646"/>
              <a:gd name="connsiteY59" fmla="*/ 21259 h 360708"/>
              <a:gd name="connsiteX60" fmla="*/ 658424 w 705646"/>
              <a:gd name="connsiteY60" fmla="*/ 19952 h 360708"/>
              <a:gd name="connsiteX61" fmla="*/ 661212 w 705646"/>
              <a:gd name="connsiteY61" fmla="*/ 19952 h 360708"/>
              <a:gd name="connsiteX62" fmla="*/ 661909 w 705646"/>
              <a:gd name="connsiteY62" fmla="*/ 18645 h 360708"/>
              <a:gd name="connsiteX63" fmla="*/ 663303 w 705646"/>
              <a:gd name="connsiteY63" fmla="*/ 15944 h 360708"/>
              <a:gd name="connsiteX64" fmla="*/ 662606 w 705646"/>
              <a:gd name="connsiteY64" fmla="*/ 13940 h 360708"/>
              <a:gd name="connsiteX65" fmla="*/ 660515 w 705646"/>
              <a:gd name="connsiteY65" fmla="*/ 13243 h 360708"/>
              <a:gd name="connsiteX66" fmla="*/ 657727 w 705646"/>
              <a:gd name="connsiteY66" fmla="*/ 13940 h 360708"/>
              <a:gd name="connsiteX67" fmla="*/ 656333 w 705646"/>
              <a:gd name="connsiteY67" fmla="*/ 11937 h 360708"/>
              <a:gd name="connsiteX68" fmla="*/ 657727 w 705646"/>
              <a:gd name="connsiteY68" fmla="*/ 8626 h 360708"/>
              <a:gd name="connsiteX69" fmla="*/ 655636 w 705646"/>
              <a:gd name="connsiteY69" fmla="*/ 6622 h 360708"/>
              <a:gd name="connsiteX70" fmla="*/ 653545 w 705646"/>
              <a:gd name="connsiteY70" fmla="*/ 6622 h 360708"/>
              <a:gd name="connsiteX71" fmla="*/ 652151 w 705646"/>
              <a:gd name="connsiteY71" fmla="*/ 7319 h 360708"/>
              <a:gd name="connsiteX72" fmla="*/ 649363 w 705646"/>
              <a:gd name="connsiteY72" fmla="*/ 7319 h 360708"/>
              <a:gd name="connsiteX73" fmla="*/ 648666 w 705646"/>
              <a:gd name="connsiteY73" fmla="*/ 9323 h 360708"/>
              <a:gd name="connsiteX74" fmla="*/ 647968 w 705646"/>
              <a:gd name="connsiteY74" fmla="*/ 11327 h 360708"/>
              <a:gd name="connsiteX75" fmla="*/ 645180 w 705646"/>
              <a:gd name="connsiteY75" fmla="*/ 12024 h 360708"/>
              <a:gd name="connsiteX76" fmla="*/ 642392 w 705646"/>
              <a:gd name="connsiteY76" fmla="*/ 12024 h 360708"/>
              <a:gd name="connsiteX77" fmla="*/ 638907 w 705646"/>
              <a:gd name="connsiteY77" fmla="*/ 10717 h 360708"/>
              <a:gd name="connsiteX78" fmla="*/ 636816 w 705646"/>
              <a:gd name="connsiteY78" fmla="*/ 8016 h 360708"/>
              <a:gd name="connsiteX79" fmla="*/ 634725 w 705646"/>
              <a:gd name="connsiteY79" fmla="*/ 8713 h 360708"/>
              <a:gd name="connsiteX80" fmla="*/ 631937 w 705646"/>
              <a:gd name="connsiteY80" fmla="*/ 7406 h 360708"/>
              <a:gd name="connsiteX81" fmla="*/ 631240 w 705646"/>
              <a:gd name="connsiteY81" fmla="*/ 5402 h 360708"/>
              <a:gd name="connsiteX82" fmla="*/ 629846 w 705646"/>
              <a:gd name="connsiteY82" fmla="*/ 2701 h 360708"/>
              <a:gd name="connsiteX83" fmla="*/ 627755 w 705646"/>
              <a:gd name="connsiteY83" fmla="*/ 2701 h 360708"/>
              <a:gd name="connsiteX84" fmla="*/ 626361 w 705646"/>
              <a:gd name="connsiteY84" fmla="*/ 697 h 360708"/>
              <a:gd name="connsiteX85" fmla="*/ 624270 w 705646"/>
              <a:gd name="connsiteY85" fmla="*/ 0 h 360708"/>
              <a:gd name="connsiteX86" fmla="*/ 515970 w 705646"/>
              <a:gd name="connsiteY86" fmla="*/ 4705 h 360708"/>
              <a:gd name="connsiteX87" fmla="*/ 391116 w 705646"/>
              <a:gd name="connsiteY87" fmla="*/ 8016 h 360708"/>
              <a:gd name="connsiteX88" fmla="*/ 226271 w 705646"/>
              <a:gd name="connsiteY88" fmla="*/ 10020 h 360708"/>
              <a:gd name="connsiteX89" fmla="*/ 123460 w 705646"/>
              <a:gd name="connsiteY89" fmla="*/ 10020 h 360708"/>
              <a:gd name="connsiteX90" fmla="*/ 7580 w 705646"/>
              <a:gd name="connsiteY90" fmla="*/ 8016 h 360708"/>
              <a:gd name="connsiteX91" fmla="*/ 0 w 705646"/>
              <a:gd name="connsiteY91" fmla="*/ 360012 h 360708"/>
              <a:gd name="connsiteX92" fmla="*/ 183491 w 705646"/>
              <a:gd name="connsiteY92" fmla="*/ 360709 h 360708"/>
              <a:gd name="connsiteX93" fmla="*/ 349033 w 705646"/>
              <a:gd name="connsiteY93" fmla="*/ 360012 h 360708"/>
              <a:gd name="connsiteX94" fmla="*/ 464216 w 705646"/>
              <a:gd name="connsiteY94" fmla="*/ 358008 h 360708"/>
              <a:gd name="connsiteX95" fmla="*/ 578005 w 705646"/>
              <a:gd name="connsiteY95" fmla="*/ 353303 h 360708"/>
              <a:gd name="connsiteX96" fmla="*/ 705647 w 705646"/>
              <a:gd name="connsiteY96" fmla="*/ 347291 h 360708"/>
              <a:gd name="connsiteX97" fmla="*/ 691881 w 705646"/>
              <a:gd name="connsiteY97" fmla="*/ 97234 h 360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705646" h="360708">
                <a:moveTo>
                  <a:pt x="692578" y="96625"/>
                </a:moveTo>
                <a:lnTo>
                  <a:pt x="693972" y="95318"/>
                </a:lnTo>
                <a:lnTo>
                  <a:pt x="693972" y="93314"/>
                </a:lnTo>
                <a:cubicBezTo>
                  <a:pt x="693972" y="92617"/>
                  <a:pt x="693275" y="92007"/>
                  <a:pt x="693275" y="92007"/>
                </a:cubicBezTo>
                <a:cubicBezTo>
                  <a:pt x="692578" y="91310"/>
                  <a:pt x="691881" y="92007"/>
                  <a:pt x="691881" y="92007"/>
                </a:cubicBezTo>
                <a:cubicBezTo>
                  <a:pt x="691184" y="92007"/>
                  <a:pt x="691184" y="92704"/>
                  <a:pt x="690487" y="92704"/>
                </a:cubicBezTo>
                <a:cubicBezTo>
                  <a:pt x="689790" y="92704"/>
                  <a:pt x="688396" y="93401"/>
                  <a:pt x="687699" y="92704"/>
                </a:cubicBezTo>
                <a:cubicBezTo>
                  <a:pt x="687002" y="92704"/>
                  <a:pt x="687699" y="91397"/>
                  <a:pt x="687002" y="90700"/>
                </a:cubicBezTo>
                <a:cubicBezTo>
                  <a:pt x="687002" y="90003"/>
                  <a:pt x="685608" y="90003"/>
                  <a:pt x="685608" y="89393"/>
                </a:cubicBezTo>
                <a:cubicBezTo>
                  <a:pt x="684911" y="89393"/>
                  <a:pt x="684214" y="90090"/>
                  <a:pt x="683517" y="90090"/>
                </a:cubicBezTo>
                <a:cubicBezTo>
                  <a:pt x="682820" y="90787"/>
                  <a:pt x="682820" y="91397"/>
                  <a:pt x="682123" y="91397"/>
                </a:cubicBezTo>
                <a:cubicBezTo>
                  <a:pt x="681425" y="92094"/>
                  <a:pt x="680031" y="92094"/>
                  <a:pt x="679334" y="91397"/>
                </a:cubicBezTo>
                <a:cubicBezTo>
                  <a:pt x="678637" y="91397"/>
                  <a:pt x="677243" y="90700"/>
                  <a:pt x="677243" y="90090"/>
                </a:cubicBezTo>
                <a:cubicBezTo>
                  <a:pt x="676546" y="89393"/>
                  <a:pt x="675849" y="88086"/>
                  <a:pt x="675152" y="87389"/>
                </a:cubicBezTo>
                <a:cubicBezTo>
                  <a:pt x="674455" y="87389"/>
                  <a:pt x="673758" y="88086"/>
                  <a:pt x="673061" y="88086"/>
                </a:cubicBezTo>
                <a:cubicBezTo>
                  <a:pt x="672364" y="87389"/>
                  <a:pt x="671667" y="87389"/>
                  <a:pt x="671667" y="86779"/>
                </a:cubicBezTo>
                <a:cubicBezTo>
                  <a:pt x="671667" y="86169"/>
                  <a:pt x="672364" y="84775"/>
                  <a:pt x="672364" y="83468"/>
                </a:cubicBezTo>
                <a:cubicBezTo>
                  <a:pt x="672364" y="82771"/>
                  <a:pt x="671667" y="81464"/>
                  <a:pt x="670970" y="81464"/>
                </a:cubicBezTo>
                <a:cubicBezTo>
                  <a:pt x="670273" y="80767"/>
                  <a:pt x="668879" y="80158"/>
                  <a:pt x="668879" y="79461"/>
                </a:cubicBezTo>
                <a:lnTo>
                  <a:pt x="666091" y="79461"/>
                </a:lnTo>
                <a:cubicBezTo>
                  <a:pt x="665394" y="78763"/>
                  <a:pt x="664000" y="77456"/>
                  <a:pt x="664000" y="76760"/>
                </a:cubicBezTo>
                <a:cubicBezTo>
                  <a:pt x="663303" y="76063"/>
                  <a:pt x="663303" y="74059"/>
                  <a:pt x="663303" y="72752"/>
                </a:cubicBezTo>
                <a:lnTo>
                  <a:pt x="663303" y="70748"/>
                </a:lnTo>
                <a:cubicBezTo>
                  <a:pt x="664000" y="70051"/>
                  <a:pt x="666091" y="70051"/>
                  <a:pt x="666091" y="69441"/>
                </a:cubicBezTo>
                <a:cubicBezTo>
                  <a:pt x="666788" y="68744"/>
                  <a:pt x="666091" y="67437"/>
                  <a:pt x="665394" y="66740"/>
                </a:cubicBezTo>
                <a:cubicBezTo>
                  <a:pt x="664697" y="66043"/>
                  <a:pt x="664000" y="66043"/>
                  <a:pt x="664000" y="66043"/>
                </a:cubicBezTo>
                <a:cubicBezTo>
                  <a:pt x="663303" y="66043"/>
                  <a:pt x="662606" y="67350"/>
                  <a:pt x="661909" y="67350"/>
                </a:cubicBezTo>
                <a:cubicBezTo>
                  <a:pt x="661212" y="67350"/>
                  <a:pt x="660515" y="67350"/>
                  <a:pt x="659818" y="66653"/>
                </a:cubicBezTo>
                <a:cubicBezTo>
                  <a:pt x="659121" y="65956"/>
                  <a:pt x="659121" y="64649"/>
                  <a:pt x="658424" y="63952"/>
                </a:cubicBezTo>
                <a:cubicBezTo>
                  <a:pt x="658424" y="63952"/>
                  <a:pt x="656333" y="63255"/>
                  <a:pt x="655636" y="62645"/>
                </a:cubicBezTo>
                <a:cubicBezTo>
                  <a:pt x="654939" y="61948"/>
                  <a:pt x="654939" y="59944"/>
                  <a:pt x="654242" y="59334"/>
                </a:cubicBezTo>
                <a:lnTo>
                  <a:pt x="651454" y="59334"/>
                </a:lnTo>
                <a:cubicBezTo>
                  <a:pt x="650757" y="58637"/>
                  <a:pt x="650059" y="58027"/>
                  <a:pt x="650059" y="57330"/>
                </a:cubicBezTo>
                <a:cubicBezTo>
                  <a:pt x="649363" y="56633"/>
                  <a:pt x="649363" y="55326"/>
                  <a:pt x="648666" y="54629"/>
                </a:cubicBezTo>
                <a:cubicBezTo>
                  <a:pt x="647968" y="53932"/>
                  <a:pt x="647272" y="53322"/>
                  <a:pt x="647272" y="53322"/>
                </a:cubicBezTo>
                <a:cubicBezTo>
                  <a:pt x="646574" y="52625"/>
                  <a:pt x="645180" y="52015"/>
                  <a:pt x="645180" y="52015"/>
                </a:cubicBezTo>
                <a:cubicBezTo>
                  <a:pt x="644483" y="51318"/>
                  <a:pt x="643089" y="50011"/>
                  <a:pt x="643089" y="49314"/>
                </a:cubicBezTo>
                <a:cubicBezTo>
                  <a:pt x="643089" y="48617"/>
                  <a:pt x="642392" y="46613"/>
                  <a:pt x="643089" y="46004"/>
                </a:cubicBezTo>
                <a:cubicBezTo>
                  <a:pt x="643089" y="45306"/>
                  <a:pt x="645180" y="44697"/>
                  <a:pt x="645877" y="44697"/>
                </a:cubicBezTo>
                <a:cubicBezTo>
                  <a:pt x="646574" y="44697"/>
                  <a:pt x="647272" y="45394"/>
                  <a:pt x="647968" y="45394"/>
                </a:cubicBezTo>
                <a:cubicBezTo>
                  <a:pt x="648666" y="44697"/>
                  <a:pt x="649363" y="43390"/>
                  <a:pt x="649363" y="42693"/>
                </a:cubicBezTo>
                <a:cubicBezTo>
                  <a:pt x="649363" y="41996"/>
                  <a:pt x="647272" y="41386"/>
                  <a:pt x="647272" y="40689"/>
                </a:cubicBezTo>
                <a:lnTo>
                  <a:pt x="647272" y="37988"/>
                </a:lnTo>
                <a:cubicBezTo>
                  <a:pt x="647968" y="37291"/>
                  <a:pt x="647968" y="35287"/>
                  <a:pt x="648666" y="35287"/>
                </a:cubicBezTo>
                <a:cubicBezTo>
                  <a:pt x="649363" y="34590"/>
                  <a:pt x="650059" y="33283"/>
                  <a:pt x="650757" y="33283"/>
                </a:cubicBezTo>
                <a:cubicBezTo>
                  <a:pt x="651454" y="33283"/>
                  <a:pt x="653545" y="33980"/>
                  <a:pt x="654242" y="33283"/>
                </a:cubicBezTo>
                <a:cubicBezTo>
                  <a:pt x="654939" y="33283"/>
                  <a:pt x="654939" y="31976"/>
                  <a:pt x="654939" y="31976"/>
                </a:cubicBezTo>
                <a:cubicBezTo>
                  <a:pt x="654939" y="30669"/>
                  <a:pt x="654242" y="29275"/>
                  <a:pt x="654242" y="27968"/>
                </a:cubicBezTo>
                <a:cubicBezTo>
                  <a:pt x="654242" y="27271"/>
                  <a:pt x="654939" y="25964"/>
                  <a:pt x="654939" y="25267"/>
                </a:cubicBezTo>
                <a:lnTo>
                  <a:pt x="656333" y="25267"/>
                </a:lnTo>
                <a:cubicBezTo>
                  <a:pt x="657030" y="25267"/>
                  <a:pt x="657727" y="25964"/>
                  <a:pt x="658424" y="26574"/>
                </a:cubicBezTo>
                <a:cubicBezTo>
                  <a:pt x="659121" y="26574"/>
                  <a:pt x="659818" y="27881"/>
                  <a:pt x="659818" y="27881"/>
                </a:cubicBezTo>
                <a:lnTo>
                  <a:pt x="662606" y="27881"/>
                </a:lnTo>
                <a:cubicBezTo>
                  <a:pt x="663303" y="27184"/>
                  <a:pt x="664697" y="26574"/>
                  <a:pt x="664697" y="25877"/>
                </a:cubicBezTo>
                <a:cubicBezTo>
                  <a:pt x="665394" y="25180"/>
                  <a:pt x="665394" y="24570"/>
                  <a:pt x="665394" y="23873"/>
                </a:cubicBezTo>
                <a:cubicBezTo>
                  <a:pt x="665394" y="23176"/>
                  <a:pt x="664697" y="21869"/>
                  <a:pt x="664000" y="21869"/>
                </a:cubicBezTo>
                <a:cubicBezTo>
                  <a:pt x="664000" y="21869"/>
                  <a:pt x="662606" y="21869"/>
                  <a:pt x="661909" y="22566"/>
                </a:cubicBezTo>
                <a:cubicBezTo>
                  <a:pt x="661909" y="22566"/>
                  <a:pt x="661212" y="23263"/>
                  <a:pt x="660515" y="23263"/>
                </a:cubicBezTo>
                <a:cubicBezTo>
                  <a:pt x="659818" y="23960"/>
                  <a:pt x="659121" y="23263"/>
                  <a:pt x="658424" y="22566"/>
                </a:cubicBezTo>
                <a:cubicBezTo>
                  <a:pt x="657727" y="22566"/>
                  <a:pt x="656333" y="21869"/>
                  <a:pt x="656333" y="21259"/>
                </a:cubicBezTo>
                <a:cubicBezTo>
                  <a:pt x="656333" y="20649"/>
                  <a:pt x="657727" y="19952"/>
                  <a:pt x="658424" y="19952"/>
                </a:cubicBezTo>
                <a:cubicBezTo>
                  <a:pt x="659121" y="19255"/>
                  <a:pt x="660515" y="19952"/>
                  <a:pt x="661212" y="19952"/>
                </a:cubicBezTo>
                <a:cubicBezTo>
                  <a:pt x="661909" y="19255"/>
                  <a:pt x="661909" y="18645"/>
                  <a:pt x="661909" y="18645"/>
                </a:cubicBezTo>
                <a:cubicBezTo>
                  <a:pt x="662606" y="17948"/>
                  <a:pt x="663303" y="16641"/>
                  <a:pt x="663303" y="15944"/>
                </a:cubicBezTo>
                <a:cubicBezTo>
                  <a:pt x="663303" y="15247"/>
                  <a:pt x="662606" y="14638"/>
                  <a:pt x="662606" y="13940"/>
                </a:cubicBezTo>
                <a:cubicBezTo>
                  <a:pt x="661909" y="13940"/>
                  <a:pt x="661212" y="13243"/>
                  <a:pt x="660515" y="13243"/>
                </a:cubicBezTo>
                <a:cubicBezTo>
                  <a:pt x="659818" y="13243"/>
                  <a:pt x="658424" y="13940"/>
                  <a:pt x="657727" y="13940"/>
                </a:cubicBezTo>
                <a:cubicBezTo>
                  <a:pt x="657727" y="13243"/>
                  <a:pt x="656333" y="12634"/>
                  <a:pt x="656333" y="11937"/>
                </a:cubicBezTo>
                <a:cubicBezTo>
                  <a:pt x="656333" y="11240"/>
                  <a:pt x="657727" y="9236"/>
                  <a:pt x="657727" y="8626"/>
                </a:cubicBezTo>
                <a:cubicBezTo>
                  <a:pt x="657727" y="8016"/>
                  <a:pt x="656333" y="6622"/>
                  <a:pt x="655636" y="6622"/>
                </a:cubicBezTo>
                <a:lnTo>
                  <a:pt x="653545" y="6622"/>
                </a:lnTo>
                <a:cubicBezTo>
                  <a:pt x="652848" y="6622"/>
                  <a:pt x="652151" y="7319"/>
                  <a:pt x="652151" y="7319"/>
                </a:cubicBezTo>
                <a:cubicBezTo>
                  <a:pt x="651454" y="8016"/>
                  <a:pt x="649363" y="7319"/>
                  <a:pt x="649363" y="7319"/>
                </a:cubicBezTo>
                <a:cubicBezTo>
                  <a:pt x="648666" y="8016"/>
                  <a:pt x="649363" y="8626"/>
                  <a:pt x="648666" y="9323"/>
                </a:cubicBezTo>
                <a:cubicBezTo>
                  <a:pt x="648666" y="10020"/>
                  <a:pt x="648666" y="11327"/>
                  <a:pt x="647968" y="11327"/>
                </a:cubicBezTo>
                <a:cubicBezTo>
                  <a:pt x="647272" y="12024"/>
                  <a:pt x="645877" y="12024"/>
                  <a:pt x="645180" y="12024"/>
                </a:cubicBezTo>
                <a:cubicBezTo>
                  <a:pt x="644483" y="12024"/>
                  <a:pt x="643089" y="12721"/>
                  <a:pt x="642392" y="12024"/>
                </a:cubicBezTo>
                <a:cubicBezTo>
                  <a:pt x="641695" y="12024"/>
                  <a:pt x="639604" y="11327"/>
                  <a:pt x="638907" y="10717"/>
                </a:cubicBezTo>
                <a:cubicBezTo>
                  <a:pt x="638210" y="10107"/>
                  <a:pt x="637513" y="8016"/>
                  <a:pt x="636816" y="8016"/>
                </a:cubicBezTo>
                <a:cubicBezTo>
                  <a:pt x="636119" y="7319"/>
                  <a:pt x="635422" y="8713"/>
                  <a:pt x="634725" y="8713"/>
                </a:cubicBezTo>
                <a:cubicBezTo>
                  <a:pt x="634028" y="8713"/>
                  <a:pt x="632634" y="8016"/>
                  <a:pt x="631937" y="7406"/>
                </a:cubicBezTo>
                <a:cubicBezTo>
                  <a:pt x="631240" y="7406"/>
                  <a:pt x="631937" y="5402"/>
                  <a:pt x="631240" y="5402"/>
                </a:cubicBezTo>
                <a:cubicBezTo>
                  <a:pt x="631240" y="4705"/>
                  <a:pt x="630543" y="3398"/>
                  <a:pt x="629846" y="2701"/>
                </a:cubicBezTo>
                <a:lnTo>
                  <a:pt x="627755" y="2701"/>
                </a:lnTo>
                <a:cubicBezTo>
                  <a:pt x="627058" y="2004"/>
                  <a:pt x="626361" y="1394"/>
                  <a:pt x="626361" y="697"/>
                </a:cubicBezTo>
                <a:cubicBezTo>
                  <a:pt x="625664" y="697"/>
                  <a:pt x="624967" y="0"/>
                  <a:pt x="624270" y="0"/>
                </a:cubicBezTo>
                <a:lnTo>
                  <a:pt x="515970" y="4705"/>
                </a:lnTo>
                <a:lnTo>
                  <a:pt x="391116" y="8016"/>
                </a:lnTo>
                <a:lnTo>
                  <a:pt x="226271" y="10020"/>
                </a:lnTo>
                <a:lnTo>
                  <a:pt x="123460" y="10020"/>
                </a:lnTo>
                <a:lnTo>
                  <a:pt x="7580" y="8016"/>
                </a:lnTo>
                <a:lnTo>
                  <a:pt x="0" y="360012"/>
                </a:lnTo>
                <a:lnTo>
                  <a:pt x="183491" y="360709"/>
                </a:lnTo>
                <a:lnTo>
                  <a:pt x="349033" y="360012"/>
                </a:lnTo>
                <a:lnTo>
                  <a:pt x="464216" y="358008"/>
                </a:lnTo>
                <a:lnTo>
                  <a:pt x="578005" y="353303"/>
                </a:lnTo>
                <a:lnTo>
                  <a:pt x="705647" y="347291"/>
                </a:lnTo>
                <a:lnTo>
                  <a:pt x="691881" y="97234"/>
                </a:lnTo>
                <a:close/>
              </a:path>
            </a:pathLst>
          </a:custGeom>
          <a:noFill/>
          <a:ln w="6272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183" name="Graphic 6">
            <a:extLst>
              <a:ext uri="{FF2B5EF4-FFF2-40B4-BE49-F238E27FC236}">
                <a16:creationId xmlns:a16="http://schemas.microsoft.com/office/drawing/2014/main" id="{BEEC663C-1C97-4C26-48BF-810EC7AD21D7}"/>
              </a:ext>
            </a:extLst>
          </p:cNvPr>
          <p:cNvGrpSpPr/>
          <p:nvPr/>
        </p:nvGrpSpPr>
        <p:grpSpPr>
          <a:xfrm>
            <a:off x="3099736" y="1186013"/>
            <a:ext cx="3990277" cy="1672832"/>
            <a:chOff x="2997185" y="1207343"/>
            <a:chExt cx="2660900" cy="1172651"/>
          </a:xfrm>
          <a:solidFill>
            <a:srgbClr val="022F32"/>
          </a:solidFill>
        </p:grpSpPr>
        <p:sp>
          <p:nvSpPr>
            <p:cNvPr id="185" name="Freeform: Shape 56">
              <a:extLst>
                <a:ext uri="{FF2B5EF4-FFF2-40B4-BE49-F238E27FC236}">
                  <a16:creationId xmlns:a16="http://schemas.microsoft.com/office/drawing/2014/main" id="{18E902A8-F262-8AB3-4535-D6C1CD605642}"/>
                </a:ext>
              </a:extLst>
            </p:cNvPr>
            <p:cNvSpPr/>
            <p:nvPr/>
          </p:nvSpPr>
          <p:spPr>
            <a:xfrm>
              <a:off x="3647593" y="1870733"/>
              <a:ext cx="577308" cy="371425"/>
            </a:xfrm>
            <a:custGeom>
              <a:avLst/>
              <a:gdLst>
                <a:gd name="connsiteX0" fmla="*/ 87128 w 577308"/>
                <a:gd name="connsiteY0" fmla="*/ 364629 h 371425"/>
                <a:gd name="connsiteX1" fmla="*/ 87825 w 577308"/>
                <a:gd name="connsiteY1" fmla="*/ 365326 h 371425"/>
                <a:gd name="connsiteX2" fmla="*/ 89219 w 577308"/>
                <a:gd name="connsiteY2" fmla="*/ 368724 h 371425"/>
                <a:gd name="connsiteX3" fmla="*/ 88522 w 577308"/>
                <a:gd name="connsiteY3" fmla="*/ 371425 h 371425"/>
                <a:gd name="connsiteX4" fmla="*/ 90613 w 577308"/>
                <a:gd name="connsiteY4" fmla="*/ 371425 h 371425"/>
                <a:gd name="connsiteX5" fmla="*/ 92704 w 577308"/>
                <a:gd name="connsiteY5" fmla="*/ 370728 h 371425"/>
                <a:gd name="connsiteX6" fmla="*/ 94098 w 577308"/>
                <a:gd name="connsiteY6" fmla="*/ 370728 h 371425"/>
                <a:gd name="connsiteX7" fmla="*/ 94795 w 577308"/>
                <a:gd name="connsiteY7" fmla="*/ 367330 h 371425"/>
                <a:gd name="connsiteX8" fmla="*/ 161709 w 577308"/>
                <a:gd name="connsiteY8" fmla="*/ 365326 h 371425"/>
                <a:gd name="connsiteX9" fmla="*/ 172077 w 577308"/>
                <a:gd name="connsiteY9" fmla="*/ 365326 h 371425"/>
                <a:gd name="connsiteX10" fmla="*/ 201701 w 577308"/>
                <a:gd name="connsiteY10" fmla="*/ 363932 h 371425"/>
                <a:gd name="connsiteX11" fmla="*/ 228623 w 577308"/>
                <a:gd name="connsiteY11" fmla="*/ 361928 h 371425"/>
                <a:gd name="connsiteX12" fmla="*/ 242389 w 577308"/>
                <a:gd name="connsiteY12" fmla="*/ 360621 h 371425"/>
                <a:gd name="connsiteX13" fmla="*/ 275498 w 577308"/>
                <a:gd name="connsiteY13" fmla="*/ 358617 h 371425"/>
                <a:gd name="connsiteX14" fmla="*/ 326555 w 577308"/>
                <a:gd name="connsiteY14" fmla="*/ 354610 h 371425"/>
                <a:gd name="connsiteX15" fmla="*/ 409326 w 577308"/>
                <a:gd name="connsiteY15" fmla="*/ 345810 h 371425"/>
                <a:gd name="connsiteX16" fmla="*/ 449317 w 577308"/>
                <a:gd name="connsiteY16" fmla="*/ 341105 h 371425"/>
                <a:gd name="connsiteX17" fmla="*/ 450712 w 577308"/>
                <a:gd name="connsiteY17" fmla="*/ 341105 h 371425"/>
                <a:gd name="connsiteX18" fmla="*/ 455503 w 577308"/>
                <a:gd name="connsiteY18" fmla="*/ 343806 h 371425"/>
                <a:gd name="connsiteX19" fmla="*/ 456898 w 577308"/>
                <a:gd name="connsiteY19" fmla="*/ 347814 h 371425"/>
                <a:gd name="connsiteX20" fmla="*/ 458292 w 577308"/>
                <a:gd name="connsiteY20" fmla="*/ 347814 h 371425"/>
                <a:gd name="connsiteX21" fmla="*/ 461080 w 577308"/>
                <a:gd name="connsiteY21" fmla="*/ 348511 h 371425"/>
                <a:gd name="connsiteX22" fmla="*/ 463868 w 577308"/>
                <a:gd name="connsiteY22" fmla="*/ 352518 h 371425"/>
                <a:gd name="connsiteX23" fmla="*/ 463868 w 577308"/>
                <a:gd name="connsiteY23" fmla="*/ 353825 h 371425"/>
                <a:gd name="connsiteX24" fmla="*/ 466656 w 577308"/>
                <a:gd name="connsiteY24" fmla="*/ 355219 h 371425"/>
                <a:gd name="connsiteX25" fmla="*/ 468050 w 577308"/>
                <a:gd name="connsiteY25" fmla="*/ 357920 h 371425"/>
                <a:gd name="connsiteX26" fmla="*/ 470838 w 577308"/>
                <a:gd name="connsiteY26" fmla="*/ 358617 h 371425"/>
                <a:gd name="connsiteX27" fmla="*/ 473626 w 577308"/>
                <a:gd name="connsiteY27" fmla="*/ 362712 h 371425"/>
                <a:gd name="connsiteX28" fmla="*/ 474323 w 577308"/>
                <a:gd name="connsiteY28" fmla="*/ 364716 h 371425"/>
                <a:gd name="connsiteX29" fmla="*/ 475717 w 577308"/>
                <a:gd name="connsiteY29" fmla="*/ 365413 h 371425"/>
                <a:gd name="connsiteX30" fmla="*/ 476414 w 577308"/>
                <a:gd name="connsiteY30" fmla="*/ 366720 h 371425"/>
                <a:gd name="connsiteX31" fmla="*/ 477111 w 577308"/>
                <a:gd name="connsiteY31" fmla="*/ 366720 h 371425"/>
                <a:gd name="connsiteX32" fmla="*/ 481206 w 577308"/>
                <a:gd name="connsiteY32" fmla="*/ 368027 h 371425"/>
                <a:gd name="connsiteX33" fmla="*/ 482600 w 577308"/>
                <a:gd name="connsiteY33" fmla="*/ 368724 h 371425"/>
                <a:gd name="connsiteX34" fmla="*/ 484691 w 577308"/>
                <a:gd name="connsiteY34" fmla="*/ 366720 h 371425"/>
                <a:gd name="connsiteX35" fmla="*/ 483994 w 577308"/>
                <a:gd name="connsiteY35" fmla="*/ 362625 h 371425"/>
                <a:gd name="connsiteX36" fmla="*/ 485388 w 577308"/>
                <a:gd name="connsiteY36" fmla="*/ 357920 h 371425"/>
                <a:gd name="connsiteX37" fmla="*/ 483994 w 577308"/>
                <a:gd name="connsiteY37" fmla="*/ 353216 h 371425"/>
                <a:gd name="connsiteX38" fmla="*/ 479899 w 577308"/>
                <a:gd name="connsiteY38" fmla="*/ 351909 h 371425"/>
                <a:gd name="connsiteX39" fmla="*/ 479899 w 577308"/>
                <a:gd name="connsiteY39" fmla="*/ 347901 h 371425"/>
                <a:gd name="connsiteX40" fmla="*/ 483384 w 577308"/>
                <a:gd name="connsiteY40" fmla="*/ 343196 h 371425"/>
                <a:gd name="connsiteX41" fmla="*/ 487567 w 577308"/>
                <a:gd name="connsiteY41" fmla="*/ 339798 h 371425"/>
                <a:gd name="connsiteX42" fmla="*/ 493753 w 577308"/>
                <a:gd name="connsiteY42" fmla="*/ 337794 h 371425"/>
                <a:gd name="connsiteX43" fmla="*/ 498545 w 577308"/>
                <a:gd name="connsiteY43" fmla="*/ 337794 h 371425"/>
                <a:gd name="connsiteX44" fmla="*/ 502640 w 577308"/>
                <a:gd name="connsiteY44" fmla="*/ 334396 h 371425"/>
                <a:gd name="connsiteX45" fmla="*/ 504731 w 577308"/>
                <a:gd name="connsiteY45" fmla="*/ 333089 h 371425"/>
                <a:gd name="connsiteX46" fmla="*/ 506125 w 577308"/>
                <a:gd name="connsiteY46" fmla="*/ 329081 h 371425"/>
                <a:gd name="connsiteX47" fmla="*/ 504731 w 577308"/>
                <a:gd name="connsiteY47" fmla="*/ 325683 h 371425"/>
                <a:gd name="connsiteX48" fmla="*/ 504731 w 577308"/>
                <a:gd name="connsiteY48" fmla="*/ 322982 h 371425"/>
                <a:gd name="connsiteX49" fmla="*/ 506125 w 577308"/>
                <a:gd name="connsiteY49" fmla="*/ 320281 h 371425"/>
                <a:gd name="connsiteX50" fmla="*/ 505428 w 577308"/>
                <a:gd name="connsiteY50" fmla="*/ 314182 h 371425"/>
                <a:gd name="connsiteX51" fmla="*/ 509523 w 577308"/>
                <a:gd name="connsiteY51" fmla="*/ 308083 h 371425"/>
                <a:gd name="connsiteX52" fmla="*/ 513618 w 577308"/>
                <a:gd name="connsiteY52" fmla="*/ 303988 h 371425"/>
                <a:gd name="connsiteX53" fmla="*/ 515709 w 577308"/>
                <a:gd name="connsiteY53" fmla="*/ 300590 h 371425"/>
                <a:gd name="connsiteX54" fmla="*/ 516406 w 577308"/>
                <a:gd name="connsiteY54" fmla="*/ 296583 h 371425"/>
                <a:gd name="connsiteX55" fmla="*/ 515709 w 577308"/>
                <a:gd name="connsiteY55" fmla="*/ 290484 h 371425"/>
                <a:gd name="connsiteX56" fmla="*/ 515012 w 577308"/>
                <a:gd name="connsiteY56" fmla="*/ 284385 h 371425"/>
                <a:gd name="connsiteX57" fmla="*/ 514315 w 577308"/>
                <a:gd name="connsiteY57" fmla="*/ 279680 h 371425"/>
                <a:gd name="connsiteX58" fmla="*/ 511527 w 577308"/>
                <a:gd name="connsiteY58" fmla="*/ 276979 h 371425"/>
                <a:gd name="connsiteX59" fmla="*/ 510133 w 577308"/>
                <a:gd name="connsiteY59" fmla="*/ 274975 h 371425"/>
                <a:gd name="connsiteX60" fmla="*/ 506647 w 577308"/>
                <a:gd name="connsiteY60" fmla="*/ 275672 h 371425"/>
                <a:gd name="connsiteX61" fmla="*/ 504556 w 577308"/>
                <a:gd name="connsiteY61" fmla="*/ 272971 h 371425"/>
                <a:gd name="connsiteX62" fmla="*/ 503162 w 577308"/>
                <a:gd name="connsiteY62" fmla="*/ 269573 h 371425"/>
                <a:gd name="connsiteX63" fmla="*/ 499764 w 577308"/>
                <a:gd name="connsiteY63" fmla="*/ 267569 h 371425"/>
                <a:gd name="connsiteX64" fmla="*/ 497673 w 577308"/>
                <a:gd name="connsiteY64" fmla="*/ 264868 h 371425"/>
                <a:gd name="connsiteX65" fmla="*/ 499764 w 577308"/>
                <a:gd name="connsiteY65" fmla="*/ 260163 h 371425"/>
                <a:gd name="connsiteX66" fmla="*/ 501855 w 577308"/>
                <a:gd name="connsiteY66" fmla="*/ 258159 h 371425"/>
                <a:gd name="connsiteX67" fmla="*/ 502553 w 577308"/>
                <a:gd name="connsiteY67" fmla="*/ 254151 h 371425"/>
                <a:gd name="connsiteX68" fmla="*/ 502553 w 577308"/>
                <a:gd name="connsiteY68" fmla="*/ 248749 h 371425"/>
                <a:gd name="connsiteX69" fmla="*/ 502553 w 577308"/>
                <a:gd name="connsiteY69" fmla="*/ 244654 h 371425"/>
                <a:gd name="connsiteX70" fmla="*/ 506038 w 577308"/>
                <a:gd name="connsiteY70" fmla="*/ 243957 h 371425"/>
                <a:gd name="connsiteX71" fmla="*/ 507432 w 577308"/>
                <a:gd name="connsiteY71" fmla="*/ 241953 h 371425"/>
                <a:gd name="connsiteX72" fmla="*/ 510220 w 577308"/>
                <a:gd name="connsiteY72" fmla="*/ 241953 h 371425"/>
                <a:gd name="connsiteX73" fmla="*/ 514315 w 577308"/>
                <a:gd name="connsiteY73" fmla="*/ 242650 h 371425"/>
                <a:gd name="connsiteX74" fmla="*/ 517800 w 577308"/>
                <a:gd name="connsiteY74" fmla="*/ 239253 h 371425"/>
                <a:gd name="connsiteX75" fmla="*/ 522592 w 577308"/>
                <a:gd name="connsiteY75" fmla="*/ 237946 h 371425"/>
                <a:gd name="connsiteX76" fmla="*/ 527384 w 577308"/>
                <a:gd name="connsiteY76" fmla="*/ 237946 h 371425"/>
                <a:gd name="connsiteX77" fmla="*/ 532176 w 577308"/>
                <a:gd name="connsiteY77" fmla="*/ 237249 h 371425"/>
                <a:gd name="connsiteX78" fmla="*/ 539059 w 577308"/>
                <a:gd name="connsiteY78" fmla="*/ 234548 h 371425"/>
                <a:gd name="connsiteX79" fmla="*/ 541150 w 577308"/>
                <a:gd name="connsiteY79" fmla="*/ 229843 h 371425"/>
                <a:gd name="connsiteX80" fmla="*/ 543938 w 577308"/>
                <a:gd name="connsiteY80" fmla="*/ 227142 h 371425"/>
                <a:gd name="connsiteX81" fmla="*/ 546726 w 577308"/>
                <a:gd name="connsiteY81" fmla="*/ 227142 h 371425"/>
                <a:gd name="connsiteX82" fmla="*/ 550821 w 577308"/>
                <a:gd name="connsiteY82" fmla="*/ 227839 h 371425"/>
                <a:gd name="connsiteX83" fmla="*/ 555003 w 577308"/>
                <a:gd name="connsiteY83" fmla="*/ 226532 h 371425"/>
                <a:gd name="connsiteX84" fmla="*/ 555700 w 577308"/>
                <a:gd name="connsiteY84" fmla="*/ 223831 h 371425"/>
                <a:gd name="connsiteX85" fmla="*/ 558488 w 577308"/>
                <a:gd name="connsiteY85" fmla="*/ 220433 h 371425"/>
                <a:gd name="connsiteX86" fmla="*/ 561277 w 577308"/>
                <a:gd name="connsiteY86" fmla="*/ 219736 h 371425"/>
                <a:gd name="connsiteX87" fmla="*/ 563368 w 577308"/>
                <a:gd name="connsiteY87" fmla="*/ 217035 h 371425"/>
                <a:gd name="connsiteX88" fmla="*/ 563368 w 577308"/>
                <a:gd name="connsiteY88" fmla="*/ 212940 h 371425"/>
                <a:gd name="connsiteX89" fmla="*/ 562671 w 577308"/>
                <a:gd name="connsiteY89" fmla="*/ 210936 h 371425"/>
                <a:gd name="connsiteX90" fmla="*/ 562671 w 577308"/>
                <a:gd name="connsiteY90" fmla="*/ 207538 h 371425"/>
                <a:gd name="connsiteX91" fmla="*/ 564762 w 577308"/>
                <a:gd name="connsiteY91" fmla="*/ 204140 h 371425"/>
                <a:gd name="connsiteX92" fmla="*/ 564762 w 577308"/>
                <a:gd name="connsiteY92" fmla="*/ 199435 h 371425"/>
                <a:gd name="connsiteX93" fmla="*/ 568247 w 577308"/>
                <a:gd name="connsiteY93" fmla="*/ 195427 h 371425"/>
                <a:gd name="connsiteX94" fmla="*/ 571035 w 577308"/>
                <a:gd name="connsiteY94" fmla="*/ 193423 h 371425"/>
                <a:gd name="connsiteX95" fmla="*/ 574520 w 577308"/>
                <a:gd name="connsiteY95" fmla="*/ 190722 h 371425"/>
                <a:gd name="connsiteX96" fmla="*/ 574520 w 577308"/>
                <a:gd name="connsiteY96" fmla="*/ 186018 h 371425"/>
                <a:gd name="connsiteX97" fmla="*/ 575914 w 577308"/>
                <a:gd name="connsiteY97" fmla="*/ 182010 h 371425"/>
                <a:gd name="connsiteX98" fmla="*/ 576611 w 577308"/>
                <a:gd name="connsiteY98" fmla="*/ 176608 h 371425"/>
                <a:gd name="connsiteX99" fmla="*/ 574520 w 577308"/>
                <a:gd name="connsiteY99" fmla="*/ 173210 h 371425"/>
                <a:gd name="connsiteX100" fmla="*/ 577308 w 577308"/>
                <a:gd name="connsiteY100" fmla="*/ 170509 h 371425"/>
                <a:gd name="connsiteX101" fmla="*/ 576611 w 577308"/>
                <a:gd name="connsiteY101" fmla="*/ 164410 h 371425"/>
                <a:gd name="connsiteX102" fmla="*/ 573126 w 577308"/>
                <a:gd name="connsiteY102" fmla="*/ 162406 h 371425"/>
                <a:gd name="connsiteX103" fmla="*/ 573823 w 577308"/>
                <a:gd name="connsiteY103" fmla="*/ 157701 h 371425"/>
                <a:gd name="connsiteX104" fmla="*/ 573126 w 577308"/>
                <a:gd name="connsiteY104" fmla="*/ 154303 h 371425"/>
                <a:gd name="connsiteX105" fmla="*/ 570338 w 577308"/>
                <a:gd name="connsiteY105" fmla="*/ 152996 h 371425"/>
                <a:gd name="connsiteX106" fmla="*/ 567550 w 577308"/>
                <a:gd name="connsiteY106" fmla="*/ 150295 h 371425"/>
                <a:gd name="connsiteX107" fmla="*/ 563368 w 577308"/>
                <a:gd name="connsiteY107" fmla="*/ 147594 h 371425"/>
                <a:gd name="connsiteX108" fmla="*/ 557878 w 577308"/>
                <a:gd name="connsiteY108" fmla="*/ 146287 h 371425"/>
                <a:gd name="connsiteX109" fmla="*/ 553087 w 577308"/>
                <a:gd name="connsiteY109" fmla="*/ 144980 h 371425"/>
                <a:gd name="connsiteX110" fmla="*/ 548992 w 577308"/>
                <a:gd name="connsiteY110" fmla="*/ 141582 h 371425"/>
                <a:gd name="connsiteX111" fmla="*/ 546901 w 577308"/>
                <a:gd name="connsiteY111" fmla="*/ 136180 h 371425"/>
                <a:gd name="connsiteX112" fmla="*/ 548295 w 577308"/>
                <a:gd name="connsiteY112" fmla="*/ 130779 h 371425"/>
                <a:gd name="connsiteX113" fmla="*/ 544200 w 577308"/>
                <a:gd name="connsiteY113" fmla="*/ 126771 h 371425"/>
                <a:gd name="connsiteX114" fmla="*/ 538711 w 577308"/>
                <a:gd name="connsiteY114" fmla="*/ 123373 h 371425"/>
                <a:gd name="connsiteX115" fmla="*/ 534616 w 577308"/>
                <a:gd name="connsiteY115" fmla="*/ 122066 h 371425"/>
                <a:gd name="connsiteX116" fmla="*/ 531130 w 577308"/>
                <a:gd name="connsiteY116" fmla="*/ 119365 h 371425"/>
                <a:gd name="connsiteX117" fmla="*/ 529039 w 577308"/>
                <a:gd name="connsiteY117" fmla="*/ 118668 h 371425"/>
                <a:gd name="connsiteX118" fmla="*/ 524944 w 577308"/>
                <a:gd name="connsiteY118" fmla="*/ 116664 h 371425"/>
                <a:gd name="connsiteX119" fmla="*/ 524944 w 577308"/>
                <a:gd name="connsiteY119" fmla="*/ 114660 h 371425"/>
                <a:gd name="connsiteX120" fmla="*/ 525641 w 577308"/>
                <a:gd name="connsiteY120" fmla="*/ 112656 h 371425"/>
                <a:gd name="connsiteX121" fmla="*/ 525641 w 577308"/>
                <a:gd name="connsiteY121" fmla="*/ 111959 h 371425"/>
                <a:gd name="connsiteX122" fmla="*/ 524944 w 577308"/>
                <a:gd name="connsiteY122" fmla="*/ 108561 h 371425"/>
                <a:gd name="connsiteX123" fmla="*/ 522156 w 577308"/>
                <a:gd name="connsiteY123" fmla="*/ 104553 h 371425"/>
                <a:gd name="connsiteX124" fmla="*/ 518671 w 577308"/>
                <a:gd name="connsiteY124" fmla="*/ 98454 h 371425"/>
                <a:gd name="connsiteX125" fmla="*/ 513182 w 577308"/>
                <a:gd name="connsiteY125" fmla="*/ 96450 h 371425"/>
                <a:gd name="connsiteX126" fmla="*/ 502814 w 577308"/>
                <a:gd name="connsiteY126" fmla="*/ 95753 h 371425"/>
                <a:gd name="connsiteX127" fmla="*/ 495931 w 577308"/>
                <a:gd name="connsiteY127" fmla="*/ 93052 h 371425"/>
                <a:gd name="connsiteX128" fmla="*/ 489048 w 577308"/>
                <a:gd name="connsiteY128" fmla="*/ 89654 h 371425"/>
                <a:gd name="connsiteX129" fmla="*/ 485650 w 577308"/>
                <a:gd name="connsiteY129" fmla="*/ 86953 h 371425"/>
                <a:gd name="connsiteX130" fmla="*/ 482862 w 577308"/>
                <a:gd name="connsiteY130" fmla="*/ 78851 h 371425"/>
                <a:gd name="connsiteX131" fmla="*/ 482165 w 577308"/>
                <a:gd name="connsiteY131" fmla="*/ 73449 h 371425"/>
                <a:gd name="connsiteX132" fmla="*/ 478679 w 577308"/>
                <a:gd name="connsiteY132" fmla="*/ 71445 h 371425"/>
                <a:gd name="connsiteX133" fmla="*/ 477285 w 577308"/>
                <a:gd name="connsiteY133" fmla="*/ 68047 h 371425"/>
                <a:gd name="connsiteX134" fmla="*/ 475891 w 577308"/>
                <a:gd name="connsiteY134" fmla="*/ 61338 h 371425"/>
                <a:gd name="connsiteX135" fmla="*/ 473103 w 577308"/>
                <a:gd name="connsiteY135" fmla="*/ 55936 h 371425"/>
                <a:gd name="connsiteX136" fmla="*/ 472406 w 577308"/>
                <a:gd name="connsiteY136" fmla="*/ 45132 h 371425"/>
                <a:gd name="connsiteX137" fmla="*/ 475194 w 577308"/>
                <a:gd name="connsiteY137" fmla="*/ 39730 h 371425"/>
                <a:gd name="connsiteX138" fmla="*/ 477285 w 577308"/>
                <a:gd name="connsiteY138" fmla="*/ 35025 h 371425"/>
                <a:gd name="connsiteX139" fmla="*/ 479377 w 577308"/>
                <a:gd name="connsiteY139" fmla="*/ 31627 h 371425"/>
                <a:gd name="connsiteX140" fmla="*/ 480074 w 577308"/>
                <a:gd name="connsiteY140" fmla="*/ 28926 h 371425"/>
                <a:gd name="connsiteX141" fmla="*/ 478679 w 577308"/>
                <a:gd name="connsiteY141" fmla="*/ 25528 h 371425"/>
                <a:gd name="connsiteX142" fmla="*/ 475282 w 577308"/>
                <a:gd name="connsiteY142" fmla="*/ 21433 h 371425"/>
                <a:gd name="connsiteX143" fmla="*/ 470489 w 577308"/>
                <a:gd name="connsiteY143" fmla="*/ 19429 h 371425"/>
                <a:gd name="connsiteX144" fmla="*/ 466394 w 577308"/>
                <a:gd name="connsiteY144" fmla="*/ 17426 h 371425"/>
                <a:gd name="connsiteX145" fmla="*/ 465698 w 577308"/>
                <a:gd name="connsiteY145" fmla="*/ 15422 h 371425"/>
                <a:gd name="connsiteX146" fmla="*/ 466394 w 577308"/>
                <a:gd name="connsiteY146" fmla="*/ 12721 h 371425"/>
                <a:gd name="connsiteX147" fmla="*/ 466394 w 577308"/>
                <a:gd name="connsiteY147" fmla="*/ 8713 h 371425"/>
                <a:gd name="connsiteX148" fmla="*/ 463607 w 577308"/>
                <a:gd name="connsiteY148" fmla="*/ 6012 h 371425"/>
                <a:gd name="connsiteX149" fmla="*/ 465000 w 577308"/>
                <a:gd name="connsiteY149" fmla="*/ 2004 h 371425"/>
                <a:gd name="connsiteX150" fmla="*/ 464303 w 577308"/>
                <a:gd name="connsiteY150" fmla="*/ 0 h 371425"/>
                <a:gd name="connsiteX151" fmla="*/ 420130 w 577308"/>
                <a:gd name="connsiteY151" fmla="*/ 4095 h 371425"/>
                <a:gd name="connsiteX152" fmla="*/ 305644 w 577308"/>
                <a:gd name="connsiteY152" fmla="*/ 14202 h 371425"/>
                <a:gd name="connsiteX153" fmla="*/ 201526 w 577308"/>
                <a:gd name="connsiteY153" fmla="*/ 20911 h 371425"/>
                <a:gd name="connsiteX154" fmla="*/ 149076 w 577308"/>
                <a:gd name="connsiteY154" fmla="*/ 22915 h 371425"/>
                <a:gd name="connsiteX155" fmla="*/ 96015 w 577308"/>
                <a:gd name="connsiteY155" fmla="*/ 26313 h 371425"/>
                <a:gd name="connsiteX156" fmla="*/ 13244 w 577308"/>
                <a:gd name="connsiteY156" fmla="*/ 29014 h 371425"/>
                <a:gd name="connsiteX157" fmla="*/ 13244 w 577308"/>
                <a:gd name="connsiteY157" fmla="*/ 33021 h 371425"/>
                <a:gd name="connsiteX158" fmla="*/ 2178 w 577308"/>
                <a:gd name="connsiteY158" fmla="*/ 33021 h 371425"/>
                <a:gd name="connsiteX159" fmla="*/ 1481 w 577308"/>
                <a:gd name="connsiteY159" fmla="*/ 35025 h 371425"/>
                <a:gd name="connsiteX160" fmla="*/ 1481 w 577308"/>
                <a:gd name="connsiteY160" fmla="*/ 35722 h 371425"/>
                <a:gd name="connsiteX161" fmla="*/ 2875 w 577308"/>
                <a:gd name="connsiteY161" fmla="*/ 38423 h 371425"/>
                <a:gd name="connsiteX162" fmla="*/ 2875 w 577308"/>
                <a:gd name="connsiteY162" fmla="*/ 39120 h 371425"/>
                <a:gd name="connsiteX163" fmla="*/ 3572 w 577308"/>
                <a:gd name="connsiteY163" fmla="*/ 39817 h 371425"/>
                <a:gd name="connsiteX164" fmla="*/ 6360 w 577308"/>
                <a:gd name="connsiteY164" fmla="*/ 41821 h 371425"/>
                <a:gd name="connsiteX165" fmla="*/ 7057 w 577308"/>
                <a:gd name="connsiteY165" fmla="*/ 47920 h 371425"/>
                <a:gd name="connsiteX166" fmla="*/ 6360 w 577308"/>
                <a:gd name="connsiteY166" fmla="*/ 49924 h 371425"/>
                <a:gd name="connsiteX167" fmla="*/ 7057 w 577308"/>
                <a:gd name="connsiteY167" fmla="*/ 53322 h 371425"/>
                <a:gd name="connsiteX168" fmla="*/ 4269 w 577308"/>
                <a:gd name="connsiteY168" fmla="*/ 57417 h 371425"/>
                <a:gd name="connsiteX169" fmla="*/ 3572 w 577308"/>
                <a:gd name="connsiteY169" fmla="*/ 57417 h 371425"/>
                <a:gd name="connsiteX170" fmla="*/ 3572 w 577308"/>
                <a:gd name="connsiteY170" fmla="*/ 58114 h 371425"/>
                <a:gd name="connsiteX171" fmla="*/ 4269 w 577308"/>
                <a:gd name="connsiteY171" fmla="*/ 58811 h 371425"/>
                <a:gd name="connsiteX172" fmla="*/ 5663 w 577308"/>
                <a:gd name="connsiteY172" fmla="*/ 59508 h 371425"/>
                <a:gd name="connsiteX173" fmla="*/ 7057 w 577308"/>
                <a:gd name="connsiteY173" fmla="*/ 59508 h 371425"/>
                <a:gd name="connsiteX174" fmla="*/ 12546 w 577308"/>
                <a:gd name="connsiteY174" fmla="*/ 62906 h 371425"/>
                <a:gd name="connsiteX175" fmla="*/ 13244 w 577308"/>
                <a:gd name="connsiteY175" fmla="*/ 67611 h 371425"/>
                <a:gd name="connsiteX176" fmla="*/ 13244 w 577308"/>
                <a:gd name="connsiteY176" fmla="*/ 68918 h 371425"/>
                <a:gd name="connsiteX177" fmla="*/ 14638 w 577308"/>
                <a:gd name="connsiteY177" fmla="*/ 70225 h 371425"/>
                <a:gd name="connsiteX178" fmla="*/ 16031 w 577308"/>
                <a:gd name="connsiteY178" fmla="*/ 76934 h 371425"/>
                <a:gd name="connsiteX179" fmla="*/ 14638 w 577308"/>
                <a:gd name="connsiteY179" fmla="*/ 78241 h 371425"/>
                <a:gd name="connsiteX180" fmla="*/ 14638 w 577308"/>
                <a:gd name="connsiteY180" fmla="*/ 80245 h 371425"/>
                <a:gd name="connsiteX181" fmla="*/ 11850 w 577308"/>
                <a:gd name="connsiteY181" fmla="*/ 84252 h 371425"/>
                <a:gd name="connsiteX182" fmla="*/ 11152 w 577308"/>
                <a:gd name="connsiteY182" fmla="*/ 84949 h 371425"/>
                <a:gd name="connsiteX183" fmla="*/ 11850 w 577308"/>
                <a:gd name="connsiteY183" fmla="*/ 86953 h 371425"/>
                <a:gd name="connsiteX184" fmla="*/ 10455 w 577308"/>
                <a:gd name="connsiteY184" fmla="*/ 90961 h 371425"/>
                <a:gd name="connsiteX185" fmla="*/ 11152 w 577308"/>
                <a:gd name="connsiteY185" fmla="*/ 95666 h 371425"/>
                <a:gd name="connsiteX186" fmla="*/ 9061 w 577308"/>
                <a:gd name="connsiteY186" fmla="*/ 99064 h 371425"/>
                <a:gd name="connsiteX187" fmla="*/ 8364 w 577308"/>
                <a:gd name="connsiteY187" fmla="*/ 99064 h 371425"/>
                <a:gd name="connsiteX188" fmla="*/ 7667 w 577308"/>
                <a:gd name="connsiteY188" fmla="*/ 99761 h 371425"/>
                <a:gd name="connsiteX189" fmla="*/ 7667 w 577308"/>
                <a:gd name="connsiteY189" fmla="*/ 100458 h 371425"/>
                <a:gd name="connsiteX190" fmla="*/ 8364 w 577308"/>
                <a:gd name="connsiteY190" fmla="*/ 103159 h 371425"/>
                <a:gd name="connsiteX191" fmla="*/ 7667 w 577308"/>
                <a:gd name="connsiteY191" fmla="*/ 106557 h 371425"/>
                <a:gd name="connsiteX192" fmla="*/ 6970 w 577308"/>
                <a:gd name="connsiteY192" fmla="*/ 106557 h 371425"/>
                <a:gd name="connsiteX193" fmla="*/ 5576 w 577308"/>
                <a:gd name="connsiteY193" fmla="*/ 110652 h 371425"/>
                <a:gd name="connsiteX194" fmla="*/ 3485 w 577308"/>
                <a:gd name="connsiteY194" fmla="*/ 111959 h 371425"/>
                <a:gd name="connsiteX195" fmla="*/ 3485 w 577308"/>
                <a:gd name="connsiteY195" fmla="*/ 112656 h 371425"/>
                <a:gd name="connsiteX196" fmla="*/ 2091 w 577308"/>
                <a:gd name="connsiteY196" fmla="*/ 116664 h 371425"/>
                <a:gd name="connsiteX197" fmla="*/ 1394 w 577308"/>
                <a:gd name="connsiteY197" fmla="*/ 117971 h 371425"/>
                <a:gd name="connsiteX198" fmla="*/ 697 w 577308"/>
                <a:gd name="connsiteY198" fmla="*/ 118668 h 371425"/>
                <a:gd name="connsiteX199" fmla="*/ 0 w 577308"/>
                <a:gd name="connsiteY199" fmla="*/ 120672 h 371425"/>
                <a:gd name="connsiteX200" fmla="*/ 0 w 577308"/>
                <a:gd name="connsiteY200" fmla="*/ 121979 h 371425"/>
                <a:gd name="connsiteX201" fmla="*/ 697 w 577308"/>
                <a:gd name="connsiteY201" fmla="*/ 121979 h 371425"/>
                <a:gd name="connsiteX202" fmla="*/ 2788 w 577308"/>
                <a:gd name="connsiteY202" fmla="*/ 122676 h 371425"/>
                <a:gd name="connsiteX203" fmla="*/ 4879 w 577308"/>
                <a:gd name="connsiteY203" fmla="*/ 125377 h 371425"/>
                <a:gd name="connsiteX204" fmla="*/ 5576 w 577308"/>
                <a:gd name="connsiteY204" fmla="*/ 126074 h 371425"/>
                <a:gd name="connsiteX205" fmla="*/ 7667 w 577308"/>
                <a:gd name="connsiteY205" fmla="*/ 127381 h 371425"/>
                <a:gd name="connsiteX206" fmla="*/ 9758 w 577308"/>
                <a:gd name="connsiteY206" fmla="*/ 130082 h 371425"/>
                <a:gd name="connsiteX207" fmla="*/ 10455 w 577308"/>
                <a:gd name="connsiteY207" fmla="*/ 132085 h 371425"/>
                <a:gd name="connsiteX208" fmla="*/ 11152 w 577308"/>
                <a:gd name="connsiteY208" fmla="*/ 133392 h 371425"/>
                <a:gd name="connsiteX209" fmla="*/ 13244 w 577308"/>
                <a:gd name="connsiteY209" fmla="*/ 137400 h 371425"/>
                <a:gd name="connsiteX210" fmla="*/ 13244 w 577308"/>
                <a:gd name="connsiteY210" fmla="*/ 140101 h 371425"/>
                <a:gd name="connsiteX211" fmla="*/ 15335 w 577308"/>
                <a:gd name="connsiteY211" fmla="*/ 142802 h 371425"/>
                <a:gd name="connsiteX212" fmla="*/ 15335 w 577308"/>
                <a:gd name="connsiteY212" fmla="*/ 144109 h 371425"/>
                <a:gd name="connsiteX213" fmla="*/ 18123 w 577308"/>
                <a:gd name="connsiteY213" fmla="*/ 144109 h 371425"/>
                <a:gd name="connsiteX214" fmla="*/ 23612 w 577308"/>
                <a:gd name="connsiteY214" fmla="*/ 147507 h 371425"/>
                <a:gd name="connsiteX215" fmla="*/ 25006 w 577308"/>
                <a:gd name="connsiteY215" fmla="*/ 154303 h 371425"/>
                <a:gd name="connsiteX216" fmla="*/ 22915 w 577308"/>
                <a:gd name="connsiteY216" fmla="*/ 158311 h 371425"/>
                <a:gd name="connsiteX217" fmla="*/ 22218 w 577308"/>
                <a:gd name="connsiteY217" fmla="*/ 158311 h 371425"/>
                <a:gd name="connsiteX218" fmla="*/ 21521 w 577308"/>
                <a:gd name="connsiteY218" fmla="*/ 159008 h 371425"/>
                <a:gd name="connsiteX219" fmla="*/ 22218 w 577308"/>
                <a:gd name="connsiteY219" fmla="*/ 161709 h 371425"/>
                <a:gd name="connsiteX220" fmla="*/ 21521 w 577308"/>
                <a:gd name="connsiteY220" fmla="*/ 164410 h 371425"/>
                <a:gd name="connsiteX221" fmla="*/ 22915 w 577308"/>
                <a:gd name="connsiteY221" fmla="*/ 165717 h 371425"/>
                <a:gd name="connsiteX222" fmla="*/ 25006 w 577308"/>
                <a:gd name="connsiteY222" fmla="*/ 168418 h 371425"/>
                <a:gd name="connsiteX223" fmla="*/ 25703 w 577308"/>
                <a:gd name="connsiteY223" fmla="*/ 171119 h 371425"/>
                <a:gd name="connsiteX224" fmla="*/ 29188 w 577308"/>
                <a:gd name="connsiteY224" fmla="*/ 173123 h 371425"/>
                <a:gd name="connsiteX225" fmla="*/ 30582 w 577308"/>
                <a:gd name="connsiteY225" fmla="*/ 177828 h 371425"/>
                <a:gd name="connsiteX226" fmla="*/ 29188 w 577308"/>
                <a:gd name="connsiteY226" fmla="*/ 182532 h 371425"/>
                <a:gd name="connsiteX227" fmla="*/ 27794 w 577308"/>
                <a:gd name="connsiteY227" fmla="*/ 183839 h 371425"/>
                <a:gd name="connsiteX228" fmla="*/ 27794 w 577308"/>
                <a:gd name="connsiteY228" fmla="*/ 185233 h 371425"/>
                <a:gd name="connsiteX229" fmla="*/ 29188 w 577308"/>
                <a:gd name="connsiteY229" fmla="*/ 185930 h 371425"/>
                <a:gd name="connsiteX230" fmla="*/ 30582 w 577308"/>
                <a:gd name="connsiteY230" fmla="*/ 187934 h 371425"/>
                <a:gd name="connsiteX231" fmla="*/ 34067 w 577308"/>
                <a:gd name="connsiteY231" fmla="*/ 189241 h 371425"/>
                <a:gd name="connsiteX232" fmla="*/ 36158 w 577308"/>
                <a:gd name="connsiteY232" fmla="*/ 195340 h 371425"/>
                <a:gd name="connsiteX233" fmla="*/ 34764 w 577308"/>
                <a:gd name="connsiteY233" fmla="*/ 198041 h 371425"/>
                <a:gd name="connsiteX234" fmla="*/ 37552 w 577308"/>
                <a:gd name="connsiteY234" fmla="*/ 198738 h 371425"/>
                <a:gd name="connsiteX235" fmla="*/ 39643 w 577308"/>
                <a:gd name="connsiteY235" fmla="*/ 202136 h 371425"/>
                <a:gd name="connsiteX236" fmla="*/ 40340 w 577308"/>
                <a:gd name="connsiteY236" fmla="*/ 202136 h 371425"/>
                <a:gd name="connsiteX237" fmla="*/ 43128 w 577308"/>
                <a:gd name="connsiteY237" fmla="*/ 204837 h 371425"/>
                <a:gd name="connsiteX238" fmla="*/ 44522 w 577308"/>
                <a:gd name="connsiteY238" fmla="*/ 204837 h 371425"/>
                <a:gd name="connsiteX239" fmla="*/ 48617 w 577308"/>
                <a:gd name="connsiteY239" fmla="*/ 209542 h 371425"/>
                <a:gd name="connsiteX240" fmla="*/ 49314 w 577308"/>
                <a:gd name="connsiteY240" fmla="*/ 215641 h 371425"/>
                <a:gd name="connsiteX241" fmla="*/ 46526 w 577308"/>
                <a:gd name="connsiteY241" fmla="*/ 218342 h 371425"/>
                <a:gd name="connsiteX242" fmla="*/ 46526 w 577308"/>
                <a:gd name="connsiteY242" fmla="*/ 219039 h 371425"/>
                <a:gd name="connsiteX243" fmla="*/ 47223 w 577308"/>
                <a:gd name="connsiteY243" fmla="*/ 219736 h 371425"/>
                <a:gd name="connsiteX244" fmla="*/ 48617 w 577308"/>
                <a:gd name="connsiteY244" fmla="*/ 220433 h 371425"/>
                <a:gd name="connsiteX245" fmla="*/ 50708 w 577308"/>
                <a:gd name="connsiteY245" fmla="*/ 223134 h 371425"/>
                <a:gd name="connsiteX246" fmla="*/ 51405 w 577308"/>
                <a:gd name="connsiteY246" fmla="*/ 224441 h 371425"/>
                <a:gd name="connsiteX247" fmla="*/ 52102 w 577308"/>
                <a:gd name="connsiteY247" fmla="*/ 225138 h 371425"/>
                <a:gd name="connsiteX248" fmla="*/ 55587 w 577308"/>
                <a:gd name="connsiteY248" fmla="*/ 229843 h 371425"/>
                <a:gd name="connsiteX249" fmla="*/ 54891 w 577308"/>
                <a:gd name="connsiteY249" fmla="*/ 232544 h 371425"/>
                <a:gd name="connsiteX250" fmla="*/ 54193 w 577308"/>
                <a:gd name="connsiteY250" fmla="*/ 235942 h 371425"/>
                <a:gd name="connsiteX251" fmla="*/ 55587 w 577308"/>
                <a:gd name="connsiteY251" fmla="*/ 239340 h 371425"/>
                <a:gd name="connsiteX252" fmla="*/ 52799 w 577308"/>
                <a:gd name="connsiteY252" fmla="*/ 244045 h 371425"/>
                <a:gd name="connsiteX253" fmla="*/ 53497 w 577308"/>
                <a:gd name="connsiteY253" fmla="*/ 248052 h 371425"/>
                <a:gd name="connsiteX254" fmla="*/ 52799 w 577308"/>
                <a:gd name="connsiteY254" fmla="*/ 250753 h 371425"/>
                <a:gd name="connsiteX255" fmla="*/ 55587 w 577308"/>
                <a:gd name="connsiteY255" fmla="*/ 255458 h 371425"/>
                <a:gd name="connsiteX256" fmla="*/ 57678 w 577308"/>
                <a:gd name="connsiteY256" fmla="*/ 255458 h 371425"/>
                <a:gd name="connsiteX257" fmla="*/ 63168 w 577308"/>
                <a:gd name="connsiteY257" fmla="*/ 258159 h 371425"/>
                <a:gd name="connsiteX258" fmla="*/ 63865 w 577308"/>
                <a:gd name="connsiteY258" fmla="*/ 264258 h 371425"/>
                <a:gd name="connsiteX259" fmla="*/ 65956 w 577308"/>
                <a:gd name="connsiteY259" fmla="*/ 264258 h 371425"/>
                <a:gd name="connsiteX260" fmla="*/ 70051 w 577308"/>
                <a:gd name="connsiteY260" fmla="*/ 269660 h 371425"/>
                <a:gd name="connsiteX261" fmla="*/ 69354 w 577308"/>
                <a:gd name="connsiteY261" fmla="*/ 273058 h 371425"/>
                <a:gd name="connsiteX262" fmla="*/ 68657 w 577308"/>
                <a:gd name="connsiteY262" fmla="*/ 273755 h 371425"/>
                <a:gd name="connsiteX263" fmla="*/ 69354 w 577308"/>
                <a:gd name="connsiteY263" fmla="*/ 275062 h 371425"/>
                <a:gd name="connsiteX264" fmla="*/ 69354 w 577308"/>
                <a:gd name="connsiteY264" fmla="*/ 277763 h 371425"/>
                <a:gd name="connsiteX265" fmla="*/ 68657 w 577308"/>
                <a:gd name="connsiteY265" fmla="*/ 281858 h 371425"/>
                <a:gd name="connsiteX266" fmla="*/ 68657 w 577308"/>
                <a:gd name="connsiteY266" fmla="*/ 282555 h 371425"/>
                <a:gd name="connsiteX267" fmla="*/ 70748 w 577308"/>
                <a:gd name="connsiteY267" fmla="*/ 282555 h 371425"/>
                <a:gd name="connsiteX268" fmla="*/ 74843 w 577308"/>
                <a:gd name="connsiteY268" fmla="*/ 286563 h 371425"/>
                <a:gd name="connsiteX269" fmla="*/ 74146 w 577308"/>
                <a:gd name="connsiteY269" fmla="*/ 292662 h 371425"/>
                <a:gd name="connsiteX270" fmla="*/ 71358 w 577308"/>
                <a:gd name="connsiteY270" fmla="*/ 293969 h 371425"/>
                <a:gd name="connsiteX271" fmla="*/ 72055 w 577308"/>
                <a:gd name="connsiteY271" fmla="*/ 296670 h 371425"/>
                <a:gd name="connsiteX272" fmla="*/ 72752 w 577308"/>
                <a:gd name="connsiteY272" fmla="*/ 296670 h 371425"/>
                <a:gd name="connsiteX273" fmla="*/ 76847 w 577308"/>
                <a:gd name="connsiteY273" fmla="*/ 297977 h 371425"/>
                <a:gd name="connsiteX274" fmla="*/ 78938 w 577308"/>
                <a:gd name="connsiteY274" fmla="*/ 305382 h 371425"/>
                <a:gd name="connsiteX275" fmla="*/ 76150 w 577308"/>
                <a:gd name="connsiteY275" fmla="*/ 307386 h 371425"/>
                <a:gd name="connsiteX276" fmla="*/ 76847 w 577308"/>
                <a:gd name="connsiteY276" fmla="*/ 308083 h 371425"/>
                <a:gd name="connsiteX277" fmla="*/ 76847 w 577308"/>
                <a:gd name="connsiteY277" fmla="*/ 314879 h 371425"/>
                <a:gd name="connsiteX278" fmla="*/ 76150 w 577308"/>
                <a:gd name="connsiteY278" fmla="*/ 316273 h 371425"/>
                <a:gd name="connsiteX279" fmla="*/ 77544 w 577308"/>
                <a:gd name="connsiteY279" fmla="*/ 319671 h 371425"/>
                <a:gd name="connsiteX280" fmla="*/ 77544 w 577308"/>
                <a:gd name="connsiteY280" fmla="*/ 321675 h 371425"/>
                <a:gd name="connsiteX281" fmla="*/ 79635 w 577308"/>
                <a:gd name="connsiteY281" fmla="*/ 323679 h 371425"/>
                <a:gd name="connsiteX282" fmla="*/ 79635 w 577308"/>
                <a:gd name="connsiteY282" fmla="*/ 327687 h 371425"/>
                <a:gd name="connsiteX283" fmla="*/ 79635 w 577308"/>
                <a:gd name="connsiteY283" fmla="*/ 328994 h 371425"/>
                <a:gd name="connsiteX284" fmla="*/ 81726 w 577308"/>
                <a:gd name="connsiteY284" fmla="*/ 330301 h 371425"/>
                <a:gd name="connsiteX285" fmla="*/ 83120 w 577308"/>
                <a:gd name="connsiteY285" fmla="*/ 334309 h 371425"/>
                <a:gd name="connsiteX286" fmla="*/ 81726 w 577308"/>
                <a:gd name="connsiteY286" fmla="*/ 339711 h 371425"/>
                <a:gd name="connsiteX287" fmla="*/ 80332 w 577308"/>
                <a:gd name="connsiteY287" fmla="*/ 340408 h 371425"/>
                <a:gd name="connsiteX288" fmla="*/ 80332 w 577308"/>
                <a:gd name="connsiteY288" fmla="*/ 341715 h 371425"/>
                <a:gd name="connsiteX289" fmla="*/ 80332 w 577308"/>
                <a:gd name="connsiteY289" fmla="*/ 344416 h 371425"/>
                <a:gd name="connsiteX290" fmla="*/ 81726 w 577308"/>
                <a:gd name="connsiteY290" fmla="*/ 347814 h 371425"/>
                <a:gd name="connsiteX291" fmla="*/ 79635 w 577308"/>
                <a:gd name="connsiteY291" fmla="*/ 352518 h 371425"/>
                <a:gd name="connsiteX292" fmla="*/ 78241 w 577308"/>
                <a:gd name="connsiteY292" fmla="*/ 353825 h 371425"/>
                <a:gd name="connsiteX293" fmla="*/ 77544 w 577308"/>
                <a:gd name="connsiteY293" fmla="*/ 353825 h 371425"/>
                <a:gd name="connsiteX294" fmla="*/ 78938 w 577308"/>
                <a:gd name="connsiteY294" fmla="*/ 355219 h 371425"/>
                <a:gd name="connsiteX295" fmla="*/ 81029 w 577308"/>
                <a:gd name="connsiteY295" fmla="*/ 358617 h 371425"/>
                <a:gd name="connsiteX296" fmla="*/ 82423 w 577308"/>
                <a:gd name="connsiteY296" fmla="*/ 358617 h 371425"/>
                <a:gd name="connsiteX297" fmla="*/ 84514 w 577308"/>
                <a:gd name="connsiteY297" fmla="*/ 359314 h 371425"/>
                <a:gd name="connsiteX298" fmla="*/ 87999 w 577308"/>
                <a:gd name="connsiteY298" fmla="*/ 364019 h 371425"/>
                <a:gd name="connsiteX299" fmla="*/ 87999 w 577308"/>
                <a:gd name="connsiteY299" fmla="*/ 364716 h 371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</a:cxnLst>
              <a:rect l="l" t="t" r="r" b="b"/>
              <a:pathLst>
                <a:path w="577308" h="371425">
                  <a:moveTo>
                    <a:pt x="87128" y="364629"/>
                  </a:moveTo>
                  <a:cubicBezTo>
                    <a:pt x="87128" y="365326"/>
                    <a:pt x="87825" y="365326"/>
                    <a:pt x="87825" y="365326"/>
                  </a:cubicBezTo>
                  <a:cubicBezTo>
                    <a:pt x="88522" y="366023"/>
                    <a:pt x="89219" y="367330"/>
                    <a:pt x="89219" y="368724"/>
                  </a:cubicBezTo>
                  <a:cubicBezTo>
                    <a:pt x="89219" y="370118"/>
                    <a:pt x="88522" y="370728"/>
                    <a:pt x="88522" y="371425"/>
                  </a:cubicBezTo>
                  <a:lnTo>
                    <a:pt x="90613" y="371425"/>
                  </a:lnTo>
                  <a:cubicBezTo>
                    <a:pt x="91310" y="370728"/>
                    <a:pt x="92007" y="370728"/>
                    <a:pt x="92704" y="370728"/>
                  </a:cubicBezTo>
                  <a:lnTo>
                    <a:pt x="94098" y="370728"/>
                  </a:lnTo>
                  <a:lnTo>
                    <a:pt x="94795" y="367330"/>
                  </a:lnTo>
                  <a:cubicBezTo>
                    <a:pt x="109955" y="367330"/>
                    <a:pt x="147159" y="366023"/>
                    <a:pt x="161709" y="365326"/>
                  </a:cubicBezTo>
                  <a:lnTo>
                    <a:pt x="172077" y="365326"/>
                  </a:lnTo>
                  <a:cubicBezTo>
                    <a:pt x="182445" y="365326"/>
                    <a:pt x="194818" y="364629"/>
                    <a:pt x="201701" y="363932"/>
                  </a:cubicBezTo>
                  <a:cubicBezTo>
                    <a:pt x="208584" y="363932"/>
                    <a:pt x="218952" y="362625"/>
                    <a:pt x="228623" y="361928"/>
                  </a:cubicBezTo>
                  <a:cubicBezTo>
                    <a:pt x="233415" y="361928"/>
                    <a:pt x="238991" y="361231"/>
                    <a:pt x="242389" y="360621"/>
                  </a:cubicBezTo>
                  <a:cubicBezTo>
                    <a:pt x="250666" y="359924"/>
                    <a:pt x="263126" y="359314"/>
                    <a:pt x="275498" y="358617"/>
                  </a:cubicBezTo>
                  <a:cubicBezTo>
                    <a:pt x="294143" y="357311"/>
                    <a:pt x="314095" y="355916"/>
                    <a:pt x="326555" y="354610"/>
                  </a:cubicBezTo>
                  <a:cubicBezTo>
                    <a:pt x="347204" y="352606"/>
                    <a:pt x="388589" y="348511"/>
                    <a:pt x="409326" y="345810"/>
                  </a:cubicBezTo>
                  <a:cubicBezTo>
                    <a:pt x="418997" y="345113"/>
                    <a:pt x="448621" y="341105"/>
                    <a:pt x="449317" y="341105"/>
                  </a:cubicBezTo>
                  <a:lnTo>
                    <a:pt x="450712" y="341105"/>
                  </a:lnTo>
                  <a:cubicBezTo>
                    <a:pt x="454807" y="342412"/>
                    <a:pt x="455503" y="343806"/>
                    <a:pt x="455503" y="343806"/>
                  </a:cubicBezTo>
                  <a:cubicBezTo>
                    <a:pt x="456898" y="345113"/>
                    <a:pt x="456898" y="346507"/>
                    <a:pt x="456898" y="347814"/>
                  </a:cubicBezTo>
                  <a:lnTo>
                    <a:pt x="458292" y="347814"/>
                  </a:lnTo>
                  <a:cubicBezTo>
                    <a:pt x="459686" y="347814"/>
                    <a:pt x="460383" y="347814"/>
                    <a:pt x="461080" y="348511"/>
                  </a:cubicBezTo>
                  <a:cubicBezTo>
                    <a:pt x="462474" y="349818"/>
                    <a:pt x="463171" y="351212"/>
                    <a:pt x="463868" y="352518"/>
                  </a:cubicBezTo>
                  <a:lnTo>
                    <a:pt x="463868" y="353825"/>
                  </a:lnTo>
                  <a:cubicBezTo>
                    <a:pt x="464565" y="353825"/>
                    <a:pt x="465959" y="353825"/>
                    <a:pt x="466656" y="355219"/>
                  </a:cubicBezTo>
                  <a:cubicBezTo>
                    <a:pt x="468050" y="355916"/>
                    <a:pt x="468050" y="357223"/>
                    <a:pt x="468050" y="357920"/>
                  </a:cubicBezTo>
                  <a:cubicBezTo>
                    <a:pt x="469444" y="357920"/>
                    <a:pt x="470141" y="357920"/>
                    <a:pt x="470838" y="358617"/>
                  </a:cubicBezTo>
                  <a:cubicBezTo>
                    <a:pt x="472929" y="359924"/>
                    <a:pt x="473626" y="362015"/>
                    <a:pt x="473626" y="362712"/>
                  </a:cubicBezTo>
                  <a:cubicBezTo>
                    <a:pt x="474323" y="363409"/>
                    <a:pt x="474323" y="364019"/>
                    <a:pt x="474323" y="364716"/>
                  </a:cubicBezTo>
                  <a:cubicBezTo>
                    <a:pt x="474323" y="364716"/>
                    <a:pt x="475020" y="364716"/>
                    <a:pt x="475717" y="365413"/>
                  </a:cubicBezTo>
                  <a:cubicBezTo>
                    <a:pt x="475717" y="365413"/>
                    <a:pt x="476414" y="366110"/>
                    <a:pt x="476414" y="366720"/>
                  </a:cubicBezTo>
                  <a:lnTo>
                    <a:pt x="477111" y="366720"/>
                  </a:lnTo>
                  <a:cubicBezTo>
                    <a:pt x="478505" y="366720"/>
                    <a:pt x="479202" y="367417"/>
                    <a:pt x="481206" y="368027"/>
                  </a:cubicBezTo>
                  <a:lnTo>
                    <a:pt x="482600" y="368724"/>
                  </a:lnTo>
                  <a:cubicBezTo>
                    <a:pt x="483297" y="368027"/>
                    <a:pt x="484691" y="367417"/>
                    <a:pt x="484691" y="366720"/>
                  </a:cubicBezTo>
                  <a:cubicBezTo>
                    <a:pt x="485388" y="365413"/>
                    <a:pt x="483994" y="363322"/>
                    <a:pt x="483994" y="362625"/>
                  </a:cubicBezTo>
                  <a:cubicBezTo>
                    <a:pt x="483994" y="361318"/>
                    <a:pt x="485388" y="359227"/>
                    <a:pt x="485388" y="357920"/>
                  </a:cubicBezTo>
                  <a:cubicBezTo>
                    <a:pt x="485388" y="356613"/>
                    <a:pt x="484691" y="353825"/>
                    <a:pt x="483994" y="353216"/>
                  </a:cubicBezTo>
                  <a:cubicBezTo>
                    <a:pt x="483297" y="352518"/>
                    <a:pt x="480596" y="352518"/>
                    <a:pt x="479899" y="351909"/>
                  </a:cubicBezTo>
                  <a:lnTo>
                    <a:pt x="479899" y="347901"/>
                  </a:lnTo>
                  <a:cubicBezTo>
                    <a:pt x="480596" y="346594"/>
                    <a:pt x="481990" y="344503"/>
                    <a:pt x="483384" y="343196"/>
                  </a:cubicBezTo>
                  <a:cubicBezTo>
                    <a:pt x="484081" y="342499"/>
                    <a:pt x="486869" y="340495"/>
                    <a:pt x="487567" y="339798"/>
                  </a:cubicBezTo>
                  <a:cubicBezTo>
                    <a:pt x="488960" y="339101"/>
                    <a:pt x="492359" y="338491"/>
                    <a:pt x="493753" y="337794"/>
                  </a:cubicBezTo>
                  <a:cubicBezTo>
                    <a:pt x="495147" y="337794"/>
                    <a:pt x="497848" y="338491"/>
                    <a:pt x="498545" y="337794"/>
                  </a:cubicBezTo>
                  <a:cubicBezTo>
                    <a:pt x="499939" y="337097"/>
                    <a:pt x="501333" y="335093"/>
                    <a:pt x="502640" y="334396"/>
                  </a:cubicBezTo>
                  <a:cubicBezTo>
                    <a:pt x="502640" y="334396"/>
                    <a:pt x="504731" y="333699"/>
                    <a:pt x="504731" y="333089"/>
                  </a:cubicBezTo>
                  <a:cubicBezTo>
                    <a:pt x="505428" y="332392"/>
                    <a:pt x="506125" y="330388"/>
                    <a:pt x="506125" y="329081"/>
                  </a:cubicBezTo>
                  <a:cubicBezTo>
                    <a:pt x="505428" y="328384"/>
                    <a:pt x="504731" y="327077"/>
                    <a:pt x="504731" y="325683"/>
                  </a:cubicBezTo>
                  <a:cubicBezTo>
                    <a:pt x="504034" y="324986"/>
                    <a:pt x="504731" y="323679"/>
                    <a:pt x="504731" y="322982"/>
                  </a:cubicBezTo>
                  <a:cubicBezTo>
                    <a:pt x="505428" y="322285"/>
                    <a:pt x="506125" y="320978"/>
                    <a:pt x="506125" y="320281"/>
                  </a:cubicBezTo>
                  <a:cubicBezTo>
                    <a:pt x="506125" y="318277"/>
                    <a:pt x="504731" y="315576"/>
                    <a:pt x="505428" y="314182"/>
                  </a:cubicBezTo>
                  <a:cubicBezTo>
                    <a:pt x="506125" y="312178"/>
                    <a:pt x="508826" y="309477"/>
                    <a:pt x="509523" y="308083"/>
                  </a:cubicBezTo>
                  <a:cubicBezTo>
                    <a:pt x="510917" y="306689"/>
                    <a:pt x="513008" y="305382"/>
                    <a:pt x="513618" y="303988"/>
                  </a:cubicBezTo>
                  <a:cubicBezTo>
                    <a:pt x="514315" y="303291"/>
                    <a:pt x="515709" y="301287"/>
                    <a:pt x="515709" y="300590"/>
                  </a:cubicBezTo>
                  <a:cubicBezTo>
                    <a:pt x="516406" y="299893"/>
                    <a:pt x="516406" y="297889"/>
                    <a:pt x="516406" y="296583"/>
                  </a:cubicBezTo>
                  <a:cubicBezTo>
                    <a:pt x="516406" y="295276"/>
                    <a:pt x="515709" y="291878"/>
                    <a:pt x="515709" y="290484"/>
                  </a:cubicBezTo>
                  <a:cubicBezTo>
                    <a:pt x="515709" y="289090"/>
                    <a:pt x="515012" y="285779"/>
                    <a:pt x="515012" y="284385"/>
                  </a:cubicBezTo>
                  <a:cubicBezTo>
                    <a:pt x="515012" y="282991"/>
                    <a:pt x="515012" y="280987"/>
                    <a:pt x="514315" y="279680"/>
                  </a:cubicBezTo>
                  <a:cubicBezTo>
                    <a:pt x="513618" y="278983"/>
                    <a:pt x="512224" y="277676"/>
                    <a:pt x="511527" y="276979"/>
                  </a:cubicBezTo>
                  <a:cubicBezTo>
                    <a:pt x="511527" y="276282"/>
                    <a:pt x="510830" y="274975"/>
                    <a:pt x="510133" y="274975"/>
                  </a:cubicBezTo>
                  <a:cubicBezTo>
                    <a:pt x="509436" y="274278"/>
                    <a:pt x="507345" y="275672"/>
                    <a:pt x="506647" y="275672"/>
                  </a:cubicBezTo>
                  <a:cubicBezTo>
                    <a:pt x="505950" y="274975"/>
                    <a:pt x="505254" y="273668"/>
                    <a:pt x="504556" y="272971"/>
                  </a:cubicBezTo>
                  <a:cubicBezTo>
                    <a:pt x="503859" y="272274"/>
                    <a:pt x="503859" y="270270"/>
                    <a:pt x="503162" y="269573"/>
                  </a:cubicBezTo>
                  <a:cubicBezTo>
                    <a:pt x="502465" y="268876"/>
                    <a:pt x="500374" y="268266"/>
                    <a:pt x="499764" y="267569"/>
                  </a:cubicBezTo>
                  <a:cubicBezTo>
                    <a:pt x="499067" y="266872"/>
                    <a:pt x="498370" y="265565"/>
                    <a:pt x="497673" y="264868"/>
                  </a:cubicBezTo>
                  <a:cubicBezTo>
                    <a:pt x="497673" y="263561"/>
                    <a:pt x="499067" y="261470"/>
                    <a:pt x="499764" y="260163"/>
                  </a:cubicBezTo>
                  <a:cubicBezTo>
                    <a:pt x="500461" y="259466"/>
                    <a:pt x="501159" y="258856"/>
                    <a:pt x="501855" y="258159"/>
                  </a:cubicBezTo>
                  <a:cubicBezTo>
                    <a:pt x="501855" y="256852"/>
                    <a:pt x="502553" y="255458"/>
                    <a:pt x="502553" y="254151"/>
                  </a:cubicBezTo>
                  <a:lnTo>
                    <a:pt x="502553" y="248749"/>
                  </a:lnTo>
                  <a:cubicBezTo>
                    <a:pt x="502553" y="248052"/>
                    <a:pt x="501855" y="245351"/>
                    <a:pt x="502553" y="244654"/>
                  </a:cubicBezTo>
                  <a:cubicBezTo>
                    <a:pt x="503250" y="243957"/>
                    <a:pt x="505340" y="243957"/>
                    <a:pt x="506038" y="243957"/>
                  </a:cubicBezTo>
                  <a:cubicBezTo>
                    <a:pt x="506735" y="243260"/>
                    <a:pt x="507432" y="241953"/>
                    <a:pt x="507432" y="241953"/>
                  </a:cubicBezTo>
                  <a:cubicBezTo>
                    <a:pt x="508129" y="241256"/>
                    <a:pt x="509523" y="241953"/>
                    <a:pt x="510220" y="241953"/>
                  </a:cubicBezTo>
                  <a:cubicBezTo>
                    <a:pt x="511614" y="242650"/>
                    <a:pt x="513618" y="242650"/>
                    <a:pt x="514315" y="242650"/>
                  </a:cubicBezTo>
                  <a:cubicBezTo>
                    <a:pt x="515709" y="241953"/>
                    <a:pt x="517103" y="239950"/>
                    <a:pt x="517800" y="239253"/>
                  </a:cubicBezTo>
                  <a:cubicBezTo>
                    <a:pt x="519194" y="238555"/>
                    <a:pt x="521285" y="237946"/>
                    <a:pt x="522592" y="237946"/>
                  </a:cubicBezTo>
                  <a:cubicBezTo>
                    <a:pt x="523986" y="237249"/>
                    <a:pt x="526077" y="237946"/>
                    <a:pt x="527384" y="237946"/>
                  </a:cubicBezTo>
                  <a:cubicBezTo>
                    <a:pt x="528691" y="237946"/>
                    <a:pt x="531479" y="237946"/>
                    <a:pt x="532176" y="237249"/>
                  </a:cubicBezTo>
                  <a:cubicBezTo>
                    <a:pt x="534267" y="237249"/>
                    <a:pt x="537665" y="235942"/>
                    <a:pt x="539059" y="234548"/>
                  </a:cubicBezTo>
                  <a:cubicBezTo>
                    <a:pt x="539756" y="233851"/>
                    <a:pt x="540453" y="230540"/>
                    <a:pt x="541150" y="229843"/>
                  </a:cubicBezTo>
                  <a:cubicBezTo>
                    <a:pt x="541847" y="229146"/>
                    <a:pt x="543241" y="227839"/>
                    <a:pt x="543938" y="227142"/>
                  </a:cubicBezTo>
                  <a:lnTo>
                    <a:pt x="546726" y="227142"/>
                  </a:lnTo>
                  <a:cubicBezTo>
                    <a:pt x="548120" y="227142"/>
                    <a:pt x="550211" y="227839"/>
                    <a:pt x="550821" y="227839"/>
                  </a:cubicBezTo>
                  <a:cubicBezTo>
                    <a:pt x="551431" y="227839"/>
                    <a:pt x="554306" y="227142"/>
                    <a:pt x="555003" y="226532"/>
                  </a:cubicBezTo>
                  <a:cubicBezTo>
                    <a:pt x="555700" y="225835"/>
                    <a:pt x="555003" y="224528"/>
                    <a:pt x="555700" y="223831"/>
                  </a:cubicBezTo>
                  <a:cubicBezTo>
                    <a:pt x="556397" y="222524"/>
                    <a:pt x="557094" y="221130"/>
                    <a:pt x="558488" y="220433"/>
                  </a:cubicBezTo>
                  <a:cubicBezTo>
                    <a:pt x="559186" y="220433"/>
                    <a:pt x="560579" y="220433"/>
                    <a:pt x="561277" y="219736"/>
                  </a:cubicBezTo>
                  <a:cubicBezTo>
                    <a:pt x="561973" y="219736"/>
                    <a:pt x="563368" y="217732"/>
                    <a:pt x="563368" y="217035"/>
                  </a:cubicBezTo>
                  <a:cubicBezTo>
                    <a:pt x="564065" y="216338"/>
                    <a:pt x="563368" y="214334"/>
                    <a:pt x="563368" y="212940"/>
                  </a:cubicBezTo>
                  <a:cubicBezTo>
                    <a:pt x="563368" y="212940"/>
                    <a:pt x="562671" y="211633"/>
                    <a:pt x="562671" y="210936"/>
                  </a:cubicBezTo>
                  <a:cubicBezTo>
                    <a:pt x="562671" y="210239"/>
                    <a:pt x="561973" y="208235"/>
                    <a:pt x="562671" y="207538"/>
                  </a:cubicBezTo>
                  <a:cubicBezTo>
                    <a:pt x="562671" y="206231"/>
                    <a:pt x="564762" y="204837"/>
                    <a:pt x="564762" y="204140"/>
                  </a:cubicBezTo>
                  <a:cubicBezTo>
                    <a:pt x="564762" y="202833"/>
                    <a:pt x="564065" y="200742"/>
                    <a:pt x="564762" y="199435"/>
                  </a:cubicBezTo>
                  <a:cubicBezTo>
                    <a:pt x="565459" y="198738"/>
                    <a:pt x="567550" y="196734"/>
                    <a:pt x="568247" y="195427"/>
                  </a:cubicBezTo>
                  <a:cubicBezTo>
                    <a:pt x="568944" y="194730"/>
                    <a:pt x="570338" y="194033"/>
                    <a:pt x="571035" y="193423"/>
                  </a:cubicBezTo>
                  <a:cubicBezTo>
                    <a:pt x="571732" y="192726"/>
                    <a:pt x="573823" y="192116"/>
                    <a:pt x="574520" y="190722"/>
                  </a:cubicBezTo>
                  <a:cubicBezTo>
                    <a:pt x="575217" y="190025"/>
                    <a:pt x="574520" y="187324"/>
                    <a:pt x="574520" y="186018"/>
                  </a:cubicBezTo>
                  <a:cubicBezTo>
                    <a:pt x="575217" y="184711"/>
                    <a:pt x="575914" y="182620"/>
                    <a:pt x="575914" y="182010"/>
                  </a:cubicBezTo>
                  <a:cubicBezTo>
                    <a:pt x="575914" y="180703"/>
                    <a:pt x="576611" y="178002"/>
                    <a:pt x="576611" y="176608"/>
                  </a:cubicBezTo>
                  <a:cubicBezTo>
                    <a:pt x="575914" y="175911"/>
                    <a:pt x="574520" y="174604"/>
                    <a:pt x="574520" y="173210"/>
                  </a:cubicBezTo>
                  <a:cubicBezTo>
                    <a:pt x="575217" y="172513"/>
                    <a:pt x="576611" y="171206"/>
                    <a:pt x="577308" y="170509"/>
                  </a:cubicBezTo>
                  <a:cubicBezTo>
                    <a:pt x="577308" y="168505"/>
                    <a:pt x="577308" y="165804"/>
                    <a:pt x="576611" y="164410"/>
                  </a:cubicBezTo>
                  <a:cubicBezTo>
                    <a:pt x="575914" y="163713"/>
                    <a:pt x="573823" y="163103"/>
                    <a:pt x="573126" y="162406"/>
                  </a:cubicBezTo>
                  <a:cubicBezTo>
                    <a:pt x="573126" y="161099"/>
                    <a:pt x="574520" y="159008"/>
                    <a:pt x="573823" y="157701"/>
                  </a:cubicBezTo>
                  <a:cubicBezTo>
                    <a:pt x="573823" y="157004"/>
                    <a:pt x="573823" y="155000"/>
                    <a:pt x="573126" y="154303"/>
                  </a:cubicBezTo>
                  <a:cubicBezTo>
                    <a:pt x="572429" y="153606"/>
                    <a:pt x="571035" y="152996"/>
                    <a:pt x="570338" y="152996"/>
                  </a:cubicBezTo>
                  <a:cubicBezTo>
                    <a:pt x="569641" y="152299"/>
                    <a:pt x="568247" y="150295"/>
                    <a:pt x="567550" y="150295"/>
                  </a:cubicBezTo>
                  <a:cubicBezTo>
                    <a:pt x="566156" y="148988"/>
                    <a:pt x="564065" y="148291"/>
                    <a:pt x="563368" y="147594"/>
                  </a:cubicBezTo>
                  <a:cubicBezTo>
                    <a:pt x="561973" y="146897"/>
                    <a:pt x="559273" y="146897"/>
                    <a:pt x="557878" y="146287"/>
                  </a:cubicBezTo>
                  <a:cubicBezTo>
                    <a:pt x="556484" y="146287"/>
                    <a:pt x="554393" y="145590"/>
                    <a:pt x="553087" y="144980"/>
                  </a:cubicBezTo>
                  <a:cubicBezTo>
                    <a:pt x="551692" y="144283"/>
                    <a:pt x="549688" y="142976"/>
                    <a:pt x="548992" y="141582"/>
                  </a:cubicBezTo>
                  <a:cubicBezTo>
                    <a:pt x="547597" y="140276"/>
                    <a:pt x="546901" y="137575"/>
                    <a:pt x="546901" y="136180"/>
                  </a:cubicBezTo>
                  <a:cubicBezTo>
                    <a:pt x="546901" y="134786"/>
                    <a:pt x="548295" y="132173"/>
                    <a:pt x="548295" y="130779"/>
                  </a:cubicBezTo>
                  <a:cubicBezTo>
                    <a:pt x="547597" y="129472"/>
                    <a:pt x="545507" y="127381"/>
                    <a:pt x="544200" y="126771"/>
                  </a:cubicBezTo>
                  <a:cubicBezTo>
                    <a:pt x="542806" y="125464"/>
                    <a:pt x="540017" y="124070"/>
                    <a:pt x="538711" y="123373"/>
                  </a:cubicBezTo>
                  <a:cubicBezTo>
                    <a:pt x="538013" y="122676"/>
                    <a:pt x="535312" y="122676"/>
                    <a:pt x="534616" y="122066"/>
                  </a:cubicBezTo>
                  <a:cubicBezTo>
                    <a:pt x="533918" y="121369"/>
                    <a:pt x="532524" y="120062"/>
                    <a:pt x="531130" y="119365"/>
                  </a:cubicBezTo>
                  <a:cubicBezTo>
                    <a:pt x="531130" y="119365"/>
                    <a:pt x="529736" y="119365"/>
                    <a:pt x="529039" y="118668"/>
                  </a:cubicBezTo>
                  <a:cubicBezTo>
                    <a:pt x="527645" y="118668"/>
                    <a:pt x="525554" y="117361"/>
                    <a:pt x="524944" y="116664"/>
                  </a:cubicBezTo>
                  <a:cubicBezTo>
                    <a:pt x="524944" y="115967"/>
                    <a:pt x="524247" y="114660"/>
                    <a:pt x="524944" y="114660"/>
                  </a:cubicBezTo>
                  <a:cubicBezTo>
                    <a:pt x="524944" y="113963"/>
                    <a:pt x="525641" y="112656"/>
                    <a:pt x="525641" y="112656"/>
                  </a:cubicBezTo>
                  <a:lnTo>
                    <a:pt x="525641" y="111959"/>
                  </a:lnTo>
                  <a:cubicBezTo>
                    <a:pt x="525641" y="111262"/>
                    <a:pt x="524944" y="109258"/>
                    <a:pt x="524944" y="108561"/>
                  </a:cubicBezTo>
                  <a:cubicBezTo>
                    <a:pt x="524247" y="107254"/>
                    <a:pt x="522853" y="105860"/>
                    <a:pt x="522156" y="104553"/>
                  </a:cubicBezTo>
                  <a:cubicBezTo>
                    <a:pt x="521459" y="103159"/>
                    <a:pt x="520065" y="99848"/>
                    <a:pt x="518671" y="98454"/>
                  </a:cubicBezTo>
                  <a:cubicBezTo>
                    <a:pt x="517277" y="97757"/>
                    <a:pt x="514576" y="97147"/>
                    <a:pt x="513182" y="96450"/>
                  </a:cubicBezTo>
                  <a:cubicBezTo>
                    <a:pt x="510394" y="95753"/>
                    <a:pt x="505602" y="96450"/>
                    <a:pt x="502814" y="95753"/>
                  </a:cubicBezTo>
                  <a:cubicBezTo>
                    <a:pt x="501420" y="95056"/>
                    <a:pt x="497325" y="93749"/>
                    <a:pt x="495931" y="93052"/>
                  </a:cubicBezTo>
                  <a:cubicBezTo>
                    <a:pt x="493840" y="92355"/>
                    <a:pt x="490442" y="91048"/>
                    <a:pt x="489048" y="89654"/>
                  </a:cubicBezTo>
                  <a:cubicBezTo>
                    <a:pt x="488351" y="88957"/>
                    <a:pt x="486260" y="87650"/>
                    <a:pt x="485650" y="86953"/>
                  </a:cubicBezTo>
                  <a:cubicBezTo>
                    <a:pt x="484256" y="84949"/>
                    <a:pt x="483559" y="80854"/>
                    <a:pt x="482862" y="78851"/>
                  </a:cubicBezTo>
                  <a:cubicBezTo>
                    <a:pt x="482862" y="77456"/>
                    <a:pt x="482862" y="74756"/>
                    <a:pt x="482165" y="73449"/>
                  </a:cubicBezTo>
                  <a:cubicBezTo>
                    <a:pt x="481468" y="72752"/>
                    <a:pt x="479377" y="72142"/>
                    <a:pt x="478679" y="71445"/>
                  </a:cubicBezTo>
                  <a:cubicBezTo>
                    <a:pt x="477983" y="70748"/>
                    <a:pt x="477285" y="68744"/>
                    <a:pt x="477285" y="68047"/>
                  </a:cubicBezTo>
                  <a:cubicBezTo>
                    <a:pt x="476588" y="66740"/>
                    <a:pt x="476588" y="63342"/>
                    <a:pt x="475891" y="61338"/>
                  </a:cubicBezTo>
                  <a:cubicBezTo>
                    <a:pt x="475891" y="60031"/>
                    <a:pt x="473800" y="57330"/>
                    <a:pt x="473103" y="55936"/>
                  </a:cubicBezTo>
                  <a:cubicBezTo>
                    <a:pt x="472406" y="53235"/>
                    <a:pt x="471709" y="47833"/>
                    <a:pt x="472406" y="45132"/>
                  </a:cubicBezTo>
                  <a:cubicBezTo>
                    <a:pt x="472406" y="43825"/>
                    <a:pt x="474497" y="41124"/>
                    <a:pt x="475194" y="39730"/>
                  </a:cubicBezTo>
                  <a:cubicBezTo>
                    <a:pt x="475891" y="39033"/>
                    <a:pt x="476588" y="36332"/>
                    <a:pt x="477285" y="35025"/>
                  </a:cubicBezTo>
                  <a:cubicBezTo>
                    <a:pt x="477285" y="34328"/>
                    <a:pt x="478679" y="33021"/>
                    <a:pt x="479377" y="31627"/>
                  </a:cubicBezTo>
                  <a:cubicBezTo>
                    <a:pt x="479377" y="30930"/>
                    <a:pt x="480074" y="29623"/>
                    <a:pt x="480074" y="28926"/>
                  </a:cubicBezTo>
                  <a:cubicBezTo>
                    <a:pt x="480074" y="28229"/>
                    <a:pt x="479377" y="26225"/>
                    <a:pt x="478679" y="25528"/>
                  </a:cubicBezTo>
                  <a:cubicBezTo>
                    <a:pt x="477983" y="24134"/>
                    <a:pt x="475891" y="22130"/>
                    <a:pt x="475282" y="21433"/>
                  </a:cubicBezTo>
                  <a:cubicBezTo>
                    <a:pt x="473888" y="20736"/>
                    <a:pt x="471796" y="19429"/>
                    <a:pt x="470489" y="19429"/>
                  </a:cubicBezTo>
                  <a:cubicBezTo>
                    <a:pt x="469793" y="18732"/>
                    <a:pt x="467004" y="18732"/>
                    <a:pt x="466394" y="17426"/>
                  </a:cubicBezTo>
                  <a:cubicBezTo>
                    <a:pt x="465698" y="17426"/>
                    <a:pt x="465698" y="16119"/>
                    <a:pt x="465698" y="15422"/>
                  </a:cubicBezTo>
                  <a:cubicBezTo>
                    <a:pt x="465698" y="14725"/>
                    <a:pt x="466394" y="13418"/>
                    <a:pt x="466394" y="12721"/>
                  </a:cubicBezTo>
                  <a:cubicBezTo>
                    <a:pt x="466394" y="12024"/>
                    <a:pt x="467092" y="10020"/>
                    <a:pt x="466394" y="8713"/>
                  </a:cubicBezTo>
                  <a:cubicBezTo>
                    <a:pt x="466394" y="8016"/>
                    <a:pt x="463607" y="6709"/>
                    <a:pt x="463607" y="6012"/>
                  </a:cubicBezTo>
                  <a:cubicBezTo>
                    <a:pt x="463607" y="4705"/>
                    <a:pt x="465000" y="3311"/>
                    <a:pt x="465000" y="2004"/>
                  </a:cubicBezTo>
                  <a:cubicBezTo>
                    <a:pt x="465000" y="1307"/>
                    <a:pt x="464303" y="697"/>
                    <a:pt x="464303" y="0"/>
                  </a:cubicBezTo>
                  <a:lnTo>
                    <a:pt x="420130" y="4095"/>
                  </a:lnTo>
                  <a:lnTo>
                    <a:pt x="305644" y="14202"/>
                  </a:lnTo>
                  <a:lnTo>
                    <a:pt x="201526" y="20911"/>
                  </a:lnTo>
                  <a:lnTo>
                    <a:pt x="149076" y="22915"/>
                  </a:lnTo>
                  <a:lnTo>
                    <a:pt x="96015" y="26313"/>
                  </a:lnTo>
                  <a:lnTo>
                    <a:pt x="13244" y="29014"/>
                  </a:lnTo>
                  <a:lnTo>
                    <a:pt x="13244" y="33021"/>
                  </a:lnTo>
                  <a:lnTo>
                    <a:pt x="2178" y="33021"/>
                  </a:lnTo>
                  <a:cubicBezTo>
                    <a:pt x="2178" y="34328"/>
                    <a:pt x="1481" y="35025"/>
                    <a:pt x="1481" y="35025"/>
                  </a:cubicBezTo>
                  <a:lnTo>
                    <a:pt x="1481" y="35722"/>
                  </a:lnTo>
                  <a:cubicBezTo>
                    <a:pt x="2178" y="37029"/>
                    <a:pt x="2875" y="37726"/>
                    <a:pt x="2875" y="38423"/>
                  </a:cubicBezTo>
                  <a:lnTo>
                    <a:pt x="2875" y="39120"/>
                  </a:lnTo>
                  <a:cubicBezTo>
                    <a:pt x="3337" y="39120"/>
                    <a:pt x="3572" y="39356"/>
                    <a:pt x="3572" y="39817"/>
                  </a:cubicBezTo>
                  <a:cubicBezTo>
                    <a:pt x="4966" y="40514"/>
                    <a:pt x="5663" y="41124"/>
                    <a:pt x="6360" y="41821"/>
                  </a:cubicBezTo>
                  <a:cubicBezTo>
                    <a:pt x="7057" y="43825"/>
                    <a:pt x="7057" y="46526"/>
                    <a:pt x="7057" y="47920"/>
                  </a:cubicBezTo>
                  <a:cubicBezTo>
                    <a:pt x="7057" y="48617"/>
                    <a:pt x="6360" y="49227"/>
                    <a:pt x="6360" y="49924"/>
                  </a:cubicBezTo>
                  <a:cubicBezTo>
                    <a:pt x="6360" y="50621"/>
                    <a:pt x="7057" y="51928"/>
                    <a:pt x="7057" y="53322"/>
                  </a:cubicBezTo>
                  <a:cubicBezTo>
                    <a:pt x="6360" y="54629"/>
                    <a:pt x="5663" y="56720"/>
                    <a:pt x="4269" y="57417"/>
                  </a:cubicBezTo>
                  <a:lnTo>
                    <a:pt x="3572" y="57417"/>
                  </a:lnTo>
                  <a:lnTo>
                    <a:pt x="3572" y="58114"/>
                  </a:lnTo>
                  <a:lnTo>
                    <a:pt x="4269" y="58811"/>
                  </a:lnTo>
                  <a:cubicBezTo>
                    <a:pt x="4966" y="58811"/>
                    <a:pt x="4966" y="59508"/>
                    <a:pt x="5663" y="59508"/>
                  </a:cubicBezTo>
                  <a:lnTo>
                    <a:pt x="7057" y="59508"/>
                  </a:lnTo>
                  <a:cubicBezTo>
                    <a:pt x="9149" y="59508"/>
                    <a:pt x="11850" y="61512"/>
                    <a:pt x="12546" y="62906"/>
                  </a:cubicBezTo>
                  <a:cubicBezTo>
                    <a:pt x="13940" y="64213"/>
                    <a:pt x="13244" y="66304"/>
                    <a:pt x="13244" y="67611"/>
                  </a:cubicBezTo>
                  <a:lnTo>
                    <a:pt x="13244" y="68918"/>
                  </a:lnTo>
                  <a:cubicBezTo>
                    <a:pt x="13940" y="68918"/>
                    <a:pt x="14638" y="69615"/>
                    <a:pt x="14638" y="70225"/>
                  </a:cubicBezTo>
                  <a:cubicBezTo>
                    <a:pt x="16031" y="71532"/>
                    <a:pt x="16729" y="74930"/>
                    <a:pt x="16031" y="76934"/>
                  </a:cubicBezTo>
                  <a:cubicBezTo>
                    <a:pt x="15335" y="77631"/>
                    <a:pt x="15335" y="78241"/>
                    <a:pt x="14638" y="78241"/>
                  </a:cubicBezTo>
                  <a:lnTo>
                    <a:pt x="14638" y="80245"/>
                  </a:lnTo>
                  <a:cubicBezTo>
                    <a:pt x="13940" y="82249"/>
                    <a:pt x="11850" y="84252"/>
                    <a:pt x="11850" y="84252"/>
                  </a:cubicBezTo>
                  <a:lnTo>
                    <a:pt x="11152" y="84949"/>
                  </a:lnTo>
                  <a:cubicBezTo>
                    <a:pt x="11152" y="85646"/>
                    <a:pt x="11850" y="86256"/>
                    <a:pt x="11850" y="86953"/>
                  </a:cubicBezTo>
                  <a:cubicBezTo>
                    <a:pt x="12546" y="88957"/>
                    <a:pt x="11152" y="89654"/>
                    <a:pt x="10455" y="90961"/>
                  </a:cubicBezTo>
                  <a:cubicBezTo>
                    <a:pt x="10455" y="90961"/>
                    <a:pt x="11850" y="93662"/>
                    <a:pt x="11152" y="95666"/>
                  </a:cubicBezTo>
                  <a:cubicBezTo>
                    <a:pt x="11152" y="96973"/>
                    <a:pt x="9758" y="98367"/>
                    <a:pt x="9061" y="99064"/>
                  </a:cubicBezTo>
                  <a:lnTo>
                    <a:pt x="8364" y="99064"/>
                  </a:lnTo>
                  <a:cubicBezTo>
                    <a:pt x="8364" y="99761"/>
                    <a:pt x="7667" y="99761"/>
                    <a:pt x="7667" y="99761"/>
                  </a:cubicBezTo>
                  <a:lnTo>
                    <a:pt x="7667" y="100458"/>
                  </a:lnTo>
                  <a:cubicBezTo>
                    <a:pt x="8364" y="101155"/>
                    <a:pt x="8364" y="102462"/>
                    <a:pt x="8364" y="103159"/>
                  </a:cubicBezTo>
                  <a:cubicBezTo>
                    <a:pt x="8364" y="104553"/>
                    <a:pt x="7667" y="105163"/>
                    <a:pt x="7667" y="106557"/>
                  </a:cubicBezTo>
                  <a:lnTo>
                    <a:pt x="6970" y="106557"/>
                  </a:lnTo>
                  <a:cubicBezTo>
                    <a:pt x="6970" y="108561"/>
                    <a:pt x="6273" y="109258"/>
                    <a:pt x="5576" y="110652"/>
                  </a:cubicBezTo>
                  <a:cubicBezTo>
                    <a:pt x="4879" y="111349"/>
                    <a:pt x="4182" y="111349"/>
                    <a:pt x="3485" y="111959"/>
                  </a:cubicBezTo>
                  <a:lnTo>
                    <a:pt x="3485" y="112656"/>
                  </a:lnTo>
                  <a:cubicBezTo>
                    <a:pt x="3485" y="113963"/>
                    <a:pt x="3485" y="115357"/>
                    <a:pt x="2091" y="116664"/>
                  </a:cubicBezTo>
                  <a:cubicBezTo>
                    <a:pt x="2091" y="117361"/>
                    <a:pt x="1394" y="117361"/>
                    <a:pt x="1394" y="117971"/>
                  </a:cubicBezTo>
                  <a:cubicBezTo>
                    <a:pt x="1394" y="117971"/>
                    <a:pt x="1394" y="118668"/>
                    <a:pt x="697" y="118668"/>
                  </a:cubicBezTo>
                  <a:cubicBezTo>
                    <a:pt x="697" y="119365"/>
                    <a:pt x="697" y="119975"/>
                    <a:pt x="0" y="120672"/>
                  </a:cubicBezTo>
                  <a:lnTo>
                    <a:pt x="0" y="121979"/>
                  </a:lnTo>
                  <a:lnTo>
                    <a:pt x="697" y="121979"/>
                  </a:lnTo>
                  <a:cubicBezTo>
                    <a:pt x="1394" y="121979"/>
                    <a:pt x="2091" y="122676"/>
                    <a:pt x="2788" y="122676"/>
                  </a:cubicBezTo>
                  <a:cubicBezTo>
                    <a:pt x="3485" y="123373"/>
                    <a:pt x="4182" y="124680"/>
                    <a:pt x="4879" y="125377"/>
                  </a:cubicBezTo>
                  <a:lnTo>
                    <a:pt x="5576" y="126074"/>
                  </a:lnTo>
                  <a:cubicBezTo>
                    <a:pt x="6273" y="126771"/>
                    <a:pt x="6970" y="126771"/>
                    <a:pt x="7667" y="127381"/>
                  </a:cubicBezTo>
                  <a:cubicBezTo>
                    <a:pt x="8364" y="128078"/>
                    <a:pt x="9061" y="129385"/>
                    <a:pt x="9758" y="130082"/>
                  </a:cubicBezTo>
                  <a:cubicBezTo>
                    <a:pt x="9758" y="130779"/>
                    <a:pt x="9758" y="131389"/>
                    <a:pt x="10455" y="132085"/>
                  </a:cubicBezTo>
                  <a:cubicBezTo>
                    <a:pt x="10455" y="132783"/>
                    <a:pt x="11152" y="132783"/>
                    <a:pt x="11152" y="133392"/>
                  </a:cubicBezTo>
                  <a:cubicBezTo>
                    <a:pt x="12546" y="134699"/>
                    <a:pt x="13244" y="136790"/>
                    <a:pt x="13244" y="137400"/>
                  </a:cubicBezTo>
                  <a:lnTo>
                    <a:pt x="13244" y="140101"/>
                  </a:lnTo>
                  <a:cubicBezTo>
                    <a:pt x="13940" y="140798"/>
                    <a:pt x="14638" y="141408"/>
                    <a:pt x="15335" y="142802"/>
                  </a:cubicBezTo>
                  <a:lnTo>
                    <a:pt x="15335" y="144109"/>
                  </a:lnTo>
                  <a:lnTo>
                    <a:pt x="18123" y="144109"/>
                  </a:lnTo>
                  <a:cubicBezTo>
                    <a:pt x="19517" y="144806"/>
                    <a:pt x="22305" y="145416"/>
                    <a:pt x="23612" y="147507"/>
                  </a:cubicBezTo>
                  <a:cubicBezTo>
                    <a:pt x="25006" y="148814"/>
                    <a:pt x="25703" y="152212"/>
                    <a:pt x="25006" y="154303"/>
                  </a:cubicBezTo>
                  <a:cubicBezTo>
                    <a:pt x="25006" y="156307"/>
                    <a:pt x="23612" y="157004"/>
                    <a:pt x="22915" y="158311"/>
                  </a:cubicBezTo>
                  <a:lnTo>
                    <a:pt x="22218" y="158311"/>
                  </a:lnTo>
                  <a:cubicBezTo>
                    <a:pt x="22218" y="159008"/>
                    <a:pt x="21521" y="159008"/>
                    <a:pt x="21521" y="159008"/>
                  </a:cubicBezTo>
                  <a:cubicBezTo>
                    <a:pt x="22218" y="159705"/>
                    <a:pt x="22218" y="160315"/>
                    <a:pt x="22218" y="161709"/>
                  </a:cubicBezTo>
                  <a:cubicBezTo>
                    <a:pt x="22218" y="163103"/>
                    <a:pt x="21521" y="163713"/>
                    <a:pt x="21521" y="164410"/>
                  </a:cubicBezTo>
                  <a:cubicBezTo>
                    <a:pt x="22218" y="164410"/>
                    <a:pt x="22218" y="165107"/>
                    <a:pt x="22915" y="165717"/>
                  </a:cubicBezTo>
                  <a:cubicBezTo>
                    <a:pt x="23612" y="166414"/>
                    <a:pt x="25006" y="167721"/>
                    <a:pt x="25006" y="168418"/>
                  </a:cubicBezTo>
                  <a:cubicBezTo>
                    <a:pt x="25703" y="169725"/>
                    <a:pt x="25703" y="170422"/>
                    <a:pt x="25703" y="171119"/>
                  </a:cubicBezTo>
                  <a:cubicBezTo>
                    <a:pt x="26400" y="171816"/>
                    <a:pt x="27794" y="171816"/>
                    <a:pt x="29188" y="173123"/>
                  </a:cubicBezTo>
                  <a:cubicBezTo>
                    <a:pt x="30582" y="174430"/>
                    <a:pt x="30582" y="176521"/>
                    <a:pt x="30582" y="177828"/>
                  </a:cubicBezTo>
                  <a:cubicBezTo>
                    <a:pt x="30582" y="178525"/>
                    <a:pt x="30582" y="181226"/>
                    <a:pt x="29188" y="182532"/>
                  </a:cubicBezTo>
                  <a:cubicBezTo>
                    <a:pt x="29188" y="183229"/>
                    <a:pt x="28491" y="183839"/>
                    <a:pt x="27794" y="183839"/>
                  </a:cubicBezTo>
                  <a:lnTo>
                    <a:pt x="27794" y="185233"/>
                  </a:lnTo>
                  <a:cubicBezTo>
                    <a:pt x="28491" y="185233"/>
                    <a:pt x="29188" y="185930"/>
                    <a:pt x="29188" y="185930"/>
                  </a:cubicBezTo>
                  <a:cubicBezTo>
                    <a:pt x="29885" y="186627"/>
                    <a:pt x="30582" y="187237"/>
                    <a:pt x="30582" y="187934"/>
                  </a:cubicBezTo>
                  <a:cubicBezTo>
                    <a:pt x="31976" y="187934"/>
                    <a:pt x="33370" y="187934"/>
                    <a:pt x="34067" y="189241"/>
                  </a:cubicBezTo>
                  <a:cubicBezTo>
                    <a:pt x="36158" y="190548"/>
                    <a:pt x="36158" y="193946"/>
                    <a:pt x="36158" y="195340"/>
                  </a:cubicBezTo>
                  <a:cubicBezTo>
                    <a:pt x="36158" y="196734"/>
                    <a:pt x="35461" y="197344"/>
                    <a:pt x="34764" y="198041"/>
                  </a:cubicBezTo>
                  <a:cubicBezTo>
                    <a:pt x="35461" y="198041"/>
                    <a:pt x="36855" y="198041"/>
                    <a:pt x="37552" y="198738"/>
                  </a:cubicBezTo>
                  <a:cubicBezTo>
                    <a:pt x="38946" y="199435"/>
                    <a:pt x="38946" y="200742"/>
                    <a:pt x="39643" y="202136"/>
                  </a:cubicBezTo>
                  <a:lnTo>
                    <a:pt x="40340" y="202136"/>
                  </a:lnTo>
                  <a:cubicBezTo>
                    <a:pt x="41734" y="202833"/>
                    <a:pt x="42431" y="203443"/>
                    <a:pt x="43128" y="204837"/>
                  </a:cubicBezTo>
                  <a:lnTo>
                    <a:pt x="44522" y="204837"/>
                  </a:lnTo>
                  <a:cubicBezTo>
                    <a:pt x="46613" y="205534"/>
                    <a:pt x="48617" y="208932"/>
                    <a:pt x="48617" y="209542"/>
                  </a:cubicBezTo>
                  <a:cubicBezTo>
                    <a:pt x="49314" y="210239"/>
                    <a:pt x="50011" y="213637"/>
                    <a:pt x="49314" y="215641"/>
                  </a:cubicBezTo>
                  <a:cubicBezTo>
                    <a:pt x="48617" y="217035"/>
                    <a:pt x="47223" y="217645"/>
                    <a:pt x="46526" y="218342"/>
                  </a:cubicBezTo>
                  <a:lnTo>
                    <a:pt x="46526" y="219039"/>
                  </a:lnTo>
                  <a:lnTo>
                    <a:pt x="47223" y="219736"/>
                  </a:lnTo>
                  <a:cubicBezTo>
                    <a:pt x="47920" y="219736"/>
                    <a:pt x="47920" y="220433"/>
                    <a:pt x="48617" y="220433"/>
                  </a:cubicBezTo>
                  <a:cubicBezTo>
                    <a:pt x="49314" y="221130"/>
                    <a:pt x="50708" y="221740"/>
                    <a:pt x="50708" y="223134"/>
                  </a:cubicBezTo>
                  <a:cubicBezTo>
                    <a:pt x="51405" y="223134"/>
                    <a:pt x="51405" y="223831"/>
                    <a:pt x="51405" y="224441"/>
                  </a:cubicBezTo>
                  <a:cubicBezTo>
                    <a:pt x="51405" y="224441"/>
                    <a:pt x="52102" y="224441"/>
                    <a:pt x="52102" y="225138"/>
                  </a:cubicBezTo>
                  <a:cubicBezTo>
                    <a:pt x="53497" y="225835"/>
                    <a:pt x="55587" y="227142"/>
                    <a:pt x="55587" y="229843"/>
                  </a:cubicBezTo>
                  <a:cubicBezTo>
                    <a:pt x="56285" y="231150"/>
                    <a:pt x="55587" y="231847"/>
                    <a:pt x="54891" y="232544"/>
                  </a:cubicBezTo>
                  <a:cubicBezTo>
                    <a:pt x="54891" y="233851"/>
                    <a:pt x="54891" y="234548"/>
                    <a:pt x="54193" y="235942"/>
                  </a:cubicBezTo>
                  <a:cubicBezTo>
                    <a:pt x="54891" y="237249"/>
                    <a:pt x="55587" y="237946"/>
                    <a:pt x="55587" y="239340"/>
                  </a:cubicBezTo>
                  <a:cubicBezTo>
                    <a:pt x="55587" y="242041"/>
                    <a:pt x="54193" y="243348"/>
                    <a:pt x="52799" y="244045"/>
                  </a:cubicBezTo>
                  <a:cubicBezTo>
                    <a:pt x="53497" y="245351"/>
                    <a:pt x="54193" y="247443"/>
                    <a:pt x="53497" y="248052"/>
                  </a:cubicBezTo>
                  <a:cubicBezTo>
                    <a:pt x="53497" y="248749"/>
                    <a:pt x="53497" y="249359"/>
                    <a:pt x="52799" y="250753"/>
                  </a:cubicBezTo>
                  <a:cubicBezTo>
                    <a:pt x="54891" y="252060"/>
                    <a:pt x="55587" y="253454"/>
                    <a:pt x="55587" y="255458"/>
                  </a:cubicBezTo>
                  <a:lnTo>
                    <a:pt x="57678" y="255458"/>
                  </a:lnTo>
                  <a:cubicBezTo>
                    <a:pt x="59770" y="255458"/>
                    <a:pt x="62471" y="256765"/>
                    <a:pt x="63168" y="258159"/>
                  </a:cubicBezTo>
                  <a:cubicBezTo>
                    <a:pt x="64562" y="260860"/>
                    <a:pt x="63865" y="264258"/>
                    <a:pt x="63865" y="264258"/>
                  </a:cubicBezTo>
                  <a:lnTo>
                    <a:pt x="65956" y="264258"/>
                  </a:lnTo>
                  <a:cubicBezTo>
                    <a:pt x="68047" y="264955"/>
                    <a:pt x="69441" y="267656"/>
                    <a:pt x="70051" y="269660"/>
                  </a:cubicBezTo>
                  <a:cubicBezTo>
                    <a:pt x="70051" y="270967"/>
                    <a:pt x="69354" y="272361"/>
                    <a:pt x="69354" y="273058"/>
                  </a:cubicBezTo>
                  <a:cubicBezTo>
                    <a:pt x="68657" y="273058"/>
                    <a:pt x="68657" y="273755"/>
                    <a:pt x="68657" y="273755"/>
                  </a:cubicBezTo>
                  <a:cubicBezTo>
                    <a:pt x="68657" y="273755"/>
                    <a:pt x="68657" y="275062"/>
                    <a:pt x="69354" y="275062"/>
                  </a:cubicBezTo>
                  <a:lnTo>
                    <a:pt x="69354" y="277763"/>
                  </a:lnTo>
                  <a:cubicBezTo>
                    <a:pt x="69354" y="279070"/>
                    <a:pt x="69354" y="280464"/>
                    <a:pt x="68657" y="281858"/>
                  </a:cubicBezTo>
                  <a:lnTo>
                    <a:pt x="68657" y="282555"/>
                  </a:lnTo>
                  <a:lnTo>
                    <a:pt x="70748" y="282555"/>
                  </a:lnTo>
                  <a:cubicBezTo>
                    <a:pt x="72142" y="282555"/>
                    <a:pt x="74233" y="284559"/>
                    <a:pt x="74843" y="286563"/>
                  </a:cubicBezTo>
                  <a:cubicBezTo>
                    <a:pt x="75540" y="287870"/>
                    <a:pt x="75540" y="290658"/>
                    <a:pt x="74146" y="292662"/>
                  </a:cubicBezTo>
                  <a:cubicBezTo>
                    <a:pt x="73449" y="293359"/>
                    <a:pt x="72055" y="293969"/>
                    <a:pt x="71358" y="293969"/>
                  </a:cubicBezTo>
                  <a:cubicBezTo>
                    <a:pt x="72055" y="294666"/>
                    <a:pt x="72055" y="295973"/>
                    <a:pt x="72055" y="296670"/>
                  </a:cubicBezTo>
                  <a:lnTo>
                    <a:pt x="72752" y="296670"/>
                  </a:lnTo>
                  <a:cubicBezTo>
                    <a:pt x="74146" y="296670"/>
                    <a:pt x="75540" y="297367"/>
                    <a:pt x="76847" y="297977"/>
                  </a:cubicBezTo>
                  <a:cubicBezTo>
                    <a:pt x="78241" y="298674"/>
                    <a:pt x="81029" y="302681"/>
                    <a:pt x="78938" y="305382"/>
                  </a:cubicBezTo>
                  <a:cubicBezTo>
                    <a:pt x="78241" y="306689"/>
                    <a:pt x="77544" y="307386"/>
                    <a:pt x="76150" y="307386"/>
                  </a:cubicBezTo>
                  <a:cubicBezTo>
                    <a:pt x="76847" y="307386"/>
                    <a:pt x="76847" y="308083"/>
                    <a:pt x="76847" y="308083"/>
                  </a:cubicBezTo>
                  <a:cubicBezTo>
                    <a:pt x="77544" y="310087"/>
                    <a:pt x="76847" y="313485"/>
                    <a:pt x="76847" y="314879"/>
                  </a:cubicBezTo>
                  <a:cubicBezTo>
                    <a:pt x="76150" y="314879"/>
                    <a:pt x="76150" y="315576"/>
                    <a:pt x="76150" y="316273"/>
                  </a:cubicBezTo>
                  <a:cubicBezTo>
                    <a:pt x="76847" y="316970"/>
                    <a:pt x="77544" y="317580"/>
                    <a:pt x="77544" y="319671"/>
                  </a:cubicBezTo>
                  <a:lnTo>
                    <a:pt x="77544" y="321675"/>
                  </a:lnTo>
                  <a:cubicBezTo>
                    <a:pt x="78241" y="322372"/>
                    <a:pt x="78938" y="322982"/>
                    <a:pt x="79635" y="323679"/>
                  </a:cubicBezTo>
                  <a:cubicBezTo>
                    <a:pt x="80332" y="324986"/>
                    <a:pt x="80332" y="326380"/>
                    <a:pt x="79635" y="327687"/>
                  </a:cubicBezTo>
                  <a:lnTo>
                    <a:pt x="79635" y="328994"/>
                  </a:lnTo>
                  <a:cubicBezTo>
                    <a:pt x="80332" y="329691"/>
                    <a:pt x="81029" y="329691"/>
                    <a:pt x="81726" y="330301"/>
                  </a:cubicBezTo>
                  <a:cubicBezTo>
                    <a:pt x="82423" y="330998"/>
                    <a:pt x="83120" y="333002"/>
                    <a:pt x="83120" y="334309"/>
                  </a:cubicBezTo>
                  <a:cubicBezTo>
                    <a:pt x="83120" y="334309"/>
                    <a:pt x="83817" y="337707"/>
                    <a:pt x="81726" y="339711"/>
                  </a:cubicBezTo>
                  <a:cubicBezTo>
                    <a:pt x="81726" y="340408"/>
                    <a:pt x="81029" y="340408"/>
                    <a:pt x="80332" y="340408"/>
                  </a:cubicBezTo>
                  <a:lnTo>
                    <a:pt x="80332" y="341715"/>
                  </a:lnTo>
                  <a:cubicBezTo>
                    <a:pt x="81029" y="343022"/>
                    <a:pt x="80332" y="343719"/>
                    <a:pt x="80332" y="344416"/>
                  </a:cubicBezTo>
                  <a:cubicBezTo>
                    <a:pt x="81029" y="345723"/>
                    <a:pt x="81726" y="346420"/>
                    <a:pt x="81726" y="347814"/>
                  </a:cubicBezTo>
                  <a:cubicBezTo>
                    <a:pt x="81726" y="349818"/>
                    <a:pt x="79635" y="351821"/>
                    <a:pt x="79635" y="352518"/>
                  </a:cubicBezTo>
                  <a:cubicBezTo>
                    <a:pt x="79173" y="352980"/>
                    <a:pt x="78703" y="353416"/>
                    <a:pt x="78241" y="353825"/>
                  </a:cubicBezTo>
                  <a:lnTo>
                    <a:pt x="77544" y="353825"/>
                  </a:lnTo>
                  <a:cubicBezTo>
                    <a:pt x="78241" y="354522"/>
                    <a:pt x="78938" y="354522"/>
                    <a:pt x="78938" y="355219"/>
                  </a:cubicBezTo>
                  <a:cubicBezTo>
                    <a:pt x="80332" y="355916"/>
                    <a:pt x="80332" y="357223"/>
                    <a:pt x="81029" y="358617"/>
                  </a:cubicBezTo>
                  <a:lnTo>
                    <a:pt x="82423" y="358617"/>
                  </a:lnTo>
                  <a:cubicBezTo>
                    <a:pt x="83120" y="358617"/>
                    <a:pt x="83817" y="358617"/>
                    <a:pt x="84514" y="359314"/>
                  </a:cubicBezTo>
                  <a:cubicBezTo>
                    <a:pt x="86605" y="360011"/>
                    <a:pt x="87302" y="362712"/>
                    <a:pt x="87999" y="364019"/>
                  </a:cubicBezTo>
                  <a:lnTo>
                    <a:pt x="87999" y="364716"/>
                  </a:lnTo>
                  <a:close/>
                </a:path>
              </a:pathLst>
            </a:custGeom>
            <a:solidFill>
              <a:srgbClr val="90B9FF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IA</a:t>
              </a:r>
              <a:endParaRPr lang="en-US" sz="2800" dirty="0"/>
            </a:p>
          </p:txBody>
        </p:sp>
        <p:sp>
          <p:nvSpPr>
            <p:cNvPr id="186" name="Freeform: Shape 57">
              <a:extLst>
                <a:ext uri="{FF2B5EF4-FFF2-40B4-BE49-F238E27FC236}">
                  <a16:creationId xmlns:a16="http://schemas.microsoft.com/office/drawing/2014/main" id="{9E3F8F6F-C2E9-911D-3B5B-0A85C9AAD5BD}"/>
                </a:ext>
              </a:extLst>
            </p:cNvPr>
            <p:cNvSpPr/>
            <p:nvPr/>
          </p:nvSpPr>
          <p:spPr>
            <a:xfrm>
              <a:off x="3569963" y="1207343"/>
              <a:ext cx="635247" cy="686828"/>
            </a:xfrm>
            <a:custGeom>
              <a:avLst/>
              <a:gdLst>
                <a:gd name="connsiteX0" fmla="*/ 77805 w 627319"/>
                <a:gd name="connsiteY0" fmla="*/ 473016 h 688744"/>
                <a:gd name="connsiteX1" fmla="*/ 81290 w 627319"/>
                <a:gd name="connsiteY1" fmla="*/ 479725 h 688744"/>
                <a:gd name="connsiteX2" fmla="*/ 81987 w 627319"/>
                <a:gd name="connsiteY2" fmla="*/ 480422 h 688744"/>
                <a:gd name="connsiteX3" fmla="*/ 90264 w 627319"/>
                <a:gd name="connsiteY3" fmla="*/ 688744 h 688744"/>
                <a:gd name="connsiteX4" fmla="*/ 172948 w 627319"/>
                <a:gd name="connsiteY4" fmla="*/ 685346 h 688744"/>
                <a:gd name="connsiteX5" fmla="*/ 226009 w 627319"/>
                <a:gd name="connsiteY5" fmla="*/ 682645 h 688744"/>
                <a:gd name="connsiteX6" fmla="*/ 278373 w 627319"/>
                <a:gd name="connsiteY6" fmla="*/ 679944 h 688744"/>
                <a:gd name="connsiteX7" fmla="*/ 382491 w 627319"/>
                <a:gd name="connsiteY7" fmla="*/ 673845 h 688744"/>
                <a:gd name="connsiteX8" fmla="*/ 496889 w 627319"/>
                <a:gd name="connsiteY8" fmla="*/ 663738 h 688744"/>
                <a:gd name="connsiteX9" fmla="*/ 538972 w 627319"/>
                <a:gd name="connsiteY9" fmla="*/ 659731 h 688744"/>
                <a:gd name="connsiteX10" fmla="*/ 538275 w 627319"/>
                <a:gd name="connsiteY10" fmla="*/ 659034 h 688744"/>
                <a:gd name="connsiteX11" fmla="*/ 538275 w 627319"/>
                <a:gd name="connsiteY11" fmla="*/ 655026 h 688744"/>
                <a:gd name="connsiteX12" fmla="*/ 536184 w 627319"/>
                <a:gd name="connsiteY12" fmla="*/ 651628 h 688744"/>
                <a:gd name="connsiteX13" fmla="*/ 536184 w 627319"/>
                <a:gd name="connsiteY13" fmla="*/ 647620 h 688744"/>
                <a:gd name="connsiteX14" fmla="*/ 534790 w 627319"/>
                <a:gd name="connsiteY14" fmla="*/ 644919 h 688744"/>
                <a:gd name="connsiteX15" fmla="*/ 534093 w 627319"/>
                <a:gd name="connsiteY15" fmla="*/ 640214 h 688744"/>
                <a:gd name="connsiteX16" fmla="*/ 535487 w 627319"/>
                <a:gd name="connsiteY16" fmla="*/ 636206 h 688744"/>
                <a:gd name="connsiteX17" fmla="*/ 536184 w 627319"/>
                <a:gd name="connsiteY17" fmla="*/ 631501 h 688744"/>
                <a:gd name="connsiteX18" fmla="*/ 534093 w 627319"/>
                <a:gd name="connsiteY18" fmla="*/ 627493 h 688744"/>
                <a:gd name="connsiteX19" fmla="*/ 532002 w 627319"/>
                <a:gd name="connsiteY19" fmla="*/ 624095 h 688744"/>
                <a:gd name="connsiteX20" fmla="*/ 527210 w 627319"/>
                <a:gd name="connsiteY20" fmla="*/ 618693 h 688744"/>
                <a:gd name="connsiteX21" fmla="*/ 521721 w 627319"/>
                <a:gd name="connsiteY21" fmla="*/ 611985 h 688744"/>
                <a:gd name="connsiteX22" fmla="*/ 516929 w 627319"/>
                <a:gd name="connsiteY22" fmla="*/ 605886 h 688744"/>
                <a:gd name="connsiteX23" fmla="*/ 510045 w 627319"/>
                <a:gd name="connsiteY23" fmla="*/ 604579 h 688744"/>
                <a:gd name="connsiteX24" fmla="*/ 503859 w 627319"/>
                <a:gd name="connsiteY24" fmla="*/ 604579 h 688744"/>
                <a:gd name="connsiteX25" fmla="*/ 499067 w 627319"/>
                <a:gd name="connsiteY25" fmla="*/ 601878 h 688744"/>
                <a:gd name="connsiteX26" fmla="*/ 494972 w 627319"/>
                <a:gd name="connsiteY26" fmla="*/ 597173 h 688744"/>
                <a:gd name="connsiteX27" fmla="*/ 492184 w 627319"/>
                <a:gd name="connsiteY27" fmla="*/ 595169 h 688744"/>
                <a:gd name="connsiteX28" fmla="*/ 490093 w 627319"/>
                <a:gd name="connsiteY28" fmla="*/ 593862 h 688744"/>
                <a:gd name="connsiteX29" fmla="*/ 485301 w 627319"/>
                <a:gd name="connsiteY29" fmla="*/ 591161 h 688744"/>
                <a:gd name="connsiteX30" fmla="*/ 480509 w 627319"/>
                <a:gd name="connsiteY30" fmla="*/ 589157 h 688744"/>
                <a:gd name="connsiteX31" fmla="*/ 477721 w 627319"/>
                <a:gd name="connsiteY31" fmla="*/ 585759 h 688744"/>
                <a:gd name="connsiteX32" fmla="*/ 476327 w 627319"/>
                <a:gd name="connsiteY32" fmla="*/ 582361 h 688744"/>
                <a:gd name="connsiteX33" fmla="*/ 474933 w 627319"/>
                <a:gd name="connsiteY33" fmla="*/ 578353 h 688744"/>
                <a:gd name="connsiteX34" fmla="*/ 472842 w 627319"/>
                <a:gd name="connsiteY34" fmla="*/ 577046 h 688744"/>
                <a:gd name="connsiteX35" fmla="*/ 472842 w 627319"/>
                <a:gd name="connsiteY35" fmla="*/ 573648 h 688744"/>
                <a:gd name="connsiteX36" fmla="*/ 471448 w 627319"/>
                <a:gd name="connsiteY36" fmla="*/ 570250 h 688744"/>
                <a:gd name="connsiteX37" fmla="*/ 466656 w 627319"/>
                <a:gd name="connsiteY37" fmla="*/ 567550 h 688744"/>
                <a:gd name="connsiteX38" fmla="*/ 461167 w 627319"/>
                <a:gd name="connsiteY38" fmla="*/ 566243 h 688744"/>
                <a:gd name="connsiteX39" fmla="*/ 453587 w 627319"/>
                <a:gd name="connsiteY39" fmla="*/ 562845 h 688744"/>
                <a:gd name="connsiteX40" fmla="*/ 444612 w 627319"/>
                <a:gd name="connsiteY40" fmla="*/ 561538 h 688744"/>
                <a:gd name="connsiteX41" fmla="*/ 440517 w 627319"/>
                <a:gd name="connsiteY41" fmla="*/ 557530 h 688744"/>
                <a:gd name="connsiteX42" fmla="*/ 437032 w 627319"/>
                <a:gd name="connsiteY42" fmla="*/ 553522 h 688744"/>
                <a:gd name="connsiteX43" fmla="*/ 434245 w 627319"/>
                <a:gd name="connsiteY43" fmla="*/ 548817 h 688744"/>
                <a:gd name="connsiteX44" fmla="*/ 429452 w 627319"/>
                <a:gd name="connsiteY44" fmla="*/ 548817 h 688744"/>
                <a:gd name="connsiteX45" fmla="*/ 426664 w 627319"/>
                <a:gd name="connsiteY45" fmla="*/ 547510 h 688744"/>
                <a:gd name="connsiteX46" fmla="*/ 421872 w 627319"/>
                <a:gd name="connsiteY46" fmla="*/ 547510 h 688744"/>
                <a:gd name="connsiteX47" fmla="*/ 417777 w 627319"/>
                <a:gd name="connsiteY47" fmla="*/ 548207 h 688744"/>
                <a:gd name="connsiteX48" fmla="*/ 414989 w 627319"/>
                <a:gd name="connsiteY48" fmla="*/ 545506 h 688744"/>
                <a:gd name="connsiteX49" fmla="*/ 412201 w 627319"/>
                <a:gd name="connsiteY49" fmla="*/ 544199 h 688744"/>
                <a:gd name="connsiteX50" fmla="*/ 409413 w 627319"/>
                <a:gd name="connsiteY50" fmla="*/ 542195 h 688744"/>
                <a:gd name="connsiteX51" fmla="*/ 407322 w 627319"/>
                <a:gd name="connsiteY51" fmla="*/ 539494 h 688744"/>
                <a:gd name="connsiteX52" fmla="*/ 403227 w 627319"/>
                <a:gd name="connsiteY52" fmla="*/ 536793 h 688744"/>
                <a:gd name="connsiteX53" fmla="*/ 399132 w 627319"/>
                <a:gd name="connsiteY53" fmla="*/ 533395 h 688744"/>
                <a:gd name="connsiteX54" fmla="*/ 396344 w 627319"/>
                <a:gd name="connsiteY54" fmla="*/ 530694 h 688744"/>
                <a:gd name="connsiteX55" fmla="*/ 392859 w 627319"/>
                <a:gd name="connsiteY55" fmla="*/ 528691 h 688744"/>
                <a:gd name="connsiteX56" fmla="*/ 392162 w 627319"/>
                <a:gd name="connsiteY56" fmla="*/ 525990 h 688744"/>
                <a:gd name="connsiteX57" fmla="*/ 394253 w 627319"/>
                <a:gd name="connsiteY57" fmla="*/ 523289 h 688744"/>
                <a:gd name="connsiteX58" fmla="*/ 394253 w 627319"/>
                <a:gd name="connsiteY58" fmla="*/ 519891 h 688744"/>
                <a:gd name="connsiteX59" fmla="*/ 395647 w 627319"/>
                <a:gd name="connsiteY59" fmla="*/ 515186 h 688744"/>
                <a:gd name="connsiteX60" fmla="*/ 393556 w 627319"/>
                <a:gd name="connsiteY60" fmla="*/ 512485 h 688744"/>
                <a:gd name="connsiteX61" fmla="*/ 395647 w 627319"/>
                <a:gd name="connsiteY61" fmla="*/ 509087 h 688744"/>
                <a:gd name="connsiteX62" fmla="*/ 394950 w 627319"/>
                <a:gd name="connsiteY62" fmla="*/ 504382 h 688744"/>
                <a:gd name="connsiteX63" fmla="*/ 393556 w 627319"/>
                <a:gd name="connsiteY63" fmla="*/ 502378 h 688744"/>
                <a:gd name="connsiteX64" fmla="*/ 394253 w 627319"/>
                <a:gd name="connsiteY64" fmla="*/ 497673 h 688744"/>
                <a:gd name="connsiteX65" fmla="*/ 391465 w 627319"/>
                <a:gd name="connsiteY65" fmla="*/ 494275 h 688744"/>
                <a:gd name="connsiteX66" fmla="*/ 390071 w 627319"/>
                <a:gd name="connsiteY66" fmla="*/ 492271 h 688744"/>
                <a:gd name="connsiteX67" fmla="*/ 390768 w 627319"/>
                <a:gd name="connsiteY67" fmla="*/ 488873 h 688744"/>
                <a:gd name="connsiteX68" fmla="*/ 394253 w 627319"/>
                <a:gd name="connsiteY68" fmla="*/ 486869 h 688744"/>
                <a:gd name="connsiteX69" fmla="*/ 394253 w 627319"/>
                <a:gd name="connsiteY69" fmla="*/ 484168 h 688744"/>
                <a:gd name="connsiteX70" fmla="*/ 392859 w 627319"/>
                <a:gd name="connsiteY70" fmla="*/ 481467 h 688744"/>
                <a:gd name="connsiteX71" fmla="*/ 393556 w 627319"/>
                <a:gd name="connsiteY71" fmla="*/ 478766 h 688744"/>
                <a:gd name="connsiteX72" fmla="*/ 392162 w 627319"/>
                <a:gd name="connsiteY72" fmla="*/ 476065 h 688744"/>
                <a:gd name="connsiteX73" fmla="*/ 393556 w 627319"/>
                <a:gd name="connsiteY73" fmla="*/ 473365 h 688744"/>
                <a:gd name="connsiteX74" fmla="*/ 391465 w 627319"/>
                <a:gd name="connsiteY74" fmla="*/ 467963 h 688744"/>
                <a:gd name="connsiteX75" fmla="*/ 392859 w 627319"/>
                <a:gd name="connsiteY75" fmla="*/ 463258 h 688744"/>
                <a:gd name="connsiteX76" fmla="*/ 395647 w 627319"/>
                <a:gd name="connsiteY76" fmla="*/ 460557 h 688744"/>
                <a:gd name="connsiteX77" fmla="*/ 395647 w 627319"/>
                <a:gd name="connsiteY77" fmla="*/ 456549 h 688744"/>
                <a:gd name="connsiteX78" fmla="*/ 396344 w 627319"/>
                <a:gd name="connsiteY78" fmla="*/ 453848 h 688744"/>
                <a:gd name="connsiteX79" fmla="*/ 398435 w 627319"/>
                <a:gd name="connsiteY79" fmla="*/ 451844 h 688744"/>
                <a:gd name="connsiteX80" fmla="*/ 399132 w 627319"/>
                <a:gd name="connsiteY80" fmla="*/ 448446 h 688744"/>
                <a:gd name="connsiteX81" fmla="*/ 397738 w 627319"/>
                <a:gd name="connsiteY81" fmla="*/ 444438 h 688744"/>
                <a:gd name="connsiteX82" fmla="*/ 395647 w 627319"/>
                <a:gd name="connsiteY82" fmla="*/ 443131 h 688744"/>
                <a:gd name="connsiteX83" fmla="*/ 392859 w 627319"/>
                <a:gd name="connsiteY83" fmla="*/ 439733 h 688744"/>
                <a:gd name="connsiteX84" fmla="*/ 392162 w 627319"/>
                <a:gd name="connsiteY84" fmla="*/ 437032 h 688744"/>
                <a:gd name="connsiteX85" fmla="*/ 390768 w 627319"/>
                <a:gd name="connsiteY85" fmla="*/ 434331 h 688744"/>
                <a:gd name="connsiteX86" fmla="*/ 387980 w 627319"/>
                <a:gd name="connsiteY86" fmla="*/ 431630 h 688744"/>
                <a:gd name="connsiteX87" fmla="*/ 384494 w 627319"/>
                <a:gd name="connsiteY87" fmla="*/ 433634 h 688744"/>
                <a:gd name="connsiteX88" fmla="*/ 381009 w 627319"/>
                <a:gd name="connsiteY88" fmla="*/ 433634 h 688744"/>
                <a:gd name="connsiteX89" fmla="*/ 376827 w 627319"/>
                <a:gd name="connsiteY89" fmla="*/ 431630 h 688744"/>
                <a:gd name="connsiteX90" fmla="*/ 378221 w 627319"/>
                <a:gd name="connsiteY90" fmla="*/ 426925 h 688744"/>
                <a:gd name="connsiteX91" fmla="*/ 376827 w 627319"/>
                <a:gd name="connsiteY91" fmla="*/ 424225 h 688744"/>
                <a:gd name="connsiteX92" fmla="*/ 376827 w 627319"/>
                <a:gd name="connsiteY92" fmla="*/ 418126 h 688744"/>
                <a:gd name="connsiteX93" fmla="*/ 378918 w 627319"/>
                <a:gd name="connsiteY93" fmla="*/ 414728 h 688744"/>
                <a:gd name="connsiteX94" fmla="*/ 383013 w 627319"/>
                <a:gd name="connsiteY94" fmla="*/ 412027 h 688744"/>
                <a:gd name="connsiteX95" fmla="*/ 385104 w 627319"/>
                <a:gd name="connsiteY95" fmla="*/ 409326 h 688744"/>
                <a:gd name="connsiteX96" fmla="*/ 385104 w 627319"/>
                <a:gd name="connsiteY96" fmla="*/ 406625 h 688744"/>
                <a:gd name="connsiteX97" fmla="*/ 385801 w 627319"/>
                <a:gd name="connsiteY97" fmla="*/ 404621 h 688744"/>
                <a:gd name="connsiteX98" fmla="*/ 385801 w 627319"/>
                <a:gd name="connsiteY98" fmla="*/ 401223 h 688744"/>
                <a:gd name="connsiteX99" fmla="*/ 387893 w 627319"/>
                <a:gd name="connsiteY99" fmla="*/ 399916 h 688744"/>
                <a:gd name="connsiteX100" fmla="*/ 388589 w 627319"/>
                <a:gd name="connsiteY100" fmla="*/ 395211 h 688744"/>
                <a:gd name="connsiteX101" fmla="*/ 393382 w 627319"/>
                <a:gd name="connsiteY101" fmla="*/ 391203 h 688744"/>
                <a:gd name="connsiteX102" fmla="*/ 398174 w 627319"/>
                <a:gd name="connsiteY102" fmla="*/ 388502 h 688744"/>
                <a:gd name="connsiteX103" fmla="*/ 400962 w 627319"/>
                <a:gd name="connsiteY103" fmla="*/ 385801 h 688744"/>
                <a:gd name="connsiteX104" fmla="*/ 401659 w 627319"/>
                <a:gd name="connsiteY104" fmla="*/ 383100 h 688744"/>
                <a:gd name="connsiteX105" fmla="*/ 404447 w 627319"/>
                <a:gd name="connsiteY105" fmla="*/ 382403 h 688744"/>
                <a:gd name="connsiteX106" fmla="*/ 407932 w 627319"/>
                <a:gd name="connsiteY106" fmla="*/ 383100 h 688744"/>
                <a:gd name="connsiteX107" fmla="*/ 410023 w 627319"/>
                <a:gd name="connsiteY107" fmla="*/ 381096 h 688744"/>
                <a:gd name="connsiteX108" fmla="*/ 410720 w 627319"/>
                <a:gd name="connsiteY108" fmla="*/ 378395 h 688744"/>
                <a:gd name="connsiteX109" fmla="*/ 412114 w 627319"/>
                <a:gd name="connsiteY109" fmla="*/ 376391 h 688744"/>
                <a:gd name="connsiteX110" fmla="*/ 414205 w 627319"/>
                <a:gd name="connsiteY110" fmla="*/ 376391 h 688744"/>
                <a:gd name="connsiteX111" fmla="*/ 415599 w 627319"/>
                <a:gd name="connsiteY111" fmla="*/ 377088 h 688744"/>
                <a:gd name="connsiteX112" fmla="*/ 417690 w 627319"/>
                <a:gd name="connsiteY112" fmla="*/ 377088 h 688744"/>
                <a:gd name="connsiteX113" fmla="*/ 419084 w 627319"/>
                <a:gd name="connsiteY113" fmla="*/ 373690 h 688744"/>
                <a:gd name="connsiteX114" fmla="*/ 419084 w 627319"/>
                <a:gd name="connsiteY114" fmla="*/ 370293 h 688744"/>
                <a:gd name="connsiteX115" fmla="*/ 421872 w 627319"/>
                <a:gd name="connsiteY115" fmla="*/ 370293 h 688744"/>
                <a:gd name="connsiteX116" fmla="*/ 422569 w 627319"/>
                <a:gd name="connsiteY116" fmla="*/ 366895 h 688744"/>
                <a:gd name="connsiteX117" fmla="*/ 416383 w 627319"/>
                <a:gd name="connsiteY117" fmla="*/ 300852 h 688744"/>
                <a:gd name="connsiteX118" fmla="*/ 419171 w 627319"/>
                <a:gd name="connsiteY118" fmla="*/ 301549 h 688744"/>
                <a:gd name="connsiteX119" fmla="*/ 422656 w 627319"/>
                <a:gd name="connsiteY119" fmla="*/ 302856 h 688744"/>
                <a:gd name="connsiteX120" fmla="*/ 426141 w 627319"/>
                <a:gd name="connsiteY120" fmla="*/ 299458 h 688744"/>
                <a:gd name="connsiteX121" fmla="*/ 426141 w 627319"/>
                <a:gd name="connsiteY121" fmla="*/ 296757 h 688744"/>
                <a:gd name="connsiteX122" fmla="*/ 424050 w 627319"/>
                <a:gd name="connsiteY122" fmla="*/ 295450 h 688744"/>
                <a:gd name="connsiteX123" fmla="*/ 424747 w 627319"/>
                <a:gd name="connsiteY123" fmla="*/ 293446 h 688744"/>
                <a:gd name="connsiteX124" fmla="*/ 428233 w 627319"/>
                <a:gd name="connsiteY124" fmla="*/ 293446 h 688744"/>
                <a:gd name="connsiteX125" fmla="*/ 428930 w 627319"/>
                <a:gd name="connsiteY125" fmla="*/ 290745 h 688744"/>
                <a:gd name="connsiteX126" fmla="*/ 433025 w 627319"/>
                <a:gd name="connsiteY126" fmla="*/ 290048 h 688744"/>
                <a:gd name="connsiteX127" fmla="*/ 434419 w 627319"/>
                <a:gd name="connsiteY127" fmla="*/ 290048 h 688744"/>
                <a:gd name="connsiteX128" fmla="*/ 433722 w 627319"/>
                <a:gd name="connsiteY128" fmla="*/ 288741 h 688744"/>
                <a:gd name="connsiteX129" fmla="*/ 433025 w 627319"/>
                <a:gd name="connsiteY129" fmla="*/ 285343 h 688744"/>
                <a:gd name="connsiteX130" fmla="*/ 434419 w 627319"/>
                <a:gd name="connsiteY130" fmla="*/ 284036 h 688744"/>
                <a:gd name="connsiteX131" fmla="*/ 439908 w 627319"/>
                <a:gd name="connsiteY131" fmla="*/ 278634 h 688744"/>
                <a:gd name="connsiteX132" fmla="*/ 452977 w 627319"/>
                <a:gd name="connsiteY132" fmla="*/ 267830 h 688744"/>
                <a:gd name="connsiteX133" fmla="*/ 457159 w 627319"/>
                <a:gd name="connsiteY133" fmla="*/ 265826 h 688744"/>
                <a:gd name="connsiteX134" fmla="*/ 457856 w 627319"/>
                <a:gd name="connsiteY134" fmla="*/ 261819 h 688744"/>
                <a:gd name="connsiteX135" fmla="*/ 462648 w 627319"/>
                <a:gd name="connsiteY135" fmla="*/ 257114 h 688744"/>
                <a:gd name="connsiteX136" fmla="*/ 464739 w 627319"/>
                <a:gd name="connsiteY136" fmla="*/ 256417 h 688744"/>
                <a:gd name="connsiteX137" fmla="*/ 468224 w 627319"/>
                <a:gd name="connsiteY137" fmla="*/ 253716 h 688744"/>
                <a:gd name="connsiteX138" fmla="*/ 471012 w 627319"/>
                <a:gd name="connsiteY138" fmla="*/ 249708 h 688744"/>
                <a:gd name="connsiteX139" fmla="*/ 474497 w 627319"/>
                <a:gd name="connsiteY139" fmla="*/ 245700 h 688744"/>
                <a:gd name="connsiteX140" fmla="*/ 479289 w 627319"/>
                <a:gd name="connsiteY140" fmla="*/ 242999 h 688744"/>
                <a:gd name="connsiteX141" fmla="*/ 482774 w 627319"/>
                <a:gd name="connsiteY141" fmla="*/ 240298 h 688744"/>
                <a:gd name="connsiteX142" fmla="*/ 483472 w 627319"/>
                <a:gd name="connsiteY142" fmla="*/ 236290 h 688744"/>
                <a:gd name="connsiteX143" fmla="*/ 487567 w 627319"/>
                <a:gd name="connsiteY143" fmla="*/ 233589 h 688744"/>
                <a:gd name="connsiteX144" fmla="*/ 493056 w 627319"/>
                <a:gd name="connsiteY144" fmla="*/ 225486 h 688744"/>
                <a:gd name="connsiteX145" fmla="*/ 496541 w 627319"/>
                <a:gd name="connsiteY145" fmla="*/ 221478 h 688744"/>
                <a:gd name="connsiteX146" fmla="*/ 499939 w 627319"/>
                <a:gd name="connsiteY146" fmla="*/ 216077 h 688744"/>
                <a:gd name="connsiteX147" fmla="*/ 501333 w 627319"/>
                <a:gd name="connsiteY147" fmla="*/ 214073 h 688744"/>
                <a:gd name="connsiteX148" fmla="*/ 503424 w 627319"/>
                <a:gd name="connsiteY148" fmla="*/ 210065 h 688744"/>
                <a:gd name="connsiteX149" fmla="*/ 506212 w 627319"/>
                <a:gd name="connsiteY149" fmla="*/ 207364 h 688744"/>
                <a:gd name="connsiteX150" fmla="*/ 509697 w 627319"/>
                <a:gd name="connsiteY150" fmla="*/ 203356 h 688744"/>
                <a:gd name="connsiteX151" fmla="*/ 511788 w 627319"/>
                <a:gd name="connsiteY151" fmla="*/ 199348 h 688744"/>
                <a:gd name="connsiteX152" fmla="*/ 516580 w 627319"/>
                <a:gd name="connsiteY152" fmla="*/ 195950 h 688744"/>
                <a:gd name="connsiteX153" fmla="*/ 522766 w 627319"/>
                <a:gd name="connsiteY153" fmla="*/ 190548 h 688744"/>
                <a:gd name="connsiteX154" fmla="*/ 530346 w 627319"/>
                <a:gd name="connsiteY154" fmla="*/ 181748 h 688744"/>
                <a:gd name="connsiteX155" fmla="*/ 542718 w 627319"/>
                <a:gd name="connsiteY155" fmla="*/ 173645 h 688744"/>
                <a:gd name="connsiteX156" fmla="*/ 553087 w 627319"/>
                <a:gd name="connsiteY156" fmla="*/ 166937 h 688744"/>
                <a:gd name="connsiteX157" fmla="*/ 575827 w 627319"/>
                <a:gd name="connsiteY157" fmla="*/ 156133 h 688744"/>
                <a:gd name="connsiteX158" fmla="*/ 589593 w 627319"/>
                <a:gd name="connsiteY158" fmla="*/ 150034 h 688744"/>
                <a:gd name="connsiteX159" fmla="*/ 596476 w 627319"/>
                <a:gd name="connsiteY159" fmla="*/ 146636 h 688744"/>
                <a:gd name="connsiteX160" fmla="*/ 601268 w 627319"/>
                <a:gd name="connsiteY160" fmla="*/ 142628 h 688744"/>
                <a:gd name="connsiteX161" fmla="*/ 606757 w 627319"/>
                <a:gd name="connsiteY161" fmla="*/ 141931 h 688744"/>
                <a:gd name="connsiteX162" fmla="*/ 608848 w 627319"/>
                <a:gd name="connsiteY162" fmla="*/ 138533 h 688744"/>
                <a:gd name="connsiteX163" fmla="*/ 614337 w 627319"/>
                <a:gd name="connsiteY163" fmla="*/ 134525 h 688744"/>
                <a:gd name="connsiteX164" fmla="*/ 619129 w 627319"/>
                <a:gd name="connsiteY164" fmla="*/ 129820 h 688744"/>
                <a:gd name="connsiteX165" fmla="*/ 621220 w 627319"/>
                <a:gd name="connsiteY165" fmla="*/ 127119 h 688744"/>
                <a:gd name="connsiteX166" fmla="*/ 623311 w 627319"/>
                <a:gd name="connsiteY166" fmla="*/ 127816 h 688744"/>
                <a:gd name="connsiteX167" fmla="*/ 626796 w 627319"/>
                <a:gd name="connsiteY167" fmla="*/ 127816 h 688744"/>
                <a:gd name="connsiteX168" fmla="*/ 626796 w 627319"/>
                <a:gd name="connsiteY168" fmla="*/ 125115 h 688744"/>
                <a:gd name="connsiteX169" fmla="*/ 623311 w 627319"/>
                <a:gd name="connsiteY169" fmla="*/ 124418 h 688744"/>
                <a:gd name="connsiteX170" fmla="*/ 621220 w 627319"/>
                <a:gd name="connsiteY170" fmla="*/ 123111 h 688744"/>
                <a:gd name="connsiteX171" fmla="*/ 619129 w 627319"/>
                <a:gd name="connsiteY171" fmla="*/ 125115 h 688744"/>
                <a:gd name="connsiteX172" fmla="*/ 614947 w 627319"/>
                <a:gd name="connsiteY172" fmla="*/ 125115 h 688744"/>
                <a:gd name="connsiteX173" fmla="*/ 610155 w 627319"/>
                <a:gd name="connsiteY173" fmla="*/ 123111 h 688744"/>
                <a:gd name="connsiteX174" fmla="*/ 606757 w 627319"/>
                <a:gd name="connsiteY174" fmla="*/ 124418 h 688744"/>
                <a:gd name="connsiteX175" fmla="*/ 603272 w 627319"/>
                <a:gd name="connsiteY175" fmla="*/ 127816 h 688744"/>
                <a:gd name="connsiteX176" fmla="*/ 600484 w 627319"/>
                <a:gd name="connsiteY176" fmla="*/ 129123 h 688744"/>
                <a:gd name="connsiteX177" fmla="*/ 597696 w 627319"/>
                <a:gd name="connsiteY177" fmla="*/ 127816 h 688744"/>
                <a:gd name="connsiteX178" fmla="*/ 595605 w 627319"/>
                <a:gd name="connsiteY178" fmla="*/ 126509 h 688744"/>
                <a:gd name="connsiteX179" fmla="*/ 592817 w 627319"/>
                <a:gd name="connsiteY179" fmla="*/ 127206 h 688744"/>
                <a:gd name="connsiteX180" fmla="*/ 590029 w 627319"/>
                <a:gd name="connsiteY180" fmla="*/ 125899 h 688744"/>
                <a:gd name="connsiteX181" fmla="*/ 588635 w 627319"/>
                <a:gd name="connsiteY181" fmla="*/ 121892 h 688744"/>
                <a:gd name="connsiteX182" fmla="*/ 586544 w 627319"/>
                <a:gd name="connsiteY182" fmla="*/ 119191 h 688744"/>
                <a:gd name="connsiteX183" fmla="*/ 583059 w 627319"/>
                <a:gd name="connsiteY183" fmla="*/ 117187 h 688744"/>
                <a:gd name="connsiteX184" fmla="*/ 576175 w 627319"/>
                <a:gd name="connsiteY184" fmla="*/ 115880 h 688744"/>
                <a:gd name="connsiteX185" fmla="*/ 572690 w 627319"/>
                <a:gd name="connsiteY185" fmla="*/ 117884 h 688744"/>
                <a:gd name="connsiteX186" fmla="*/ 567898 w 627319"/>
                <a:gd name="connsiteY186" fmla="*/ 119191 h 688744"/>
                <a:gd name="connsiteX187" fmla="*/ 562409 w 627319"/>
                <a:gd name="connsiteY187" fmla="*/ 119191 h 688744"/>
                <a:gd name="connsiteX188" fmla="*/ 559621 w 627319"/>
                <a:gd name="connsiteY188" fmla="*/ 121195 h 688744"/>
                <a:gd name="connsiteX189" fmla="*/ 556223 w 627319"/>
                <a:gd name="connsiteY189" fmla="*/ 119888 h 688744"/>
                <a:gd name="connsiteX190" fmla="*/ 554132 w 627319"/>
                <a:gd name="connsiteY190" fmla="*/ 120585 h 688744"/>
                <a:gd name="connsiteX191" fmla="*/ 551344 w 627319"/>
                <a:gd name="connsiteY191" fmla="*/ 119888 h 688744"/>
                <a:gd name="connsiteX192" fmla="*/ 547859 w 627319"/>
                <a:gd name="connsiteY192" fmla="*/ 121195 h 688744"/>
                <a:gd name="connsiteX193" fmla="*/ 544374 w 627319"/>
                <a:gd name="connsiteY193" fmla="*/ 122501 h 688744"/>
                <a:gd name="connsiteX194" fmla="*/ 542980 w 627319"/>
                <a:gd name="connsiteY194" fmla="*/ 119103 h 688744"/>
                <a:gd name="connsiteX195" fmla="*/ 538798 w 627319"/>
                <a:gd name="connsiteY195" fmla="*/ 120410 h 688744"/>
                <a:gd name="connsiteX196" fmla="*/ 536010 w 627319"/>
                <a:gd name="connsiteY196" fmla="*/ 122414 h 688744"/>
                <a:gd name="connsiteX197" fmla="*/ 531915 w 627319"/>
                <a:gd name="connsiteY197" fmla="*/ 123111 h 688744"/>
                <a:gd name="connsiteX198" fmla="*/ 527820 w 627319"/>
                <a:gd name="connsiteY198" fmla="*/ 125115 h 688744"/>
                <a:gd name="connsiteX199" fmla="*/ 526426 w 627319"/>
                <a:gd name="connsiteY199" fmla="*/ 122414 h 688744"/>
                <a:gd name="connsiteX200" fmla="*/ 525031 w 627319"/>
                <a:gd name="connsiteY200" fmla="*/ 120410 h 688744"/>
                <a:gd name="connsiteX201" fmla="*/ 525729 w 627319"/>
                <a:gd name="connsiteY201" fmla="*/ 118406 h 688744"/>
                <a:gd name="connsiteX202" fmla="*/ 524335 w 627319"/>
                <a:gd name="connsiteY202" fmla="*/ 115706 h 688744"/>
                <a:gd name="connsiteX203" fmla="*/ 521546 w 627319"/>
                <a:gd name="connsiteY203" fmla="*/ 115009 h 688744"/>
                <a:gd name="connsiteX204" fmla="*/ 520152 w 627319"/>
                <a:gd name="connsiteY204" fmla="*/ 112308 h 688744"/>
                <a:gd name="connsiteX205" fmla="*/ 519455 w 627319"/>
                <a:gd name="connsiteY205" fmla="*/ 108910 h 688744"/>
                <a:gd name="connsiteX206" fmla="*/ 516667 w 627319"/>
                <a:gd name="connsiteY206" fmla="*/ 107603 h 688744"/>
                <a:gd name="connsiteX207" fmla="*/ 513182 w 627319"/>
                <a:gd name="connsiteY207" fmla="*/ 108300 h 688744"/>
                <a:gd name="connsiteX208" fmla="*/ 510394 w 627319"/>
                <a:gd name="connsiteY208" fmla="*/ 110304 h 688744"/>
                <a:gd name="connsiteX209" fmla="*/ 506909 w 627319"/>
                <a:gd name="connsiteY209" fmla="*/ 111698 h 688744"/>
                <a:gd name="connsiteX210" fmla="*/ 504818 w 627319"/>
                <a:gd name="connsiteY210" fmla="*/ 114399 h 688744"/>
                <a:gd name="connsiteX211" fmla="*/ 502030 w 627319"/>
                <a:gd name="connsiteY211" fmla="*/ 115706 h 688744"/>
                <a:gd name="connsiteX212" fmla="*/ 498545 w 627319"/>
                <a:gd name="connsiteY212" fmla="*/ 117709 h 688744"/>
                <a:gd name="connsiteX213" fmla="*/ 494450 w 627319"/>
                <a:gd name="connsiteY213" fmla="*/ 121107 h 688744"/>
                <a:gd name="connsiteX214" fmla="*/ 490964 w 627319"/>
                <a:gd name="connsiteY214" fmla="*/ 125115 h 688744"/>
                <a:gd name="connsiteX215" fmla="*/ 488176 w 627319"/>
                <a:gd name="connsiteY215" fmla="*/ 127816 h 688744"/>
                <a:gd name="connsiteX216" fmla="*/ 484691 w 627319"/>
                <a:gd name="connsiteY216" fmla="*/ 129820 h 688744"/>
                <a:gd name="connsiteX217" fmla="*/ 480596 w 627319"/>
                <a:gd name="connsiteY217" fmla="*/ 130517 h 688744"/>
                <a:gd name="connsiteX218" fmla="*/ 479202 w 627319"/>
                <a:gd name="connsiteY218" fmla="*/ 131214 h 688744"/>
                <a:gd name="connsiteX219" fmla="*/ 476414 w 627319"/>
                <a:gd name="connsiteY219" fmla="*/ 133915 h 688744"/>
                <a:gd name="connsiteX220" fmla="*/ 472319 w 627319"/>
                <a:gd name="connsiteY220" fmla="*/ 135222 h 688744"/>
                <a:gd name="connsiteX221" fmla="*/ 470228 w 627319"/>
                <a:gd name="connsiteY221" fmla="*/ 131214 h 688744"/>
                <a:gd name="connsiteX222" fmla="*/ 466830 w 627319"/>
                <a:gd name="connsiteY222" fmla="*/ 131911 h 688744"/>
                <a:gd name="connsiteX223" fmla="*/ 464739 w 627319"/>
                <a:gd name="connsiteY223" fmla="*/ 134612 h 688744"/>
                <a:gd name="connsiteX224" fmla="*/ 462648 w 627319"/>
                <a:gd name="connsiteY224" fmla="*/ 135919 h 688744"/>
                <a:gd name="connsiteX225" fmla="*/ 460557 w 627319"/>
                <a:gd name="connsiteY225" fmla="*/ 132521 h 688744"/>
                <a:gd name="connsiteX226" fmla="*/ 461951 w 627319"/>
                <a:gd name="connsiteY226" fmla="*/ 129123 h 688744"/>
                <a:gd name="connsiteX227" fmla="*/ 459163 w 627319"/>
                <a:gd name="connsiteY227" fmla="*/ 128426 h 688744"/>
                <a:gd name="connsiteX228" fmla="*/ 456375 w 627319"/>
                <a:gd name="connsiteY228" fmla="*/ 129123 h 688744"/>
                <a:gd name="connsiteX229" fmla="*/ 454284 w 627319"/>
                <a:gd name="connsiteY229" fmla="*/ 128426 h 688744"/>
                <a:gd name="connsiteX230" fmla="*/ 452193 w 627319"/>
                <a:gd name="connsiteY230" fmla="*/ 128426 h 688744"/>
                <a:gd name="connsiteX231" fmla="*/ 449405 w 627319"/>
                <a:gd name="connsiteY231" fmla="*/ 127729 h 688744"/>
                <a:gd name="connsiteX232" fmla="*/ 450799 w 627319"/>
                <a:gd name="connsiteY232" fmla="*/ 125028 h 688744"/>
                <a:gd name="connsiteX233" fmla="*/ 449405 w 627319"/>
                <a:gd name="connsiteY233" fmla="*/ 123024 h 688744"/>
                <a:gd name="connsiteX234" fmla="*/ 448708 w 627319"/>
                <a:gd name="connsiteY234" fmla="*/ 119626 h 688744"/>
                <a:gd name="connsiteX235" fmla="*/ 446617 w 627319"/>
                <a:gd name="connsiteY235" fmla="*/ 118319 h 688744"/>
                <a:gd name="connsiteX236" fmla="*/ 443219 w 627319"/>
                <a:gd name="connsiteY236" fmla="*/ 120323 h 688744"/>
                <a:gd name="connsiteX237" fmla="*/ 441127 w 627319"/>
                <a:gd name="connsiteY237" fmla="*/ 119016 h 688744"/>
                <a:gd name="connsiteX238" fmla="*/ 437032 w 627319"/>
                <a:gd name="connsiteY238" fmla="*/ 119016 h 688744"/>
                <a:gd name="connsiteX239" fmla="*/ 432241 w 627319"/>
                <a:gd name="connsiteY239" fmla="*/ 115618 h 688744"/>
                <a:gd name="connsiteX240" fmla="*/ 429452 w 627319"/>
                <a:gd name="connsiteY240" fmla="*/ 116315 h 688744"/>
                <a:gd name="connsiteX241" fmla="*/ 426664 w 627319"/>
                <a:gd name="connsiteY241" fmla="*/ 115009 h 688744"/>
                <a:gd name="connsiteX242" fmla="*/ 424573 w 627319"/>
                <a:gd name="connsiteY242" fmla="*/ 112308 h 688744"/>
                <a:gd name="connsiteX243" fmla="*/ 423876 w 627319"/>
                <a:gd name="connsiteY243" fmla="*/ 110304 h 688744"/>
                <a:gd name="connsiteX244" fmla="*/ 424573 w 627319"/>
                <a:gd name="connsiteY244" fmla="*/ 107603 h 688744"/>
                <a:gd name="connsiteX245" fmla="*/ 423876 w 627319"/>
                <a:gd name="connsiteY245" fmla="*/ 105599 h 688744"/>
                <a:gd name="connsiteX246" fmla="*/ 421785 w 627319"/>
                <a:gd name="connsiteY246" fmla="*/ 106296 h 688744"/>
                <a:gd name="connsiteX247" fmla="*/ 421088 w 627319"/>
                <a:gd name="connsiteY247" fmla="*/ 103595 h 688744"/>
                <a:gd name="connsiteX248" fmla="*/ 419694 w 627319"/>
                <a:gd name="connsiteY248" fmla="*/ 102288 h 688744"/>
                <a:gd name="connsiteX249" fmla="*/ 416209 w 627319"/>
                <a:gd name="connsiteY249" fmla="*/ 103595 h 688744"/>
                <a:gd name="connsiteX250" fmla="*/ 412724 w 627319"/>
                <a:gd name="connsiteY250" fmla="*/ 102898 h 688744"/>
                <a:gd name="connsiteX251" fmla="*/ 410633 w 627319"/>
                <a:gd name="connsiteY251" fmla="*/ 101591 h 688744"/>
                <a:gd name="connsiteX252" fmla="*/ 409239 w 627319"/>
                <a:gd name="connsiteY252" fmla="*/ 102898 h 688744"/>
                <a:gd name="connsiteX253" fmla="*/ 407845 w 627319"/>
                <a:gd name="connsiteY253" fmla="*/ 104205 h 688744"/>
                <a:gd name="connsiteX254" fmla="*/ 405057 w 627319"/>
                <a:gd name="connsiteY254" fmla="*/ 103508 h 688744"/>
                <a:gd name="connsiteX255" fmla="*/ 400265 w 627319"/>
                <a:gd name="connsiteY255" fmla="*/ 103508 h 688744"/>
                <a:gd name="connsiteX256" fmla="*/ 398174 w 627319"/>
                <a:gd name="connsiteY256" fmla="*/ 108213 h 688744"/>
                <a:gd name="connsiteX257" fmla="*/ 400962 w 627319"/>
                <a:gd name="connsiteY257" fmla="*/ 111610 h 688744"/>
                <a:gd name="connsiteX258" fmla="*/ 403053 w 627319"/>
                <a:gd name="connsiteY258" fmla="*/ 114311 h 688744"/>
                <a:gd name="connsiteX259" fmla="*/ 403053 w 627319"/>
                <a:gd name="connsiteY259" fmla="*/ 117012 h 688744"/>
                <a:gd name="connsiteX260" fmla="*/ 399568 w 627319"/>
                <a:gd name="connsiteY260" fmla="*/ 117709 h 688744"/>
                <a:gd name="connsiteX261" fmla="*/ 397477 w 627319"/>
                <a:gd name="connsiteY261" fmla="*/ 120410 h 688744"/>
                <a:gd name="connsiteX262" fmla="*/ 394689 w 627319"/>
                <a:gd name="connsiteY262" fmla="*/ 121107 h 688744"/>
                <a:gd name="connsiteX263" fmla="*/ 392597 w 627319"/>
                <a:gd name="connsiteY263" fmla="*/ 117709 h 688744"/>
                <a:gd name="connsiteX264" fmla="*/ 391900 w 627319"/>
                <a:gd name="connsiteY264" fmla="*/ 113702 h 688744"/>
                <a:gd name="connsiteX265" fmla="*/ 389112 w 627319"/>
                <a:gd name="connsiteY265" fmla="*/ 110304 h 688744"/>
                <a:gd name="connsiteX266" fmla="*/ 385627 w 627319"/>
                <a:gd name="connsiteY266" fmla="*/ 107603 h 688744"/>
                <a:gd name="connsiteX267" fmla="*/ 384233 w 627319"/>
                <a:gd name="connsiteY267" fmla="*/ 104205 h 688744"/>
                <a:gd name="connsiteX268" fmla="*/ 384930 w 627319"/>
                <a:gd name="connsiteY268" fmla="*/ 100807 h 688744"/>
                <a:gd name="connsiteX269" fmla="*/ 384930 w 627319"/>
                <a:gd name="connsiteY269" fmla="*/ 97409 h 688744"/>
                <a:gd name="connsiteX270" fmla="*/ 382839 w 627319"/>
                <a:gd name="connsiteY270" fmla="*/ 95405 h 688744"/>
                <a:gd name="connsiteX271" fmla="*/ 378744 w 627319"/>
                <a:gd name="connsiteY271" fmla="*/ 94708 h 688744"/>
                <a:gd name="connsiteX272" fmla="*/ 376653 w 627319"/>
                <a:gd name="connsiteY272" fmla="*/ 96015 h 688744"/>
                <a:gd name="connsiteX273" fmla="*/ 373865 w 627319"/>
                <a:gd name="connsiteY273" fmla="*/ 96712 h 688744"/>
                <a:gd name="connsiteX274" fmla="*/ 369073 w 627319"/>
                <a:gd name="connsiteY274" fmla="*/ 98019 h 688744"/>
                <a:gd name="connsiteX275" fmla="*/ 365588 w 627319"/>
                <a:gd name="connsiteY275" fmla="*/ 95318 h 688744"/>
                <a:gd name="connsiteX276" fmla="*/ 364194 w 627319"/>
                <a:gd name="connsiteY276" fmla="*/ 93314 h 688744"/>
                <a:gd name="connsiteX277" fmla="*/ 364891 w 627319"/>
                <a:gd name="connsiteY277" fmla="*/ 90613 h 688744"/>
                <a:gd name="connsiteX278" fmla="*/ 369073 w 627319"/>
                <a:gd name="connsiteY278" fmla="*/ 90613 h 688744"/>
                <a:gd name="connsiteX279" fmla="*/ 371164 w 627319"/>
                <a:gd name="connsiteY279" fmla="*/ 89306 h 688744"/>
                <a:gd name="connsiteX280" fmla="*/ 371861 w 627319"/>
                <a:gd name="connsiteY280" fmla="*/ 87302 h 688744"/>
                <a:gd name="connsiteX281" fmla="*/ 371861 w 627319"/>
                <a:gd name="connsiteY281" fmla="*/ 84601 h 688744"/>
                <a:gd name="connsiteX282" fmla="*/ 369073 w 627319"/>
                <a:gd name="connsiteY282" fmla="*/ 83294 h 688744"/>
                <a:gd name="connsiteX283" fmla="*/ 366982 w 627319"/>
                <a:gd name="connsiteY283" fmla="*/ 83991 h 688744"/>
                <a:gd name="connsiteX284" fmla="*/ 365588 w 627319"/>
                <a:gd name="connsiteY284" fmla="*/ 85298 h 688744"/>
                <a:gd name="connsiteX285" fmla="*/ 361493 w 627319"/>
                <a:gd name="connsiteY285" fmla="*/ 85298 h 688744"/>
                <a:gd name="connsiteX286" fmla="*/ 357311 w 627319"/>
                <a:gd name="connsiteY286" fmla="*/ 83991 h 688744"/>
                <a:gd name="connsiteX287" fmla="*/ 353216 w 627319"/>
                <a:gd name="connsiteY287" fmla="*/ 81987 h 688744"/>
                <a:gd name="connsiteX288" fmla="*/ 347727 w 627319"/>
                <a:gd name="connsiteY288" fmla="*/ 78589 h 688744"/>
                <a:gd name="connsiteX289" fmla="*/ 345636 w 627319"/>
                <a:gd name="connsiteY289" fmla="*/ 78589 h 688744"/>
                <a:gd name="connsiteX290" fmla="*/ 344242 w 627319"/>
                <a:gd name="connsiteY290" fmla="*/ 76585 h 688744"/>
                <a:gd name="connsiteX291" fmla="*/ 339450 w 627319"/>
                <a:gd name="connsiteY291" fmla="*/ 77282 h 688744"/>
                <a:gd name="connsiteX292" fmla="*/ 332566 w 627319"/>
                <a:gd name="connsiteY292" fmla="*/ 77282 h 688744"/>
                <a:gd name="connsiteX293" fmla="*/ 327775 w 627319"/>
                <a:gd name="connsiteY293" fmla="*/ 79286 h 688744"/>
                <a:gd name="connsiteX294" fmla="*/ 325683 w 627319"/>
                <a:gd name="connsiteY294" fmla="*/ 77979 h 688744"/>
                <a:gd name="connsiteX295" fmla="*/ 323592 w 627319"/>
                <a:gd name="connsiteY295" fmla="*/ 75975 h 688744"/>
                <a:gd name="connsiteX296" fmla="*/ 320804 w 627319"/>
                <a:gd name="connsiteY296" fmla="*/ 77282 h 688744"/>
                <a:gd name="connsiteX297" fmla="*/ 317319 w 627319"/>
                <a:gd name="connsiteY297" fmla="*/ 77282 h 688744"/>
                <a:gd name="connsiteX298" fmla="*/ 314531 w 627319"/>
                <a:gd name="connsiteY298" fmla="*/ 77979 h 688744"/>
                <a:gd name="connsiteX299" fmla="*/ 313137 w 627319"/>
                <a:gd name="connsiteY299" fmla="*/ 79286 h 688744"/>
                <a:gd name="connsiteX300" fmla="*/ 312440 w 627319"/>
                <a:gd name="connsiteY300" fmla="*/ 80593 h 688744"/>
                <a:gd name="connsiteX301" fmla="*/ 311046 w 627319"/>
                <a:gd name="connsiteY301" fmla="*/ 81900 h 688744"/>
                <a:gd name="connsiteX302" fmla="*/ 306864 w 627319"/>
                <a:gd name="connsiteY302" fmla="*/ 81900 h 688744"/>
                <a:gd name="connsiteX303" fmla="*/ 304076 w 627319"/>
                <a:gd name="connsiteY303" fmla="*/ 83207 h 688744"/>
                <a:gd name="connsiteX304" fmla="*/ 303379 w 627319"/>
                <a:gd name="connsiteY304" fmla="*/ 85211 h 688744"/>
                <a:gd name="connsiteX305" fmla="*/ 304076 w 627319"/>
                <a:gd name="connsiteY305" fmla="*/ 87215 h 688744"/>
                <a:gd name="connsiteX306" fmla="*/ 302682 w 627319"/>
                <a:gd name="connsiteY306" fmla="*/ 88522 h 688744"/>
                <a:gd name="connsiteX307" fmla="*/ 300590 w 627319"/>
                <a:gd name="connsiteY307" fmla="*/ 89829 h 688744"/>
                <a:gd name="connsiteX308" fmla="*/ 295102 w 627319"/>
                <a:gd name="connsiteY308" fmla="*/ 91833 h 688744"/>
                <a:gd name="connsiteX309" fmla="*/ 291616 w 627319"/>
                <a:gd name="connsiteY309" fmla="*/ 91833 h 688744"/>
                <a:gd name="connsiteX310" fmla="*/ 289525 w 627319"/>
                <a:gd name="connsiteY310" fmla="*/ 93139 h 688744"/>
                <a:gd name="connsiteX311" fmla="*/ 286737 w 627319"/>
                <a:gd name="connsiteY311" fmla="*/ 93836 h 688744"/>
                <a:gd name="connsiteX312" fmla="*/ 284646 w 627319"/>
                <a:gd name="connsiteY312" fmla="*/ 93836 h 688744"/>
                <a:gd name="connsiteX313" fmla="*/ 281858 w 627319"/>
                <a:gd name="connsiteY313" fmla="*/ 93139 h 688744"/>
                <a:gd name="connsiteX314" fmla="*/ 279070 w 627319"/>
                <a:gd name="connsiteY314" fmla="*/ 93836 h 688744"/>
                <a:gd name="connsiteX315" fmla="*/ 276979 w 627319"/>
                <a:gd name="connsiteY315" fmla="*/ 93836 h 688744"/>
                <a:gd name="connsiteX316" fmla="*/ 274888 w 627319"/>
                <a:gd name="connsiteY316" fmla="*/ 91833 h 688744"/>
                <a:gd name="connsiteX317" fmla="*/ 275585 w 627319"/>
                <a:gd name="connsiteY317" fmla="*/ 88435 h 688744"/>
                <a:gd name="connsiteX318" fmla="*/ 274191 w 627319"/>
                <a:gd name="connsiteY318" fmla="*/ 84427 h 688744"/>
                <a:gd name="connsiteX319" fmla="*/ 272797 w 627319"/>
                <a:gd name="connsiteY319" fmla="*/ 81726 h 688744"/>
                <a:gd name="connsiteX320" fmla="*/ 270706 w 627319"/>
                <a:gd name="connsiteY320" fmla="*/ 81029 h 688744"/>
                <a:gd name="connsiteX321" fmla="*/ 265217 w 627319"/>
                <a:gd name="connsiteY321" fmla="*/ 83033 h 688744"/>
                <a:gd name="connsiteX322" fmla="*/ 260425 w 627319"/>
                <a:gd name="connsiteY322" fmla="*/ 81029 h 688744"/>
                <a:gd name="connsiteX323" fmla="*/ 255633 w 627319"/>
                <a:gd name="connsiteY323" fmla="*/ 79722 h 688744"/>
                <a:gd name="connsiteX324" fmla="*/ 251538 w 627319"/>
                <a:gd name="connsiteY324" fmla="*/ 81029 h 688744"/>
                <a:gd name="connsiteX325" fmla="*/ 247356 w 627319"/>
                <a:gd name="connsiteY325" fmla="*/ 81726 h 688744"/>
                <a:gd name="connsiteX326" fmla="*/ 241867 w 627319"/>
                <a:gd name="connsiteY326" fmla="*/ 81726 h 688744"/>
                <a:gd name="connsiteX327" fmla="*/ 239776 w 627319"/>
                <a:gd name="connsiteY327" fmla="*/ 79722 h 688744"/>
                <a:gd name="connsiteX328" fmla="*/ 238381 w 627319"/>
                <a:gd name="connsiteY328" fmla="*/ 77021 h 688744"/>
                <a:gd name="connsiteX329" fmla="*/ 236987 w 627319"/>
                <a:gd name="connsiteY329" fmla="*/ 75017 h 688744"/>
                <a:gd name="connsiteX330" fmla="*/ 234896 w 627319"/>
                <a:gd name="connsiteY330" fmla="*/ 73710 h 688744"/>
                <a:gd name="connsiteX331" fmla="*/ 232805 w 627319"/>
                <a:gd name="connsiteY331" fmla="*/ 74407 h 688744"/>
                <a:gd name="connsiteX332" fmla="*/ 230017 w 627319"/>
                <a:gd name="connsiteY332" fmla="*/ 75714 h 688744"/>
                <a:gd name="connsiteX333" fmla="*/ 227926 w 627319"/>
                <a:gd name="connsiteY333" fmla="*/ 74407 h 688744"/>
                <a:gd name="connsiteX334" fmla="*/ 225138 w 627319"/>
                <a:gd name="connsiteY334" fmla="*/ 75104 h 688744"/>
                <a:gd name="connsiteX335" fmla="*/ 223744 w 627319"/>
                <a:gd name="connsiteY335" fmla="*/ 76411 h 688744"/>
                <a:gd name="connsiteX336" fmla="*/ 221653 w 627319"/>
                <a:gd name="connsiteY336" fmla="*/ 77108 h 688744"/>
                <a:gd name="connsiteX337" fmla="*/ 218865 w 627319"/>
                <a:gd name="connsiteY337" fmla="*/ 76411 h 688744"/>
                <a:gd name="connsiteX338" fmla="*/ 211982 w 627319"/>
                <a:gd name="connsiteY338" fmla="*/ 74407 h 688744"/>
                <a:gd name="connsiteX339" fmla="*/ 208497 w 627319"/>
                <a:gd name="connsiteY339" fmla="*/ 72403 h 688744"/>
                <a:gd name="connsiteX340" fmla="*/ 204402 w 627319"/>
                <a:gd name="connsiteY340" fmla="*/ 69702 h 688744"/>
                <a:gd name="connsiteX341" fmla="*/ 202310 w 627319"/>
                <a:gd name="connsiteY341" fmla="*/ 67698 h 688744"/>
                <a:gd name="connsiteX342" fmla="*/ 201614 w 627319"/>
                <a:gd name="connsiteY342" fmla="*/ 64300 h 688744"/>
                <a:gd name="connsiteX343" fmla="*/ 202310 w 627319"/>
                <a:gd name="connsiteY343" fmla="*/ 61599 h 688744"/>
                <a:gd name="connsiteX344" fmla="*/ 203008 w 627319"/>
                <a:gd name="connsiteY344" fmla="*/ 58201 h 688744"/>
                <a:gd name="connsiteX345" fmla="*/ 201614 w 627319"/>
                <a:gd name="connsiteY345" fmla="*/ 54803 h 688744"/>
                <a:gd name="connsiteX346" fmla="*/ 201614 w 627319"/>
                <a:gd name="connsiteY346" fmla="*/ 49401 h 688744"/>
                <a:gd name="connsiteX347" fmla="*/ 200219 w 627319"/>
                <a:gd name="connsiteY347" fmla="*/ 46003 h 688744"/>
                <a:gd name="connsiteX348" fmla="*/ 198825 w 627319"/>
                <a:gd name="connsiteY348" fmla="*/ 43302 h 688744"/>
                <a:gd name="connsiteX349" fmla="*/ 197431 w 627319"/>
                <a:gd name="connsiteY349" fmla="*/ 42605 h 688744"/>
                <a:gd name="connsiteX350" fmla="*/ 196037 w 627319"/>
                <a:gd name="connsiteY350" fmla="*/ 39207 h 688744"/>
                <a:gd name="connsiteX351" fmla="*/ 196734 w 627319"/>
                <a:gd name="connsiteY351" fmla="*/ 33806 h 688744"/>
                <a:gd name="connsiteX352" fmla="*/ 196037 w 627319"/>
                <a:gd name="connsiteY352" fmla="*/ 31105 h 688744"/>
                <a:gd name="connsiteX353" fmla="*/ 194643 w 627319"/>
                <a:gd name="connsiteY353" fmla="*/ 28404 h 688744"/>
                <a:gd name="connsiteX354" fmla="*/ 191855 w 627319"/>
                <a:gd name="connsiteY354" fmla="*/ 22305 h 688744"/>
                <a:gd name="connsiteX355" fmla="*/ 190461 w 627319"/>
                <a:gd name="connsiteY355" fmla="*/ 13505 h 688744"/>
                <a:gd name="connsiteX356" fmla="*/ 189067 w 627319"/>
                <a:gd name="connsiteY356" fmla="*/ 10107 h 688744"/>
                <a:gd name="connsiteX357" fmla="*/ 189764 w 627319"/>
                <a:gd name="connsiteY357" fmla="*/ 6709 h 688744"/>
                <a:gd name="connsiteX358" fmla="*/ 186976 w 627319"/>
                <a:gd name="connsiteY358" fmla="*/ 4705 h 688744"/>
                <a:gd name="connsiteX359" fmla="*/ 184188 w 627319"/>
                <a:gd name="connsiteY359" fmla="*/ 4705 h 688744"/>
                <a:gd name="connsiteX360" fmla="*/ 182097 w 627319"/>
                <a:gd name="connsiteY360" fmla="*/ 2701 h 688744"/>
                <a:gd name="connsiteX361" fmla="*/ 177915 w 627319"/>
                <a:gd name="connsiteY361" fmla="*/ 0 h 688744"/>
                <a:gd name="connsiteX362" fmla="*/ 173123 w 627319"/>
                <a:gd name="connsiteY362" fmla="*/ 697 h 688744"/>
                <a:gd name="connsiteX363" fmla="*/ 171032 w 627319"/>
                <a:gd name="connsiteY363" fmla="*/ 2701 h 688744"/>
                <a:gd name="connsiteX364" fmla="*/ 167547 w 627319"/>
                <a:gd name="connsiteY364" fmla="*/ 2701 h 688744"/>
                <a:gd name="connsiteX365" fmla="*/ 164062 w 627319"/>
                <a:gd name="connsiteY365" fmla="*/ 697 h 688744"/>
                <a:gd name="connsiteX366" fmla="*/ 161971 w 627319"/>
                <a:gd name="connsiteY366" fmla="*/ 0 h 688744"/>
                <a:gd name="connsiteX367" fmla="*/ 163364 w 627319"/>
                <a:gd name="connsiteY367" fmla="*/ 43825 h 688744"/>
                <a:gd name="connsiteX368" fmla="*/ 64126 w 627319"/>
                <a:gd name="connsiteY368" fmla="*/ 47833 h 688744"/>
                <a:gd name="connsiteX369" fmla="*/ 0 w 627319"/>
                <a:gd name="connsiteY369" fmla="*/ 49140 h 688744"/>
                <a:gd name="connsiteX370" fmla="*/ 697 w 627319"/>
                <a:gd name="connsiteY370" fmla="*/ 52538 h 688744"/>
                <a:gd name="connsiteX371" fmla="*/ 697 w 627319"/>
                <a:gd name="connsiteY371" fmla="*/ 55239 h 688744"/>
                <a:gd name="connsiteX372" fmla="*/ 2091 w 627319"/>
                <a:gd name="connsiteY372" fmla="*/ 58637 h 688744"/>
                <a:gd name="connsiteX373" fmla="*/ 3485 w 627319"/>
                <a:gd name="connsiteY373" fmla="*/ 61338 h 688744"/>
                <a:gd name="connsiteX374" fmla="*/ 3485 w 627319"/>
                <a:gd name="connsiteY374" fmla="*/ 62035 h 688744"/>
                <a:gd name="connsiteX375" fmla="*/ 5576 w 627319"/>
                <a:gd name="connsiteY375" fmla="*/ 66043 h 688744"/>
                <a:gd name="connsiteX376" fmla="*/ 5576 w 627319"/>
                <a:gd name="connsiteY376" fmla="*/ 70051 h 688744"/>
                <a:gd name="connsiteX377" fmla="*/ 6273 w 627319"/>
                <a:gd name="connsiteY377" fmla="*/ 70051 h 688744"/>
                <a:gd name="connsiteX378" fmla="*/ 6970 w 627319"/>
                <a:gd name="connsiteY378" fmla="*/ 72752 h 688744"/>
                <a:gd name="connsiteX379" fmla="*/ 7667 w 627319"/>
                <a:gd name="connsiteY379" fmla="*/ 76150 h 688744"/>
                <a:gd name="connsiteX380" fmla="*/ 7667 w 627319"/>
                <a:gd name="connsiteY380" fmla="*/ 78153 h 688744"/>
                <a:gd name="connsiteX381" fmla="*/ 9061 w 627319"/>
                <a:gd name="connsiteY381" fmla="*/ 80157 h 688744"/>
                <a:gd name="connsiteX382" fmla="*/ 11152 w 627319"/>
                <a:gd name="connsiteY382" fmla="*/ 82858 h 688744"/>
                <a:gd name="connsiteX383" fmla="*/ 13244 w 627319"/>
                <a:gd name="connsiteY383" fmla="*/ 86866 h 688744"/>
                <a:gd name="connsiteX384" fmla="*/ 12546 w 627319"/>
                <a:gd name="connsiteY384" fmla="*/ 91571 h 688744"/>
                <a:gd name="connsiteX385" fmla="*/ 11152 w 627319"/>
                <a:gd name="connsiteY385" fmla="*/ 94272 h 688744"/>
                <a:gd name="connsiteX386" fmla="*/ 11152 w 627319"/>
                <a:gd name="connsiteY386" fmla="*/ 94969 h 688744"/>
                <a:gd name="connsiteX387" fmla="*/ 10455 w 627319"/>
                <a:gd name="connsiteY387" fmla="*/ 96276 h 688744"/>
                <a:gd name="connsiteX388" fmla="*/ 9759 w 627319"/>
                <a:gd name="connsiteY388" fmla="*/ 99674 h 688744"/>
                <a:gd name="connsiteX389" fmla="*/ 8364 w 627319"/>
                <a:gd name="connsiteY389" fmla="*/ 102375 h 688744"/>
                <a:gd name="connsiteX390" fmla="*/ 7667 w 627319"/>
                <a:gd name="connsiteY390" fmla="*/ 103072 h 688744"/>
                <a:gd name="connsiteX391" fmla="*/ 8364 w 627319"/>
                <a:gd name="connsiteY391" fmla="*/ 105773 h 688744"/>
                <a:gd name="connsiteX392" fmla="*/ 9061 w 627319"/>
                <a:gd name="connsiteY392" fmla="*/ 107777 h 688744"/>
                <a:gd name="connsiteX393" fmla="*/ 11152 w 627319"/>
                <a:gd name="connsiteY393" fmla="*/ 111175 h 688744"/>
                <a:gd name="connsiteX394" fmla="*/ 11152 w 627319"/>
                <a:gd name="connsiteY394" fmla="*/ 119278 h 688744"/>
                <a:gd name="connsiteX395" fmla="*/ 10455 w 627319"/>
                <a:gd name="connsiteY395" fmla="*/ 121282 h 688744"/>
                <a:gd name="connsiteX396" fmla="*/ 10455 w 627319"/>
                <a:gd name="connsiteY396" fmla="*/ 125290 h 688744"/>
                <a:gd name="connsiteX397" fmla="*/ 11152 w 627319"/>
                <a:gd name="connsiteY397" fmla="*/ 126596 h 688744"/>
                <a:gd name="connsiteX398" fmla="*/ 13244 w 627319"/>
                <a:gd name="connsiteY398" fmla="*/ 130604 h 688744"/>
                <a:gd name="connsiteX399" fmla="*/ 12546 w 627319"/>
                <a:gd name="connsiteY399" fmla="*/ 136006 h 688744"/>
                <a:gd name="connsiteX400" fmla="*/ 11850 w 627319"/>
                <a:gd name="connsiteY400" fmla="*/ 136703 h 688744"/>
                <a:gd name="connsiteX401" fmla="*/ 11850 w 627319"/>
                <a:gd name="connsiteY401" fmla="*/ 138010 h 688744"/>
                <a:gd name="connsiteX402" fmla="*/ 11152 w 627319"/>
                <a:gd name="connsiteY402" fmla="*/ 139404 h 688744"/>
                <a:gd name="connsiteX403" fmla="*/ 11152 w 627319"/>
                <a:gd name="connsiteY403" fmla="*/ 147507 h 688744"/>
                <a:gd name="connsiteX404" fmla="*/ 12546 w 627319"/>
                <a:gd name="connsiteY404" fmla="*/ 149511 h 688744"/>
                <a:gd name="connsiteX405" fmla="*/ 13244 w 627319"/>
                <a:gd name="connsiteY405" fmla="*/ 152212 h 688744"/>
                <a:gd name="connsiteX406" fmla="*/ 13940 w 627319"/>
                <a:gd name="connsiteY406" fmla="*/ 153606 h 688744"/>
                <a:gd name="connsiteX407" fmla="*/ 14638 w 627319"/>
                <a:gd name="connsiteY407" fmla="*/ 155610 h 688744"/>
                <a:gd name="connsiteX408" fmla="*/ 15335 w 627319"/>
                <a:gd name="connsiteY408" fmla="*/ 156307 h 688744"/>
                <a:gd name="connsiteX409" fmla="*/ 15335 w 627319"/>
                <a:gd name="connsiteY409" fmla="*/ 157004 h 688744"/>
                <a:gd name="connsiteX410" fmla="*/ 16729 w 627319"/>
                <a:gd name="connsiteY410" fmla="*/ 159008 h 688744"/>
                <a:gd name="connsiteX411" fmla="*/ 16729 w 627319"/>
                <a:gd name="connsiteY411" fmla="*/ 163016 h 688744"/>
                <a:gd name="connsiteX412" fmla="*/ 17426 w 627319"/>
                <a:gd name="connsiteY412" fmla="*/ 165020 h 688744"/>
                <a:gd name="connsiteX413" fmla="*/ 18820 w 627319"/>
                <a:gd name="connsiteY413" fmla="*/ 168418 h 688744"/>
                <a:gd name="connsiteX414" fmla="*/ 18820 w 627319"/>
                <a:gd name="connsiteY414" fmla="*/ 171119 h 688744"/>
                <a:gd name="connsiteX415" fmla="*/ 21608 w 627319"/>
                <a:gd name="connsiteY415" fmla="*/ 173123 h 688744"/>
                <a:gd name="connsiteX416" fmla="*/ 21608 w 627319"/>
                <a:gd name="connsiteY416" fmla="*/ 177130 h 688744"/>
                <a:gd name="connsiteX417" fmla="*/ 23002 w 627319"/>
                <a:gd name="connsiteY417" fmla="*/ 178437 h 688744"/>
                <a:gd name="connsiteX418" fmla="*/ 25790 w 627319"/>
                <a:gd name="connsiteY418" fmla="*/ 183839 h 688744"/>
                <a:gd name="connsiteX419" fmla="*/ 25790 w 627319"/>
                <a:gd name="connsiteY419" fmla="*/ 187237 h 688744"/>
                <a:gd name="connsiteX420" fmla="*/ 25790 w 627319"/>
                <a:gd name="connsiteY420" fmla="*/ 187934 h 688744"/>
                <a:gd name="connsiteX421" fmla="*/ 27184 w 627319"/>
                <a:gd name="connsiteY421" fmla="*/ 189241 h 688744"/>
                <a:gd name="connsiteX422" fmla="*/ 27184 w 627319"/>
                <a:gd name="connsiteY422" fmla="*/ 189938 h 688744"/>
                <a:gd name="connsiteX423" fmla="*/ 29972 w 627319"/>
                <a:gd name="connsiteY423" fmla="*/ 193336 h 688744"/>
                <a:gd name="connsiteX424" fmla="*/ 30669 w 627319"/>
                <a:gd name="connsiteY424" fmla="*/ 197431 h 688744"/>
                <a:gd name="connsiteX425" fmla="*/ 30669 w 627319"/>
                <a:gd name="connsiteY425" fmla="*/ 199435 h 688744"/>
                <a:gd name="connsiteX426" fmla="*/ 32760 w 627319"/>
                <a:gd name="connsiteY426" fmla="*/ 201439 h 688744"/>
                <a:gd name="connsiteX427" fmla="*/ 33457 w 627319"/>
                <a:gd name="connsiteY427" fmla="*/ 204837 h 688744"/>
                <a:gd name="connsiteX428" fmla="*/ 33457 w 627319"/>
                <a:gd name="connsiteY428" fmla="*/ 206144 h 688744"/>
                <a:gd name="connsiteX429" fmla="*/ 34154 w 627319"/>
                <a:gd name="connsiteY429" fmla="*/ 206841 h 688744"/>
                <a:gd name="connsiteX430" fmla="*/ 35548 w 627319"/>
                <a:gd name="connsiteY430" fmla="*/ 208148 h 688744"/>
                <a:gd name="connsiteX431" fmla="*/ 37639 w 627319"/>
                <a:gd name="connsiteY431" fmla="*/ 212156 h 688744"/>
                <a:gd name="connsiteX432" fmla="*/ 36942 w 627319"/>
                <a:gd name="connsiteY432" fmla="*/ 216164 h 688744"/>
                <a:gd name="connsiteX433" fmla="*/ 36942 w 627319"/>
                <a:gd name="connsiteY433" fmla="*/ 221566 h 688744"/>
                <a:gd name="connsiteX434" fmla="*/ 38336 w 627319"/>
                <a:gd name="connsiteY434" fmla="*/ 224964 h 688744"/>
                <a:gd name="connsiteX435" fmla="*/ 37639 w 627319"/>
                <a:gd name="connsiteY435" fmla="*/ 228971 h 688744"/>
                <a:gd name="connsiteX436" fmla="*/ 37639 w 627319"/>
                <a:gd name="connsiteY436" fmla="*/ 229668 h 688744"/>
                <a:gd name="connsiteX437" fmla="*/ 36942 w 627319"/>
                <a:gd name="connsiteY437" fmla="*/ 230365 h 688744"/>
                <a:gd name="connsiteX438" fmla="*/ 36942 w 627319"/>
                <a:gd name="connsiteY438" fmla="*/ 231672 h 688744"/>
                <a:gd name="connsiteX439" fmla="*/ 39033 w 627319"/>
                <a:gd name="connsiteY439" fmla="*/ 234373 h 688744"/>
                <a:gd name="connsiteX440" fmla="*/ 38336 w 627319"/>
                <a:gd name="connsiteY440" fmla="*/ 239078 h 688744"/>
                <a:gd name="connsiteX441" fmla="*/ 38336 w 627319"/>
                <a:gd name="connsiteY441" fmla="*/ 240385 h 688744"/>
                <a:gd name="connsiteX442" fmla="*/ 40427 w 627319"/>
                <a:gd name="connsiteY442" fmla="*/ 244393 h 688744"/>
                <a:gd name="connsiteX443" fmla="*/ 39730 w 627319"/>
                <a:gd name="connsiteY443" fmla="*/ 249098 h 688744"/>
                <a:gd name="connsiteX444" fmla="*/ 39730 w 627319"/>
                <a:gd name="connsiteY444" fmla="*/ 251799 h 688744"/>
                <a:gd name="connsiteX445" fmla="*/ 40427 w 627319"/>
                <a:gd name="connsiteY445" fmla="*/ 255197 h 688744"/>
                <a:gd name="connsiteX446" fmla="*/ 39033 w 627319"/>
                <a:gd name="connsiteY446" fmla="*/ 257898 h 688744"/>
                <a:gd name="connsiteX447" fmla="*/ 39033 w 627319"/>
                <a:gd name="connsiteY447" fmla="*/ 259902 h 688744"/>
                <a:gd name="connsiteX448" fmla="*/ 41124 w 627319"/>
                <a:gd name="connsiteY448" fmla="*/ 263300 h 688744"/>
                <a:gd name="connsiteX449" fmla="*/ 41124 w 627319"/>
                <a:gd name="connsiteY449" fmla="*/ 266001 h 688744"/>
                <a:gd name="connsiteX450" fmla="*/ 40427 w 627319"/>
                <a:gd name="connsiteY450" fmla="*/ 266698 h 688744"/>
                <a:gd name="connsiteX451" fmla="*/ 41124 w 627319"/>
                <a:gd name="connsiteY451" fmla="*/ 267395 h 688744"/>
                <a:gd name="connsiteX452" fmla="*/ 41821 w 627319"/>
                <a:gd name="connsiteY452" fmla="*/ 270096 h 688744"/>
                <a:gd name="connsiteX453" fmla="*/ 41821 w 627319"/>
                <a:gd name="connsiteY453" fmla="*/ 276805 h 688744"/>
                <a:gd name="connsiteX454" fmla="*/ 41821 w 627319"/>
                <a:gd name="connsiteY454" fmla="*/ 279505 h 688744"/>
                <a:gd name="connsiteX455" fmla="*/ 41124 w 627319"/>
                <a:gd name="connsiteY455" fmla="*/ 280812 h 688744"/>
                <a:gd name="connsiteX456" fmla="*/ 41821 w 627319"/>
                <a:gd name="connsiteY456" fmla="*/ 282816 h 688744"/>
                <a:gd name="connsiteX457" fmla="*/ 43912 w 627319"/>
                <a:gd name="connsiteY457" fmla="*/ 284123 h 688744"/>
                <a:gd name="connsiteX458" fmla="*/ 44610 w 627319"/>
                <a:gd name="connsiteY458" fmla="*/ 287521 h 688744"/>
                <a:gd name="connsiteX459" fmla="*/ 48007 w 627319"/>
                <a:gd name="connsiteY459" fmla="*/ 290222 h 688744"/>
                <a:gd name="connsiteX460" fmla="*/ 46613 w 627319"/>
                <a:gd name="connsiteY460" fmla="*/ 296931 h 688744"/>
                <a:gd name="connsiteX461" fmla="*/ 45916 w 627319"/>
                <a:gd name="connsiteY461" fmla="*/ 297628 h 688744"/>
                <a:gd name="connsiteX462" fmla="*/ 45916 w 627319"/>
                <a:gd name="connsiteY462" fmla="*/ 298325 h 688744"/>
                <a:gd name="connsiteX463" fmla="*/ 46613 w 627319"/>
                <a:gd name="connsiteY463" fmla="*/ 302333 h 688744"/>
                <a:gd name="connsiteX464" fmla="*/ 45219 w 627319"/>
                <a:gd name="connsiteY464" fmla="*/ 305034 h 688744"/>
                <a:gd name="connsiteX465" fmla="*/ 45916 w 627319"/>
                <a:gd name="connsiteY465" fmla="*/ 306341 h 688744"/>
                <a:gd name="connsiteX466" fmla="*/ 46613 w 627319"/>
                <a:gd name="connsiteY466" fmla="*/ 309739 h 688744"/>
                <a:gd name="connsiteX467" fmla="*/ 46613 w 627319"/>
                <a:gd name="connsiteY467" fmla="*/ 315141 h 688744"/>
                <a:gd name="connsiteX468" fmla="*/ 45916 w 627319"/>
                <a:gd name="connsiteY468" fmla="*/ 316448 h 688744"/>
                <a:gd name="connsiteX469" fmla="*/ 46613 w 627319"/>
                <a:gd name="connsiteY469" fmla="*/ 316448 h 688744"/>
                <a:gd name="connsiteX470" fmla="*/ 47311 w 627319"/>
                <a:gd name="connsiteY470" fmla="*/ 319149 h 688744"/>
                <a:gd name="connsiteX471" fmla="*/ 45916 w 627319"/>
                <a:gd name="connsiteY471" fmla="*/ 322547 h 688744"/>
                <a:gd name="connsiteX472" fmla="*/ 47311 w 627319"/>
                <a:gd name="connsiteY472" fmla="*/ 325248 h 688744"/>
                <a:gd name="connsiteX473" fmla="*/ 48007 w 627319"/>
                <a:gd name="connsiteY473" fmla="*/ 325945 h 688744"/>
                <a:gd name="connsiteX474" fmla="*/ 50796 w 627319"/>
                <a:gd name="connsiteY474" fmla="*/ 329952 h 688744"/>
                <a:gd name="connsiteX475" fmla="*/ 50796 w 627319"/>
                <a:gd name="connsiteY475" fmla="*/ 335354 h 688744"/>
                <a:gd name="connsiteX476" fmla="*/ 50796 w 627319"/>
                <a:gd name="connsiteY476" fmla="*/ 338055 h 688744"/>
                <a:gd name="connsiteX477" fmla="*/ 51492 w 627319"/>
                <a:gd name="connsiteY477" fmla="*/ 341453 h 688744"/>
                <a:gd name="connsiteX478" fmla="*/ 52887 w 627319"/>
                <a:gd name="connsiteY478" fmla="*/ 344154 h 688744"/>
                <a:gd name="connsiteX479" fmla="*/ 53584 w 627319"/>
                <a:gd name="connsiteY479" fmla="*/ 346158 h 688744"/>
                <a:gd name="connsiteX480" fmla="*/ 53584 w 627319"/>
                <a:gd name="connsiteY480" fmla="*/ 346855 h 688744"/>
                <a:gd name="connsiteX481" fmla="*/ 54281 w 627319"/>
                <a:gd name="connsiteY481" fmla="*/ 347552 h 688744"/>
                <a:gd name="connsiteX482" fmla="*/ 55675 w 627319"/>
                <a:gd name="connsiteY482" fmla="*/ 349556 h 688744"/>
                <a:gd name="connsiteX483" fmla="*/ 57069 w 627319"/>
                <a:gd name="connsiteY483" fmla="*/ 352257 h 688744"/>
                <a:gd name="connsiteX484" fmla="*/ 57766 w 627319"/>
                <a:gd name="connsiteY484" fmla="*/ 353564 h 688744"/>
                <a:gd name="connsiteX485" fmla="*/ 58463 w 627319"/>
                <a:gd name="connsiteY485" fmla="*/ 354261 h 688744"/>
                <a:gd name="connsiteX486" fmla="*/ 60554 w 627319"/>
                <a:gd name="connsiteY486" fmla="*/ 355568 h 688744"/>
                <a:gd name="connsiteX487" fmla="*/ 63342 w 627319"/>
                <a:gd name="connsiteY487" fmla="*/ 360970 h 688744"/>
                <a:gd name="connsiteX488" fmla="*/ 64039 w 627319"/>
                <a:gd name="connsiteY488" fmla="*/ 365675 h 688744"/>
                <a:gd name="connsiteX489" fmla="*/ 64039 w 627319"/>
                <a:gd name="connsiteY489" fmla="*/ 374475 h 688744"/>
                <a:gd name="connsiteX490" fmla="*/ 65433 w 627319"/>
                <a:gd name="connsiteY490" fmla="*/ 377873 h 688744"/>
                <a:gd name="connsiteX491" fmla="*/ 66827 w 627319"/>
                <a:gd name="connsiteY491" fmla="*/ 380574 h 688744"/>
                <a:gd name="connsiteX492" fmla="*/ 68221 w 627319"/>
                <a:gd name="connsiteY492" fmla="*/ 387282 h 688744"/>
                <a:gd name="connsiteX493" fmla="*/ 68221 w 627319"/>
                <a:gd name="connsiteY493" fmla="*/ 393991 h 688744"/>
                <a:gd name="connsiteX494" fmla="*/ 66827 w 627319"/>
                <a:gd name="connsiteY494" fmla="*/ 396692 h 688744"/>
                <a:gd name="connsiteX495" fmla="*/ 66827 w 627319"/>
                <a:gd name="connsiteY495" fmla="*/ 400700 h 688744"/>
                <a:gd name="connsiteX496" fmla="*/ 67524 w 627319"/>
                <a:gd name="connsiteY496" fmla="*/ 402704 h 688744"/>
                <a:gd name="connsiteX497" fmla="*/ 68221 w 627319"/>
                <a:gd name="connsiteY497" fmla="*/ 408803 h 688744"/>
                <a:gd name="connsiteX498" fmla="*/ 68221 w 627319"/>
                <a:gd name="connsiteY498" fmla="*/ 410110 h 688744"/>
                <a:gd name="connsiteX499" fmla="*/ 68918 w 627319"/>
                <a:gd name="connsiteY499" fmla="*/ 414815 h 688744"/>
                <a:gd name="connsiteX500" fmla="*/ 66130 w 627319"/>
                <a:gd name="connsiteY500" fmla="*/ 421524 h 688744"/>
                <a:gd name="connsiteX501" fmla="*/ 64736 w 627319"/>
                <a:gd name="connsiteY501" fmla="*/ 424225 h 688744"/>
                <a:gd name="connsiteX502" fmla="*/ 63342 w 627319"/>
                <a:gd name="connsiteY502" fmla="*/ 424922 h 688744"/>
                <a:gd name="connsiteX503" fmla="*/ 63342 w 627319"/>
                <a:gd name="connsiteY503" fmla="*/ 426228 h 688744"/>
                <a:gd name="connsiteX504" fmla="*/ 61948 w 627319"/>
                <a:gd name="connsiteY504" fmla="*/ 429626 h 688744"/>
                <a:gd name="connsiteX505" fmla="*/ 59160 w 627319"/>
                <a:gd name="connsiteY505" fmla="*/ 433024 h 688744"/>
                <a:gd name="connsiteX506" fmla="*/ 55675 w 627319"/>
                <a:gd name="connsiteY506" fmla="*/ 434331 h 688744"/>
                <a:gd name="connsiteX507" fmla="*/ 54978 w 627319"/>
                <a:gd name="connsiteY507" fmla="*/ 434331 h 688744"/>
                <a:gd name="connsiteX508" fmla="*/ 52887 w 627319"/>
                <a:gd name="connsiteY508" fmla="*/ 436335 h 688744"/>
                <a:gd name="connsiteX509" fmla="*/ 52190 w 627319"/>
                <a:gd name="connsiteY509" fmla="*/ 437032 h 688744"/>
                <a:gd name="connsiteX510" fmla="*/ 48705 w 627319"/>
                <a:gd name="connsiteY510" fmla="*/ 440430 h 688744"/>
                <a:gd name="connsiteX511" fmla="*/ 47311 w 627319"/>
                <a:gd name="connsiteY511" fmla="*/ 441737 h 688744"/>
                <a:gd name="connsiteX512" fmla="*/ 45916 w 627319"/>
                <a:gd name="connsiteY512" fmla="*/ 443044 h 688744"/>
                <a:gd name="connsiteX513" fmla="*/ 45916 w 627319"/>
                <a:gd name="connsiteY513" fmla="*/ 445745 h 688744"/>
                <a:gd name="connsiteX514" fmla="*/ 47311 w 627319"/>
                <a:gd name="connsiteY514" fmla="*/ 447052 h 688744"/>
                <a:gd name="connsiteX515" fmla="*/ 48705 w 627319"/>
                <a:gd name="connsiteY515" fmla="*/ 449056 h 688744"/>
                <a:gd name="connsiteX516" fmla="*/ 50796 w 627319"/>
                <a:gd name="connsiteY516" fmla="*/ 451060 h 688744"/>
                <a:gd name="connsiteX517" fmla="*/ 53584 w 627319"/>
                <a:gd name="connsiteY517" fmla="*/ 455765 h 688744"/>
                <a:gd name="connsiteX518" fmla="*/ 54978 w 627319"/>
                <a:gd name="connsiteY518" fmla="*/ 458466 h 688744"/>
                <a:gd name="connsiteX519" fmla="*/ 55675 w 627319"/>
                <a:gd name="connsiteY519" fmla="*/ 460470 h 688744"/>
                <a:gd name="connsiteX520" fmla="*/ 58463 w 627319"/>
                <a:gd name="connsiteY520" fmla="*/ 463868 h 688744"/>
                <a:gd name="connsiteX521" fmla="*/ 59160 w 627319"/>
                <a:gd name="connsiteY521" fmla="*/ 465175 h 688744"/>
                <a:gd name="connsiteX522" fmla="*/ 60554 w 627319"/>
                <a:gd name="connsiteY522" fmla="*/ 465175 h 688744"/>
                <a:gd name="connsiteX523" fmla="*/ 63342 w 627319"/>
                <a:gd name="connsiteY523" fmla="*/ 464477 h 688744"/>
                <a:gd name="connsiteX524" fmla="*/ 64736 w 627319"/>
                <a:gd name="connsiteY524" fmla="*/ 465175 h 688744"/>
                <a:gd name="connsiteX525" fmla="*/ 67524 w 627319"/>
                <a:gd name="connsiteY525" fmla="*/ 466481 h 688744"/>
                <a:gd name="connsiteX526" fmla="*/ 68221 w 627319"/>
                <a:gd name="connsiteY526" fmla="*/ 466481 h 688744"/>
                <a:gd name="connsiteX527" fmla="*/ 68918 w 627319"/>
                <a:gd name="connsiteY527" fmla="*/ 467178 h 688744"/>
                <a:gd name="connsiteX528" fmla="*/ 72403 w 627319"/>
                <a:gd name="connsiteY528" fmla="*/ 468485 h 688744"/>
                <a:gd name="connsiteX529" fmla="*/ 76498 w 627319"/>
                <a:gd name="connsiteY529" fmla="*/ 472493 h 688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</a:cxnLst>
              <a:rect l="l" t="t" r="r" b="b"/>
              <a:pathLst>
                <a:path w="627319" h="688744">
                  <a:moveTo>
                    <a:pt x="77805" y="473016"/>
                  </a:moveTo>
                  <a:cubicBezTo>
                    <a:pt x="79199" y="474410"/>
                    <a:pt x="81290" y="478418"/>
                    <a:pt x="81290" y="479725"/>
                  </a:cubicBezTo>
                  <a:lnTo>
                    <a:pt x="81987" y="480422"/>
                  </a:lnTo>
                  <a:lnTo>
                    <a:pt x="90264" y="688744"/>
                  </a:lnTo>
                  <a:lnTo>
                    <a:pt x="172948" y="685346"/>
                  </a:lnTo>
                  <a:lnTo>
                    <a:pt x="226009" y="682645"/>
                  </a:lnTo>
                  <a:lnTo>
                    <a:pt x="278373" y="679944"/>
                  </a:lnTo>
                  <a:lnTo>
                    <a:pt x="382491" y="673845"/>
                  </a:lnTo>
                  <a:lnTo>
                    <a:pt x="496889" y="663738"/>
                  </a:lnTo>
                  <a:lnTo>
                    <a:pt x="538972" y="659731"/>
                  </a:lnTo>
                  <a:cubicBezTo>
                    <a:pt x="538510" y="659731"/>
                    <a:pt x="538275" y="659498"/>
                    <a:pt x="538275" y="659034"/>
                  </a:cubicBezTo>
                  <a:cubicBezTo>
                    <a:pt x="537578" y="658337"/>
                    <a:pt x="538275" y="656333"/>
                    <a:pt x="538275" y="655026"/>
                  </a:cubicBezTo>
                  <a:cubicBezTo>
                    <a:pt x="538275" y="654329"/>
                    <a:pt x="536184" y="653022"/>
                    <a:pt x="536184" y="651628"/>
                  </a:cubicBezTo>
                  <a:lnTo>
                    <a:pt x="536184" y="647620"/>
                  </a:lnTo>
                  <a:cubicBezTo>
                    <a:pt x="536184" y="646923"/>
                    <a:pt x="534790" y="645616"/>
                    <a:pt x="534790" y="644919"/>
                  </a:cubicBezTo>
                  <a:cubicBezTo>
                    <a:pt x="534093" y="643612"/>
                    <a:pt x="534093" y="641521"/>
                    <a:pt x="534093" y="640214"/>
                  </a:cubicBezTo>
                  <a:cubicBezTo>
                    <a:pt x="534093" y="638907"/>
                    <a:pt x="535487" y="636816"/>
                    <a:pt x="535487" y="636206"/>
                  </a:cubicBezTo>
                  <a:cubicBezTo>
                    <a:pt x="536184" y="634899"/>
                    <a:pt x="536881" y="632198"/>
                    <a:pt x="536184" y="631501"/>
                  </a:cubicBezTo>
                  <a:cubicBezTo>
                    <a:pt x="536184" y="630194"/>
                    <a:pt x="534790" y="628800"/>
                    <a:pt x="534093" y="627493"/>
                  </a:cubicBezTo>
                  <a:cubicBezTo>
                    <a:pt x="533396" y="626796"/>
                    <a:pt x="532699" y="624792"/>
                    <a:pt x="532002" y="624095"/>
                  </a:cubicBezTo>
                  <a:cubicBezTo>
                    <a:pt x="531305" y="622091"/>
                    <a:pt x="528516" y="620087"/>
                    <a:pt x="527210" y="618693"/>
                  </a:cubicBezTo>
                  <a:cubicBezTo>
                    <a:pt x="525816" y="616690"/>
                    <a:pt x="523027" y="613989"/>
                    <a:pt x="521721" y="611985"/>
                  </a:cubicBezTo>
                  <a:cubicBezTo>
                    <a:pt x="520326" y="610678"/>
                    <a:pt x="518235" y="607280"/>
                    <a:pt x="516929" y="605886"/>
                  </a:cubicBezTo>
                  <a:cubicBezTo>
                    <a:pt x="515535" y="605189"/>
                    <a:pt x="512136" y="604579"/>
                    <a:pt x="510045" y="604579"/>
                  </a:cubicBezTo>
                  <a:cubicBezTo>
                    <a:pt x="508651" y="604579"/>
                    <a:pt x="505254" y="605276"/>
                    <a:pt x="503859" y="604579"/>
                  </a:cubicBezTo>
                  <a:cubicBezTo>
                    <a:pt x="502465" y="604579"/>
                    <a:pt x="499677" y="602575"/>
                    <a:pt x="499067" y="601878"/>
                  </a:cubicBezTo>
                  <a:cubicBezTo>
                    <a:pt x="497673" y="600571"/>
                    <a:pt x="496279" y="598480"/>
                    <a:pt x="494972" y="597173"/>
                  </a:cubicBezTo>
                  <a:cubicBezTo>
                    <a:pt x="494275" y="596476"/>
                    <a:pt x="492881" y="595866"/>
                    <a:pt x="492184" y="595169"/>
                  </a:cubicBezTo>
                  <a:cubicBezTo>
                    <a:pt x="491487" y="595169"/>
                    <a:pt x="490790" y="594472"/>
                    <a:pt x="490093" y="593862"/>
                  </a:cubicBezTo>
                  <a:cubicBezTo>
                    <a:pt x="489396" y="593165"/>
                    <a:pt x="486608" y="591858"/>
                    <a:pt x="485301" y="591161"/>
                  </a:cubicBezTo>
                  <a:cubicBezTo>
                    <a:pt x="483907" y="590464"/>
                    <a:pt x="481206" y="589854"/>
                    <a:pt x="480509" y="589157"/>
                  </a:cubicBezTo>
                  <a:cubicBezTo>
                    <a:pt x="479812" y="588460"/>
                    <a:pt x="478418" y="586456"/>
                    <a:pt x="477721" y="585759"/>
                  </a:cubicBezTo>
                  <a:cubicBezTo>
                    <a:pt x="477721" y="585062"/>
                    <a:pt x="476327" y="583058"/>
                    <a:pt x="476327" y="582361"/>
                  </a:cubicBezTo>
                  <a:cubicBezTo>
                    <a:pt x="475630" y="581054"/>
                    <a:pt x="474933" y="578963"/>
                    <a:pt x="474933" y="578353"/>
                  </a:cubicBezTo>
                  <a:cubicBezTo>
                    <a:pt x="474236" y="577656"/>
                    <a:pt x="472842" y="577656"/>
                    <a:pt x="472842" y="577046"/>
                  </a:cubicBezTo>
                  <a:cubicBezTo>
                    <a:pt x="472145" y="576349"/>
                    <a:pt x="472842" y="574345"/>
                    <a:pt x="472842" y="573648"/>
                  </a:cubicBezTo>
                  <a:cubicBezTo>
                    <a:pt x="472842" y="572951"/>
                    <a:pt x="472145" y="570947"/>
                    <a:pt x="471448" y="570250"/>
                  </a:cubicBezTo>
                  <a:cubicBezTo>
                    <a:pt x="470751" y="569553"/>
                    <a:pt x="467963" y="568247"/>
                    <a:pt x="466656" y="567550"/>
                  </a:cubicBezTo>
                  <a:cubicBezTo>
                    <a:pt x="465262" y="567550"/>
                    <a:pt x="462561" y="566243"/>
                    <a:pt x="461167" y="566243"/>
                  </a:cubicBezTo>
                  <a:cubicBezTo>
                    <a:pt x="459076" y="565546"/>
                    <a:pt x="455678" y="563542"/>
                    <a:pt x="453587" y="562845"/>
                  </a:cubicBezTo>
                  <a:cubicBezTo>
                    <a:pt x="451496" y="562845"/>
                    <a:pt x="446704" y="562845"/>
                    <a:pt x="444612" y="561538"/>
                  </a:cubicBezTo>
                  <a:cubicBezTo>
                    <a:pt x="443219" y="560841"/>
                    <a:pt x="441127" y="558837"/>
                    <a:pt x="440517" y="557530"/>
                  </a:cubicBezTo>
                  <a:cubicBezTo>
                    <a:pt x="439124" y="556833"/>
                    <a:pt x="437730" y="554132"/>
                    <a:pt x="437032" y="553522"/>
                  </a:cubicBezTo>
                  <a:cubicBezTo>
                    <a:pt x="436336" y="552215"/>
                    <a:pt x="435638" y="549514"/>
                    <a:pt x="434245" y="548817"/>
                  </a:cubicBezTo>
                  <a:cubicBezTo>
                    <a:pt x="432850" y="548120"/>
                    <a:pt x="430150" y="549514"/>
                    <a:pt x="429452" y="548817"/>
                  </a:cubicBezTo>
                  <a:cubicBezTo>
                    <a:pt x="428058" y="548817"/>
                    <a:pt x="427361" y="548120"/>
                    <a:pt x="426664" y="547510"/>
                  </a:cubicBezTo>
                  <a:lnTo>
                    <a:pt x="421872" y="547510"/>
                  </a:lnTo>
                  <a:cubicBezTo>
                    <a:pt x="420478" y="547510"/>
                    <a:pt x="418387" y="548817"/>
                    <a:pt x="417777" y="548207"/>
                  </a:cubicBezTo>
                  <a:cubicBezTo>
                    <a:pt x="416383" y="547510"/>
                    <a:pt x="416383" y="545506"/>
                    <a:pt x="414989" y="545506"/>
                  </a:cubicBezTo>
                  <a:cubicBezTo>
                    <a:pt x="414292" y="544809"/>
                    <a:pt x="412898" y="544809"/>
                    <a:pt x="412201" y="544199"/>
                  </a:cubicBezTo>
                  <a:cubicBezTo>
                    <a:pt x="411504" y="544199"/>
                    <a:pt x="410110" y="542892"/>
                    <a:pt x="409413" y="542195"/>
                  </a:cubicBezTo>
                  <a:cubicBezTo>
                    <a:pt x="408716" y="541498"/>
                    <a:pt x="408019" y="540191"/>
                    <a:pt x="407322" y="539494"/>
                  </a:cubicBezTo>
                  <a:cubicBezTo>
                    <a:pt x="406625" y="538797"/>
                    <a:pt x="403837" y="537491"/>
                    <a:pt x="403227" y="536793"/>
                  </a:cubicBezTo>
                  <a:cubicBezTo>
                    <a:pt x="401833" y="535487"/>
                    <a:pt x="400439" y="534092"/>
                    <a:pt x="399132" y="533395"/>
                  </a:cubicBezTo>
                  <a:cubicBezTo>
                    <a:pt x="398435" y="532698"/>
                    <a:pt x="397738" y="531392"/>
                    <a:pt x="396344" y="530694"/>
                  </a:cubicBezTo>
                  <a:cubicBezTo>
                    <a:pt x="395647" y="530694"/>
                    <a:pt x="393556" y="529998"/>
                    <a:pt x="392859" y="528691"/>
                  </a:cubicBezTo>
                  <a:cubicBezTo>
                    <a:pt x="392162" y="528691"/>
                    <a:pt x="392162" y="526687"/>
                    <a:pt x="392162" y="525990"/>
                  </a:cubicBezTo>
                  <a:cubicBezTo>
                    <a:pt x="392162" y="525293"/>
                    <a:pt x="394253" y="524683"/>
                    <a:pt x="394253" y="523289"/>
                  </a:cubicBezTo>
                  <a:cubicBezTo>
                    <a:pt x="394950" y="522592"/>
                    <a:pt x="394253" y="520588"/>
                    <a:pt x="394253" y="519891"/>
                  </a:cubicBezTo>
                  <a:cubicBezTo>
                    <a:pt x="394253" y="518584"/>
                    <a:pt x="395647" y="516493"/>
                    <a:pt x="395647" y="515186"/>
                  </a:cubicBezTo>
                  <a:cubicBezTo>
                    <a:pt x="394950" y="514489"/>
                    <a:pt x="393556" y="513182"/>
                    <a:pt x="393556" y="512485"/>
                  </a:cubicBezTo>
                  <a:cubicBezTo>
                    <a:pt x="394253" y="511178"/>
                    <a:pt x="395647" y="509784"/>
                    <a:pt x="395647" y="509087"/>
                  </a:cubicBezTo>
                  <a:cubicBezTo>
                    <a:pt x="396344" y="507780"/>
                    <a:pt x="395647" y="505689"/>
                    <a:pt x="394950" y="504382"/>
                  </a:cubicBezTo>
                  <a:cubicBezTo>
                    <a:pt x="394950" y="503685"/>
                    <a:pt x="393556" y="503075"/>
                    <a:pt x="393556" y="502378"/>
                  </a:cubicBezTo>
                  <a:cubicBezTo>
                    <a:pt x="392859" y="501071"/>
                    <a:pt x="394253" y="498370"/>
                    <a:pt x="394253" y="497673"/>
                  </a:cubicBezTo>
                  <a:cubicBezTo>
                    <a:pt x="393556" y="496366"/>
                    <a:pt x="392162" y="494972"/>
                    <a:pt x="391465" y="494275"/>
                  </a:cubicBezTo>
                  <a:cubicBezTo>
                    <a:pt x="391465" y="493578"/>
                    <a:pt x="390071" y="492968"/>
                    <a:pt x="390071" y="492271"/>
                  </a:cubicBezTo>
                  <a:cubicBezTo>
                    <a:pt x="390071" y="491574"/>
                    <a:pt x="390768" y="489570"/>
                    <a:pt x="390768" y="488873"/>
                  </a:cubicBezTo>
                  <a:cubicBezTo>
                    <a:pt x="391465" y="488176"/>
                    <a:pt x="393556" y="487479"/>
                    <a:pt x="394253" y="486869"/>
                  </a:cubicBezTo>
                  <a:cubicBezTo>
                    <a:pt x="394253" y="486172"/>
                    <a:pt x="394950" y="484865"/>
                    <a:pt x="394253" y="484168"/>
                  </a:cubicBezTo>
                  <a:cubicBezTo>
                    <a:pt x="394253" y="483471"/>
                    <a:pt x="392859" y="482164"/>
                    <a:pt x="392859" y="481467"/>
                  </a:cubicBezTo>
                  <a:cubicBezTo>
                    <a:pt x="392859" y="480770"/>
                    <a:pt x="393556" y="479463"/>
                    <a:pt x="393556" y="478766"/>
                  </a:cubicBezTo>
                  <a:cubicBezTo>
                    <a:pt x="392859" y="478069"/>
                    <a:pt x="392162" y="476763"/>
                    <a:pt x="392162" y="476065"/>
                  </a:cubicBezTo>
                  <a:cubicBezTo>
                    <a:pt x="392162" y="475368"/>
                    <a:pt x="393556" y="474062"/>
                    <a:pt x="393556" y="473365"/>
                  </a:cubicBezTo>
                  <a:cubicBezTo>
                    <a:pt x="393556" y="472058"/>
                    <a:pt x="391465" y="469357"/>
                    <a:pt x="391465" y="467963"/>
                  </a:cubicBezTo>
                  <a:cubicBezTo>
                    <a:pt x="391465" y="466569"/>
                    <a:pt x="392162" y="464565"/>
                    <a:pt x="392859" y="463258"/>
                  </a:cubicBezTo>
                  <a:cubicBezTo>
                    <a:pt x="393556" y="462561"/>
                    <a:pt x="395647" y="461254"/>
                    <a:pt x="395647" y="460557"/>
                  </a:cubicBezTo>
                  <a:cubicBezTo>
                    <a:pt x="396344" y="459163"/>
                    <a:pt x="394950" y="457856"/>
                    <a:pt x="395647" y="456549"/>
                  </a:cubicBezTo>
                  <a:cubicBezTo>
                    <a:pt x="395647" y="455852"/>
                    <a:pt x="396344" y="454545"/>
                    <a:pt x="396344" y="453848"/>
                  </a:cubicBezTo>
                  <a:cubicBezTo>
                    <a:pt x="397041" y="453151"/>
                    <a:pt x="398435" y="452541"/>
                    <a:pt x="398435" y="451844"/>
                  </a:cubicBezTo>
                  <a:cubicBezTo>
                    <a:pt x="399132" y="451147"/>
                    <a:pt x="399132" y="449143"/>
                    <a:pt x="399132" y="448446"/>
                  </a:cubicBezTo>
                  <a:cubicBezTo>
                    <a:pt x="399132" y="447139"/>
                    <a:pt x="398435" y="445745"/>
                    <a:pt x="397738" y="444438"/>
                  </a:cubicBezTo>
                  <a:cubicBezTo>
                    <a:pt x="397041" y="443741"/>
                    <a:pt x="395647" y="443131"/>
                    <a:pt x="395647" y="443131"/>
                  </a:cubicBezTo>
                  <a:cubicBezTo>
                    <a:pt x="394950" y="442434"/>
                    <a:pt x="392859" y="441127"/>
                    <a:pt x="392859" y="439733"/>
                  </a:cubicBezTo>
                  <a:cubicBezTo>
                    <a:pt x="392162" y="439036"/>
                    <a:pt x="392162" y="437729"/>
                    <a:pt x="392162" y="437032"/>
                  </a:cubicBezTo>
                  <a:cubicBezTo>
                    <a:pt x="391465" y="436335"/>
                    <a:pt x="391465" y="435028"/>
                    <a:pt x="390768" y="434331"/>
                  </a:cubicBezTo>
                  <a:cubicBezTo>
                    <a:pt x="390071" y="433634"/>
                    <a:pt x="388677" y="432327"/>
                    <a:pt x="387980" y="431630"/>
                  </a:cubicBezTo>
                  <a:cubicBezTo>
                    <a:pt x="387283" y="431630"/>
                    <a:pt x="385889" y="433634"/>
                    <a:pt x="384494" y="433634"/>
                  </a:cubicBezTo>
                  <a:cubicBezTo>
                    <a:pt x="383798" y="434331"/>
                    <a:pt x="381706" y="434331"/>
                    <a:pt x="381009" y="433634"/>
                  </a:cubicBezTo>
                  <a:cubicBezTo>
                    <a:pt x="379615" y="433634"/>
                    <a:pt x="377524" y="432937"/>
                    <a:pt x="376827" y="431630"/>
                  </a:cubicBezTo>
                  <a:cubicBezTo>
                    <a:pt x="376130" y="430323"/>
                    <a:pt x="378221" y="428232"/>
                    <a:pt x="378221" y="426925"/>
                  </a:cubicBezTo>
                  <a:cubicBezTo>
                    <a:pt x="378221" y="426228"/>
                    <a:pt x="376827" y="424922"/>
                    <a:pt x="376827" y="424225"/>
                  </a:cubicBezTo>
                  <a:lnTo>
                    <a:pt x="376827" y="418126"/>
                  </a:lnTo>
                  <a:cubicBezTo>
                    <a:pt x="377524" y="417429"/>
                    <a:pt x="378221" y="415425"/>
                    <a:pt x="378918" y="414728"/>
                  </a:cubicBezTo>
                  <a:cubicBezTo>
                    <a:pt x="379615" y="414031"/>
                    <a:pt x="381706" y="412724"/>
                    <a:pt x="383013" y="412027"/>
                  </a:cubicBezTo>
                  <a:cubicBezTo>
                    <a:pt x="383710" y="411330"/>
                    <a:pt x="384408" y="410023"/>
                    <a:pt x="385104" y="409326"/>
                  </a:cubicBezTo>
                  <a:lnTo>
                    <a:pt x="385104" y="406625"/>
                  </a:lnTo>
                  <a:cubicBezTo>
                    <a:pt x="385104" y="405928"/>
                    <a:pt x="385801" y="405318"/>
                    <a:pt x="385801" y="404621"/>
                  </a:cubicBezTo>
                  <a:cubicBezTo>
                    <a:pt x="385801" y="403924"/>
                    <a:pt x="385104" y="401920"/>
                    <a:pt x="385801" y="401223"/>
                  </a:cubicBezTo>
                  <a:cubicBezTo>
                    <a:pt x="385801" y="401223"/>
                    <a:pt x="387195" y="400526"/>
                    <a:pt x="387893" y="399916"/>
                  </a:cubicBezTo>
                  <a:cubicBezTo>
                    <a:pt x="388589" y="399219"/>
                    <a:pt x="387893" y="396518"/>
                    <a:pt x="388589" y="395211"/>
                  </a:cubicBezTo>
                  <a:cubicBezTo>
                    <a:pt x="389287" y="393904"/>
                    <a:pt x="392075" y="391813"/>
                    <a:pt x="393382" y="391203"/>
                  </a:cubicBezTo>
                  <a:cubicBezTo>
                    <a:pt x="394079" y="389896"/>
                    <a:pt x="396867" y="389199"/>
                    <a:pt x="398174" y="388502"/>
                  </a:cubicBezTo>
                  <a:cubicBezTo>
                    <a:pt x="398870" y="387805"/>
                    <a:pt x="400265" y="386498"/>
                    <a:pt x="400962" y="385801"/>
                  </a:cubicBezTo>
                  <a:cubicBezTo>
                    <a:pt x="401659" y="385104"/>
                    <a:pt x="401659" y="383100"/>
                    <a:pt x="401659" y="383100"/>
                  </a:cubicBezTo>
                  <a:cubicBezTo>
                    <a:pt x="402356" y="382403"/>
                    <a:pt x="403750" y="382403"/>
                    <a:pt x="404447" y="382403"/>
                  </a:cubicBezTo>
                  <a:cubicBezTo>
                    <a:pt x="405144" y="382403"/>
                    <a:pt x="407235" y="383100"/>
                    <a:pt x="407932" y="383100"/>
                  </a:cubicBezTo>
                  <a:cubicBezTo>
                    <a:pt x="408629" y="383100"/>
                    <a:pt x="409326" y="381793"/>
                    <a:pt x="410023" y="381096"/>
                  </a:cubicBezTo>
                  <a:cubicBezTo>
                    <a:pt x="410023" y="380399"/>
                    <a:pt x="410023" y="379092"/>
                    <a:pt x="410720" y="378395"/>
                  </a:cubicBezTo>
                  <a:cubicBezTo>
                    <a:pt x="410720" y="377698"/>
                    <a:pt x="411417" y="377088"/>
                    <a:pt x="412114" y="376391"/>
                  </a:cubicBezTo>
                  <a:lnTo>
                    <a:pt x="414205" y="376391"/>
                  </a:lnTo>
                  <a:cubicBezTo>
                    <a:pt x="414902" y="376391"/>
                    <a:pt x="415599" y="377088"/>
                    <a:pt x="415599" y="377088"/>
                  </a:cubicBezTo>
                  <a:lnTo>
                    <a:pt x="417690" y="377088"/>
                  </a:lnTo>
                  <a:cubicBezTo>
                    <a:pt x="418387" y="376391"/>
                    <a:pt x="419084" y="374387"/>
                    <a:pt x="419084" y="373690"/>
                  </a:cubicBezTo>
                  <a:cubicBezTo>
                    <a:pt x="419084" y="372993"/>
                    <a:pt x="418387" y="370990"/>
                    <a:pt x="419084" y="370293"/>
                  </a:cubicBezTo>
                  <a:cubicBezTo>
                    <a:pt x="419781" y="370293"/>
                    <a:pt x="421175" y="370990"/>
                    <a:pt x="421872" y="370293"/>
                  </a:cubicBezTo>
                  <a:cubicBezTo>
                    <a:pt x="422569" y="369595"/>
                    <a:pt x="422569" y="366895"/>
                    <a:pt x="422569" y="366895"/>
                  </a:cubicBezTo>
                  <a:lnTo>
                    <a:pt x="416383" y="300852"/>
                  </a:lnTo>
                  <a:cubicBezTo>
                    <a:pt x="416383" y="300852"/>
                    <a:pt x="418474" y="301549"/>
                    <a:pt x="419171" y="301549"/>
                  </a:cubicBezTo>
                  <a:cubicBezTo>
                    <a:pt x="419868" y="302246"/>
                    <a:pt x="421960" y="302856"/>
                    <a:pt x="422656" y="302856"/>
                  </a:cubicBezTo>
                  <a:cubicBezTo>
                    <a:pt x="424050" y="302159"/>
                    <a:pt x="426141" y="300852"/>
                    <a:pt x="426141" y="299458"/>
                  </a:cubicBezTo>
                  <a:cubicBezTo>
                    <a:pt x="426839" y="298761"/>
                    <a:pt x="426839" y="297454"/>
                    <a:pt x="426141" y="296757"/>
                  </a:cubicBezTo>
                  <a:cubicBezTo>
                    <a:pt x="426141" y="296060"/>
                    <a:pt x="424050" y="296060"/>
                    <a:pt x="424050" y="295450"/>
                  </a:cubicBezTo>
                  <a:cubicBezTo>
                    <a:pt x="424050" y="294840"/>
                    <a:pt x="424747" y="294143"/>
                    <a:pt x="424747" y="293446"/>
                  </a:cubicBezTo>
                  <a:cubicBezTo>
                    <a:pt x="425445" y="293446"/>
                    <a:pt x="427536" y="294143"/>
                    <a:pt x="428233" y="293446"/>
                  </a:cubicBezTo>
                  <a:cubicBezTo>
                    <a:pt x="428930" y="292749"/>
                    <a:pt x="428233" y="290745"/>
                    <a:pt x="428930" y="290745"/>
                  </a:cubicBezTo>
                  <a:cubicBezTo>
                    <a:pt x="430324" y="290048"/>
                    <a:pt x="432415" y="290048"/>
                    <a:pt x="433025" y="290048"/>
                  </a:cubicBezTo>
                  <a:lnTo>
                    <a:pt x="434419" y="290048"/>
                  </a:lnTo>
                  <a:cubicBezTo>
                    <a:pt x="433957" y="289584"/>
                    <a:pt x="433722" y="289148"/>
                    <a:pt x="433722" y="288741"/>
                  </a:cubicBezTo>
                  <a:cubicBezTo>
                    <a:pt x="433025" y="288044"/>
                    <a:pt x="433025" y="286737"/>
                    <a:pt x="433025" y="285343"/>
                  </a:cubicBezTo>
                  <a:cubicBezTo>
                    <a:pt x="433025" y="285343"/>
                    <a:pt x="433722" y="284036"/>
                    <a:pt x="434419" y="284036"/>
                  </a:cubicBezTo>
                  <a:cubicBezTo>
                    <a:pt x="435813" y="282729"/>
                    <a:pt x="438601" y="280028"/>
                    <a:pt x="439908" y="278634"/>
                  </a:cubicBezTo>
                  <a:cubicBezTo>
                    <a:pt x="443393" y="275933"/>
                    <a:pt x="449579" y="269834"/>
                    <a:pt x="452977" y="267830"/>
                  </a:cubicBezTo>
                  <a:cubicBezTo>
                    <a:pt x="453674" y="267133"/>
                    <a:pt x="455765" y="266523"/>
                    <a:pt x="457159" y="265826"/>
                  </a:cubicBezTo>
                  <a:cubicBezTo>
                    <a:pt x="457856" y="264520"/>
                    <a:pt x="457856" y="262428"/>
                    <a:pt x="457856" y="261819"/>
                  </a:cubicBezTo>
                  <a:cubicBezTo>
                    <a:pt x="459250" y="260512"/>
                    <a:pt x="461341" y="257811"/>
                    <a:pt x="462648" y="257114"/>
                  </a:cubicBezTo>
                  <a:cubicBezTo>
                    <a:pt x="462648" y="257114"/>
                    <a:pt x="464042" y="256417"/>
                    <a:pt x="464739" y="256417"/>
                  </a:cubicBezTo>
                  <a:cubicBezTo>
                    <a:pt x="466133" y="255720"/>
                    <a:pt x="467527" y="254413"/>
                    <a:pt x="468224" y="253716"/>
                  </a:cubicBezTo>
                  <a:cubicBezTo>
                    <a:pt x="468921" y="253019"/>
                    <a:pt x="470315" y="250318"/>
                    <a:pt x="471012" y="249708"/>
                  </a:cubicBezTo>
                  <a:cubicBezTo>
                    <a:pt x="471709" y="248401"/>
                    <a:pt x="473800" y="246310"/>
                    <a:pt x="474497" y="245700"/>
                  </a:cubicBezTo>
                  <a:cubicBezTo>
                    <a:pt x="475892" y="245003"/>
                    <a:pt x="477983" y="243696"/>
                    <a:pt x="479289" y="242999"/>
                  </a:cubicBezTo>
                  <a:cubicBezTo>
                    <a:pt x="479987" y="242302"/>
                    <a:pt x="482078" y="240995"/>
                    <a:pt x="482774" y="240298"/>
                  </a:cubicBezTo>
                  <a:cubicBezTo>
                    <a:pt x="483472" y="238991"/>
                    <a:pt x="482774" y="236900"/>
                    <a:pt x="483472" y="236290"/>
                  </a:cubicBezTo>
                  <a:cubicBezTo>
                    <a:pt x="484169" y="235593"/>
                    <a:pt x="486957" y="234286"/>
                    <a:pt x="487567" y="233589"/>
                  </a:cubicBezTo>
                  <a:cubicBezTo>
                    <a:pt x="489658" y="231585"/>
                    <a:pt x="491749" y="227490"/>
                    <a:pt x="493056" y="225486"/>
                  </a:cubicBezTo>
                  <a:cubicBezTo>
                    <a:pt x="493753" y="224789"/>
                    <a:pt x="495844" y="222785"/>
                    <a:pt x="496541" y="221478"/>
                  </a:cubicBezTo>
                  <a:cubicBezTo>
                    <a:pt x="497935" y="220172"/>
                    <a:pt x="498632" y="217471"/>
                    <a:pt x="499939" y="216077"/>
                  </a:cubicBezTo>
                  <a:cubicBezTo>
                    <a:pt x="499939" y="215380"/>
                    <a:pt x="501333" y="214770"/>
                    <a:pt x="501333" y="214073"/>
                  </a:cubicBezTo>
                  <a:cubicBezTo>
                    <a:pt x="502030" y="212766"/>
                    <a:pt x="502727" y="210675"/>
                    <a:pt x="503424" y="210065"/>
                  </a:cubicBezTo>
                  <a:cubicBezTo>
                    <a:pt x="504121" y="209368"/>
                    <a:pt x="506212" y="208061"/>
                    <a:pt x="506212" y="207364"/>
                  </a:cubicBezTo>
                  <a:cubicBezTo>
                    <a:pt x="507606" y="206667"/>
                    <a:pt x="509000" y="203966"/>
                    <a:pt x="509697" y="203356"/>
                  </a:cubicBezTo>
                  <a:cubicBezTo>
                    <a:pt x="510394" y="202049"/>
                    <a:pt x="511091" y="200655"/>
                    <a:pt x="511788" y="199348"/>
                  </a:cubicBezTo>
                  <a:cubicBezTo>
                    <a:pt x="512485" y="198651"/>
                    <a:pt x="515883" y="196647"/>
                    <a:pt x="516580" y="195950"/>
                  </a:cubicBezTo>
                  <a:cubicBezTo>
                    <a:pt x="518671" y="194643"/>
                    <a:pt x="521372" y="191942"/>
                    <a:pt x="522766" y="190548"/>
                  </a:cubicBezTo>
                  <a:cubicBezTo>
                    <a:pt x="524857" y="188544"/>
                    <a:pt x="528255" y="183839"/>
                    <a:pt x="530346" y="181748"/>
                  </a:cubicBezTo>
                  <a:cubicBezTo>
                    <a:pt x="533134" y="179744"/>
                    <a:pt x="540017" y="175649"/>
                    <a:pt x="542718" y="173645"/>
                  </a:cubicBezTo>
                  <a:cubicBezTo>
                    <a:pt x="545507" y="171641"/>
                    <a:pt x="550298" y="168243"/>
                    <a:pt x="553087" y="166937"/>
                  </a:cubicBezTo>
                  <a:cubicBezTo>
                    <a:pt x="558576" y="163539"/>
                    <a:pt x="570338" y="158834"/>
                    <a:pt x="575827" y="156133"/>
                  </a:cubicBezTo>
                  <a:cubicBezTo>
                    <a:pt x="579312" y="154826"/>
                    <a:pt x="586195" y="152125"/>
                    <a:pt x="589593" y="150034"/>
                  </a:cubicBezTo>
                  <a:cubicBezTo>
                    <a:pt x="591684" y="149337"/>
                    <a:pt x="595082" y="147333"/>
                    <a:pt x="596476" y="146636"/>
                  </a:cubicBezTo>
                  <a:cubicBezTo>
                    <a:pt x="597870" y="145329"/>
                    <a:pt x="599961" y="143238"/>
                    <a:pt x="601268" y="142628"/>
                  </a:cubicBezTo>
                  <a:cubicBezTo>
                    <a:pt x="602662" y="142628"/>
                    <a:pt x="605363" y="142628"/>
                    <a:pt x="606757" y="141931"/>
                  </a:cubicBezTo>
                  <a:cubicBezTo>
                    <a:pt x="607454" y="141234"/>
                    <a:pt x="608151" y="139230"/>
                    <a:pt x="608848" y="138533"/>
                  </a:cubicBezTo>
                  <a:cubicBezTo>
                    <a:pt x="610242" y="137226"/>
                    <a:pt x="612943" y="135135"/>
                    <a:pt x="614337" y="134525"/>
                  </a:cubicBezTo>
                  <a:cubicBezTo>
                    <a:pt x="615034" y="133218"/>
                    <a:pt x="617735" y="131127"/>
                    <a:pt x="619129" y="129820"/>
                  </a:cubicBezTo>
                  <a:cubicBezTo>
                    <a:pt x="619826" y="129123"/>
                    <a:pt x="619826" y="127816"/>
                    <a:pt x="621220" y="127119"/>
                  </a:cubicBezTo>
                  <a:cubicBezTo>
                    <a:pt x="621917" y="127119"/>
                    <a:pt x="622615" y="127816"/>
                    <a:pt x="623311" y="127816"/>
                  </a:cubicBezTo>
                  <a:cubicBezTo>
                    <a:pt x="624009" y="128513"/>
                    <a:pt x="626100" y="128513"/>
                    <a:pt x="626796" y="127816"/>
                  </a:cubicBezTo>
                  <a:cubicBezTo>
                    <a:pt x="627494" y="127119"/>
                    <a:pt x="627494" y="125812"/>
                    <a:pt x="626796" y="125115"/>
                  </a:cubicBezTo>
                  <a:cubicBezTo>
                    <a:pt x="626100" y="124418"/>
                    <a:pt x="624009" y="124418"/>
                    <a:pt x="623311" y="124418"/>
                  </a:cubicBezTo>
                  <a:cubicBezTo>
                    <a:pt x="622615" y="123721"/>
                    <a:pt x="621917" y="123111"/>
                    <a:pt x="621220" y="123111"/>
                  </a:cubicBezTo>
                  <a:cubicBezTo>
                    <a:pt x="620523" y="123111"/>
                    <a:pt x="619826" y="124418"/>
                    <a:pt x="619129" y="125115"/>
                  </a:cubicBezTo>
                  <a:lnTo>
                    <a:pt x="614947" y="125115"/>
                  </a:lnTo>
                  <a:cubicBezTo>
                    <a:pt x="613553" y="124418"/>
                    <a:pt x="611462" y="123111"/>
                    <a:pt x="610155" y="123111"/>
                  </a:cubicBezTo>
                  <a:cubicBezTo>
                    <a:pt x="609458" y="123111"/>
                    <a:pt x="607367" y="123808"/>
                    <a:pt x="606757" y="124418"/>
                  </a:cubicBezTo>
                  <a:cubicBezTo>
                    <a:pt x="606060" y="125115"/>
                    <a:pt x="604666" y="127119"/>
                    <a:pt x="603272" y="127816"/>
                  </a:cubicBezTo>
                  <a:cubicBezTo>
                    <a:pt x="602575" y="128513"/>
                    <a:pt x="601181" y="129123"/>
                    <a:pt x="600484" y="129123"/>
                  </a:cubicBezTo>
                  <a:cubicBezTo>
                    <a:pt x="599787" y="129123"/>
                    <a:pt x="598393" y="128426"/>
                    <a:pt x="597696" y="127816"/>
                  </a:cubicBezTo>
                  <a:cubicBezTo>
                    <a:pt x="596999" y="127816"/>
                    <a:pt x="596302" y="126509"/>
                    <a:pt x="595605" y="126509"/>
                  </a:cubicBezTo>
                  <a:cubicBezTo>
                    <a:pt x="594908" y="126509"/>
                    <a:pt x="593514" y="127206"/>
                    <a:pt x="592817" y="127206"/>
                  </a:cubicBezTo>
                  <a:cubicBezTo>
                    <a:pt x="592120" y="127206"/>
                    <a:pt x="590726" y="126509"/>
                    <a:pt x="590029" y="125899"/>
                  </a:cubicBezTo>
                  <a:cubicBezTo>
                    <a:pt x="589332" y="125202"/>
                    <a:pt x="589332" y="122501"/>
                    <a:pt x="588635" y="121892"/>
                  </a:cubicBezTo>
                  <a:cubicBezTo>
                    <a:pt x="588635" y="121195"/>
                    <a:pt x="587241" y="119191"/>
                    <a:pt x="586544" y="119191"/>
                  </a:cubicBezTo>
                  <a:cubicBezTo>
                    <a:pt x="585847" y="118494"/>
                    <a:pt x="583755" y="117884"/>
                    <a:pt x="583059" y="117187"/>
                  </a:cubicBezTo>
                  <a:cubicBezTo>
                    <a:pt x="580968" y="117187"/>
                    <a:pt x="578267" y="115880"/>
                    <a:pt x="576175" y="115880"/>
                  </a:cubicBezTo>
                  <a:cubicBezTo>
                    <a:pt x="575478" y="116577"/>
                    <a:pt x="574084" y="117884"/>
                    <a:pt x="572690" y="117884"/>
                  </a:cubicBezTo>
                  <a:cubicBezTo>
                    <a:pt x="571296" y="118581"/>
                    <a:pt x="569205" y="119191"/>
                    <a:pt x="567898" y="119191"/>
                  </a:cubicBezTo>
                  <a:lnTo>
                    <a:pt x="562409" y="119191"/>
                  </a:lnTo>
                  <a:cubicBezTo>
                    <a:pt x="561712" y="119191"/>
                    <a:pt x="560318" y="121195"/>
                    <a:pt x="559621" y="121195"/>
                  </a:cubicBezTo>
                  <a:cubicBezTo>
                    <a:pt x="558227" y="121195"/>
                    <a:pt x="557530" y="119888"/>
                    <a:pt x="556223" y="119888"/>
                  </a:cubicBezTo>
                  <a:cubicBezTo>
                    <a:pt x="555526" y="119888"/>
                    <a:pt x="554829" y="120585"/>
                    <a:pt x="554132" y="120585"/>
                  </a:cubicBezTo>
                  <a:cubicBezTo>
                    <a:pt x="553435" y="121282"/>
                    <a:pt x="552041" y="119888"/>
                    <a:pt x="551344" y="119888"/>
                  </a:cubicBezTo>
                  <a:cubicBezTo>
                    <a:pt x="549950" y="119888"/>
                    <a:pt x="548556" y="121195"/>
                    <a:pt x="547859" y="121195"/>
                  </a:cubicBezTo>
                  <a:cubicBezTo>
                    <a:pt x="547162" y="121892"/>
                    <a:pt x="545768" y="123198"/>
                    <a:pt x="544374" y="122501"/>
                  </a:cubicBezTo>
                  <a:cubicBezTo>
                    <a:pt x="543677" y="122501"/>
                    <a:pt x="543677" y="119801"/>
                    <a:pt x="542980" y="119103"/>
                  </a:cubicBezTo>
                  <a:cubicBezTo>
                    <a:pt x="541586" y="118406"/>
                    <a:pt x="539495" y="119801"/>
                    <a:pt x="538798" y="120410"/>
                  </a:cubicBezTo>
                  <a:cubicBezTo>
                    <a:pt x="538101" y="121020"/>
                    <a:pt x="536707" y="122414"/>
                    <a:pt x="536010" y="122414"/>
                  </a:cubicBezTo>
                  <a:cubicBezTo>
                    <a:pt x="534616" y="123111"/>
                    <a:pt x="532612" y="122414"/>
                    <a:pt x="531915" y="123111"/>
                  </a:cubicBezTo>
                  <a:cubicBezTo>
                    <a:pt x="530521" y="123111"/>
                    <a:pt x="529126" y="125115"/>
                    <a:pt x="527820" y="125115"/>
                  </a:cubicBezTo>
                  <a:cubicBezTo>
                    <a:pt x="527122" y="125115"/>
                    <a:pt x="527122" y="123111"/>
                    <a:pt x="526426" y="122414"/>
                  </a:cubicBezTo>
                  <a:cubicBezTo>
                    <a:pt x="526426" y="121717"/>
                    <a:pt x="525031" y="121107"/>
                    <a:pt x="525031" y="120410"/>
                  </a:cubicBezTo>
                  <a:cubicBezTo>
                    <a:pt x="524335" y="119713"/>
                    <a:pt x="525729" y="119103"/>
                    <a:pt x="525729" y="118406"/>
                  </a:cubicBezTo>
                  <a:cubicBezTo>
                    <a:pt x="525729" y="117709"/>
                    <a:pt x="524335" y="116403"/>
                    <a:pt x="524335" y="115706"/>
                  </a:cubicBezTo>
                  <a:cubicBezTo>
                    <a:pt x="523637" y="115009"/>
                    <a:pt x="522243" y="115009"/>
                    <a:pt x="521546" y="115009"/>
                  </a:cubicBezTo>
                  <a:cubicBezTo>
                    <a:pt x="520849" y="114311"/>
                    <a:pt x="520152" y="113005"/>
                    <a:pt x="520152" y="112308"/>
                  </a:cubicBezTo>
                  <a:cubicBezTo>
                    <a:pt x="519455" y="111610"/>
                    <a:pt x="520152" y="109607"/>
                    <a:pt x="519455" y="108910"/>
                  </a:cubicBezTo>
                  <a:cubicBezTo>
                    <a:pt x="519455" y="108213"/>
                    <a:pt x="517364" y="108213"/>
                    <a:pt x="516667" y="107603"/>
                  </a:cubicBezTo>
                  <a:cubicBezTo>
                    <a:pt x="515970" y="107603"/>
                    <a:pt x="513879" y="108300"/>
                    <a:pt x="513182" y="108300"/>
                  </a:cubicBezTo>
                  <a:cubicBezTo>
                    <a:pt x="512485" y="108997"/>
                    <a:pt x="511091" y="109607"/>
                    <a:pt x="510394" y="110304"/>
                  </a:cubicBezTo>
                  <a:cubicBezTo>
                    <a:pt x="509000" y="111001"/>
                    <a:pt x="507606" y="111001"/>
                    <a:pt x="506909" y="111698"/>
                  </a:cubicBezTo>
                  <a:cubicBezTo>
                    <a:pt x="506212" y="112395"/>
                    <a:pt x="505515" y="113702"/>
                    <a:pt x="504818" y="114399"/>
                  </a:cubicBezTo>
                  <a:cubicBezTo>
                    <a:pt x="504121" y="115096"/>
                    <a:pt x="502727" y="115706"/>
                    <a:pt x="502030" y="115706"/>
                  </a:cubicBezTo>
                  <a:cubicBezTo>
                    <a:pt x="501333" y="116403"/>
                    <a:pt x="499242" y="117012"/>
                    <a:pt x="498545" y="117709"/>
                  </a:cubicBezTo>
                  <a:cubicBezTo>
                    <a:pt x="497150" y="118406"/>
                    <a:pt x="495059" y="119713"/>
                    <a:pt x="494450" y="121107"/>
                  </a:cubicBezTo>
                  <a:cubicBezTo>
                    <a:pt x="493056" y="121804"/>
                    <a:pt x="491662" y="124505"/>
                    <a:pt x="490964" y="125115"/>
                  </a:cubicBezTo>
                  <a:cubicBezTo>
                    <a:pt x="490268" y="125812"/>
                    <a:pt x="488874" y="127119"/>
                    <a:pt x="488176" y="127816"/>
                  </a:cubicBezTo>
                  <a:cubicBezTo>
                    <a:pt x="487479" y="128513"/>
                    <a:pt x="485388" y="129820"/>
                    <a:pt x="484691" y="129820"/>
                  </a:cubicBezTo>
                  <a:cubicBezTo>
                    <a:pt x="483994" y="130517"/>
                    <a:pt x="481206" y="129820"/>
                    <a:pt x="480596" y="130517"/>
                  </a:cubicBezTo>
                  <a:cubicBezTo>
                    <a:pt x="479899" y="130517"/>
                    <a:pt x="479899" y="131214"/>
                    <a:pt x="479202" y="131214"/>
                  </a:cubicBezTo>
                  <a:cubicBezTo>
                    <a:pt x="478505" y="131911"/>
                    <a:pt x="477111" y="133218"/>
                    <a:pt x="476414" y="133915"/>
                  </a:cubicBezTo>
                  <a:cubicBezTo>
                    <a:pt x="475020" y="134612"/>
                    <a:pt x="472929" y="135222"/>
                    <a:pt x="472319" y="135222"/>
                  </a:cubicBezTo>
                  <a:cubicBezTo>
                    <a:pt x="470925" y="134525"/>
                    <a:pt x="471622" y="131824"/>
                    <a:pt x="470228" y="131214"/>
                  </a:cubicBezTo>
                  <a:cubicBezTo>
                    <a:pt x="469531" y="131214"/>
                    <a:pt x="467440" y="131911"/>
                    <a:pt x="466830" y="131911"/>
                  </a:cubicBezTo>
                  <a:cubicBezTo>
                    <a:pt x="466133" y="132608"/>
                    <a:pt x="465436" y="133915"/>
                    <a:pt x="464739" y="134612"/>
                  </a:cubicBezTo>
                  <a:cubicBezTo>
                    <a:pt x="464739" y="134612"/>
                    <a:pt x="463345" y="135919"/>
                    <a:pt x="462648" y="135919"/>
                  </a:cubicBezTo>
                  <a:cubicBezTo>
                    <a:pt x="461951" y="135919"/>
                    <a:pt x="460557" y="133218"/>
                    <a:pt x="460557" y="132521"/>
                  </a:cubicBezTo>
                  <a:cubicBezTo>
                    <a:pt x="460557" y="131824"/>
                    <a:pt x="461951" y="129820"/>
                    <a:pt x="461951" y="129123"/>
                  </a:cubicBezTo>
                  <a:cubicBezTo>
                    <a:pt x="461254" y="128426"/>
                    <a:pt x="459860" y="128426"/>
                    <a:pt x="459163" y="128426"/>
                  </a:cubicBezTo>
                  <a:cubicBezTo>
                    <a:pt x="458466" y="128426"/>
                    <a:pt x="457072" y="129733"/>
                    <a:pt x="456375" y="129123"/>
                  </a:cubicBezTo>
                  <a:cubicBezTo>
                    <a:pt x="455678" y="129123"/>
                    <a:pt x="454981" y="128426"/>
                    <a:pt x="454284" y="128426"/>
                  </a:cubicBezTo>
                  <a:lnTo>
                    <a:pt x="452193" y="128426"/>
                  </a:lnTo>
                  <a:cubicBezTo>
                    <a:pt x="451496" y="128426"/>
                    <a:pt x="450102" y="128426"/>
                    <a:pt x="449405" y="127729"/>
                  </a:cubicBezTo>
                  <a:cubicBezTo>
                    <a:pt x="449405" y="127032"/>
                    <a:pt x="450799" y="125725"/>
                    <a:pt x="450799" y="125028"/>
                  </a:cubicBezTo>
                  <a:cubicBezTo>
                    <a:pt x="450799" y="124331"/>
                    <a:pt x="449405" y="123721"/>
                    <a:pt x="449405" y="123024"/>
                  </a:cubicBezTo>
                  <a:cubicBezTo>
                    <a:pt x="448708" y="122327"/>
                    <a:pt x="449405" y="120323"/>
                    <a:pt x="448708" y="119626"/>
                  </a:cubicBezTo>
                  <a:cubicBezTo>
                    <a:pt x="448708" y="119626"/>
                    <a:pt x="447314" y="118319"/>
                    <a:pt x="446617" y="118319"/>
                  </a:cubicBezTo>
                  <a:cubicBezTo>
                    <a:pt x="445920" y="118319"/>
                    <a:pt x="444526" y="120323"/>
                    <a:pt x="443219" y="120323"/>
                  </a:cubicBezTo>
                  <a:cubicBezTo>
                    <a:pt x="442522" y="120323"/>
                    <a:pt x="441825" y="119016"/>
                    <a:pt x="441127" y="119016"/>
                  </a:cubicBezTo>
                  <a:cubicBezTo>
                    <a:pt x="440431" y="118319"/>
                    <a:pt x="438339" y="119713"/>
                    <a:pt x="437032" y="119016"/>
                  </a:cubicBezTo>
                  <a:cubicBezTo>
                    <a:pt x="435638" y="118319"/>
                    <a:pt x="433547" y="115618"/>
                    <a:pt x="432241" y="115618"/>
                  </a:cubicBezTo>
                  <a:cubicBezTo>
                    <a:pt x="431543" y="115618"/>
                    <a:pt x="430150" y="116315"/>
                    <a:pt x="429452" y="116315"/>
                  </a:cubicBezTo>
                  <a:cubicBezTo>
                    <a:pt x="428755" y="116315"/>
                    <a:pt x="427361" y="115009"/>
                    <a:pt x="426664" y="115009"/>
                  </a:cubicBezTo>
                  <a:cubicBezTo>
                    <a:pt x="425967" y="114311"/>
                    <a:pt x="424573" y="113005"/>
                    <a:pt x="424573" y="112308"/>
                  </a:cubicBezTo>
                  <a:cubicBezTo>
                    <a:pt x="423876" y="111610"/>
                    <a:pt x="423876" y="111001"/>
                    <a:pt x="423876" y="110304"/>
                  </a:cubicBezTo>
                  <a:cubicBezTo>
                    <a:pt x="423876" y="109607"/>
                    <a:pt x="424573" y="108300"/>
                    <a:pt x="424573" y="107603"/>
                  </a:cubicBezTo>
                  <a:cubicBezTo>
                    <a:pt x="424573" y="106906"/>
                    <a:pt x="424573" y="105599"/>
                    <a:pt x="423876" y="105599"/>
                  </a:cubicBezTo>
                  <a:cubicBezTo>
                    <a:pt x="423179" y="105599"/>
                    <a:pt x="421785" y="106296"/>
                    <a:pt x="421785" y="106296"/>
                  </a:cubicBezTo>
                  <a:cubicBezTo>
                    <a:pt x="421088" y="105599"/>
                    <a:pt x="421785" y="104292"/>
                    <a:pt x="421088" y="103595"/>
                  </a:cubicBezTo>
                  <a:lnTo>
                    <a:pt x="419694" y="102288"/>
                  </a:lnTo>
                  <a:cubicBezTo>
                    <a:pt x="418300" y="102288"/>
                    <a:pt x="416906" y="103595"/>
                    <a:pt x="416209" y="103595"/>
                  </a:cubicBezTo>
                  <a:cubicBezTo>
                    <a:pt x="415512" y="103595"/>
                    <a:pt x="413421" y="102898"/>
                    <a:pt x="412724" y="102898"/>
                  </a:cubicBezTo>
                  <a:cubicBezTo>
                    <a:pt x="412027" y="102898"/>
                    <a:pt x="411330" y="101591"/>
                    <a:pt x="410633" y="101591"/>
                  </a:cubicBezTo>
                  <a:cubicBezTo>
                    <a:pt x="409936" y="101591"/>
                    <a:pt x="409239" y="102288"/>
                    <a:pt x="409239" y="102898"/>
                  </a:cubicBezTo>
                  <a:cubicBezTo>
                    <a:pt x="408542" y="102898"/>
                    <a:pt x="408542" y="104205"/>
                    <a:pt x="407845" y="104205"/>
                  </a:cubicBezTo>
                  <a:cubicBezTo>
                    <a:pt x="407148" y="104902"/>
                    <a:pt x="405754" y="103508"/>
                    <a:pt x="405057" y="103508"/>
                  </a:cubicBezTo>
                  <a:cubicBezTo>
                    <a:pt x="404360" y="103508"/>
                    <a:pt x="401659" y="102811"/>
                    <a:pt x="400265" y="103508"/>
                  </a:cubicBezTo>
                  <a:cubicBezTo>
                    <a:pt x="399568" y="104205"/>
                    <a:pt x="398174" y="106906"/>
                    <a:pt x="398174" y="108213"/>
                  </a:cubicBezTo>
                  <a:cubicBezTo>
                    <a:pt x="398174" y="109519"/>
                    <a:pt x="400265" y="110913"/>
                    <a:pt x="400962" y="111610"/>
                  </a:cubicBezTo>
                  <a:cubicBezTo>
                    <a:pt x="400962" y="112308"/>
                    <a:pt x="403053" y="112917"/>
                    <a:pt x="403053" y="114311"/>
                  </a:cubicBezTo>
                  <a:cubicBezTo>
                    <a:pt x="403053" y="115009"/>
                    <a:pt x="403750" y="116315"/>
                    <a:pt x="403053" y="117012"/>
                  </a:cubicBezTo>
                  <a:cubicBezTo>
                    <a:pt x="402356" y="117709"/>
                    <a:pt x="400265" y="117012"/>
                    <a:pt x="399568" y="117709"/>
                  </a:cubicBezTo>
                  <a:cubicBezTo>
                    <a:pt x="398870" y="118406"/>
                    <a:pt x="398174" y="119713"/>
                    <a:pt x="397477" y="120410"/>
                  </a:cubicBezTo>
                  <a:cubicBezTo>
                    <a:pt x="396779" y="120410"/>
                    <a:pt x="395385" y="121107"/>
                    <a:pt x="394689" y="121107"/>
                  </a:cubicBezTo>
                  <a:cubicBezTo>
                    <a:pt x="393294" y="120410"/>
                    <a:pt x="393294" y="118406"/>
                    <a:pt x="392597" y="117709"/>
                  </a:cubicBezTo>
                  <a:cubicBezTo>
                    <a:pt x="392597" y="117012"/>
                    <a:pt x="391900" y="114311"/>
                    <a:pt x="391900" y="113702"/>
                  </a:cubicBezTo>
                  <a:cubicBezTo>
                    <a:pt x="391203" y="112395"/>
                    <a:pt x="389809" y="111001"/>
                    <a:pt x="389112" y="110304"/>
                  </a:cubicBezTo>
                  <a:cubicBezTo>
                    <a:pt x="388415" y="109607"/>
                    <a:pt x="386324" y="108300"/>
                    <a:pt x="385627" y="107603"/>
                  </a:cubicBezTo>
                  <a:cubicBezTo>
                    <a:pt x="385627" y="106906"/>
                    <a:pt x="384233" y="104902"/>
                    <a:pt x="384233" y="104205"/>
                  </a:cubicBezTo>
                  <a:cubicBezTo>
                    <a:pt x="384233" y="102898"/>
                    <a:pt x="384930" y="101504"/>
                    <a:pt x="384930" y="100807"/>
                  </a:cubicBezTo>
                  <a:cubicBezTo>
                    <a:pt x="385627" y="100110"/>
                    <a:pt x="385627" y="98106"/>
                    <a:pt x="384930" y="97409"/>
                  </a:cubicBezTo>
                  <a:cubicBezTo>
                    <a:pt x="384930" y="96712"/>
                    <a:pt x="383536" y="96015"/>
                    <a:pt x="382839" y="95405"/>
                  </a:cubicBezTo>
                  <a:cubicBezTo>
                    <a:pt x="382142" y="94708"/>
                    <a:pt x="380051" y="94098"/>
                    <a:pt x="378744" y="94708"/>
                  </a:cubicBezTo>
                  <a:cubicBezTo>
                    <a:pt x="378047" y="94708"/>
                    <a:pt x="377350" y="96015"/>
                    <a:pt x="376653" y="96015"/>
                  </a:cubicBezTo>
                  <a:cubicBezTo>
                    <a:pt x="375956" y="96712"/>
                    <a:pt x="374562" y="96712"/>
                    <a:pt x="373865" y="96712"/>
                  </a:cubicBezTo>
                  <a:cubicBezTo>
                    <a:pt x="372471" y="97409"/>
                    <a:pt x="370380" y="98716"/>
                    <a:pt x="369073" y="98019"/>
                  </a:cubicBezTo>
                  <a:cubicBezTo>
                    <a:pt x="367679" y="98019"/>
                    <a:pt x="366285" y="96712"/>
                    <a:pt x="365588" y="95318"/>
                  </a:cubicBezTo>
                  <a:cubicBezTo>
                    <a:pt x="364891" y="95318"/>
                    <a:pt x="364194" y="94011"/>
                    <a:pt x="364194" y="93314"/>
                  </a:cubicBezTo>
                  <a:cubicBezTo>
                    <a:pt x="364194" y="92617"/>
                    <a:pt x="364891" y="90613"/>
                    <a:pt x="364891" y="90613"/>
                  </a:cubicBezTo>
                  <a:cubicBezTo>
                    <a:pt x="366285" y="89916"/>
                    <a:pt x="367679" y="90613"/>
                    <a:pt x="369073" y="90613"/>
                  </a:cubicBezTo>
                  <a:cubicBezTo>
                    <a:pt x="369770" y="89916"/>
                    <a:pt x="371164" y="89916"/>
                    <a:pt x="371164" y="89306"/>
                  </a:cubicBezTo>
                  <a:cubicBezTo>
                    <a:pt x="371861" y="89306"/>
                    <a:pt x="371861" y="87999"/>
                    <a:pt x="371861" y="87302"/>
                  </a:cubicBezTo>
                  <a:lnTo>
                    <a:pt x="371861" y="84601"/>
                  </a:lnTo>
                  <a:cubicBezTo>
                    <a:pt x="371164" y="83904"/>
                    <a:pt x="369770" y="83904"/>
                    <a:pt x="369073" y="83294"/>
                  </a:cubicBezTo>
                  <a:cubicBezTo>
                    <a:pt x="369073" y="83294"/>
                    <a:pt x="367679" y="83991"/>
                    <a:pt x="366982" y="83991"/>
                  </a:cubicBezTo>
                  <a:cubicBezTo>
                    <a:pt x="366982" y="83991"/>
                    <a:pt x="366285" y="84688"/>
                    <a:pt x="365588" y="85298"/>
                  </a:cubicBezTo>
                  <a:lnTo>
                    <a:pt x="361493" y="85298"/>
                  </a:lnTo>
                  <a:cubicBezTo>
                    <a:pt x="360796" y="85298"/>
                    <a:pt x="358705" y="84601"/>
                    <a:pt x="357311" y="83991"/>
                  </a:cubicBezTo>
                  <a:cubicBezTo>
                    <a:pt x="356614" y="83294"/>
                    <a:pt x="353826" y="81987"/>
                    <a:pt x="353216" y="81987"/>
                  </a:cubicBezTo>
                  <a:cubicBezTo>
                    <a:pt x="351822" y="81290"/>
                    <a:pt x="349121" y="79286"/>
                    <a:pt x="347727" y="78589"/>
                  </a:cubicBezTo>
                  <a:lnTo>
                    <a:pt x="345636" y="78589"/>
                  </a:lnTo>
                  <a:cubicBezTo>
                    <a:pt x="344939" y="77892"/>
                    <a:pt x="344939" y="76585"/>
                    <a:pt x="344242" y="76585"/>
                  </a:cubicBezTo>
                  <a:cubicBezTo>
                    <a:pt x="343545" y="75888"/>
                    <a:pt x="340756" y="77282"/>
                    <a:pt x="339450" y="77282"/>
                  </a:cubicBezTo>
                  <a:lnTo>
                    <a:pt x="332566" y="77282"/>
                  </a:lnTo>
                  <a:cubicBezTo>
                    <a:pt x="331172" y="77979"/>
                    <a:pt x="329081" y="79286"/>
                    <a:pt x="327775" y="79286"/>
                  </a:cubicBezTo>
                  <a:cubicBezTo>
                    <a:pt x="327077" y="78589"/>
                    <a:pt x="326380" y="77979"/>
                    <a:pt x="325683" y="77979"/>
                  </a:cubicBezTo>
                  <a:cubicBezTo>
                    <a:pt x="324986" y="77282"/>
                    <a:pt x="324289" y="75975"/>
                    <a:pt x="323592" y="75975"/>
                  </a:cubicBezTo>
                  <a:cubicBezTo>
                    <a:pt x="322895" y="75975"/>
                    <a:pt x="321501" y="77282"/>
                    <a:pt x="320804" y="77282"/>
                  </a:cubicBezTo>
                  <a:lnTo>
                    <a:pt x="317319" y="77282"/>
                  </a:lnTo>
                  <a:cubicBezTo>
                    <a:pt x="316622" y="77282"/>
                    <a:pt x="315228" y="77282"/>
                    <a:pt x="314531" y="77979"/>
                  </a:cubicBezTo>
                  <a:cubicBezTo>
                    <a:pt x="314531" y="77979"/>
                    <a:pt x="313137" y="78676"/>
                    <a:pt x="313137" y="79286"/>
                  </a:cubicBezTo>
                  <a:cubicBezTo>
                    <a:pt x="312440" y="79286"/>
                    <a:pt x="312440" y="79983"/>
                    <a:pt x="312440" y="80593"/>
                  </a:cubicBezTo>
                  <a:cubicBezTo>
                    <a:pt x="311743" y="80593"/>
                    <a:pt x="311046" y="81290"/>
                    <a:pt x="311046" y="81900"/>
                  </a:cubicBezTo>
                  <a:lnTo>
                    <a:pt x="306864" y="81900"/>
                  </a:lnTo>
                  <a:cubicBezTo>
                    <a:pt x="305470" y="82597"/>
                    <a:pt x="304076" y="82597"/>
                    <a:pt x="304076" y="83207"/>
                  </a:cubicBezTo>
                  <a:cubicBezTo>
                    <a:pt x="303379" y="83904"/>
                    <a:pt x="303379" y="84514"/>
                    <a:pt x="303379" y="85211"/>
                  </a:cubicBezTo>
                  <a:cubicBezTo>
                    <a:pt x="303379" y="85211"/>
                    <a:pt x="304076" y="86518"/>
                    <a:pt x="304076" y="87215"/>
                  </a:cubicBezTo>
                  <a:cubicBezTo>
                    <a:pt x="303379" y="87215"/>
                    <a:pt x="302682" y="88522"/>
                    <a:pt x="302682" y="88522"/>
                  </a:cubicBezTo>
                  <a:cubicBezTo>
                    <a:pt x="301985" y="89219"/>
                    <a:pt x="301288" y="89829"/>
                    <a:pt x="300590" y="89829"/>
                  </a:cubicBezTo>
                  <a:cubicBezTo>
                    <a:pt x="299197" y="90526"/>
                    <a:pt x="296495" y="91833"/>
                    <a:pt x="295102" y="91833"/>
                  </a:cubicBezTo>
                  <a:cubicBezTo>
                    <a:pt x="294404" y="92530"/>
                    <a:pt x="292314" y="91833"/>
                    <a:pt x="291616" y="91833"/>
                  </a:cubicBezTo>
                  <a:cubicBezTo>
                    <a:pt x="290919" y="92530"/>
                    <a:pt x="289525" y="92530"/>
                    <a:pt x="289525" y="93139"/>
                  </a:cubicBezTo>
                  <a:cubicBezTo>
                    <a:pt x="288828" y="93139"/>
                    <a:pt x="287434" y="93836"/>
                    <a:pt x="286737" y="93836"/>
                  </a:cubicBezTo>
                  <a:lnTo>
                    <a:pt x="284646" y="93836"/>
                  </a:lnTo>
                  <a:cubicBezTo>
                    <a:pt x="283949" y="93836"/>
                    <a:pt x="282555" y="93139"/>
                    <a:pt x="281858" y="93139"/>
                  </a:cubicBezTo>
                  <a:cubicBezTo>
                    <a:pt x="281161" y="93139"/>
                    <a:pt x="279767" y="93836"/>
                    <a:pt x="279070" y="93836"/>
                  </a:cubicBezTo>
                  <a:lnTo>
                    <a:pt x="276979" y="93836"/>
                  </a:lnTo>
                  <a:cubicBezTo>
                    <a:pt x="276282" y="93836"/>
                    <a:pt x="274888" y="92530"/>
                    <a:pt x="274888" y="91833"/>
                  </a:cubicBezTo>
                  <a:cubicBezTo>
                    <a:pt x="274888" y="90526"/>
                    <a:pt x="275585" y="89132"/>
                    <a:pt x="275585" y="88435"/>
                  </a:cubicBezTo>
                  <a:cubicBezTo>
                    <a:pt x="275585" y="87128"/>
                    <a:pt x="274888" y="85734"/>
                    <a:pt x="274191" y="84427"/>
                  </a:cubicBezTo>
                  <a:cubicBezTo>
                    <a:pt x="274191" y="83730"/>
                    <a:pt x="273494" y="82423"/>
                    <a:pt x="272797" y="81726"/>
                  </a:cubicBezTo>
                  <a:cubicBezTo>
                    <a:pt x="272100" y="81726"/>
                    <a:pt x="271403" y="81029"/>
                    <a:pt x="270706" y="81029"/>
                  </a:cubicBezTo>
                  <a:cubicBezTo>
                    <a:pt x="269312" y="81029"/>
                    <a:pt x="266611" y="83033"/>
                    <a:pt x="265217" y="83033"/>
                  </a:cubicBezTo>
                  <a:cubicBezTo>
                    <a:pt x="263823" y="83033"/>
                    <a:pt x="261819" y="81029"/>
                    <a:pt x="260425" y="81029"/>
                  </a:cubicBezTo>
                  <a:cubicBezTo>
                    <a:pt x="259031" y="80332"/>
                    <a:pt x="256940" y="79722"/>
                    <a:pt x="255633" y="79722"/>
                  </a:cubicBezTo>
                  <a:cubicBezTo>
                    <a:pt x="254936" y="79722"/>
                    <a:pt x="252845" y="81029"/>
                    <a:pt x="251538" y="81029"/>
                  </a:cubicBezTo>
                  <a:cubicBezTo>
                    <a:pt x="250144" y="81726"/>
                    <a:pt x="248052" y="81726"/>
                    <a:pt x="247356" y="81726"/>
                  </a:cubicBezTo>
                  <a:cubicBezTo>
                    <a:pt x="245962" y="81726"/>
                    <a:pt x="243261" y="82423"/>
                    <a:pt x="241867" y="81726"/>
                  </a:cubicBezTo>
                  <a:cubicBezTo>
                    <a:pt x="241170" y="81726"/>
                    <a:pt x="239776" y="80419"/>
                    <a:pt x="239776" y="79722"/>
                  </a:cubicBezTo>
                  <a:cubicBezTo>
                    <a:pt x="239078" y="79025"/>
                    <a:pt x="239078" y="77718"/>
                    <a:pt x="238381" y="77021"/>
                  </a:cubicBezTo>
                  <a:cubicBezTo>
                    <a:pt x="238381" y="76324"/>
                    <a:pt x="237684" y="75017"/>
                    <a:pt x="236987" y="75017"/>
                  </a:cubicBezTo>
                  <a:cubicBezTo>
                    <a:pt x="236987" y="74320"/>
                    <a:pt x="235593" y="73710"/>
                    <a:pt x="234896" y="73710"/>
                  </a:cubicBezTo>
                  <a:cubicBezTo>
                    <a:pt x="234199" y="73710"/>
                    <a:pt x="233502" y="73710"/>
                    <a:pt x="232805" y="74407"/>
                  </a:cubicBezTo>
                  <a:cubicBezTo>
                    <a:pt x="232108" y="74407"/>
                    <a:pt x="230714" y="75714"/>
                    <a:pt x="230017" y="75714"/>
                  </a:cubicBezTo>
                  <a:cubicBezTo>
                    <a:pt x="229320" y="75714"/>
                    <a:pt x="228623" y="74407"/>
                    <a:pt x="227926" y="74407"/>
                  </a:cubicBezTo>
                  <a:cubicBezTo>
                    <a:pt x="227229" y="74407"/>
                    <a:pt x="225835" y="74407"/>
                    <a:pt x="225138" y="75104"/>
                  </a:cubicBezTo>
                  <a:cubicBezTo>
                    <a:pt x="224441" y="75104"/>
                    <a:pt x="224441" y="76411"/>
                    <a:pt x="223744" y="76411"/>
                  </a:cubicBezTo>
                  <a:cubicBezTo>
                    <a:pt x="223744" y="77108"/>
                    <a:pt x="222350" y="77108"/>
                    <a:pt x="221653" y="77108"/>
                  </a:cubicBezTo>
                  <a:cubicBezTo>
                    <a:pt x="220956" y="77108"/>
                    <a:pt x="219562" y="76411"/>
                    <a:pt x="218865" y="76411"/>
                  </a:cubicBezTo>
                  <a:cubicBezTo>
                    <a:pt x="216774" y="75714"/>
                    <a:pt x="213376" y="75104"/>
                    <a:pt x="211982" y="74407"/>
                  </a:cubicBezTo>
                  <a:cubicBezTo>
                    <a:pt x="210588" y="73710"/>
                    <a:pt x="209194" y="73100"/>
                    <a:pt x="208497" y="72403"/>
                  </a:cubicBezTo>
                  <a:cubicBezTo>
                    <a:pt x="207103" y="71706"/>
                    <a:pt x="205709" y="71096"/>
                    <a:pt x="204402" y="69702"/>
                  </a:cubicBezTo>
                  <a:cubicBezTo>
                    <a:pt x="203705" y="69702"/>
                    <a:pt x="203008" y="68395"/>
                    <a:pt x="202310" y="67698"/>
                  </a:cubicBezTo>
                  <a:cubicBezTo>
                    <a:pt x="202310" y="67001"/>
                    <a:pt x="201614" y="64997"/>
                    <a:pt x="201614" y="64300"/>
                  </a:cubicBezTo>
                  <a:cubicBezTo>
                    <a:pt x="201614" y="63603"/>
                    <a:pt x="202310" y="62296"/>
                    <a:pt x="202310" y="61599"/>
                  </a:cubicBezTo>
                  <a:cubicBezTo>
                    <a:pt x="202310" y="60902"/>
                    <a:pt x="203008" y="58898"/>
                    <a:pt x="203008" y="58201"/>
                  </a:cubicBezTo>
                  <a:cubicBezTo>
                    <a:pt x="202310" y="57504"/>
                    <a:pt x="202310" y="55500"/>
                    <a:pt x="201614" y="54803"/>
                  </a:cubicBezTo>
                  <a:lnTo>
                    <a:pt x="201614" y="49401"/>
                  </a:lnTo>
                  <a:cubicBezTo>
                    <a:pt x="200916" y="48704"/>
                    <a:pt x="200916" y="46700"/>
                    <a:pt x="200219" y="46003"/>
                  </a:cubicBezTo>
                  <a:cubicBezTo>
                    <a:pt x="200219" y="45306"/>
                    <a:pt x="199523" y="43999"/>
                    <a:pt x="198825" y="43302"/>
                  </a:cubicBezTo>
                  <a:cubicBezTo>
                    <a:pt x="198129" y="42605"/>
                    <a:pt x="197431" y="42605"/>
                    <a:pt x="197431" y="42605"/>
                  </a:cubicBezTo>
                  <a:cubicBezTo>
                    <a:pt x="196734" y="41908"/>
                    <a:pt x="196734" y="39904"/>
                    <a:pt x="196037" y="39207"/>
                  </a:cubicBezTo>
                  <a:cubicBezTo>
                    <a:pt x="196037" y="37901"/>
                    <a:pt x="196734" y="35200"/>
                    <a:pt x="196734" y="33806"/>
                  </a:cubicBezTo>
                  <a:cubicBezTo>
                    <a:pt x="196734" y="33109"/>
                    <a:pt x="196734" y="31802"/>
                    <a:pt x="196037" y="31105"/>
                  </a:cubicBezTo>
                  <a:cubicBezTo>
                    <a:pt x="196037" y="30408"/>
                    <a:pt x="194643" y="29101"/>
                    <a:pt x="194643" y="28404"/>
                  </a:cubicBezTo>
                  <a:cubicBezTo>
                    <a:pt x="193946" y="27097"/>
                    <a:pt x="192552" y="23699"/>
                    <a:pt x="191855" y="22305"/>
                  </a:cubicBezTo>
                  <a:cubicBezTo>
                    <a:pt x="191158" y="20301"/>
                    <a:pt x="191158" y="15596"/>
                    <a:pt x="190461" y="13505"/>
                  </a:cubicBezTo>
                  <a:cubicBezTo>
                    <a:pt x="190461" y="12808"/>
                    <a:pt x="189764" y="10804"/>
                    <a:pt x="189067" y="10107"/>
                  </a:cubicBezTo>
                  <a:cubicBezTo>
                    <a:pt x="189067" y="9410"/>
                    <a:pt x="189764" y="7406"/>
                    <a:pt x="189764" y="6709"/>
                  </a:cubicBezTo>
                  <a:cubicBezTo>
                    <a:pt x="189067" y="6012"/>
                    <a:pt x="187673" y="4705"/>
                    <a:pt x="186976" y="4705"/>
                  </a:cubicBezTo>
                  <a:cubicBezTo>
                    <a:pt x="186279" y="4008"/>
                    <a:pt x="184885" y="4705"/>
                    <a:pt x="184188" y="4705"/>
                  </a:cubicBezTo>
                  <a:cubicBezTo>
                    <a:pt x="183491" y="4705"/>
                    <a:pt x="182794" y="3398"/>
                    <a:pt x="182097" y="2701"/>
                  </a:cubicBezTo>
                  <a:cubicBezTo>
                    <a:pt x="180703" y="2004"/>
                    <a:pt x="179309" y="0"/>
                    <a:pt x="177915" y="0"/>
                  </a:cubicBezTo>
                  <a:cubicBezTo>
                    <a:pt x="176521" y="0"/>
                    <a:pt x="174517" y="697"/>
                    <a:pt x="173123" y="697"/>
                  </a:cubicBezTo>
                  <a:cubicBezTo>
                    <a:pt x="172426" y="1394"/>
                    <a:pt x="171729" y="2004"/>
                    <a:pt x="171032" y="2701"/>
                  </a:cubicBezTo>
                  <a:cubicBezTo>
                    <a:pt x="170335" y="2701"/>
                    <a:pt x="168244" y="3398"/>
                    <a:pt x="167547" y="2701"/>
                  </a:cubicBezTo>
                  <a:cubicBezTo>
                    <a:pt x="166153" y="2701"/>
                    <a:pt x="164758" y="1394"/>
                    <a:pt x="164062" y="697"/>
                  </a:cubicBezTo>
                  <a:cubicBezTo>
                    <a:pt x="163364" y="697"/>
                    <a:pt x="162667" y="0"/>
                    <a:pt x="161971" y="0"/>
                  </a:cubicBezTo>
                  <a:cubicBezTo>
                    <a:pt x="152996" y="6099"/>
                    <a:pt x="163364" y="43825"/>
                    <a:pt x="163364" y="43825"/>
                  </a:cubicBezTo>
                  <a:lnTo>
                    <a:pt x="64126" y="47833"/>
                  </a:lnTo>
                  <a:lnTo>
                    <a:pt x="0" y="49140"/>
                  </a:lnTo>
                  <a:cubicBezTo>
                    <a:pt x="697" y="51144"/>
                    <a:pt x="697" y="52538"/>
                    <a:pt x="697" y="52538"/>
                  </a:cubicBezTo>
                  <a:lnTo>
                    <a:pt x="697" y="55239"/>
                  </a:lnTo>
                  <a:cubicBezTo>
                    <a:pt x="697" y="55936"/>
                    <a:pt x="1394" y="57940"/>
                    <a:pt x="2091" y="58637"/>
                  </a:cubicBezTo>
                  <a:cubicBezTo>
                    <a:pt x="2788" y="59334"/>
                    <a:pt x="2788" y="60641"/>
                    <a:pt x="3485" y="61338"/>
                  </a:cubicBezTo>
                  <a:lnTo>
                    <a:pt x="3485" y="62035"/>
                  </a:lnTo>
                  <a:cubicBezTo>
                    <a:pt x="4182" y="63342"/>
                    <a:pt x="4879" y="65433"/>
                    <a:pt x="5576" y="66043"/>
                  </a:cubicBezTo>
                  <a:lnTo>
                    <a:pt x="5576" y="70051"/>
                  </a:lnTo>
                  <a:lnTo>
                    <a:pt x="6273" y="70051"/>
                  </a:lnTo>
                  <a:cubicBezTo>
                    <a:pt x="6273" y="70748"/>
                    <a:pt x="6970" y="71358"/>
                    <a:pt x="6970" y="72752"/>
                  </a:cubicBezTo>
                  <a:cubicBezTo>
                    <a:pt x="7667" y="73449"/>
                    <a:pt x="7667" y="74756"/>
                    <a:pt x="7667" y="76150"/>
                  </a:cubicBezTo>
                  <a:lnTo>
                    <a:pt x="7667" y="78153"/>
                  </a:lnTo>
                  <a:cubicBezTo>
                    <a:pt x="7667" y="78153"/>
                    <a:pt x="9061" y="79460"/>
                    <a:pt x="9061" y="80157"/>
                  </a:cubicBezTo>
                  <a:cubicBezTo>
                    <a:pt x="9759" y="80854"/>
                    <a:pt x="10455" y="81464"/>
                    <a:pt x="11152" y="82858"/>
                  </a:cubicBezTo>
                  <a:cubicBezTo>
                    <a:pt x="11850" y="84165"/>
                    <a:pt x="12546" y="85559"/>
                    <a:pt x="13244" y="86866"/>
                  </a:cubicBezTo>
                  <a:cubicBezTo>
                    <a:pt x="13244" y="88173"/>
                    <a:pt x="13244" y="90264"/>
                    <a:pt x="12546" y="91571"/>
                  </a:cubicBezTo>
                  <a:cubicBezTo>
                    <a:pt x="12546" y="92878"/>
                    <a:pt x="11850" y="93575"/>
                    <a:pt x="11152" y="94272"/>
                  </a:cubicBezTo>
                  <a:lnTo>
                    <a:pt x="11152" y="94969"/>
                  </a:lnTo>
                  <a:cubicBezTo>
                    <a:pt x="10455" y="94969"/>
                    <a:pt x="10455" y="96276"/>
                    <a:pt x="10455" y="96276"/>
                  </a:cubicBezTo>
                  <a:cubicBezTo>
                    <a:pt x="10455" y="97583"/>
                    <a:pt x="10455" y="98280"/>
                    <a:pt x="9759" y="99674"/>
                  </a:cubicBezTo>
                  <a:cubicBezTo>
                    <a:pt x="9759" y="100371"/>
                    <a:pt x="9061" y="100981"/>
                    <a:pt x="8364" y="102375"/>
                  </a:cubicBezTo>
                  <a:lnTo>
                    <a:pt x="7667" y="103072"/>
                  </a:lnTo>
                  <a:cubicBezTo>
                    <a:pt x="7667" y="103769"/>
                    <a:pt x="7667" y="105076"/>
                    <a:pt x="8364" y="105773"/>
                  </a:cubicBezTo>
                  <a:cubicBezTo>
                    <a:pt x="8364" y="106470"/>
                    <a:pt x="9061" y="107080"/>
                    <a:pt x="9061" y="107777"/>
                  </a:cubicBezTo>
                  <a:cubicBezTo>
                    <a:pt x="9759" y="108474"/>
                    <a:pt x="11152" y="109781"/>
                    <a:pt x="11152" y="111175"/>
                  </a:cubicBezTo>
                  <a:cubicBezTo>
                    <a:pt x="11850" y="113876"/>
                    <a:pt x="11850" y="117884"/>
                    <a:pt x="11152" y="119278"/>
                  </a:cubicBezTo>
                  <a:cubicBezTo>
                    <a:pt x="11152" y="119975"/>
                    <a:pt x="11152" y="120585"/>
                    <a:pt x="10455" y="121282"/>
                  </a:cubicBezTo>
                  <a:lnTo>
                    <a:pt x="10455" y="125290"/>
                  </a:lnTo>
                  <a:cubicBezTo>
                    <a:pt x="10455" y="125290"/>
                    <a:pt x="10455" y="125987"/>
                    <a:pt x="11152" y="126596"/>
                  </a:cubicBezTo>
                  <a:cubicBezTo>
                    <a:pt x="11850" y="127903"/>
                    <a:pt x="12546" y="129297"/>
                    <a:pt x="13244" y="130604"/>
                  </a:cubicBezTo>
                  <a:cubicBezTo>
                    <a:pt x="13244" y="131911"/>
                    <a:pt x="12546" y="134002"/>
                    <a:pt x="12546" y="136006"/>
                  </a:cubicBezTo>
                  <a:cubicBezTo>
                    <a:pt x="11850" y="136006"/>
                    <a:pt x="11850" y="136703"/>
                    <a:pt x="11850" y="136703"/>
                  </a:cubicBezTo>
                  <a:lnTo>
                    <a:pt x="11850" y="138010"/>
                  </a:lnTo>
                  <a:cubicBezTo>
                    <a:pt x="11152" y="138010"/>
                    <a:pt x="11152" y="139404"/>
                    <a:pt x="11152" y="139404"/>
                  </a:cubicBezTo>
                  <a:lnTo>
                    <a:pt x="11152" y="147507"/>
                  </a:lnTo>
                  <a:cubicBezTo>
                    <a:pt x="11850" y="148204"/>
                    <a:pt x="12546" y="148814"/>
                    <a:pt x="12546" y="149511"/>
                  </a:cubicBezTo>
                  <a:cubicBezTo>
                    <a:pt x="13244" y="150818"/>
                    <a:pt x="13244" y="151515"/>
                    <a:pt x="13244" y="152212"/>
                  </a:cubicBezTo>
                  <a:cubicBezTo>
                    <a:pt x="13244" y="152909"/>
                    <a:pt x="13940" y="152909"/>
                    <a:pt x="13940" y="153606"/>
                  </a:cubicBezTo>
                  <a:cubicBezTo>
                    <a:pt x="13940" y="154303"/>
                    <a:pt x="14638" y="154913"/>
                    <a:pt x="14638" y="155610"/>
                  </a:cubicBezTo>
                  <a:cubicBezTo>
                    <a:pt x="14638" y="155610"/>
                    <a:pt x="14638" y="156307"/>
                    <a:pt x="15335" y="156307"/>
                  </a:cubicBezTo>
                  <a:lnTo>
                    <a:pt x="15335" y="157004"/>
                  </a:lnTo>
                  <a:cubicBezTo>
                    <a:pt x="16032" y="157701"/>
                    <a:pt x="16032" y="158311"/>
                    <a:pt x="16729" y="159008"/>
                  </a:cubicBezTo>
                  <a:lnTo>
                    <a:pt x="16729" y="163016"/>
                  </a:lnTo>
                  <a:cubicBezTo>
                    <a:pt x="16729" y="163713"/>
                    <a:pt x="17426" y="164323"/>
                    <a:pt x="17426" y="165020"/>
                  </a:cubicBezTo>
                  <a:cubicBezTo>
                    <a:pt x="18123" y="166327"/>
                    <a:pt x="18820" y="167024"/>
                    <a:pt x="18820" y="168418"/>
                  </a:cubicBezTo>
                  <a:lnTo>
                    <a:pt x="18820" y="171119"/>
                  </a:lnTo>
                  <a:cubicBezTo>
                    <a:pt x="19517" y="171119"/>
                    <a:pt x="20911" y="171816"/>
                    <a:pt x="21608" y="173123"/>
                  </a:cubicBezTo>
                  <a:cubicBezTo>
                    <a:pt x="22305" y="174430"/>
                    <a:pt x="21608" y="175824"/>
                    <a:pt x="21608" y="177130"/>
                  </a:cubicBezTo>
                  <a:cubicBezTo>
                    <a:pt x="22305" y="177828"/>
                    <a:pt x="23002" y="177828"/>
                    <a:pt x="23002" y="178437"/>
                  </a:cubicBezTo>
                  <a:cubicBezTo>
                    <a:pt x="24396" y="179744"/>
                    <a:pt x="25790" y="182445"/>
                    <a:pt x="25790" y="183839"/>
                  </a:cubicBezTo>
                  <a:cubicBezTo>
                    <a:pt x="26487" y="185146"/>
                    <a:pt x="25790" y="185843"/>
                    <a:pt x="25790" y="187237"/>
                  </a:cubicBezTo>
                  <a:lnTo>
                    <a:pt x="25790" y="187934"/>
                  </a:lnTo>
                  <a:cubicBezTo>
                    <a:pt x="26252" y="188399"/>
                    <a:pt x="26722" y="188834"/>
                    <a:pt x="27184" y="189241"/>
                  </a:cubicBezTo>
                  <a:lnTo>
                    <a:pt x="27184" y="189938"/>
                  </a:lnTo>
                  <a:cubicBezTo>
                    <a:pt x="28578" y="191245"/>
                    <a:pt x="29275" y="192639"/>
                    <a:pt x="29972" y="193336"/>
                  </a:cubicBezTo>
                  <a:cubicBezTo>
                    <a:pt x="30669" y="194643"/>
                    <a:pt x="30669" y="196037"/>
                    <a:pt x="30669" y="197431"/>
                  </a:cubicBezTo>
                  <a:lnTo>
                    <a:pt x="30669" y="199435"/>
                  </a:lnTo>
                  <a:cubicBezTo>
                    <a:pt x="31366" y="200132"/>
                    <a:pt x="32063" y="200742"/>
                    <a:pt x="32760" y="201439"/>
                  </a:cubicBezTo>
                  <a:cubicBezTo>
                    <a:pt x="33457" y="202746"/>
                    <a:pt x="33457" y="204140"/>
                    <a:pt x="33457" y="204837"/>
                  </a:cubicBezTo>
                  <a:lnTo>
                    <a:pt x="33457" y="206144"/>
                  </a:lnTo>
                  <a:lnTo>
                    <a:pt x="34154" y="206841"/>
                  </a:lnTo>
                  <a:cubicBezTo>
                    <a:pt x="34154" y="206841"/>
                    <a:pt x="34851" y="207538"/>
                    <a:pt x="35548" y="208148"/>
                  </a:cubicBezTo>
                  <a:cubicBezTo>
                    <a:pt x="35548" y="208148"/>
                    <a:pt x="36942" y="210152"/>
                    <a:pt x="37639" y="212156"/>
                  </a:cubicBezTo>
                  <a:cubicBezTo>
                    <a:pt x="37639" y="213463"/>
                    <a:pt x="37639" y="214857"/>
                    <a:pt x="36942" y="216164"/>
                  </a:cubicBezTo>
                  <a:lnTo>
                    <a:pt x="36942" y="221566"/>
                  </a:lnTo>
                  <a:cubicBezTo>
                    <a:pt x="37639" y="222263"/>
                    <a:pt x="38336" y="223570"/>
                    <a:pt x="38336" y="224964"/>
                  </a:cubicBezTo>
                  <a:cubicBezTo>
                    <a:pt x="38336" y="226358"/>
                    <a:pt x="38336" y="227665"/>
                    <a:pt x="37639" y="228971"/>
                  </a:cubicBezTo>
                  <a:lnTo>
                    <a:pt x="37639" y="229668"/>
                  </a:lnTo>
                  <a:cubicBezTo>
                    <a:pt x="37639" y="229668"/>
                    <a:pt x="37639" y="230365"/>
                    <a:pt x="36942" y="230365"/>
                  </a:cubicBezTo>
                  <a:lnTo>
                    <a:pt x="36942" y="231672"/>
                  </a:lnTo>
                  <a:cubicBezTo>
                    <a:pt x="37639" y="232369"/>
                    <a:pt x="38336" y="233676"/>
                    <a:pt x="39033" y="234373"/>
                  </a:cubicBezTo>
                  <a:cubicBezTo>
                    <a:pt x="39730" y="236377"/>
                    <a:pt x="39033" y="237771"/>
                    <a:pt x="38336" y="239078"/>
                  </a:cubicBezTo>
                  <a:lnTo>
                    <a:pt x="38336" y="240385"/>
                  </a:lnTo>
                  <a:cubicBezTo>
                    <a:pt x="39730" y="241692"/>
                    <a:pt x="40427" y="243086"/>
                    <a:pt x="40427" y="244393"/>
                  </a:cubicBezTo>
                  <a:cubicBezTo>
                    <a:pt x="41124" y="245700"/>
                    <a:pt x="40427" y="247791"/>
                    <a:pt x="39730" y="249098"/>
                  </a:cubicBezTo>
                  <a:lnTo>
                    <a:pt x="39730" y="251799"/>
                  </a:lnTo>
                  <a:cubicBezTo>
                    <a:pt x="39730" y="252496"/>
                    <a:pt x="40427" y="253803"/>
                    <a:pt x="40427" y="255197"/>
                  </a:cubicBezTo>
                  <a:cubicBezTo>
                    <a:pt x="40427" y="255894"/>
                    <a:pt x="39730" y="257201"/>
                    <a:pt x="39033" y="257898"/>
                  </a:cubicBezTo>
                  <a:lnTo>
                    <a:pt x="39033" y="259902"/>
                  </a:lnTo>
                  <a:cubicBezTo>
                    <a:pt x="39730" y="260599"/>
                    <a:pt x="41124" y="261906"/>
                    <a:pt x="41124" y="263300"/>
                  </a:cubicBezTo>
                  <a:lnTo>
                    <a:pt x="41124" y="266001"/>
                  </a:lnTo>
                  <a:cubicBezTo>
                    <a:pt x="41124" y="266001"/>
                    <a:pt x="41124" y="266698"/>
                    <a:pt x="40427" y="266698"/>
                  </a:cubicBezTo>
                  <a:cubicBezTo>
                    <a:pt x="41124" y="266698"/>
                    <a:pt x="41124" y="267395"/>
                    <a:pt x="41124" y="267395"/>
                  </a:cubicBezTo>
                  <a:cubicBezTo>
                    <a:pt x="41821" y="268702"/>
                    <a:pt x="41821" y="269399"/>
                    <a:pt x="41821" y="270096"/>
                  </a:cubicBezTo>
                  <a:cubicBezTo>
                    <a:pt x="42518" y="272100"/>
                    <a:pt x="42518" y="275498"/>
                    <a:pt x="41821" y="276805"/>
                  </a:cubicBezTo>
                  <a:lnTo>
                    <a:pt x="41821" y="279505"/>
                  </a:lnTo>
                  <a:cubicBezTo>
                    <a:pt x="41124" y="280203"/>
                    <a:pt x="41124" y="280812"/>
                    <a:pt x="41124" y="280812"/>
                  </a:cubicBezTo>
                  <a:cubicBezTo>
                    <a:pt x="41124" y="281509"/>
                    <a:pt x="41124" y="282119"/>
                    <a:pt x="41821" y="282816"/>
                  </a:cubicBezTo>
                  <a:cubicBezTo>
                    <a:pt x="41821" y="282816"/>
                    <a:pt x="43216" y="283513"/>
                    <a:pt x="43912" y="284123"/>
                  </a:cubicBezTo>
                  <a:cubicBezTo>
                    <a:pt x="44610" y="285430"/>
                    <a:pt x="44610" y="286824"/>
                    <a:pt x="44610" y="287521"/>
                  </a:cubicBezTo>
                  <a:cubicBezTo>
                    <a:pt x="46003" y="288218"/>
                    <a:pt x="47397" y="288828"/>
                    <a:pt x="48007" y="290222"/>
                  </a:cubicBezTo>
                  <a:cubicBezTo>
                    <a:pt x="48705" y="292923"/>
                    <a:pt x="47311" y="294927"/>
                    <a:pt x="46613" y="296931"/>
                  </a:cubicBezTo>
                  <a:lnTo>
                    <a:pt x="45916" y="297628"/>
                  </a:lnTo>
                  <a:lnTo>
                    <a:pt x="45916" y="298325"/>
                  </a:lnTo>
                  <a:cubicBezTo>
                    <a:pt x="46613" y="299632"/>
                    <a:pt x="47311" y="300329"/>
                    <a:pt x="46613" y="302333"/>
                  </a:cubicBezTo>
                  <a:cubicBezTo>
                    <a:pt x="46613" y="303030"/>
                    <a:pt x="45916" y="304337"/>
                    <a:pt x="45219" y="305034"/>
                  </a:cubicBezTo>
                  <a:cubicBezTo>
                    <a:pt x="45219" y="305498"/>
                    <a:pt x="45455" y="305934"/>
                    <a:pt x="45916" y="306341"/>
                  </a:cubicBezTo>
                  <a:cubicBezTo>
                    <a:pt x="45916" y="307648"/>
                    <a:pt x="46613" y="308345"/>
                    <a:pt x="46613" y="309739"/>
                  </a:cubicBezTo>
                  <a:lnTo>
                    <a:pt x="46613" y="315141"/>
                  </a:lnTo>
                  <a:cubicBezTo>
                    <a:pt x="46613" y="315141"/>
                    <a:pt x="46613" y="315838"/>
                    <a:pt x="45916" y="316448"/>
                  </a:cubicBezTo>
                  <a:lnTo>
                    <a:pt x="46613" y="316448"/>
                  </a:lnTo>
                  <a:cubicBezTo>
                    <a:pt x="46613" y="317145"/>
                    <a:pt x="47311" y="318452"/>
                    <a:pt x="47311" y="319149"/>
                  </a:cubicBezTo>
                  <a:cubicBezTo>
                    <a:pt x="47311" y="320455"/>
                    <a:pt x="46613" y="321850"/>
                    <a:pt x="45916" y="322547"/>
                  </a:cubicBezTo>
                  <a:cubicBezTo>
                    <a:pt x="45916" y="323244"/>
                    <a:pt x="46613" y="323853"/>
                    <a:pt x="47311" y="325248"/>
                  </a:cubicBezTo>
                  <a:lnTo>
                    <a:pt x="48007" y="325945"/>
                  </a:lnTo>
                  <a:cubicBezTo>
                    <a:pt x="49402" y="327251"/>
                    <a:pt x="50098" y="328645"/>
                    <a:pt x="50796" y="329952"/>
                  </a:cubicBezTo>
                  <a:cubicBezTo>
                    <a:pt x="51492" y="331956"/>
                    <a:pt x="50796" y="333960"/>
                    <a:pt x="50796" y="335354"/>
                  </a:cubicBezTo>
                  <a:lnTo>
                    <a:pt x="50796" y="338055"/>
                  </a:lnTo>
                  <a:cubicBezTo>
                    <a:pt x="50796" y="338752"/>
                    <a:pt x="51492" y="340059"/>
                    <a:pt x="51492" y="341453"/>
                  </a:cubicBezTo>
                  <a:cubicBezTo>
                    <a:pt x="52190" y="342150"/>
                    <a:pt x="52887" y="343457"/>
                    <a:pt x="52887" y="344154"/>
                  </a:cubicBezTo>
                  <a:cubicBezTo>
                    <a:pt x="52887" y="344851"/>
                    <a:pt x="53584" y="345461"/>
                    <a:pt x="53584" y="346158"/>
                  </a:cubicBezTo>
                  <a:lnTo>
                    <a:pt x="53584" y="346855"/>
                  </a:lnTo>
                  <a:lnTo>
                    <a:pt x="54281" y="347552"/>
                  </a:lnTo>
                  <a:cubicBezTo>
                    <a:pt x="54978" y="348249"/>
                    <a:pt x="55675" y="348859"/>
                    <a:pt x="55675" y="349556"/>
                  </a:cubicBezTo>
                  <a:cubicBezTo>
                    <a:pt x="56372" y="350253"/>
                    <a:pt x="56372" y="350863"/>
                    <a:pt x="57069" y="352257"/>
                  </a:cubicBezTo>
                  <a:lnTo>
                    <a:pt x="57766" y="353564"/>
                  </a:lnTo>
                  <a:lnTo>
                    <a:pt x="58463" y="354261"/>
                  </a:lnTo>
                  <a:cubicBezTo>
                    <a:pt x="59160" y="354261"/>
                    <a:pt x="59857" y="354958"/>
                    <a:pt x="60554" y="355568"/>
                  </a:cubicBezTo>
                  <a:cubicBezTo>
                    <a:pt x="61251" y="356265"/>
                    <a:pt x="63342" y="358966"/>
                    <a:pt x="63342" y="360970"/>
                  </a:cubicBezTo>
                  <a:cubicBezTo>
                    <a:pt x="64039" y="362277"/>
                    <a:pt x="64039" y="364368"/>
                    <a:pt x="64039" y="365675"/>
                  </a:cubicBezTo>
                  <a:lnTo>
                    <a:pt x="64039" y="374475"/>
                  </a:lnTo>
                  <a:cubicBezTo>
                    <a:pt x="64736" y="375172"/>
                    <a:pt x="65433" y="376479"/>
                    <a:pt x="65433" y="377873"/>
                  </a:cubicBezTo>
                  <a:cubicBezTo>
                    <a:pt x="66130" y="378570"/>
                    <a:pt x="66827" y="379877"/>
                    <a:pt x="66827" y="380574"/>
                  </a:cubicBezTo>
                  <a:cubicBezTo>
                    <a:pt x="67524" y="383275"/>
                    <a:pt x="68221" y="385975"/>
                    <a:pt x="68221" y="387282"/>
                  </a:cubicBezTo>
                  <a:cubicBezTo>
                    <a:pt x="68918" y="389286"/>
                    <a:pt x="68221" y="392684"/>
                    <a:pt x="68221" y="393991"/>
                  </a:cubicBezTo>
                  <a:cubicBezTo>
                    <a:pt x="68221" y="394688"/>
                    <a:pt x="67524" y="395298"/>
                    <a:pt x="66827" y="396692"/>
                  </a:cubicBezTo>
                  <a:lnTo>
                    <a:pt x="66827" y="400700"/>
                  </a:lnTo>
                  <a:cubicBezTo>
                    <a:pt x="66827" y="401397"/>
                    <a:pt x="67524" y="402007"/>
                    <a:pt x="67524" y="402704"/>
                  </a:cubicBezTo>
                  <a:cubicBezTo>
                    <a:pt x="67524" y="403401"/>
                    <a:pt x="67524" y="406712"/>
                    <a:pt x="68221" y="408803"/>
                  </a:cubicBezTo>
                  <a:lnTo>
                    <a:pt x="68221" y="410110"/>
                  </a:lnTo>
                  <a:cubicBezTo>
                    <a:pt x="68918" y="411417"/>
                    <a:pt x="68918" y="413508"/>
                    <a:pt x="68918" y="414815"/>
                  </a:cubicBezTo>
                  <a:cubicBezTo>
                    <a:pt x="68918" y="417516"/>
                    <a:pt x="67524" y="420217"/>
                    <a:pt x="66130" y="421524"/>
                  </a:cubicBezTo>
                  <a:cubicBezTo>
                    <a:pt x="66130" y="422830"/>
                    <a:pt x="65433" y="423528"/>
                    <a:pt x="64736" y="424225"/>
                  </a:cubicBezTo>
                  <a:cubicBezTo>
                    <a:pt x="64039" y="424225"/>
                    <a:pt x="64039" y="424922"/>
                    <a:pt x="63342" y="424922"/>
                  </a:cubicBezTo>
                  <a:lnTo>
                    <a:pt x="63342" y="426228"/>
                  </a:lnTo>
                  <a:cubicBezTo>
                    <a:pt x="63342" y="427535"/>
                    <a:pt x="62645" y="428232"/>
                    <a:pt x="61948" y="429626"/>
                  </a:cubicBezTo>
                  <a:cubicBezTo>
                    <a:pt x="61948" y="430323"/>
                    <a:pt x="60554" y="432327"/>
                    <a:pt x="59160" y="433024"/>
                  </a:cubicBezTo>
                  <a:cubicBezTo>
                    <a:pt x="57766" y="433721"/>
                    <a:pt x="57069" y="433721"/>
                    <a:pt x="55675" y="434331"/>
                  </a:cubicBezTo>
                  <a:lnTo>
                    <a:pt x="54978" y="434331"/>
                  </a:lnTo>
                  <a:cubicBezTo>
                    <a:pt x="54978" y="434331"/>
                    <a:pt x="53584" y="435638"/>
                    <a:pt x="52887" y="436335"/>
                  </a:cubicBezTo>
                  <a:lnTo>
                    <a:pt x="52190" y="437032"/>
                  </a:lnTo>
                  <a:cubicBezTo>
                    <a:pt x="51492" y="437729"/>
                    <a:pt x="49402" y="439733"/>
                    <a:pt x="48705" y="440430"/>
                  </a:cubicBezTo>
                  <a:cubicBezTo>
                    <a:pt x="48243" y="440895"/>
                    <a:pt x="47772" y="441330"/>
                    <a:pt x="47311" y="441737"/>
                  </a:cubicBezTo>
                  <a:cubicBezTo>
                    <a:pt x="46613" y="441737"/>
                    <a:pt x="45916" y="442434"/>
                    <a:pt x="45916" y="443044"/>
                  </a:cubicBezTo>
                  <a:lnTo>
                    <a:pt x="45916" y="445745"/>
                  </a:lnTo>
                  <a:cubicBezTo>
                    <a:pt x="45916" y="445745"/>
                    <a:pt x="46613" y="446442"/>
                    <a:pt x="47311" y="447052"/>
                  </a:cubicBezTo>
                  <a:cubicBezTo>
                    <a:pt x="47311" y="447749"/>
                    <a:pt x="48007" y="448359"/>
                    <a:pt x="48705" y="449056"/>
                  </a:cubicBezTo>
                  <a:cubicBezTo>
                    <a:pt x="49402" y="449753"/>
                    <a:pt x="50098" y="450363"/>
                    <a:pt x="50796" y="451060"/>
                  </a:cubicBezTo>
                  <a:cubicBezTo>
                    <a:pt x="51492" y="452367"/>
                    <a:pt x="52887" y="454458"/>
                    <a:pt x="53584" y="455765"/>
                  </a:cubicBezTo>
                  <a:cubicBezTo>
                    <a:pt x="54281" y="456462"/>
                    <a:pt x="54281" y="457769"/>
                    <a:pt x="54978" y="458466"/>
                  </a:cubicBezTo>
                  <a:cubicBezTo>
                    <a:pt x="54978" y="459163"/>
                    <a:pt x="54978" y="459860"/>
                    <a:pt x="55675" y="460470"/>
                  </a:cubicBezTo>
                  <a:cubicBezTo>
                    <a:pt x="55675" y="461167"/>
                    <a:pt x="57766" y="463171"/>
                    <a:pt x="58463" y="463868"/>
                  </a:cubicBezTo>
                  <a:cubicBezTo>
                    <a:pt x="58463" y="464565"/>
                    <a:pt x="59160" y="465175"/>
                    <a:pt x="59160" y="465175"/>
                  </a:cubicBezTo>
                  <a:lnTo>
                    <a:pt x="60554" y="465175"/>
                  </a:lnTo>
                  <a:cubicBezTo>
                    <a:pt x="61251" y="465175"/>
                    <a:pt x="62645" y="464477"/>
                    <a:pt x="63342" y="464477"/>
                  </a:cubicBezTo>
                  <a:cubicBezTo>
                    <a:pt x="64039" y="464477"/>
                    <a:pt x="64736" y="465175"/>
                    <a:pt x="64736" y="465175"/>
                  </a:cubicBezTo>
                  <a:cubicBezTo>
                    <a:pt x="66130" y="465175"/>
                    <a:pt x="66827" y="465872"/>
                    <a:pt x="67524" y="466481"/>
                  </a:cubicBezTo>
                  <a:lnTo>
                    <a:pt x="68221" y="466481"/>
                  </a:lnTo>
                  <a:lnTo>
                    <a:pt x="68918" y="467178"/>
                  </a:lnTo>
                  <a:cubicBezTo>
                    <a:pt x="70312" y="467875"/>
                    <a:pt x="71706" y="467875"/>
                    <a:pt x="72403" y="468485"/>
                  </a:cubicBezTo>
                  <a:cubicBezTo>
                    <a:pt x="73797" y="469792"/>
                    <a:pt x="75888" y="471186"/>
                    <a:pt x="76498" y="472493"/>
                  </a:cubicBezTo>
                </a:path>
              </a:pathLst>
            </a:custGeom>
            <a:solidFill>
              <a:srgbClr val="90B9FF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Ins="274320"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88" name="Freeform: Shape 58">
              <a:extLst>
                <a:ext uri="{FF2B5EF4-FFF2-40B4-BE49-F238E27FC236}">
                  <a16:creationId xmlns:a16="http://schemas.microsoft.com/office/drawing/2014/main" id="{15771463-1AC7-9ECE-033A-B463CF2DD089}"/>
                </a:ext>
              </a:extLst>
            </p:cNvPr>
            <p:cNvSpPr/>
            <p:nvPr/>
          </p:nvSpPr>
          <p:spPr>
            <a:xfrm>
              <a:off x="3951408" y="1462366"/>
              <a:ext cx="499332" cy="518496"/>
            </a:xfrm>
            <a:custGeom>
              <a:avLst/>
              <a:gdLst>
                <a:gd name="connsiteX0" fmla="*/ 499242 w 499332"/>
                <a:gd name="connsiteY0" fmla="*/ 155087 h 518496"/>
                <a:gd name="connsiteX1" fmla="*/ 496454 w 499332"/>
                <a:gd name="connsiteY1" fmla="*/ 153083 h 518496"/>
                <a:gd name="connsiteX2" fmla="*/ 493056 w 499332"/>
                <a:gd name="connsiteY2" fmla="*/ 153780 h 518496"/>
                <a:gd name="connsiteX3" fmla="*/ 490964 w 499332"/>
                <a:gd name="connsiteY3" fmla="*/ 153780 h 518496"/>
                <a:gd name="connsiteX4" fmla="*/ 489658 w 499332"/>
                <a:gd name="connsiteY4" fmla="*/ 155871 h 518496"/>
                <a:gd name="connsiteX5" fmla="*/ 488264 w 499332"/>
                <a:gd name="connsiteY5" fmla="*/ 157265 h 518496"/>
                <a:gd name="connsiteX6" fmla="*/ 485563 w 499332"/>
                <a:gd name="connsiteY6" fmla="*/ 158659 h 518496"/>
                <a:gd name="connsiteX7" fmla="*/ 485563 w 499332"/>
                <a:gd name="connsiteY7" fmla="*/ 161360 h 518496"/>
                <a:gd name="connsiteX8" fmla="*/ 487044 w 499332"/>
                <a:gd name="connsiteY8" fmla="*/ 164061 h 518496"/>
                <a:gd name="connsiteX9" fmla="*/ 486347 w 499332"/>
                <a:gd name="connsiteY9" fmla="*/ 166065 h 518496"/>
                <a:gd name="connsiteX10" fmla="*/ 484256 w 499332"/>
                <a:gd name="connsiteY10" fmla="*/ 166762 h 518496"/>
                <a:gd name="connsiteX11" fmla="*/ 482862 w 499332"/>
                <a:gd name="connsiteY11" fmla="*/ 168156 h 518496"/>
                <a:gd name="connsiteX12" fmla="*/ 481468 w 499332"/>
                <a:gd name="connsiteY12" fmla="*/ 169550 h 518496"/>
                <a:gd name="connsiteX13" fmla="*/ 480074 w 499332"/>
                <a:gd name="connsiteY13" fmla="*/ 170247 h 518496"/>
                <a:gd name="connsiteX14" fmla="*/ 477983 w 499332"/>
                <a:gd name="connsiteY14" fmla="*/ 169638 h 518496"/>
                <a:gd name="connsiteX15" fmla="*/ 477285 w 499332"/>
                <a:gd name="connsiteY15" fmla="*/ 171032 h 518496"/>
                <a:gd name="connsiteX16" fmla="*/ 477285 w 499332"/>
                <a:gd name="connsiteY16" fmla="*/ 173733 h 518496"/>
                <a:gd name="connsiteX17" fmla="*/ 477285 w 499332"/>
                <a:gd name="connsiteY17" fmla="*/ 175736 h 518496"/>
                <a:gd name="connsiteX18" fmla="*/ 475979 w 499332"/>
                <a:gd name="connsiteY18" fmla="*/ 177740 h 518496"/>
                <a:gd name="connsiteX19" fmla="*/ 475369 w 499332"/>
                <a:gd name="connsiteY19" fmla="*/ 181138 h 518496"/>
                <a:gd name="connsiteX20" fmla="*/ 473365 w 499332"/>
                <a:gd name="connsiteY20" fmla="*/ 184536 h 518496"/>
                <a:gd name="connsiteX21" fmla="*/ 472668 w 499332"/>
                <a:gd name="connsiteY21" fmla="*/ 185930 h 518496"/>
                <a:gd name="connsiteX22" fmla="*/ 472058 w 499332"/>
                <a:gd name="connsiteY22" fmla="*/ 188631 h 518496"/>
                <a:gd name="connsiteX23" fmla="*/ 471448 w 499332"/>
                <a:gd name="connsiteY23" fmla="*/ 191332 h 518496"/>
                <a:gd name="connsiteX24" fmla="*/ 470054 w 499332"/>
                <a:gd name="connsiteY24" fmla="*/ 192726 h 518496"/>
                <a:gd name="connsiteX25" fmla="*/ 468747 w 499332"/>
                <a:gd name="connsiteY25" fmla="*/ 196124 h 518496"/>
                <a:gd name="connsiteX26" fmla="*/ 468747 w 499332"/>
                <a:gd name="connsiteY26" fmla="*/ 199522 h 518496"/>
                <a:gd name="connsiteX27" fmla="*/ 468137 w 499332"/>
                <a:gd name="connsiteY27" fmla="*/ 201526 h 518496"/>
                <a:gd name="connsiteX28" fmla="*/ 468834 w 499332"/>
                <a:gd name="connsiteY28" fmla="*/ 202833 h 518496"/>
                <a:gd name="connsiteX29" fmla="*/ 470228 w 499332"/>
                <a:gd name="connsiteY29" fmla="*/ 204140 h 518496"/>
                <a:gd name="connsiteX30" fmla="*/ 471012 w 499332"/>
                <a:gd name="connsiteY30" fmla="*/ 207538 h 518496"/>
                <a:gd name="connsiteX31" fmla="*/ 471012 w 499332"/>
                <a:gd name="connsiteY31" fmla="*/ 209542 h 518496"/>
                <a:gd name="connsiteX32" fmla="*/ 469008 w 499332"/>
                <a:gd name="connsiteY32" fmla="*/ 209542 h 518496"/>
                <a:gd name="connsiteX33" fmla="*/ 467614 w 499332"/>
                <a:gd name="connsiteY33" fmla="*/ 208932 h 518496"/>
                <a:gd name="connsiteX34" fmla="*/ 466220 w 499332"/>
                <a:gd name="connsiteY34" fmla="*/ 206231 h 518496"/>
                <a:gd name="connsiteX35" fmla="*/ 464826 w 499332"/>
                <a:gd name="connsiteY35" fmla="*/ 206928 h 518496"/>
                <a:gd name="connsiteX36" fmla="*/ 462822 w 499332"/>
                <a:gd name="connsiteY36" fmla="*/ 209629 h 518496"/>
                <a:gd name="connsiteX37" fmla="*/ 460121 w 499332"/>
                <a:gd name="connsiteY37" fmla="*/ 210326 h 518496"/>
                <a:gd name="connsiteX38" fmla="*/ 458117 w 499332"/>
                <a:gd name="connsiteY38" fmla="*/ 211720 h 518496"/>
                <a:gd name="connsiteX39" fmla="*/ 454719 w 499332"/>
                <a:gd name="connsiteY39" fmla="*/ 212417 h 518496"/>
                <a:gd name="connsiteX40" fmla="*/ 451321 w 499332"/>
                <a:gd name="connsiteY40" fmla="*/ 215205 h 518496"/>
                <a:gd name="connsiteX41" fmla="*/ 448621 w 499332"/>
                <a:gd name="connsiteY41" fmla="*/ 218603 h 518496"/>
                <a:gd name="connsiteX42" fmla="*/ 445310 w 499332"/>
                <a:gd name="connsiteY42" fmla="*/ 225399 h 518496"/>
                <a:gd name="connsiteX43" fmla="*/ 444700 w 499332"/>
                <a:gd name="connsiteY43" fmla="*/ 228797 h 518496"/>
                <a:gd name="connsiteX44" fmla="*/ 444090 w 499332"/>
                <a:gd name="connsiteY44" fmla="*/ 233502 h 518496"/>
                <a:gd name="connsiteX45" fmla="*/ 442783 w 499332"/>
                <a:gd name="connsiteY45" fmla="*/ 236900 h 518496"/>
                <a:gd name="connsiteX46" fmla="*/ 441476 w 499332"/>
                <a:gd name="connsiteY46" fmla="*/ 238904 h 518496"/>
                <a:gd name="connsiteX47" fmla="*/ 437381 w 499332"/>
                <a:gd name="connsiteY47" fmla="*/ 240298 h 518496"/>
                <a:gd name="connsiteX48" fmla="*/ 433983 w 499332"/>
                <a:gd name="connsiteY48" fmla="*/ 243086 h 518496"/>
                <a:gd name="connsiteX49" fmla="*/ 431979 w 499332"/>
                <a:gd name="connsiteY49" fmla="*/ 245787 h 518496"/>
                <a:gd name="connsiteX50" fmla="*/ 431369 w 499332"/>
                <a:gd name="connsiteY50" fmla="*/ 249185 h 518496"/>
                <a:gd name="connsiteX51" fmla="*/ 430062 w 499332"/>
                <a:gd name="connsiteY51" fmla="*/ 253280 h 518496"/>
                <a:gd name="connsiteX52" fmla="*/ 427361 w 499332"/>
                <a:gd name="connsiteY52" fmla="*/ 254674 h 518496"/>
                <a:gd name="connsiteX53" fmla="*/ 423876 w 499332"/>
                <a:gd name="connsiteY53" fmla="*/ 253367 h 518496"/>
                <a:gd name="connsiteX54" fmla="*/ 422482 w 499332"/>
                <a:gd name="connsiteY54" fmla="*/ 252670 h 518496"/>
                <a:gd name="connsiteX55" fmla="*/ 420391 w 499332"/>
                <a:gd name="connsiteY55" fmla="*/ 249969 h 518496"/>
                <a:gd name="connsiteX56" fmla="*/ 421698 w 499332"/>
                <a:gd name="connsiteY56" fmla="*/ 247268 h 518496"/>
                <a:gd name="connsiteX57" fmla="*/ 423702 w 499332"/>
                <a:gd name="connsiteY57" fmla="*/ 245264 h 518496"/>
                <a:gd name="connsiteX58" fmla="*/ 422308 w 499332"/>
                <a:gd name="connsiteY58" fmla="*/ 242563 h 518496"/>
                <a:gd name="connsiteX59" fmla="*/ 423615 w 499332"/>
                <a:gd name="connsiteY59" fmla="*/ 237161 h 518496"/>
                <a:gd name="connsiteX60" fmla="*/ 423615 w 499332"/>
                <a:gd name="connsiteY60" fmla="*/ 233763 h 518496"/>
                <a:gd name="connsiteX61" fmla="*/ 423528 w 499332"/>
                <a:gd name="connsiteY61" fmla="*/ 229756 h 518496"/>
                <a:gd name="connsiteX62" fmla="*/ 425532 w 499332"/>
                <a:gd name="connsiteY62" fmla="*/ 227055 h 518496"/>
                <a:gd name="connsiteX63" fmla="*/ 426839 w 499332"/>
                <a:gd name="connsiteY63" fmla="*/ 224354 h 518496"/>
                <a:gd name="connsiteX64" fmla="*/ 427449 w 499332"/>
                <a:gd name="connsiteY64" fmla="*/ 220956 h 518496"/>
                <a:gd name="connsiteX65" fmla="*/ 428755 w 499332"/>
                <a:gd name="connsiteY65" fmla="*/ 217558 h 518496"/>
                <a:gd name="connsiteX66" fmla="*/ 430150 w 499332"/>
                <a:gd name="connsiteY66" fmla="*/ 216164 h 518496"/>
                <a:gd name="connsiteX67" fmla="*/ 431456 w 499332"/>
                <a:gd name="connsiteY67" fmla="*/ 212766 h 518496"/>
                <a:gd name="connsiteX68" fmla="*/ 432763 w 499332"/>
                <a:gd name="connsiteY68" fmla="*/ 209368 h 518496"/>
                <a:gd name="connsiteX69" fmla="*/ 431369 w 499332"/>
                <a:gd name="connsiteY69" fmla="*/ 208758 h 518496"/>
                <a:gd name="connsiteX70" fmla="*/ 431369 w 499332"/>
                <a:gd name="connsiteY70" fmla="*/ 205360 h 518496"/>
                <a:gd name="connsiteX71" fmla="*/ 434767 w 499332"/>
                <a:gd name="connsiteY71" fmla="*/ 202572 h 518496"/>
                <a:gd name="connsiteX72" fmla="*/ 437468 w 499332"/>
                <a:gd name="connsiteY72" fmla="*/ 200481 h 518496"/>
                <a:gd name="connsiteX73" fmla="*/ 440866 w 499332"/>
                <a:gd name="connsiteY73" fmla="*/ 199087 h 518496"/>
                <a:gd name="connsiteX74" fmla="*/ 444961 w 499332"/>
                <a:gd name="connsiteY74" fmla="*/ 198390 h 518496"/>
                <a:gd name="connsiteX75" fmla="*/ 446355 w 499332"/>
                <a:gd name="connsiteY75" fmla="*/ 196996 h 518496"/>
                <a:gd name="connsiteX76" fmla="*/ 447662 w 499332"/>
                <a:gd name="connsiteY76" fmla="*/ 194992 h 518496"/>
                <a:gd name="connsiteX77" fmla="*/ 447662 w 499332"/>
                <a:gd name="connsiteY77" fmla="*/ 190287 h 518496"/>
                <a:gd name="connsiteX78" fmla="*/ 448272 w 499332"/>
                <a:gd name="connsiteY78" fmla="*/ 186889 h 518496"/>
                <a:gd name="connsiteX79" fmla="*/ 448272 w 499332"/>
                <a:gd name="connsiteY79" fmla="*/ 183491 h 518496"/>
                <a:gd name="connsiteX80" fmla="*/ 445484 w 499332"/>
                <a:gd name="connsiteY80" fmla="*/ 182881 h 518496"/>
                <a:gd name="connsiteX81" fmla="*/ 441302 w 499332"/>
                <a:gd name="connsiteY81" fmla="*/ 181574 h 518496"/>
                <a:gd name="connsiteX82" fmla="*/ 441302 w 499332"/>
                <a:gd name="connsiteY82" fmla="*/ 179570 h 518496"/>
                <a:gd name="connsiteX83" fmla="*/ 438514 w 499332"/>
                <a:gd name="connsiteY83" fmla="*/ 177566 h 518496"/>
                <a:gd name="connsiteX84" fmla="*/ 435726 w 499332"/>
                <a:gd name="connsiteY84" fmla="*/ 175562 h 518496"/>
                <a:gd name="connsiteX85" fmla="*/ 434941 w 499332"/>
                <a:gd name="connsiteY85" fmla="*/ 171554 h 518496"/>
                <a:gd name="connsiteX86" fmla="*/ 436248 w 499332"/>
                <a:gd name="connsiteY86" fmla="*/ 165455 h 518496"/>
                <a:gd name="connsiteX87" fmla="*/ 437555 w 499332"/>
                <a:gd name="connsiteY87" fmla="*/ 161360 h 518496"/>
                <a:gd name="connsiteX88" fmla="*/ 438862 w 499332"/>
                <a:gd name="connsiteY88" fmla="*/ 157265 h 518496"/>
                <a:gd name="connsiteX89" fmla="*/ 439559 w 499332"/>
                <a:gd name="connsiteY89" fmla="*/ 155261 h 518496"/>
                <a:gd name="connsiteX90" fmla="*/ 438862 w 499332"/>
                <a:gd name="connsiteY90" fmla="*/ 152561 h 518496"/>
                <a:gd name="connsiteX91" fmla="*/ 436771 w 499332"/>
                <a:gd name="connsiteY91" fmla="*/ 150557 h 518496"/>
                <a:gd name="connsiteX92" fmla="*/ 434070 w 499332"/>
                <a:gd name="connsiteY92" fmla="*/ 151254 h 518496"/>
                <a:gd name="connsiteX93" fmla="*/ 432763 w 499332"/>
                <a:gd name="connsiteY93" fmla="*/ 153955 h 518496"/>
                <a:gd name="connsiteX94" fmla="*/ 430759 w 499332"/>
                <a:gd name="connsiteY94" fmla="*/ 156046 h 518496"/>
                <a:gd name="connsiteX95" fmla="*/ 426664 w 499332"/>
                <a:gd name="connsiteY95" fmla="*/ 156046 h 518496"/>
                <a:gd name="connsiteX96" fmla="*/ 423963 w 499332"/>
                <a:gd name="connsiteY96" fmla="*/ 157440 h 518496"/>
                <a:gd name="connsiteX97" fmla="*/ 420478 w 499332"/>
                <a:gd name="connsiteY97" fmla="*/ 156830 h 518496"/>
                <a:gd name="connsiteX98" fmla="*/ 420478 w 499332"/>
                <a:gd name="connsiteY98" fmla="*/ 154129 h 518496"/>
                <a:gd name="connsiteX99" fmla="*/ 422482 w 499332"/>
                <a:gd name="connsiteY99" fmla="*/ 151428 h 518496"/>
                <a:gd name="connsiteX100" fmla="*/ 421001 w 499332"/>
                <a:gd name="connsiteY100" fmla="*/ 147420 h 518496"/>
                <a:gd name="connsiteX101" fmla="*/ 421698 w 499332"/>
                <a:gd name="connsiteY101" fmla="*/ 145416 h 518496"/>
                <a:gd name="connsiteX102" fmla="*/ 424399 w 499332"/>
                <a:gd name="connsiteY102" fmla="*/ 144022 h 518496"/>
                <a:gd name="connsiteX103" fmla="*/ 425009 w 499332"/>
                <a:gd name="connsiteY103" fmla="*/ 141321 h 518496"/>
                <a:gd name="connsiteX104" fmla="*/ 422831 w 499332"/>
                <a:gd name="connsiteY104" fmla="*/ 133915 h 518496"/>
                <a:gd name="connsiteX105" fmla="*/ 422831 w 499332"/>
                <a:gd name="connsiteY105" fmla="*/ 131214 h 518496"/>
                <a:gd name="connsiteX106" fmla="*/ 424835 w 499332"/>
                <a:gd name="connsiteY106" fmla="*/ 129820 h 518496"/>
                <a:gd name="connsiteX107" fmla="*/ 425445 w 499332"/>
                <a:gd name="connsiteY107" fmla="*/ 125115 h 518496"/>
                <a:gd name="connsiteX108" fmla="*/ 420565 w 499332"/>
                <a:gd name="connsiteY108" fmla="*/ 121804 h 518496"/>
                <a:gd name="connsiteX109" fmla="*/ 420565 w 499332"/>
                <a:gd name="connsiteY109" fmla="*/ 119103 h 518496"/>
                <a:gd name="connsiteX110" fmla="*/ 423266 w 499332"/>
                <a:gd name="connsiteY110" fmla="*/ 117709 h 518496"/>
                <a:gd name="connsiteX111" fmla="*/ 421175 w 499332"/>
                <a:gd name="connsiteY111" fmla="*/ 114399 h 518496"/>
                <a:gd name="connsiteX112" fmla="*/ 415686 w 499332"/>
                <a:gd name="connsiteY112" fmla="*/ 113179 h 518496"/>
                <a:gd name="connsiteX113" fmla="*/ 414292 w 499332"/>
                <a:gd name="connsiteY113" fmla="*/ 110478 h 518496"/>
                <a:gd name="connsiteX114" fmla="*/ 410110 w 499332"/>
                <a:gd name="connsiteY114" fmla="*/ 109171 h 518496"/>
                <a:gd name="connsiteX115" fmla="*/ 406712 w 499332"/>
                <a:gd name="connsiteY115" fmla="*/ 110565 h 518496"/>
                <a:gd name="connsiteX116" fmla="*/ 404621 w 499332"/>
                <a:gd name="connsiteY116" fmla="*/ 109258 h 518496"/>
                <a:gd name="connsiteX117" fmla="*/ 403924 w 499332"/>
                <a:gd name="connsiteY117" fmla="*/ 107254 h 518496"/>
                <a:gd name="connsiteX118" fmla="*/ 399829 w 499332"/>
                <a:gd name="connsiteY118" fmla="*/ 108038 h 518496"/>
                <a:gd name="connsiteX119" fmla="*/ 397128 w 499332"/>
                <a:gd name="connsiteY119" fmla="*/ 110129 h 518496"/>
                <a:gd name="connsiteX120" fmla="*/ 392946 w 499332"/>
                <a:gd name="connsiteY120" fmla="*/ 108213 h 518496"/>
                <a:gd name="connsiteX121" fmla="*/ 391465 w 499332"/>
                <a:gd name="connsiteY121" fmla="*/ 103508 h 518496"/>
                <a:gd name="connsiteX122" fmla="*/ 393469 w 499332"/>
                <a:gd name="connsiteY122" fmla="*/ 101417 h 518496"/>
                <a:gd name="connsiteX123" fmla="*/ 394776 w 499332"/>
                <a:gd name="connsiteY123" fmla="*/ 99413 h 518496"/>
                <a:gd name="connsiteX124" fmla="*/ 393382 w 499332"/>
                <a:gd name="connsiteY124" fmla="*/ 97409 h 518496"/>
                <a:gd name="connsiteX125" fmla="*/ 392684 w 499332"/>
                <a:gd name="connsiteY125" fmla="*/ 94708 h 518496"/>
                <a:gd name="connsiteX126" fmla="*/ 390594 w 499332"/>
                <a:gd name="connsiteY126" fmla="*/ 93401 h 518496"/>
                <a:gd name="connsiteX127" fmla="*/ 386411 w 499332"/>
                <a:gd name="connsiteY127" fmla="*/ 91484 h 518496"/>
                <a:gd name="connsiteX128" fmla="*/ 383710 w 499332"/>
                <a:gd name="connsiteY128" fmla="*/ 92181 h 518496"/>
                <a:gd name="connsiteX129" fmla="*/ 379528 w 499332"/>
                <a:gd name="connsiteY129" fmla="*/ 90874 h 518496"/>
                <a:gd name="connsiteX130" fmla="*/ 374736 w 499332"/>
                <a:gd name="connsiteY130" fmla="*/ 92965 h 518496"/>
                <a:gd name="connsiteX131" fmla="*/ 370554 w 499332"/>
                <a:gd name="connsiteY131" fmla="*/ 90351 h 518496"/>
                <a:gd name="connsiteX132" fmla="*/ 367069 w 499332"/>
                <a:gd name="connsiteY132" fmla="*/ 89741 h 518496"/>
                <a:gd name="connsiteX133" fmla="*/ 365675 w 499332"/>
                <a:gd name="connsiteY133" fmla="*/ 91136 h 518496"/>
                <a:gd name="connsiteX134" fmla="*/ 361493 w 499332"/>
                <a:gd name="connsiteY134" fmla="*/ 89219 h 518496"/>
                <a:gd name="connsiteX135" fmla="*/ 358095 w 499332"/>
                <a:gd name="connsiteY135" fmla="*/ 89219 h 518496"/>
                <a:gd name="connsiteX136" fmla="*/ 355307 w 499332"/>
                <a:gd name="connsiteY136" fmla="*/ 87215 h 518496"/>
                <a:gd name="connsiteX137" fmla="*/ 351212 w 499332"/>
                <a:gd name="connsiteY137" fmla="*/ 88609 h 518496"/>
                <a:gd name="connsiteX138" fmla="*/ 347117 w 499332"/>
                <a:gd name="connsiteY138" fmla="*/ 91397 h 518496"/>
                <a:gd name="connsiteX139" fmla="*/ 345026 w 499332"/>
                <a:gd name="connsiteY139" fmla="*/ 91397 h 518496"/>
                <a:gd name="connsiteX140" fmla="*/ 342935 w 499332"/>
                <a:gd name="connsiteY140" fmla="*/ 89393 h 518496"/>
                <a:gd name="connsiteX141" fmla="*/ 339537 w 499332"/>
                <a:gd name="connsiteY141" fmla="*/ 89393 h 518496"/>
                <a:gd name="connsiteX142" fmla="*/ 337446 w 499332"/>
                <a:gd name="connsiteY142" fmla="*/ 88783 h 518496"/>
                <a:gd name="connsiteX143" fmla="*/ 334745 w 499332"/>
                <a:gd name="connsiteY143" fmla="*/ 89480 h 518496"/>
                <a:gd name="connsiteX144" fmla="*/ 332654 w 499332"/>
                <a:gd name="connsiteY144" fmla="*/ 88870 h 518496"/>
                <a:gd name="connsiteX145" fmla="*/ 330650 w 499332"/>
                <a:gd name="connsiteY145" fmla="*/ 90264 h 518496"/>
                <a:gd name="connsiteX146" fmla="*/ 307735 w 499332"/>
                <a:gd name="connsiteY146" fmla="*/ 79896 h 518496"/>
                <a:gd name="connsiteX147" fmla="*/ 222176 w 499332"/>
                <a:gd name="connsiteY147" fmla="*/ 67088 h 518496"/>
                <a:gd name="connsiteX148" fmla="*/ 219388 w 499332"/>
                <a:gd name="connsiteY148" fmla="*/ 65084 h 518496"/>
                <a:gd name="connsiteX149" fmla="*/ 217296 w 499332"/>
                <a:gd name="connsiteY149" fmla="*/ 62383 h 518496"/>
                <a:gd name="connsiteX150" fmla="*/ 215205 w 499332"/>
                <a:gd name="connsiteY150" fmla="*/ 61076 h 518496"/>
                <a:gd name="connsiteX151" fmla="*/ 214509 w 499332"/>
                <a:gd name="connsiteY151" fmla="*/ 58375 h 518496"/>
                <a:gd name="connsiteX152" fmla="*/ 213027 w 499332"/>
                <a:gd name="connsiteY152" fmla="*/ 54368 h 518496"/>
                <a:gd name="connsiteX153" fmla="*/ 209542 w 499332"/>
                <a:gd name="connsiteY153" fmla="*/ 51057 h 518496"/>
                <a:gd name="connsiteX154" fmla="*/ 206754 w 499332"/>
                <a:gd name="connsiteY154" fmla="*/ 47746 h 518496"/>
                <a:gd name="connsiteX155" fmla="*/ 203269 w 499332"/>
                <a:gd name="connsiteY155" fmla="*/ 47746 h 518496"/>
                <a:gd name="connsiteX156" fmla="*/ 200481 w 499332"/>
                <a:gd name="connsiteY156" fmla="*/ 47136 h 518496"/>
                <a:gd name="connsiteX157" fmla="*/ 200481 w 499332"/>
                <a:gd name="connsiteY157" fmla="*/ 45132 h 518496"/>
                <a:gd name="connsiteX158" fmla="*/ 198390 w 499332"/>
                <a:gd name="connsiteY158" fmla="*/ 43825 h 518496"/>
                <a:gd name="connsiteX159" fmla="*/ 194992 w 499332"/>
                <a:gd name="connsiteY159" fmla="*/ 45916 h 518496"/>
                <a:gd name="connsiteX160" fmla="*/ 192204 w 499332"/>
                <a:gd name="connsiteY160" fmla="*/ 45306 h 518496"/>
                <a:gd name="connsiteX161" fmla="*/ 191507 w 499332"/>
                <a:gd name="connsiteY161" fmla="*/ 42605 h 518496"/>
                <a:gd name="connsiteX162" fmla="*/ 190810 w 499332"/>
                <a:gd name="connsiteY162" fmla="*/ 42605 h 518496"/>
                <a:gd name="connsiteX163" fmla="*/ 186715 w 499332"/>
                <a:gd name="connsiteY163" fmla="*/ 42605 h 518496"/>
                <a:gd name="connsiteX164" fmla="*/ 183229 w 499332"/>
                <a:gd name="connsiteY164" fmla="*/ 41298 h 518496"/>
                <a:gd name="connsiteX165" fmla="*/ 179832 w 499332"/>
                <a:gd name="connsiteY165" fmla="*/ 41996 h 518496"/>
                <a:gd name="connsiteX166" fmla="*/ 177741 w 499332"/>
                <a:gd name="connsiteY166" fmla="*/ 40689 h 518496"/>
                <a:gd name="connsiteX167" fmla="*/ 172862 w 499332"/>
                <a:gd name="connsiteY167" fmla="*/ 37378 h 518496"/>
                <a:gd name="connsiteX168" fmla="*/ 168679 w 499332"/>
                <a:gd name="connsiteY168" fmla="*/ 34764 h 518496"/>
                <a:gd name="connsiteX169" fmla="*/ 165891 w 499332"/>
                <a:gd name="connsiteY169" fmla="*/ 31453 h 518496"/>
                <a:gd name="connsiteX170" fmla="*/ 162406 w 499332"/>
                <a:gd name="connsiteY170" fmla="*/ 30843 h 518496"/>
                <a:gd name="connsiteX171" fmla="*/ 161099 w 499332"/>
                <a:gd name="connsiteY171" fmla="*/ 32847 h 518496"/>
                <a:gd name="connsiteX172" fmla="*/ 160489 w 499332"/>
                <a:gd name="connsiteY172" fmla="*/ 36942 h 518496"/>
                <a:gd name="connsiteX173" fmla="*/ 159879 w 499332"/>
                <a:gd name="connsiteY173" fmla="*/ 39643 h 518496"/>
                <a:gd name="connsiteX174" fmla="*/ 154390 w 499332"/>
                <a:gd name="connsiteY174" fmla="*/ 42431 h 518496"/>
                <a:gd name="connsiteX175" fmla="*/ 152386 w 499332"/>
                <a:gd name="connsiteY175" fmla="*/ 44435 h 518496"/>
                <a:gd name="connsiteX176" fmla="*/ 148988 w 499332"/>
                <a:gd name="connsiteY176" fmla="*/ 46526 h 518496"/>
                <a:gd name="connsiteX177" fmla="*/ 146200 w 499332"/>
                <a:gd name="connsiteY177" fmla="*/ 44522 h 518496"/>
                <a:gd name="connsiteX178" fmla="*/ 148204 w 499332"/>
                <a:gd name="connsiteY178" fmla="*/ 41821 h 518496"/>
                <a:gd name="connsiteX179" fmla="*/ 148204 w 499332"/>
                <a:gd name="connsiteY179" fmla="*/ 37813 h 518496"/>
                <a:gd name="connsiteX180" fmla="*/ 150208 w 499332"/>
                <a:gd name="connsiteY180" fmla="*/ 35722 h 518496"/>
                <a:gd name="connsiteX181" fmla="*/ 152909 w 499332"/>
                <a:gd name="connsiteY181" fmla="*/ 33631 h 518496"/>
                <a:gd name="connsiteX182" fmla="*/ 153606 w 499332"/>
                <a:gd name="connsiteY182" fmla="*/ 31627 h 518496"/>
                <a:gd name="connsiteX183" fmla="*/ 153606 w 499332"/>
                <a:gd name="connsiteY183" fmla="*/ 28229 h 518496"/>
                <a:gd name="connsiteX184" fmla="*/ 150731 w 499332"/>
                <a:gd name="connsiteY184" fmla="*/ 26225 h 518496"/>
                <a:gd name="connsiteX185" fmla="*/ 152038 w 499332"/>
                <a:gd name="connsiteY185" fmla="*/ 21521 h 518496"/>
                <a:gd name="connsiteX186" fmla="*/ 154042 w 499332"/>
                <a:gd name="connsiteY186" fmla="*/ 19429 h 518496"/>
                <a:gd name="connsiteX187" fmla="*/ 156046 w 499332"/>
                <a:gd name="connsiteY187" fmla="*/ 16031 h 518496"/>
                <a:gd name="connsiteX188" fmla="*/ 157353 w 499332"/>
                <a:gd name="connsiteY188" fmla="*/ 11936 h 518496"/>
                <a:gd name="connsiteX189" fmla="*/ 158660 w 499332"/>
                <a:gd name="connsiteY189" fmla="*/ 8539 h 518496"/>
                <a:gd name="connsiteX190" fmla="*/ 158660 w 499332"/>
                <a:gd name="connsiteY190" fmla="*/ 5838 h 518496"/>
                <a:gd name="connsiteX191" fmla="*/ 155175 w 499332"/>
                <a:gd name="connsiteY191" fmla="*/ 3224 h 518496"/>
                <a:gd name="connsiteX192" fmla="*/ 152386 w 499332"/>
                <a:gd name="connsiteY192" fmla="*/ 610 h 518496"/>
                <a:gd name="connsiteX193" fmla="*/ 149598 w 499332"/>
                <a:gd name="connsiteY193" fmla="*/ 0 h 518496"/>
                <a:gd name="connsiteX194" fmla="*/ 147594 w 499332"/>
                <a:gd name="connsiteY194" fmla="*/ 1394 h 518496"/>
                <a:gd name="connsiteX195" fmla="*/ 145591 w 499332"/>
                <a:gd name="connsiteY195" fmla="*/ 2788 h 518496"/>
                <a:gd name="connsiteX196" fmla="*/ 144893 w 499332"/>
                <a:gd name="connsiteY196" fmla="*/ 4792 h 518496"/>
                <a:gd name="connsiteX197" fmla="*/ 142802 w 499332"/>
                <a:gd name="connsiteY197" fmla="*/ 5489 h 518496"/>
                <a:gd name="connsiteX198" fmla="*/ 141408 w 499332"/>
                <a:gd name="connsiteY198" fmla="*/ 3485 h 518496"/>
                <a:gd name="connsiteX199" fmla="*/ 138707 w 499332"/>
                <a:gd name="connsiteY199" fmla="*/ 5576 h 518496"/>
                <a:gd name="connsiteX200" fmla="*/ 137401 w 499332"/>
                <a:gd name="connsiteY200" fmla="*/ 8277 h 518496"/>
                <a:gd name="connsiteX201" fmla="*/ 135309 w 499332"/>
                <a:gd name="connsiteY201" fmla="*/ 8974 h 518496"/>
                <a:gd name="connsiteX202" fmla="*/ 134700 w 499332"/>
                <a:gd name="connsiteY202" fmla="*/ 12372 h 518496"/>
                <a:gd name="connsiteX203" fmla="*/ 131999 w 499332"/>
                <a:gd name="connsiteY203" fmla="*/ 13069 h 518496"/>
                <a:gd name="connsiteX204" fmla="*/ 130692 w 499332"/>
                <a:gd name="connsiteY204" fmla="*/ 15770 h 518496"/>
                <a:gd name="connsiteX205" fmla="*/ 127904 w 499332"/>
                <a:gd name="connsiteY205" fmla="*/ 13766 h 518496"/>
                <a:gd name="connsiteX206" fmla="*/ 125900 w 499332"/>
                <a:gd name="connsiteY206" fmla="*/ 15770 h 518496"/>
                <a:gd name="connsiteX207" fmla="*/ 123199 w 499332"/>
                <a:gd name="connsiteY207" fmla="*/ 17164 h 518496"/>
                <a:gd name="connsiteX208" fmla="*/ 121108 w 499332"/>
                <a:gd name="connsiteY208" fmla="*/ 14463 h 518496"/>
                <a:gd name="connsiteX209" fmla="*/ 119714 w 499332"/>
                <a:gd name="connsiteY209" fmla="*/ 16467 h 518496"/>
                <a:gd name="connsiteX210" fmla="*/ 118407 w 499332"/>
                <a:gd name="connsiteY210" fmla="*/ 19865 h 518496"/>
                <a:gd name="connsiteX211" fmla="*/ 114312 w 499332"/>
                <a:gd name="connsiteY211" fmla="*/ 19865 h 518496"/>
                <a:gd name="connsiteX212" fmla="*/ 110914 w 499332"/>
                <a:gd name="connsiteY212" fmla="*/ 22653 h 518496"/>
                <a:gd name="connsiteX213" fmla="*/ 110217 w 499332"/>
                <a:gd name="connsiteY213" fmla="*/ 24657 h 518496"/>
                <a:gd name="connsiteX214" fmla="*/ 106122 w 499332"/>
                <a:gd name="connsiteY214" fmla="*/ 24657 h 518496"/>
                <a:gd name="connsiteX215" fmla="*/ 102027 w 499332"/>
                <a:gd name="connsiteY215" fmla="*/ 28055 h 518496"/>
                <a:gd name="connsiteX216" fmla="*/ 99326 w 499332"/>
                <a:gd name="connsiteY216" fmla="*/ 29449 h 518496"/>
                <a:gd name="connsiteX217" fmla="*/ 96625 w 499332"/>
                <a:gd name="connsiteY217" fmla="*/ 30843 h 518496"/>
                <a:gd name="connsiteX218" fmla="*/ 91833 w 499332"/>
                <a:gd name="connsiteY218" fmla="*/ 30843 h 518496"/>
                <a:gd name="connsiteX219" fmla="*/ 89132 w 499332"/>
                <a:gd name="connsiteY219" fmla="*/ 32934 h 518496"/>
                <a:gd name="connsiteX220" fmla="*/ 83643 w 499332"/>
                <a:gd name="connsiteY220" fmla="*/ 35025 h 518496"/>
                <a:gd name="connsiteX221" fmla="*/ 79548 w 499332"/>
                <a:gd name="connsiteY221" fmla="*/ 37813 h 518496"/>
                <a:gd name="connsiteX222" fmla="*/ 73449 w 499332"/>
                <a:gd name="connsiteY222" fmla="*/ 41298 h 518496"/>
                <a:gd name="connsiteX223" fmla="*/ 69267 w 499332"/>
                <a:gd name="connsiteY223" fmla="*/ 40689 h 518496"/>
                <a:gd name="connsiteX224" fmla="*/ 66566 w 499332"/>
                <a:gd name="connsiteY224" fmla="*/ 42083 h 518496"/>
                <a:gd name="connsiteX225" fmla="*/ 63778 w 499332"/>
                <a:gd name="connsiteY225" fmla="*/ 42083 h 518496"/>
                <a:gd name="connsiteX226" fmla="*/ 60292 w 499332"/>
                <a:gd name="connsiteY226" fmla="*/ 40776 h 518496"/>
                <a:gd name="connsiteX227" fmla="*/ 56110 w 499332"/>
                <a:gd name="connsiteY227" fmla="*/ 40166 h 518496"/>
                <a:gd name="connsiteX228" fmla="*/ 54019 w 499332"/>
                <a:gd name="connsiteY228" fmla="*/ 38859 h 518496"/>
                <a:gd name="connsiteX229" fmla="*/ 52625 w 499332"/>
                <a:gd name="connsiteY229" fmla="*/ 38859 h 518496"/>
                <a:gd name="connsiteX230" fmla="*/ 51928 w 499332"/>
                <a:gd name="connsiteY230" fmla="*/ 39556 h 518496"/>
                <a:gd name="connsiteX231" fmla="*/ 51231 w 499332"/>
                <a:gd name="connsiteY231" fmla="*/ 39556 h 518496"/>
                <a:gd name="connsiteX232" fmla="*/ 49140 w 499332"/>
                <a:gd name="connsiteY232" fmla="*/ 39556 h 518496"/>
                <a:gd name="connsiteX233" fmla="*/ 47833 w 499332"/>
                <a:gd name="connsiteY233" fmla="*/ 42257 h 518496"/>
                <a:gd name="connsiteX234" fmla="*/ 47223 w 499332"/>
                <a:gd name="connsiteY234" fmla="*/ 46962 h 518496"/>
                <a:gd name="connsiteX235" fmla="*/ 41821 w 499332"/>
                <a:gd name="connsiteY235" fmla="*/ 52451 h 518496"/>
                <a:gd name="connsiteX236" fmla="*/ 40427 w 499332"/>
                <a:gd name="connsiteY236" fmla="*/ 52451 h 518496"/>
                <a:gd name="connsiteX237" fmla="*/ 38336 w 499332"/>
                <a:gd name="connsiteY237" fmla="*/ 52451 h 518496"/>
                <a:gd name="connsiteX238" fmla="*/ 44784 w 499332"/>
                <a:gd name="connsiteY238" fmla="*/ 112917 h 518496"/>
                <a:gd name="connsiteX239" fmla="*/ 42780 w 499332"/>
                <a:gd name="connsiteY239" fmla="*/ 119016 h 518496"/>
                <a:gd name="connsiteX240" fmla="*/ 41386 w 499332"/>
                <a:gd name="connsiteY240" fmla="*/ 119713 h 518496"/>
                <a:gd name="connsiteX241" fmla="*/ 41386 w 499332"/>
                <a:gd name="connsiteY241" fmla="*/ 120410 h 518496"/>
                <a:gd name="connsiteX242" fmla="*/ 41386 w 499332"/>
                <a:gd name="connsiteY242" fmla="*/ 121107 h 518496"/>
                <a:gd name="connsiteX243" fmla="*/ 39382 w 499332"/>
                <a:gd name="connsiteY243" fmla="*/ 125202 h 518496"/>
                <a:gd name="connsiteX244" fmla="*/ 35287 w 499332"/>
                <a:gd name="connsiteY244" fmla="*/ 126596 h 518496"/>
                <a:gd name="connsiteX245" fmla="*/ 34590 w 499332"/>
                <a:gd name="connsiteY245" fmla="*/ 126596 h 518496"/>
                <a:gd name="connsiteX246" fmla="*/ 32499 w 499332"/>
                <a:gd name="connsiteY246" fmla="*/ 126596 h 518496"/>
                <a:gd name="connsiteX247" fmla="*/ 31889 w 499332"/>
                <a:gd name="connsiteY247" fmla="*/ 129297 h 518496"/>
                <a:gd name="connsiteX248" fmla="*/ 27794 w 499332"/>
                <a:gd name="connsiteY248" fmla="*/ 132695 h 518496"/>
                <a:gd name="connsiteX249" fmla="*/ 26400 w 499332"/>
                <a:gd name="connsiteY249" fmla="*/ 132695 h 518496"/>
                <a:gd name="connsiteX250" fmla="*/ 23612 w 499332"/>
                <a:gd name="connsiteY250" fmla="*/ 132086 h 518496"/>
                <a:gd name="connsiteX251" fmla="*/ 22915 w 499332"/>
                <a:gd name="connsiteY251" fmla="*/ 134089 h 518496"/>
                <a:gd name="connsiteX252" fmla="*/ 19517 w 499332"/>
                <a:gd name="connsiteY252" fmla="*/ 137487 h 518496"/>
                <a:gd name="connsiteX253" fmla="*/ 16816 w 499332"/>
                <a:gd name="connsiteY253" fmla="*/ 138881 h 518496"/>
                <a:gd name="connsiteX254" fmla="*/ 14812 w 499332"/>
                <a:gd name="connsiteY254" fmla="*/ 140276 h 518496"/>
                <a:gd name="connsiteX255" fmla="*/ 11414 w 499332"/>
                <a:gd name="connsiteY255" fmla="*/ 143674 h 518496"/>
                <a:gd name="connsiteX256" fmla="*/ 10717 w 499332"/>
                <a:gd name="connsiteY256" fmla="*/ 144370 h 518496"/>
                <a:gd name="connsiteX257" fmla="*/ 10107 w 499332"/>
                <a:gd name="connsiteY257" fmla="*/ 148465 h 518496"/>
                <a:gd name="connsiteX258" fmla="*/ 8713 w 499332"/>
                <a:gd name="connsiteY258" fmla="*/ 149860 h 518496"/>
                <a:gd name="connsiteX259" fmla="*/ 8713 w 499332"/>
                <a:gd name="connsiteY259" fmla="*/ 151863 h 518496"/>
                <a:gd name="connsiteX260" fmla="*/ 8103 w 499332"/>
                <a:gd name="connsiteY260" fmla="*/ 153867 h 518496"/>
                <a:gd name="connsiteX261" fmla="*/ 8103 w 499332"/>
                <a:gd name="connsiteY261" fmla="*/ 156568 h 518496"/>
                <a:gd name="connsiteX262" fmla="*/ 4792 w 499332"/>
                <a:gd name="connsiteY262" fmla="*/ 161360 h 518496"/>
                <a:gd name="connsiteX263" fmla="*/ 2788 w 499332"/>
                <a:gd name="connsiteY263" fmla="*/ 162754 h 518496"/>
                <a:gd name="connsiteX264" fmla="*/ 1394 w 499332"/>
                <a:gd name="connsiteY264" fmla="*/ 164148 h 518496"/>
                <a:gd name="connsiteX265" fmla="*/ 0 w 499332"/>
                <a:gd name="connsiteY265" fmla="*/ 165543 h 518496"/>
                <a:gd name="connsiteX266" fmla="*/ 0 w 499332"/>
                <a:gd name="connsiteY266" fmla="*/ 170247 h 518496"/>
                <a:gd name="connsiteX267" fmla="*/ 1481 w 499332"/>
                <a:gd name="connsiteY267" fmla="*/ 173558 h 518496"/>
                <a:gd name="connsiteX268" fmla="*/ 871 w 499332"/>
                <a:gd name="connsiteY268" fmla="*/ 176956 h 518496"/>
                <a:gd name="connsiteX269" fmla="*/ 1569 w 499332"/>
                <a:gd name="connsiteY269" fmla="*/ 176956 h 518496"/>
                <a:gd name="connsiteX270" fmla="*/ 2963 w 499332"/>
                <a:gd name="connsiteY270" fmla="*/ 177566 h 518496"/>
                <a:gd name="connsiteX271" fmla="*/ 3659 w 499332"/>
                <a:gd name="connsiteY271" fmla="*/ 177566 h 518496"/>
                <a:gd name="connsiteX272" fmla="*/ 3659 w 499332"/>
                <a:gd name="connsiteY272" fmla="*/ 176869 h 518496"/>
                <a:gd name="connsiteX273" fmla="*/ 7754 w 499332"/>
                <a:gd name="connsiteY273" fmla="*/ 174778 h 518496"/>
                <a:gd name="connsiteX274" fmla="*/ 14028 w 499332"/>
                <a:gd name="connsiteY274" fmla="*/ 178699 h 518496"/>
                <a:gd name="connsiteX275" fmla="*/ 15422 w 499332"/>
                <a:gd name="connsiteY275" fmla="*/ 182010 h 518496"/>
                <a:gd name="connsiteX276" fmla="*/ 15422 w 499332"/>
                <a:gd name="connsiteY276" fmla="*/ 184014 h 518496"/>
                <a:gd name="connsiteX277" fmla="*/ 15422 w 499332"/>
                <a:gd name="connsiteY277" fmla="*/ 184711 h 518496"/>
                <a:gd name="connsiteX278" fmla="*/ 17513 w 499332"/>
                <a:gd name="connsiteY278" fmla="*/ 186018 h 518496"/>
                <a:gd name="connsiteX279" fmla="*/ 17513 w 499332"/>
                <a:gd name="connsiteY279" fmla="*/ 186715 h 518496"/>
                <a:gd name="connsiteX280" fmla="*/ 18210 w 499332"/>
                <a:gd name="connsiteY280" fmla="*/ 186715 h 518496"/>
                <a:gd name="connsiteX281" fmla="*/ 20301 w 499332"/>
                <a:gd name="connsiteY281" fmla="*/ 188718 h 518496"/>
                <a:gd name="connsiteX282" fmla="*/ 22479 w 499332"/>
                <a:gd name="connsiteY282" fmla="*/ 194033 h 518496"/>
                <a:gd name="connsiteX283" fmla="*/ 21869 w 499332"/>
                <a:gd name="connsiteY283" fmla="*/ 200132 h 518496"/>
                <a:gd name="connsiteX284" fmla="*/ 19865 w 499332"/>
                <a:gd name="connsiteY284" fmla="*/ 202223 h 518496"/>
                <a:gd name="connsiteX285" fmla="*/ 19168 w 499332"/>
                <a:gd name="connsiteY285" fmla="*/ 203617 h 518496"/>
                <a:gd name="connsiteX286" fmla="*/ 19168 w 499332"/>
                <a:gd name="connsiteY286" fmla="*/ 204314 h 518496"/>
                <a:gd name="connsiteX287" fmla="*/ 19168 w 499332"/>
                <a:gd name="connsiteY287" fmla="*/ 207712 h 518496"/>
                <a:gd name="connsiteX288" fmla="*/ 17164 w 499332"/>
                <a:gd name="connsiteY288" fmla="*/ 211110 h 518496"/>
                <a:gd name="connsiteX289" fmla="*/ 16467 w 499332"/>
                <a:gd name="connsiteY289" fmla="*/ 211807 h 518496"/>
                <a:gd name="connsiteX290" fmla="*/ 15160 w 499332"/>
                <a:gd name="connsiteY290" fmla="*/ 214508 h 518496"/>
                <a:gd name="connsiteX291" fmla="*/ 15857 w 499332"/>
                <a:gd name="connsiteY291" fmla="*/ 215815 h 518496"/>
                <a:gd name="connsiteX292" fmla="*/ 17339 w 499332"/>
                <a:gd name="connsiteY292" fmla="*/ 219823 h 518496"/>
                <a:gd name="connsiteX293" fmla="*/ 16729 w 499332"/>
                <a:gd name="connsiteY293" fmla="*/ 223221 h 518496"/>
                <a:gd name="connsiteX294" fmla="*/ 17426 w 499332"/>
                <a:gd name="connsiteY294" fmla="*/ 225225 h 518496"/>
                <a:gd name="connsiteX295" fmla="*/ 16729 w 499332"/>
                <a:gd name="connsiteY295" fmla="*/ 227229 h 518496"/>
                <a:gd name="connsiteX296" fmla="*/ 18123 w 499332"/>
                <a:gd name="connsiteY296" fmla="*/ 229930 h 518496"/>
                <a:gd name="connsiteX297" fmla="*/ 17513 w 499332"/>
                <a:gd name="connsiteY297" fmla="*/ 235332 h 518496"/>
                <a:gd name="connsiteX298" fmla="*/ 14812 w 499332"/>
                <a:gd name="connsiteY298" fmla="*/ 237423 h 518496"/>
                <a:gd name="connsiteX299" fmla="*/ 14115 w 499332"/>
                <a:gd name="connsiteY299" fmla="*/ 238120 h 518496"/>
                <a:gd name="connsiteX300" fmla="*/ 14812 w 499332"/>
                <a:gd name="connsiteY300" fmla="*/ 238817 h 518496"/>
                <a:gd name="connsiteX301" fmla="*/ 15509 w 499332"/>
                <a:gd name="connsiteY301" fmla="*/ 239514 h 518496"/>
                <a:gd name="connsiteX302" fmla="*/ 18297 w 499332"/>
                <a:gd name="connsiteY302" fmla="*/ 243522 h 518496"/>
                <a:gd name="connsiteX303" fmla="*/ 17687 w 499332"/>
                <a:gd name="connsiteY303" fmla="*/ 246920 h 518496"/>
                <a:gd name="connsiteX304" fmla="*/ 17687 w 499332"/>
                <a:gd name="connsiteY304" fmla="*/ 247617 h 518496"/>
                <a:gd name="connsiteX305" fmla="*/ 19081 w 499332"/>
                <a:gd name="connsiteY305" fmla="*/ 249621 h 518496"/>
                <a:gd name="connsiteX306" fmla="*/ 19865 w 499332"/>
                <a:gd name="connsiteY306" fmla="*/ 256330 h 518496"/>
                <a:gd name="connsiteX307" fmla="*/ 18558 w 499332"/>
                <a:gd name="connsiteY307" fmla="*/ 259030 h 518496"/>
                <a:gd name="connsiteX308" fmla="*/ 19952 w 499332"/>
                <a:gd name="connsiteY308" fmla="*/ 261731 h 518496"/>
                <a:gd name="connsiteX309" fmla="*/ 19342 w 499332"/>
                <a:gd name="connsiteY309" fmla="*/ 265739 h 518496"/>
                <a:gd name="connsiteX310" fmla="*/ 18645 w 499332"/>
                <a:gd name="connsiteY310" fmla="*/ 267133 h 518496"/>
                <a:gd name="connsiteX311" fmla="*/ 18645 w 499332"/>
                <a:gd name="connsiteY311" fmla="*/ 267830 h 518496"/>
                <a:gd name="connsiteX312" fmla="*/ 18645 w 499332"/>
                <a:gd name="connsiteY312" fmla="*/ 271228 h 518496"/>
                <a:gd name="connsiteX313" fmla="*/ 17339 w 499332"/>
                <a:gd name="connsiteY313" fmla="*/ 273232 h 518496"/>
                <a:gd name="connsiteX314" fmla="*/ 17339 w 499332"/>
                <a:gd name="connsiteY314" fmla="*/ 273929 h 518496"/>
                <a:gd name="connsiteX315" fmla="*/ 19430 w 499332"/>
                <a:gd name="connsiteY315" fmla="*/ 274539 h 518496"/>
                <a:gd name="connsiteX316" fmla="*/ 22915 w 499332"/>
                <a:gd name="connsiteY316" fmla="*/ 277153 h 518496"/>
                <a:gd name="connsiteX317" fmla="*/ 24309 w 499332"/>
                <a:gd name="connsiteY317" fmla="*/ 278460 h 518496"/>
                <a:gd name="connsiteX318" fmla="*/ 26400 w 499332"/>
                <a:gd name="connsiteY318" fmla="*/ 280464 h 518496"/>
                <a:gd name="connsiteX319" fmla="*/ 27794 w 499332"/>
                <a:gd name="connsiteY319" fmla="*/ 281074 h 518496"/>
                <a:gd name="connsiteX320" fmla="*/ 31279 w 499332"/>
                <a:gd name="connsiteY320" fmla="*/ 283078 h 518496"/>
                <a:gd name="connsiteX321" fmla="*/ 32673 w 499332"/>
                <a:gd name="connsiteY321" fmla="*/ 285779 h 518496"/>
                <a:gd name="connsiteX322" fmla="*/ 33370 w 499332"/>
                <a:gd name="connsiteY322" fmla="*/ 286476 h 518496"/>
                <a:gd name="connsiteX323" fmla="*/ 34764 w 499332"/>
                <a:gd name="connsiteY323" fmla="*/ 287783 h 518496"/>
                <a:gd name="connsiteX324" fmla="*/ 35461 w 499332"/>
                <a:gd name="connsiteY324" fmla="*/ 287783 h 518496"/>
                <a:gd name="connsiteX325" fmla="*/ 38249 w 499332"/>
                <a:gd name="connsiteY325" fmla="*/ 288393 h 518496"/>
                <a:gd name="connsiteX326" fmla="*/ 40340 w 499332"/>
                <a:gd name="connsiteY326" fmla="*/ 291093 h 518496"/>
                <a:gd name="connsiteX327" fmla="*/ 42431 w 499332"/>
                <a:gd name="connsiteY327" fmla="*/ 290396 h 518496"/>
                <a:gd name="connsiteX328" fmla="*/ 43825 w 499332"/>
                <a:gd name="connsiteY328" fmla="*/ 290396 h 518496"/>
                <a:gd name="connsiteX329" fmla="*/ 48617 w 499332"/>
                <a:gd name="connsiteY329" fmla="*/ 290309 h 518496"/>
                <a:gd name="connsiteX330" fmla="*/ 50708 w 499332"/>
                <a:gd name="connsiteY330" fmla="*/ 291616 h 518496"/>
                <a:gd name="connsiteX331" fmla="*/ 52102 w 499332"/>
                <a:gd name="connsiteY331" fmla="*/ 291616 h 518496"/>
                <a:gd name="connsiteX332" fmla="*/ 54803 w 499332"/>
                <a:gd name="connsiteY332" fmla="*/ 290919 h 518496"/>
                <a:gd name="connsiteX333" fmla="*/ 57592 w 499332"/>
                <a:gd name="connsiteY333" fmla="*/ 291529 h 518496"/>
                <a:gd name="connsiteX334" fmla="*/ 61077 w 499332"/>
                <a:gd name="connsiteY334" fmla="*/ 296147 h 518496"/>
                <a:gd name="connsiteX335" fmla="*/ 61774 w 499332"/>
                <a:gd name="connsiteY335" fmla="*/ 297454 h 518496"/>
                <a:gd name="connsiteX336" fmla="*/ 61774 w 499332"/>
                <a:gd name="connsiteY336" fmla="*/ 298151 h 518496"/>
                <a:gd name="connsiteX337" fmla="*/ 64562 w 499332"/>
                <a:gd name="connsiteY337" fmla="*/ 301462 h 518496"/>
                <a:gd name="connsiteX338" fmla="*/ 67350 w 499332"/>
                <a:gd name="connsiteY338" fmla="*/ 304773 h 518496"/>
                <a:gd name="connsiteX339" fmla="*/ 71532 w 499332"/>
                <a:gd name="connsiteY339" fmla="*/ 305382 h 518496"/>
                <a:gd name="connsiteX340" fmla="*/ 75627 w 499332"/>
                <a:gd name="connsiteY340" fmla="*/ 305382 h 518496"/>
                <a:gd name="connsiteX341" fmla="*/ 81900 w 499332"/>
                <a:gd name="connsiteY341" fmla="*/ 307909 h 518496"/>
                <a:gd name="connsiteX342" fmla="*/ 83991 w 499332"/>
                <a:gd name="connsiteY342" fmla="*/ 308519 h 518496"/>
                <a:gd name="connsiteX343" fmla="*/ 85385 w 499332"/>
                <a:gd name="connsiteY343" fmla="*/ 309129 h 518496"/>
                <a:gd name="connsiteX344" fmla="*/ 89567 w 499332"/>
                <a:gd name="connsiteY344" fmla="*/ 310436 h 518496"/>
                <a:gd name="connsiteX345" fmla="*/ 90264 w 499332"/>
                <a:gd name="connsiteY345" fmla="*/ 310436 h 518496"/>
                <a:gd name="connsiteX346" fmla="*/ 95840 w 499332"/>
                <a:gd name="connsiteY346" fmla="*/ 313747 h 518496"/>
                <a:gd name="connsiteX347" fmla="*/ 98019 w 499332"/>
                <a:gd name="connsiteY347" fmla="*/ 318452 h 518496"/>
                <a:gd name="connsiteX348" fmla="*/ 98019 w 499332"/>
                <a:gd name="connsiteY348" fmla="*/ 320455 h 518496"/>
                <a:gd name="connsiteX349" fmla="*/ 99413 w 499332"/>
                <a:gd name="connsiteY349" fmla="*/ 321762 h 518496"/>
                <a:gd name="connsiteX350" fmla="*/ 100807 w 499332"/>
                <a:gd name="connsiteY350" fmla="*/ 325073 h 518496"/>
                <a:gd name="connsiteX351" fmla="*/ 100807 w 499332"/>
                <a:gd name="connsiteY351" fmla="*/ 326380 h 518496"/>
                <a:gd name="connsiteX352" fmla="*/ 102898 w 499332"/>
                <a:gd name="connsiteY352" fmla="*/ 329081 h 518496"/>
                <a:gd name="connsiteX353" fmla="*/ 102898 w 499332"/>
                <a:gd name="connsiteY353" fmla="*/ 329778 h 518496"/>
                <a:gd name="connsiteX354" fmla="*/ 104292 w 499332"/>
                <a:gd name="connsiteY354" fmla="*/ 331782 h 518496"/>
                <a:gd name="connsiteX355" fmla="*/ 106383 w 499332"/>
                <a:gd name="connsiteY355" fmla="*/ 332392 h 518496"/>
                <a:gd name="connsiteX356" fmla="*/ 108474 w 499332"/>
                <a:gd name="connsiteY356" fmla="*/ 333002 h 518496"/>
                <a:gd name="connsiteX357" fmla="*/ 114050 w 499332"/>
                <a:gd name="connsiteY357" fmla="*/ 336313 h 518496"/>
                <a:gd name="connsiteX358" fmla="*/ 115444 w 499332"/>
                <a:gd name="connsiteY358" fmla="*/ 337010 h 518496"/>
                <a:gd name="connsiteX359" fmla="*/ 116141 w 499332"/>
                <a:gd name="connsiteY359" fmla="*/ 337707 h 518496"/>
                <a:gd name="connsiteX360" fmla="*/ 116838 w 499332"/>
                <a:gd name="connsiteY360" fmla="*/ 338404 h 518496"/>
                <a:gd name="connsiteX361" fmla="*/ 119626 w 499332"/>
                <a:gd name="connsiteY361" fmla="*/ 339711 h 518496"/>
                <a:gd name="connsiteX362" fmla="*/ 121717 w 499332"/>
                <a:gd name="connsiteY362" fmla="*/ 342412 h 518496"/>
                <a:gd name="connsiteX363" fmla="*/ 123111 w 499332"/>
                <a:gd name="connsiteY363" fmla="*/ 344416 h 518496"/>
                <a:gd name="connsiteX364" fmla="*/ 126596 w 499332"/>
                <a:gd name="connsiteY364" fmla="*/ 347029 h 518496"/>
                <a:gd name="connsiteX365" fmla="*/ 127294 w 499332"/>
                <a:gd name="connsiteY365" fmla="*/ 347029 h 518496"/>
                <a:gd name="connsiteX366" fmla="*/ 129385 w 499332"/>
                <a:gd name="connsiteY366" fmla="*/ 346332 h 518496"/>
                <a:gd name="connsiteX367" fmla="*/ 132173 w 499332"/>
                <a:gd name="connsiteY367" fmla="*/ 346332 h 518496"/>
                <a:gd name="connsiteX368" fmla="*/ 132870 w 499332"/>
                <a:gd name="connsiteY368" fmla="*/ 346332 h 518496"/>
                <a:gd name="connsiteX369" fmla="*/ 141147 w 499332"/>
                <a:gd name="connsiteY369" fmla="*/ 348249 h 518496"/>
                <a:gd name="connsiteX370" fmla="*/ 145329 w 499332"/>
                <a:gd name="connsiteY370" fmla="*/ 352867 h 518496"/>
                <a:gd name="connsiteX371" fmla="*/ 146723 w 499332"/>
                <a:gd name="connsiteY371" fmla="*/ 354871 h 518496"/>
                <a:gd name="connsiteX372" fmla="*/ 150208 w 499332"/>
                <a:gd name="connsiteY372" fmla="*/ 358879 h 518496"/>
                <a:gd name="connsiteX373" fmla="*/ 152299 w 499332"/>
                <a:gd name="connsiteY373" fmla="*/ 360883 h 518496"/>
                <a:gd name="connsiteX374" fmla="*/ 153693 w 499332"/>
                <a:gd name="connsiteY374" fmla="*/ 362190 h 518496"/>
                <a:gd name="connsiteX375" fmla="*/ 157876 w 499332"/>
                <a:gd name="connsiteY375" fmla="*/ 366807 h 518496"/>
                <a:gd name="connsiteX376" fmla="*/ 159269 w 499332"/>
                <a:gd name="connsiteY376" fmla="*/ 369508 h 518496"/>
                <a:gd name="connsiteX377" fmla="*/ 159967 w 499332"/>
                <a:gd name="connsiteY377" fmla="*/ 370815 h 518496"/>
                <a:gd name="connsiteX378" fmla="*/ 159967 w 499332"/>
                <a:gd name="connsiteY378" fmla="*/ 371512 h 518496"/>
                <a:gd name="connsiteX379" fmla="*/ 162145 w 499332"/>
                <a:gd name="connsiteY379" fmla="*/ 375520 h 518496"/>
                <a:gd name="connsiteX380" fmla="*/ 161535 w 499332"/>
                <a:gd name="connsiteY380" fmla="*/ 380922 h 518496"/>
                <a:gd name="connsiteX381" fmla="*/ 161535 w 499332"/>
                <a:gd name="connsiteY381" fmla="*/ 381619 h 518496"/>
                <a:gd name="connsiteX382" fmla="*/ 160925 w 499332"/>
                <a:gd name="connsiteY382" fmla="*/ 383623 h 518496"/>
                <a:gd name="connsiteX383" fmla="*/ 160228 w 499332"/>
                <a:gd name="connsiteY383" fmla="*/ 385627 h 518496"/>
                <a:gd name="connsiteX384" fmla="*/ 160228 w 499332"/>
                <a:gd name="connsiteY384" fmla="*/ 388328 h 518496"/>
                <a:gd name="connsiteX385" fmla="*/ 161012 w 499332"/>
                <a:gd name="connsiteY385" fmla="*/ 389025 h 518496"/>
                <a:gd name="connsiteX386" fmla="*/ 162406 w 499332"/>
                <a:gd name="connsiteY386" fmla="*/ 391726 h 518496"/>
                <a:gd name="connsiteX387" fmla="*/ 162406 w 499332"/>
                <a:gd name="connsiteY387" fmla="*/ 394427 h 518496"/>
                <a:gd name="connsiteX388" fmla="*/ 162406 w 499332"/>
                <a:gd name="connsiteY388" fmla="*/ 395734 h 518496"/>
                <a:gd name="connsiteX389" fmla="*/ 163103 w 499332"/>
                <a:gd name="connsiteY389" fmla="*/ 396431 h 518496"/>
                <a:gd name="connsiteX390" fmla="*/ 164497 w 499332"/>
                <a:gd name="connsiteY390" fmla="*/ 399132 h 518496"/>
                <a:gd name="connsiteX391" fmla="*/ 164497 w 499332"/>
                <a:gd name="connsiteY391" fmla="*/ 402530 h 518496"/>
                <a:gd name="connsiteX392" fmla="*/ 165978 w 499332"/>
                <a:gd name="connsiteY392" fmla="*/ 404534 h 518496"/>
                <a:gd name="connsiteX393" fmla="*/ 166675 w 499332"/>
                <a:gd name="connsiteY393" fmla="*/ 404534 h 518496"/>
                <a:gd name="connsiteX394" fmla="*/ 166675 w 499332"/>
                <a:gd name="connsiteY394" fmla="*/ 405231 h 518496"/>
                <a:gd name="connsiteX395" fmla="*/ 169463 w 499332"/>
                <a:gd name="connsiteY395" fmla="*/ 407845 h 518496"/>
                <a:gd name="connsiteX396" fmla="*/ 167372 w 499332"/>
                <a:gd name="connsiteY396" fmla="*/ 407845 h 518496"/>
                <a:gd name="connsiteX397" fmla="*/ 168069 w 499332"/>
                <a:gd name="connsiteY397" fmla="*/ 409848 h 518496"/>
                <a:gd name="connsiteX398" fmla="*/ 167459 w 499332"/>
                <a:gd name="connsiteY398" fmla="*/ 412549 h 518496"/>
                <a:gd name="connsiteX399" fmla="*/ 169551 w 499332"/>
                <a:gd name="connsiteY399" fmla="*/ 415250 h 518496"/>
                <a:gd name="connsiteX400" fmla="*/ 169638 w 499332"/>
                <a:gd name="connsiteY400" fmla="*/ 421349 h 518496"/>
                <a:gd name="connsiteX401" fmla="*/ 168941 w 499332"/>
                <a:gd name="connsiteY401" fmla="*/ 423353 h 518496"/>
                <a:gd name="connsiteX402" fmla="*/ 169638 w 499332"/>
                <a:gd name="connsiteY402" fmla="*/ 423353 h 518496"/>
                <a:gd name="connsiteX403" fmla="*/ 171729 w 499332"/>
                <a:gd name="connsiteY403" fmla="*/ 423963 h 518496"/>
                <a:gd name="connsiteX404" fmla="*/ 172426 w 499332"/>
                <a:gd name="connsiteY404" fmla="*/ 423963 h 518496"/>
                <a:gd name="connsiteX405" fmla="*/ 177305 w 499332"/>
                <a:gd name="connsiteY405" fmla="*/ 426577 h 518496"/>
                <a:gd name="connsiteX406" fmla="*/ 182184 w 499332"/>
                <a:gd name="connsiteY406" fmla="*/ 431892 h 518496"/>
                <a:gd name="connsiteX407" fmla="*/ 183665 w 499332"/>
                <a:gd name="connsiteY407" fmla="*/ 436597 h 518496"/>
                <a:gd name="connsiteX408" fmla="*/ 183055 w 499332"/>
                <a:gd name="connsiteY408" fmla="*/ 440692 h 518496"/>
                <a:gd name="connsiteX409" fmla="*/ 181051 w 499332"/>
                <a:gd name="connsiteY409" fmla="*/ 443393 h 518496"/>
                <a:gd name="connsiteX410" fmla="*/ 180354 w 499332"/>
                <a:gd name="connsiteY410" fmla="*/ 444090 h 518496"/>
                <a:gd name="connsiteX411" fmla="*/ 179657 w 499332"/>
                <a:gd name="connsiteY411" fmla="*/ 446094 h 518496"/>
                <a:gd name="connsiteX412" fmla="*/ 179048 w 499332"/>
                <a:gd name="connsiteY412" fmla="*/ 448795 h 518496"/>
                <a:gd name="connsiteX413" fmla="*/ 177741 w 499332"/>
                <a:gd name="connsiteY413" fmla="*/ 451495 h 518496"/>
                <a:gd name="connsiteX414" fmla="*/ 176434 w 499332"/>
                <a:gd name="connsiteY414" fmla="*/ 453499 h 518496"/>
                <a:gd name="connsiteX415" fmla="*/ 177218 w 499332"/>
                <a:gd name="connsiteY415" fmla="*/ 462212 h 518496"/>
                <a:gd name="connsiteX416" fmla="*/ 178612 w 499332"/>
                <a:gd name="connsiteY416" fmla="*/ 464913 h 518496"/>
                <a:gd name="connsiteX417" fmla="*/ 180006 w 499332"/>
                <a:gd name="connsiteY417" fmla="*/ 468224 h 518496"/>
                <a:gd name="connsiteX418" fmla="*/ 180790 w 499332"/>
                <a:gd name="connsiteY418" fmla="*/ 472232 h 518496"/>
                <a:gd name="connsiteX419" fmla="*/ 180790 w 499332"/>
                <a:gd name="connsiteY419" fmla="*/ 474933 h 518496"/>
                <a:gd name="connsiteX420" fmla="*/ 182271 w 499332"/>
                <a:gd name="connsiteY420" fmla="*/ 476240 h 518496"/>
                <a:gd name="connsiteX421" fmla="*/ 182968 w 499332"/>
                <a:gd name="connsiteY421" fmla="*/ 476937 h 518496"/>
                <a:gd name="connsiteX422" fmla="*/ 185756 w 499332"/>
                <a:gd name="connsiteY422" fmla="*/ 479551 h 518496"/>
                <a:gd name="connsiteX423" fmla="*/ 187238 w 499332"/>
                <a:gd name="connsiteY423" fmla="*/ 484255 h 518496"/>
                <a:gd name="connsiteX424" fmla="*/ 187238 w 499332"/>
                <a:gd name="connsiteY424" fmla="*/ 485562 h 518496"/>
                <a:gd name="connsiteX425" fmla="*/ 187934 w 499332"/>
                <a:gd name="connsiteY425" fmla="*/ 486869 h 518496"/>
                <a:gd name="connsiteX426" fmla="*/ 189416 w 499332"/>
                <a:gd name="connsiteY426" fmla="*/ 492271 h 518496"/>
                <a:gd name="connsiteX427" fmla="*/ 192204 w 499332"/>
                <a:gd name="connsiteY427" fmla="*/ 494275 h 518496"/>
                <a:gd name="connsiteX428" fmla="*/ 198477 w 499332"/>
                <a:gd name="connsiteY428" fmla="*/ 497499 h 518496"/>
                <a:gd name="connsiteX429" fmla="*/ 204663 w 499332"/>
                <a:gd name="connsiteY429" fmla="*/ 499416 h 518496"/>
                <a:gd name="connsiteX430" fmla="*/ 209455 w 499332"/>
                <a:gd name="connsiteY430" fmla="*/ 499416 h 518496"/>
                <a:gd name="connsiteX431" fmla="*/ 214944 w 499332"/>
                <a:gd name="connsiteY431" fmla="*/ 499938 h 518496"/>
                <a:gd name="connsiteX432" fmla="*/ 221827 w 499332"/>
                <a:gd name="connsiteY432" fmla="*/ 502552 h 518496"/>
                <a:gd name="connsiteX433" fmla="*/ 226009 w 499332"/>
                <a:gd name="connsiteY433" fmla="*/ 507867 h 518496"/>
                <a:gd name="connsiteX434" fmla="*/ 226706 w 499332"/>
                <a:gd name="connsiteY434" fmla="*/ 509174 h 518496"/>
                <a:gd name="connsiteX435" fmla="*/ 227403 w 499332"/>
                <a:gd name="connsiteY435" fmla="*/ 510481 h 518496"/>
                <a:gd name="connsiteX436" fmla="*/ 229495 w 499332"/>
                <a:gd name="connsiteY436" fmla="*/ 513792 h 518496"/>
                <a:gd name="connsiteX437" fmla="*/ 230279 w 499332"/>
                <a:gd name="connsiteY437" fmla="*/ 518497 h 518496"/>
                <a:gd name="connsiteX438" fmla="*/ 338143 w 499332"/>
                <a:gd name="connsiteY438" fmla="*/ 506734 h 518496"/>
                <a:gd name="connsiteX439" fmla="*/ 477634 w 499332"/>
                <a:gd name="connsiteY439" fmla="*/ 489744 h 518496"/>
                <a:gd name="connsiteX440" fmla="*/ 477634 w 499332"/>
                <a:gd name="connsiteY440" fmla="*/ 488438 h 518496"/>
                <a:gd name="connsiteX441" fmla="*/ 476153 w 499332"/>
                <a:gd name="connsiteY441" fmla="*/ 483733 h 518496"/>
                <a:gd name="connsiteX442" fmla="*/ 474672 w 499332"/>
                <a:gd name="connsiteY442" fmla="*/ 478331 h 518496"/>
                <a:gd name="connsiteX443" fmla="*/ 471883 w 499332"/>
                <a:gd name="connsiteY443" fmla="*/ 475020 h 518496"/>
                <a:gd name="connsiteX444" fmla="*/ 472493 w 499332"/>
                <a:gd name="connsiteY444" fmla="*/ 471622 h 518496"/>
                <a:gd name="connsiteX445" fmla="*/ 473800 w 499332"/>
                <a:gd name="connsiteY445" fmla="*/ 468921 h 518496"/>
                <a:gd name="connsiteX446" fmla="*/ 473800 w 499332"/>
                <a:gd name="connsiteY446" fmla="*/ 466220 h 518496"/>
                <a:gd name="connsiteX447" fmla="*/ 473016 w 499332"/>
                <a:gd name="connsiteY447" fmla="*/ 460208 h 518496"/>
                <a:gd name="connsiteX448" fmla="*/ 473626 w 499332"/>
                <a:gd name="connsiteY448" fmla="*/ 456810 h 518496"/>
                <a:gd name="connsiteX449" fmla="*/ 472232 w 499332"/>
                <a:gd name="connsiteY449" fmla="*/ 454109 h 518496"/>
                <a:gd name="connsiteX450" fmla="*/ 470141 w 499332"/>
                <a:gd name="connsiteY450" fmla="*/ 450101 h 518496"/>
                <a:gd name="connsiteX451" fmla="*/ 466656 w 499332"/>
                <a:gd name="connsiteY451" fmla="*/ 447488 h 518496"/>
                <a:gd name="connsiteX452" fmla="*/ 465262 w 499332"/>
                <a:gd name="connsiteY452" fmla="*/ 444177 h 518496"/>
                <a:gd name="connsiteX453" fmla="*/ 465262 w 499332"/>
                <a:gd name="connsiteY453" fmla="*/ 438775 h 518496"/>
                <a:gd name="connsiteX454" fmla="*/ 463781 w 499332"/>
                <a:gd name="connsiteY454" fmla="*/ 434767 h 518496"/>
                <a:gd name="connsiteX455" fmla="*/ 460296 w 499332"/>
                <a:gd name="connsiteY455" fmla="*/ 431456 h 518496"/>
                <a:gd name="connsiteX456" fmla="*/ 458902 w 499332"/>
                <a:gd name="connsiteY456" fmla="*/ 428755 h 518496"/>
                <a:gd name="connsiteX457" fmla="*/ 458902 w 499332"/>
                <a:gd name="connsiteY457" fmla="*/ 426054 h 518496"/>
                <a:gd name="connsiteX458" fmla="*/ 460906 w 499332"/>
                <a:gd name="connsiteY458" fmla="*/ 422656 h 518496"/>
                <a:gd name="connsiteX459" fmla="*/ 459512 w 499332"/>
                <a:gd name="connsiteY459" fmla="*/ 419955 h 518496"/>
                <a:gd name="connsiteX460" fmla="*/ 456026 w 499332"/>
                <a:gd name="connsiteY460" fmla="*/ 415947 h 518496"/>
                <a:gd name="connsiteX461" fmla="*/ 456723 w 499332"/>
                <a:gd name="connsiteY461" fmla="*/ 413943 h 518496"/>
                <a:gd name="connsiteX462" fmla="*/ 458030 w 499332"/>
                <a:gd name="connsiteY462" fmla="*/ 411939 h 518496"/>
                <a:gd name="connsiteX463" fmla="*/ 456636 w 499332"/>
                <a:gd name="connsiteY463" fmla="*/ 408629 h 518496"/>
                <a:gd name="connsiteX464" fmla="*/ 454545 w 499332"/>
                <a:gd name="connsiteY464" fmla="*/ 405318 h 518496"/>
                <a:gd name="connsiteX465" fmla="*/ 453064 w 499332"/>
                <a:gd name="connsiteY465" fmla="*/ 401310 h 518496"/>
                <a:gd name="connsiteX466" fmla="*/ 455068 w 499332"/>
                <a:gd name="connsiteY466" fmla="*/ 395908 h 518496"/>
                <a:gd name="connsiteX467" fmla="*/ 455068 w 499332"/>
                <a:gd name="connsiteY467" fmla="*/ 390506 h 518496"/>
                <a:gd name="connsiteX468" fmla="*/ 454894 w 499332"/>
                <a:gd name="connsiteY468" fmla="*/ 384407 h 518496"/>
                <a:gd name="connsiteX469" fmla="*/ 457595 w 499332"/>
                <a:gd name="connsiteY469" fmla="*/ 380312 h 518496"/>
                <a:gd name="connsiteX470" fmla="*/ 460296 w 499332"/>
                <a:gd name="connsiteY470" fmla="*/ 376217 h 518496"/>
                <a:gd name="connsiteX471" fmla="*/ 460906 w 499332"/>
                <a:gd name="connsiteY471" fmla="*/ 372209 h 518496"/>
                <a:gd name="connsiteX472" fmla="*/ 459424 w 499332"/>
                <a:gd name="connsiteY472" fmla="*/ 368201 h 518496"/>
                <a:gd name="connsiteX473" fmla="*/ 460034 w 499332"/>
                <a:gd name="connsiteY473" fmla="*/ 362799 h 518496"/>
                <a:gd name="connsiteX474" fmla="*/ 462038 w 499332"/>
                <a:gd name="connsiteY474" fmla="*/ 358095 h 518496"/>
                <a:gd name="connsiteX475" fmla="*/ 464739 w 499332"/>
                <a:gd name="connsiteY475" fmla="*/ 354697 h 518496"/>
                <a:gd name="connsiteX476" fmla="*/ 464739 w 499332"/>
                <a:gd name="connsiteY476" fmla="*/ 349992 h 518496"/>
                <a:gd name="connsiteX477" fmla="*/ 463171 w 499332"/>
                <a:gd name="connsiteY477" fmla="*/ 344590 h 518496"/>
                <a:gd name="connsiteX478" fmla="*/ 463171 w 499332"/>
                <a:gd name="connsiteY478" fmla="*/ 339885 h 518496"/>
                <a:gd name="connsiteX479" fmla="*/ 460296 w 499332"/>
                <a:gd name="connsiteY479" fmla="*/ 335877 h 518496"/>
                <a:gd name="connsiteX480" fmla="*/ 458117 w 499332"/>
                <a:gd name="connsiteY480" fmla="*/ 331172 h 518496"/>
                <a:gd name="connsiteX481" fmla="*/ 458727 w 499332"/>
                <a:gd name="connsiteY481" fmla="*/ 327774 h 518496"/>
                <a:gd name="connsiteX482" fmla="*/ 458727 w 499332"/>
                <a:gd name="connsiteY482" fmla="*/ 325073 h 518496"/>
                <a:gd name="connsiteX483" fmla="*/ 458553 w 499332"/>
                <a:gd name="connsiteY483" fmla="*/ 316361 h 518496"/>
                <a:gd name="connsiteX484" fmla="*/ 459860 w 499332"/>
                <a:gd name="connsiteY484" fmla="*/ 308955 h 518496"/>
                <a:gd name="connsiteX485" fmla="*/ 462561 w 499332"/>
                <a:gd name="connsiteY485" fmla="*/ 306254 h 518496"/>
                <a:gd name="connsiteX486" fmla="*/ 461080 w 499332"/>
                <a:gd name="connsiteY486" fmla="*/ 301549 h 518496"/>
                <a:gd name="connsiteX487" fmla="*/ 463781 w 499332"/>
                <a:gd name="connsiteY487" fmla="*/ 296757 h 518496"/>
                <a:gd name="connsiteX488" fmla="*/ 467179 w 499332"/>
                <a:gd name="connsiteY488" fmla="*/ 294666 h 518496"/>
                <a:gd name="connsiteX489" fmla="*/ 469880 w 499332"/>
                <a:gd name="connsiteY489" fmla="*/ 292575 h 518496"/>
                <a:gd name="connsiteX490" fmla="*/ 471883 w 499332"/>
                <a:gd name="connsiteY490" fmla="*/ 289177 h 518496"/>
                <a:gd name="connsiteX491" fmla="*/ 472493 w 499332"/>
                <a:gd name="connsiteY491" fmla="*/ 285779 h 518496"/>
                <a:gd name="connsiteX492" fmla="*/ 471012 w 499332"/>
                <a:gd name="connsiteY492" fmla="*/ 280377 h 518496"/>
                <a:gd name="connsiteX493" fmla="*/ 468224 w 499332"/>
                <a:gd name="connsiteY493" fmla="*/ 276369 h 518496"/>
                <a:gd name="connsiteX494" fmla="*/ 466830 w 499332"/>
                <a:gd name="connsiteY494" fmla="*/ 273058 h 518496"/>
                <a:gd name="connsiteX495" fmla="*/ 468834 w 499332"/>
                <a:gd name="connsiteY495" fmla="*/ 266959 h 518496"/>
                <a:gd name="connsiteX496" fmla="*/ 469357 w 499332"/>
                <a:gd name="connsiteY496" fmla="*/ 257549 h 518496"/>
                <a:gd name="connsiteX497" fmla="*/ 468573 w 499332"/>
                <a:gd name="connsiteY497" fmla="*/ 251538 h 518496"/>
                <a:gd name="connsiteX498" fmla="*/ 469793 w 499332"/>
                <a:gd name="connsiteY498" fmla="*/ 240734 h 518496"/>
                <a:gd name="connsiteX499" fmla="*/ 471797 w 499332"/>
                <a:gd name="connsiteY499" fmla="*/ 234635 h 518496"/>
                <a:gd name="connsiteX500" fmla="*/ 473800 w 499332"/>
                <a:gd name="connsiteY500" fmla="*/ 232544 h 518496"/>
                <a:gd name="connsiteX501" fmla="*/ 474410 w 499332"/>
                <a:gd name="connsiteY501" fmla="*/ 227839 h 518496"/>
                <a:gd name="connsiteX502" fmla="*/ 475717 w 499332"/>
                <a:gd name="connsiteY502" fmla="*/ 223744 h 518496"/>
                <a:gd name="connsiteX503" fmla="*/ 477721 w 499332"/>
                <a:gd name="connsiteY503" fmla="*/ 219039 h 518496"/>
                <a:gd name="connsiteX504" fmla="*/ 477721 w 499332"/>
                <a:gd name="connsiteY504" fmla="*/ 215031 h 518496"/>
                <a:gd name="connsiteX505" fmla="*/ 479028 w 499332"/>
                <a:gd name="connsiteY505" fmla="*/ 213027 h 518496"/>
                <a:gd name="connsiteX506" fmla="*/ 479638 w 499332"/>
                <a:gd name="connsiteY506" fmla="*/ 209629 h 518496"/>
                <a:gd name="connsiteX507" fmla="*/ 481642 w 499332"/>
                <a:gd name="connsiteY507" fmla="*/ 208235 h 518496"/>
                <a:gd name="connsiteX508" fmla="*/ 483646 w 499332"/>
                <a:gd name="connsiteY508" fmla="*/ 206144 h 518496"/>
                <a:gd name="connsiteX509" fmla="*/ 486347 w 499332"/>
                <a:gd name="connsiteY509" fmla="*/ 204750 h 518496"/>
                <a:gd name="connsiteX510" fmla="*/ 484256 w 499332"/>
                <a:gd name="connsiteY510" fmla="*/ 202746 h 518496"/>
                <a:gd name="connsiteX511" fmla="*/ 484953 w 499332"/>
                <a:gd name="connsiteY511" fmla="*/ 200742 h 518496"/>
                <a:gd name="connsiteX512" fmla="*/ 486957 w 499332"/>
                <a:gd name="connsiteY512" fmla="*/ 198738 h 518496"/>
                <a:gd name="connsiteX513" fmla="*/ 486957 w 499332"/>
                <a:gd name="connsiteY513" fmla="*/ 196734 h 518496"/>
                <a:gd name="connsiteX514" fmla="*/ 485563 w 499332"/>
                <a:gd name="connsiteY514" fmla="*/ 195427 h 518496"/>
                <a:gd name="connsiteX515" fmla="*/ 485563 w 499332"/>
                <a:gd name="connsiteY515" fmla="*/ 192029 h 518496"/>
                <a:gd name="connsiteX516" fmla="*/ 487479 w 499332"/>
                <a:gd name="connsiteY516" fmla="*/ 188631 h 518496"/>
                <a:gd name="connsiteX517" fmla="*/ 488786 w 499332"/>
                <a:gd name="connsiteY517" fmla="*/ 185930 h 518496"/>
                <a:gd name="connsiteX518" fmla="*/ 489396 w 499332"/>
                <a:gd name="connsiteY518" fmla="*/ 182532 h 518496"/>
                <a:gd name="connsiteX519" fmla="*/ 491487 w 499332"/>
                <a:gd name="connsiteY519" fmla="*/ 182532 h 518496"/>
                <a:gd name="connsiteX520" fmla="*/ 492881 w 499332"/>
                <a:gd name="connsiteY520" fmla="*/ 181138 h 518496"/>
                <a:gd name="connsiteX521" fmla="*/ 494188 w 499332"/>
                <a:gd name="connsiteY521" fmla="*/ 176433 h 518496"/>
                <a:gd name="connsiteX522" fmla="*/ 493404 w 499332"/>
                <a:gd name="connsiteY522" fmla="*/ 173123 h 518496"/>
                <a:gd name="connsiteX523" fmla="*/ 494101 w 499332"/>
                <a:gd name="connsiteY523" fmla="*/ 171119 h 518496"/>
                <a:gd name="connsiteX524" fmla="*/ 493404 w 499332"/>
                <a:gd name="connsiteY524" fmla="*/ 168418 h 518496"/>
                <a:gd name="connsiteX525" fmla="*/ 492620 w 499332"/>
                <a:gd name="connsiteY525" fmla="*/ 165107 h 518496"/>
                <a:gd name="connsiteX526" fmla="*/ 493230 w 499332"/>
                <a:gd name="connsiteY526" fmla="*/ 161709 h 518496"/>
                <a:gd name="connsiteX527" fmla="*/ 494624 w 499332"/>
                <a:gd name="connsiteY527" fmla="*/ 161709 h 518496"/>
                <a:gd name="connsiteX528" fmla="*/ 496715 w 499332"/>
                <a:gd name="connsiteY528" fmla="*/ 163016 h 518496"/>
                <a:gd name="connsiteX529" fmla="*/ 497412 w 499332"/>
                <a:gd name="connsiteY529" fmla="*/ 161622 h 518496"/>
                <a:gd name="connsiteX530" fmla="*/ 498719 w 499332"/>
                <a:gd name="connsiteY530" fmla="*/ 158921 h 518496"/>
                <a:gd name="connsiteX531" fmla="*/ 498022 w 499332"/>
                <a:gd name="connsiteY531" fmla="*/ 157614 h 518496"/>
                <a:gd name="connsiteX532" fmla="*/ 499329 w 499332"/>
                <a:gd name="connsiteY532" fmla="*/ 154913 h 518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</a:cxnLst>
              <a:rect l="l" t="t" r="r" b="b"/>
              <a:pathLst>
                <a:path w="499332" h="518496">
                  <a:moveTo>
                    <a:pt x="499242" y="155087"/>
                  </a:moveTo>
                  <a:cubicBezTo>
                    <a:pt x="499242" y="154390"/>
                    <a:pt x="497151" y="153083"/>
                    <a:pt x="496454" y="153083"/>
                  </a:cubicBezTo>
                  <a:cubicBezTo>
                    <a:pt x="495757" y="153083"/>
                    <a:pt x="494363" y="153780"/>
                    <a:pt x="493056" y="153780"/>
                  </a:cubicBezTo>
                  <a:lnTo>
                    <a:pt x="490964" y="153780"/>
                  </a:lnTo>
                  <a:cubicBezTo>
                    <a:pt x="490268" y="154477"/>
                    <a:pt x="490268" y="155871"/>
                    <a:pt x="489658" y="155871"/>
                  </a:cubicBezTo>
                  <a:cubicBezTo>
                    <a:pt x="488961" y="156568"/>
                    <a:pt x="488264" y="157265"/>
                    <a:pt x="488264" y="157265"/>
                  </a:cubicBezTo>
                  <a:cubicBezTo>
                    <a:pt x="487567" y="157962"/>
                    <a:pt x="486173" y="157962"/>
                    <a:pt x="485563" y="158659"/>
                  </a:cubicBezTo>
                  <a:lnTo>
                    <a:pt x="485563" y="161360"/>
                  </a:lnTo>
                  <a:cubicBezTo>
                    <a:pt x="485563" y="162057"/>
                    <a:pt x="487044" y="163364"/>
                    <a:pt x="487044" y="164061"/>
                  </a:cubicBezTo>
                  <a:cubicBezTo>
                    <a:pt x="487044" y="164758"/>
                    <a:pt x="487044" y="166065"/>
                    <a:pt x="486347" y="166065"/>
                  </a:cubicBezTo>
                  <a:cubicBezTo>
                    <a:pt x="486347" y="166762"/>
                    <a:pt x="484953" y="166065"/>
                    <a:pt x="484256" y="166762"/>
                  </a:cubicBezTo>
                  <a:cubicBezTo>
                    <a:pt x="484256" y="166762"/>
                    <a:pt x="483559" y="167459"/>
                    <a:pt x="482862" y="168156"/>
                  </a:cubicBezTo>
                  <a:cubicBezTo>
                    <a:pt x="482862" y="168156"/>
                    <a:pt x="482165" y="168853"/>
                    <a:pt x="481468" y="169550"/>
                  </a:cubicBezTo>
                  <a:cubicBezTo>
                    <a:pt x="481468" y="169550"/>
                    <a:pt x="480771" y="170247"/>
                    <a:pt x="480074" y="170247"/>
                  </a:cubicBezTo>
                  <a:cubicBezTo>
                    <a:pt x="479377" y="170247"/>
                    <a:pt x="478679" y="168940"/>
                    <a:pt x="477983" y="169638"/>
                  </a:cubicBezTo>
                  <a:cubicBezTo>
                    <a:pt x="477285" y="169638"/>
                    <a:pt x="477285" y="170335"/>
                    <a:pt x="477285" y="171032"/>
                  </a:cubicBezTo>
                  <a:lnTo>
                    <a:pt x="477285" y="173733"/>
                  </a:lnTo>
                  <a:cubicBezTo>
                    <a:pt x="477285" y="173733"/>
                    <a:pt x="477285" y="175736"/>
                    <a:pt x="477285" y="175736"/>
                  </a:cubicBezTo>
                  <a:cubicBezTo>
                    <a:pt x="477285" y="176433"/>
                    <a:pt x="475892" y="177130"/>
                    <a:pt x="475979" y="177740"/>
                  </a:cubicBezTo>
                  <a:cubicBezTo>
                    <a:pt x="476066" y="178350"/>
                    <a:pt x="475979" y="180441"/>
                    <a:pt x="475369" y="181138"/>
                  </a:cubicBezTo>
                  <a:cubicBezTo>
                    <a:pt x="475369" y="181835"/>
                    <a:pt x="474062" y="183142"/>
                    <a:pt x="473365" y="184536"/>
                  </a:cubicBezTo>
                  <a:cubicBezTo>
                    <a:pt x="473365" y="184536"/>
                    <a:pt x="473365" y="185233"/>
                    <a:pt x="472668" y="185930"/>
                  </a:cubicBezTo>
                  <a:cubicBezTo>
                    <a:pt x="472668" y="186627"/>
                    <a:pt x="471971" y="187934"/>
                    <a:pt x="472058" y="188631"/>
                  </a:cubicBezTo>
                  <a:cubicBezTo>
                    <a:pt x="471361" y="189328"/>
                    <a:pt x="471361" y="190635"/>
                    <a:pt x="471448" y="191332"/>
                  </a:cubicBezTo>
                  <a:cubicBezTo>
                    <a:pt x="470751" y="191332"/>
                    <a:pt x="470054" y="192029"/>
                    <a:pt x="470054" y="192726"/>
                  </a:cubicBezTo>
                  <a:cubicBezTo>
                    <a:pt x="469357" y="193423"/>
                    <a:pt x="469444" y="195427"/>
                    <a:pt x="468747" y="196124"/>
                  </a:cubicBezTo>
                  <a:lnTo>
                    <a:pt x="468747" y="199522"/>
                  </a:lnTo>
                  <a:cubicBezTo>
                    <a:pt x="468137" y="200219"/>
                    <a:pt x="468137" y="200916"/>
                    <a:pt x="468137" y="201526"/>
                  </a:cubicBezTo>
                  <a:cubicBezTo>
                    <a:pt x="467440" y="201526"/>
                    <a:pt x="468137" y="202833"/>
                    <a:pt x="468834" y="202833"/>
                  </a:cubicBezTo>
                  <a:cubicBezTo>
                    <a:pt x="468834" y="203530"/>
                    <a:pt x="470228" y="204140"/>
                    <a:pt x="470228" y="204140"/>
                  </a:cubicBezTo>
                  <a:cubicBezTo>
                    <a:pt x="470228" y="204837"/>
                    <a:pt x="470925" y="206841"/>
                    <a:pt x="471012" y="207538"/>
                  </a:cubicBezTo>
                  <a:lnTo>
                    <a:pt x="471012" y="209542"/>
                  </a:lnTo>
                  <a:cubicBezTo>
                    <a:pt x="471012" y="209542"/>
                    <a:pt x="469008" y="209542"/>
                    <a:pt x="469008" y="209542"/>
                  </a:cubicBezTo>
                  <a:cubicBezTo>
                    <a:pt x="468311" y="209542"/>
                    <a:pt x="467614" y="208932"/>
                    <a:pt x="467614" y="208932"/>
                  </a:cubicBezTo>
                  <a:cubicBezTo>
                    <a:pt x="466917" y="208235"/>
                    <a:pt x="466917" y="206928"/>
                    <a:pt x="466220" y="206231"/>
                  </a:cubicBezTo>
                  <a:cubicBezTo>
                    <a:pt x="466220" y="206231"/>
                    <a:pt x="465523" y="206231"/>
                    <a:pt x="464826" y="206928"/>
                  </a:cubicBezTo>
                  <a:cubicBezTo>
                    <a:pt x="464129" y="206928"/>
                    <a:pt x="463519" y="208932"/>
                    <a:pt x="462822" y="209629"/>
                  </a:cubicBezTo>
                  <a:cubicBezTo>
                    <a:pt x="462125" y="210326"/>
                    <a:pt x="460731" y="210326"/>
                    <a:pt x="460121" y="210326"/>
                  </a:cubicBezTo>
                  <a:cubicBezTo>
                    <a:pt x="459512" y="210326"/>
                    <a:pt x="458030" y="211023"/>
                    <a:pt x="458117" y="211720"/>
                  </a:cubicBezTo>
                  <a:cubicBezTo>
                    <a:pt x="456723" y="211720"/>
                    <a:pt x="455329" y="211720"/>
                    <a:pt x="454719" y="212417"/>
                  </a:cubicBezTo>
                  <a:cubicBezTo>
                    <a:pt x="453325" y="212417"/>
                    <a:pt x="452018" y="214508"/>
                    <a:pt x="451321" y="215205"/>
                  </a:cubicBezTo>
                  <a:cubicBezTo>
                    <a:pt x="450624" y="215902"/>
                    <a:pt x="449317" y="217906"/>
                    <a:pt x="448621" y="218603"/>
                  </a:cubicBezTo>
                  <a:cubicBezTo>
                    <a:pt x="447314" y="220607"/>
                    <a:pt x="445920" y="224005"/>
                    <a:pt x="445310" y="225399"/>
                  </a:cubicBezTo>
                  <a:cubicBezTo>
                    <a:pt x="445310" y="226096"/>
                    <a:pt x="444700" y="228100"/>
                    <a:pt x="444700" y="228797"/>
                  </a:cubicBezTo>
                  <a:cubicBezTo>
                    <a:pt x="444003" y="230191"/>
                    <a:pt x="444090" y="232195"/>
                    <a:pt x="444090" y="233502"/>
                  </a:cubicBezTo>
                  <a:cubicBezTo>
                    <a:pt x="444090" y="234199"/>
                    <a:pt x="443480" y="236203"/>
                    <a:pt x="442783" y="236900"/>
                  </a:cubicBezTo>
                  <a:cubicBezTo>
                    <a:pt x="442783" y="237597"/>
                    <a:pt x="442086" y="238294"/>
                    <a:pt x="441476" y="238904"/>
                  </a:cubicBezTo>
                  <a:cubicBezTo>
                    <a:pt x="440082" y="239601"/>
                    <a:pt x="438078" y="240298"/>
                    <a:pt x="437381" y="240298"/>
                  </a:cubicBezTo>
                  <a:cubicBezTo>
                    <a:pt x="436684" y="240995"/>
                    <a:pt x="434680" y="242389"/>
                    <a:pt x="433983" y="243086"/>
                  </a:cubicBezTo>
                  <a:cubicBezTo>
                    <a:pt x="433286" y="243783"/>
                    <a:pt x="432676" y="245090"/>
                    <a:pt x="431979" y="245787"/>
                  </a:cubicBezTo>
                  <a:cubicBezTo>
                    <a:pt x="431979" y="246484"/>
                    <a:pt x="431979" y="248488"/>
                    <a:pt x="431369" y="249185"/>
                  </a:cubicBezTo>
                  <a:cubicBezTo>
                    <a:pt x="431369" y="250492"/>
                    <a:pt x="430759" y="252583"/>
                    <a:pt x="430062" y="253280"/>
                  </a:cubicBezTo>
                  <a:cubicBezTo>
                    <a:pt x="429365" y="253977"/>
                    <a:pt x="428058" y="254674"/>
                    <a:pt x="427361" y="254674"/>
                  </a:cubicBezTo>
                  <a:cubicBezTo>
                    <a:pt x="426664" y="254674"/>
                    <a:pt x="425270" y="253367"/>
                    <a:pt x="423876" y="253367"/>
                  </a:cubicBezTo>
                  <a:cubicBezTo>
                    <a:pt x="423876" y="252670"/>
                    <a:pt x="422482" y="252670"/>
                    <a:pt x="422482" y="252670"/>
                  </a:cubicBezTo>
                  <a:cubicBezTo>
                    <a:pt x="421785" y="251973"/>
                    <a:pt x="420391" y="251363"/>
                    <a:pt x="420391" y="249969"/>
                  </a:cubicBezTo>
                  <a:cubicBezTo>
                    <a:pt x="419694" y="249272"/>
                    <a:pt x="421088" y="247965"/>
                    <a:pt x="421698" y="247268"/>
                  </a:cubicBezTo>
                  <a:cubicBezTo>
                    <a:pt x="422395" y="247268"/>
                    <a:pt x="423092" y="245874"/>
                    <a:pt x="423702" y="245264"/>
                  </a:cubicBezTo>
                  <a:cubicBezTo>
                    <a:pt x="423702" y="244567"/>
                    <a:pt x="422308" y="243260"/>
                    <a:pt x="422308" y="242563"/>
                  </a:cubicBezTo>
                  <a:cubicBezTo>
                    <a:pt x="422308" y="241256"/>
                    <a:pt x="423615" y="238468"/>
                    <a:pt x="423615" y="237161"/>
                  </a:cubicBezTo>
                  <a:lnTo>
                    <a:pt x="423615" y="233763"/>
                  </a:lnTo>
                  <a:cubicBezTo>
                    <a:pt x="423615" y="233763"/>
                    <a:pt x="423528" y="229756"/>
                    <a:pt x="423528" y="229756"/>
                  </a:cubicBezTo>
                  <a:cubicBezTo>
                    <a:pt x="424225" y="229059"/>
                    <a:pt x="424835" y="227752"/>
                    <a:pt x="425532" y="227055"/>
                  </a:cubicBezTo>
                  <a:cubicBezTo>
                    <a:pt x="425532" y="226358"/>
                    <a:pt x="426839" y="225051"/>
                    <a:pt x="426839" y="224354"/>
                  </a:cubicBezTo>
                  <a:cubicBezTo>
                    <a:pt x="427536" y="223657"/>
                    <a:pt x="426839" y="221653"/>
                    <a:pt x="427449" y="220956"/>
                  </a:cubicBezTo>
                  <a:cubicBezTo>
                    <a:pt x="427449" y="220259"/>
                    <a:pt x="428755" y="218952"/>
                    <a:pt x="428755" y="217558"/>
                  </a:cubicBezTo>
                  <a:cubicBezTo>
                    <a:pt x="429452" y="217558"/>
                    <a:pt x="430150" y="216861"/>
                    <a:pt x="430150" y="216164"/>
                  </a:cubicBezTo>
                  <a:cubicBezTo>
                    <a:pt x="430846" y="215467"/>
                    <a:pt x="430759" y="213463"/>
                    <a:pt x="431456" y="212766"/>
                  </a:cubicBezTo>
                  <a:cubicBezTo>
                    <a:pt x="431456" y="212069"/>
                    <a:pt x="433460" y="210762"/>
                    <a:pt x="432763" y="209368"/>
                  </a:cubicBezTo>
                  <a:cubicBezTo>
                    <a:pt x="432763" y="208671"/>
                    <a:pt x="431369" y="208758"/>
                    <a:pt x="431369" y="208758"/>
                  </a:cubicBezTo>
                  <a:cubicBezTo>
                    <a:pt x="430672" y="207451"/>
                    <a:pt x="431369" y="206057"/>
                    <a:pt x="431369" y="205360"/>
                  </a:cubicBezTo>
                  <a:cubicBezTo>
                    <a:pt x="432066" y="203966"/>
                    <a:pt x="433373" y="203269"/>
                    <a:pt x="434767" y="202572"/>
                  </a:cubicBezTo>
                  <a:cubicBezTo>
                    <a:pt x="435464" y="201875"/>
                    <a:pt x="436771" y="200481"/>
                    <a:pt x="437468" y="200481"/>
                  </a:cubicBezTo>
                  <a:cubicBezTo>
                    <a:pt x="438165" y="199784"/>
                    <a:pt x="440169" y="199784"/>
                    <a:pt x="440866" y="199087"/>
                  </a:cubicBezTo>
                  <a:cubicBezTo>
                    <a:pt x="441563" y="199087"/>
                    <a:pt x="444264" y="199087"/>
                    <a:pt x="444961" y="198390"/>
                  </a:cubicBezTo>
                  <a:cubicBezTo>
                    <a:pt x="445658" y="198390"/>
                    <a:pt x="446355" y="197693"/>
                    <a:pt x="446355" y="196996"/>
                  </a:cubicBezTo>
                  <a:cubicBezTo>
                    <a:pt x="447052" y="196299"/>
                    <a:pt x="447749" y="195602"/>
                    <a:pt x="447662" y="194992"/>
                  </a:cubicBezTo>
                  <a:cubicBezTo>
                    <a:pt x="447662" y="193685"/>
                    <a:pt x="446878" y="191594"/>
                    <a:pt x="447662" y="190287"/>
                  </a:cubicBezTo>
                  <a:cubicBezTo>
                    <a:pt x="447662" y="189590"/>
                    <a:pt x="448272" y="187586"/>
                    <a:pt x="448272" y="186889"/>
                  </a:cubicBezTo>
                  <a:lnTo>
                    <a:pt x="448272" y="183491"/>
                  </a:lnTo>
                  <a:cubicBezTo>
                    <a:pt x="446878" y="183491"/>
                    <a:pt x="446181" y="183491"/>
                    <a:pt x="445484" y="182881"/>
                  </a:cubicBezTo>
                  <a:cubicBezTo>
                    <a:pt x="444090" y="182881"/>
                    <a:pt x="441999" y="182271"/>
                    <a:pt x="441302" y="181574"/>
                  </a:cubicBezTo>
                  <a:lnTo>
                    <a:pt x="441302" y="179570"/>
                  </a:lnTo>
                  <a:cubicBezTo>
                    <a:pt x="440605" y="178873"/>
                    <a:pt x="439211" y="178263"/>
                    <a:pt x="438514" y="177566"/>
                  </a:cubicBezTo>
                  <a:cubicBezTo>
                    <a:pt x="437817" y="176869"/>
                    <a:pt x="436423" y="176259"/>
                    <a:pt x="435726" y="175562"/>
                  </a:cubicBezTo>
                  <a:cubicBezTo>
                    <a:pt x="435726" y="174865"/>
                    <a:pt x="434941" y="172251"/>
                    <a:pt x="434941" y="171554"/>
                  </a:cubicBezTo>
                  <a:cubicBezTo>
                    <a:pt x="434941" y="170247"/>
                    <a:pt x="436248" y="166849"/>
                    <a:pt x="436248" y="165455"/>
                  </a:cubicBezTo>
                  <a:cubicBezTo>
                    <a:pt x="436248" y="164758"/>
                    <a:pt x="436858" y="162057"/>
                    <a:pt x="437555" y="161360"/>
                  </a:cubicBezTo>
                  <a:cubicBezTo>
                    <a:pt x="437555" y="160053"/>
                    <a:pt x="438862" y="158659"/>
                    <a:pt x="438862" y="157265"/>
                  </a:cubicBezTo>
                  <a:cubicBezTo>
                    <a:pt x="439559" y="157265"/>
                    <a:pt x="440256" y="155871"/>
                    <a:pt x="439559" y="155261"/>
                  </a:cubicBezTo>
                  <a:cubicBezTo>
                    <a:pt x="439559" y="154564"/>
                    <a:pt x="439559" y="153258"/>
                    <a:pt x="438862" y="152561"/>
                  </a:cubicBezTo>
                  <a:cubicBezTo>
                    <a:pt x="438165" y="151863"/>
                    <a:pt x="437468" y="151254"/>
                    <a:pt x="436771" y="150557"/>
                  </a:cubicBezTo>
                  <a:cubicBezTo>
                    <a:pt x="436074" y="150557"/>
                    <a:pt x="433983" y="150557"/>
                    <a:pt x="434070" y="151254"/>
                  </a:cubicBezTo>
                  <a:cubicBezTo>
                    <a:pt x="433373" y="151951"/>
                    <a:pt x="433373" y="153258"/>
                    <a:pt x="432763" y="153955"/>
                  </a:cubicBezTo>
                  <a:cubicBezTo>
                    <a:pt x="432763" y="154652"/>
                    <a:pt x="431369" y="155349"/>
                    <a:pt x="430759" y="156046"/>
                  </a:cubicBezTo>
                  <a:cubicBezTo>
                    <a:pt x="429365" y="156046"/>
                    <a:pt x="427274" y="155436"/>
                    <a:pt x="426664" y="156046"/>
                  </a:cubicBezTo>
                  <a:cubicBezTo>
                    <a:pt x="425967" y="156046"/>
                    <a:pt x="424660" y="157440"/>
                    <a:pt x="423963" y="157440"/>
                  </a:cubicBezTo>
                  <a:cubicBezTo>
                    <a:pt x="422569" y="157440"/>
                    <a:pt x="421175" y="157440"/>
                    <a:pt x="420478" y="156830"/>
                  </a:cubicBezTo>
                  <a:cubicBezTo>
                    <a:pt x="419781" y="156133"/>
                    <a:pt x="419781" y="154826"/>
                    <a:pt x="420478" y="154129"/>
                  </a:cubicBezTo>
                  <a:cubicBezTo>
                    <a:pt x="420478" y="153432"/>
                    <a:pt x="422482" y="152735"/>
                    <a:pt x="422482" y="151428"/>
                  </a:cubicBezTo>
                  <a:cubicBezTo>
                    <a:pt x="422482" y="150731"/>
                    <a:pt x="421088" y="148727"/>
                    <a:pt x="421001" y="147420"/>
                  </a:cubicBezTo>
                  <a:cubicBezTo>
                    <a:pt x="421001" y="146723"/>
                    <a:pt x="421698" y="146026"/>
                    <a:pt x="421698" y="145416"/>
                  </a:cubicBezTo>
                  <a:cubicBezTo>
                    <a:pt x="422395" y="144719"/>
                    <a:pt x="423789" y="144719"/>
                    <a:pt x="424399" y="144022"/>
                  </a:cubicBezTo>
                  <a:cubicBezTo>
                    <a:pt x="425096" y="143325"/>
                    <a:pt x="425096" y="142018"/>
                    <a:pt x="425009" y="141321"/>
                  </a:cubicBezTo>
                  <a:cubicBezTo>
                    <a:pt x="425009" y="139317"/>
                    <a:pt x="422831" y="135309"/>
                    <a:pt x="422831" y="133915"/>
                  </a:cubicBezTo>
                  <a:cubicBezTo>
                    <a:pt x="422134" y="133218"/>
                    <a:pt x="422134" y="131911"/>
                    <a:pt x="422831" y="131214"/>
                  </a:cubicBezTo>
                  <a:cubicBezTo>
                    <a:pt x="422831" y="130517"/>
                    <a:pt x="424922" y="130517"/>
                    <a:pt x="424835" y="129820"/>
                  </a:cubicBezTo>
                  <a:cubicBezTo>
                    <a:pt x="425532" y="129123"/>
                    <a:pt x="426141" y="126422"/>
                    <a:pt x="425445" y="125115"/>
                  </a:cubicBezTo>
                  <a:cubicBezTo>
                    <a:pt x="425445" y="123808"/>
                    <a:pt x="421262" y="123198"/>
                    <a:pt x="420565" y="121804"/>
                  </a:cubicBezTo>
                  <a:lnTo>
                    <a:pt x="420565" y="119103"/>
                  </a:lnTo>
                  <a:cubicBezTo>
                    <a:pt x="420565" y="118406"/>
                    <a:pt x="422569" y="118406"/>
                    <a:pt x="423266" y="117709"/>
                  </a:cubicBezTo>
                  <a:cubicBezTo>
                    <a:pt x="423266" y="117012"/>
                    <a:pt x="421872" y="115008"/>
                    <a:pt x="421175" y="114399"/>
                  </a:cubicBezTo>
                  <a:cubicBezTo>
                    <a:pt x="419781" y="113789"/>
                    <a:pt x="416383" y="113789"/>
                    <a:pt x="415686" y="113179"/>
                  </a:cubicBezTo>
                  <a:cubicBezTo>
                    <a:pt x="414989" y="112482"/>
                    <a:pt x="414292" y="111175"/>
                    <a:pt x="414292" y="110478"/>
                  </a:cubicBezTo>
                  <a:cubicBezTo>
                    <a:pt x="413595" y="109781"/>
                    <a:pt x="411504" y="109171"/>
                    <a:pt x="410110" y="109171"/>
                  </a:cubicBezTo>
                  <a:cubicBezTo>
                    <a:pt x="409413" y="109171"/>
                    <a:pt x="407409" y="111262"/>
                    <a:pt x="406712" y="110565"/>
                  </a:cubicBezTo>
                  <a:cubicBezTo>
                    <a:pt x="406015" y="110565"/>
                    <a:pt x="405318" y="109868"/>
                    <a:pt x="404621" y="109258"/>
                  </a:cubicBezTo>
                  <a:cubicBezTo>
                    <a:pt x="403924" y="109258"/>
                    <a:pt x="404621" y="107254"/>
                    <a:pt x="403924" y="107254"/>
                  </a:cubicBezTo>
                  <a:cubicBezTo>
                    <a:pt x="402530" y="106644"/>
                    <a:pt x="401223" y="107951"/>
                    <a:pt x="399829" y="108038"/>
                  </a:cubicBezTo>
                  <a:cubicBezTo>
                    <a:pt x="399132" y="108735"/>
                    <a:pt x="397825" y="110042"/>
                    <a:pt x="397128" y="110129"/>
                  </a:cubicBezTo>
                  <a:cubicBezTo>
                    <a:pt x="395734" y="110129"/>
                    <a:pt x="393643" y="108822"/>
                    <a:pt x="392946" y="108213"/>
                  </a:cubicBezTo>
                  <a:cubicBezTo>
                    <a:pt x="392249" y="106906"/>
                    <a:pt x="391552" y="104902"/>
                    <a:pt x="391465" y="103508"/>
                  </a:cubicBezTo>
                  <a:cubicBezTo>
                    <a:pt x="391465" y="102811"/>
                    <a:pt x="392859" y="102114"/>
                    <a:pt x="393469" y="101417"/>
                  </a:cubicBezTo>
                  <a:cubicBezTo>
                    <a:pt x="393469" y="100720"/>
                    <a:pt x="394863" y="100023"/>
                    <a:pt x="394776" y="99413"/>
                  </a:cubicBezTo>
                  <a:cubicBezTo>
                    <a:pt x="394689" y="98803"/>
                    <a:pt x="393382" y="98106"/>
                    <a:pt x="393382" y="97409"/>
                  </a:cubicBezTo>
                  <a:cubicBezTo>
                    <a:pt x="393382" y="96712"/>
                    <a:pt x="393382" y="95405"/>
                    <a:pt x="392684" y="94708"/>
                  </a:cubicBezTo>
                  <a:cubicBezTo>
                    <a:pt x="392684" y="94011"/>
                    <a:pt x="391290" y="93401"/>
                    <a:pt x="390594" y="93401"/>
                  </a:cubicBezTo>
                  <a:cubicBezTo>
                    <a:pt x="389896" y="92704"/>
                    <a:pt x="387805" y="91397"/>
                    <a:pt x="386411" y="91484"/>
                  </a:cubicBezTo>
                  <a:cubicBezTo>
                    <a:pt x="385714" y="91484"/>
                    <a:pt x="384320" y="92181"/>
                    <a:pt x="383710" y="92181"/>
                  </a:cubicBezTo>
                  <a:cubicBezTo>
                    <a:pt x="382316" y="92181"/>
                    <a:pt x="380922" y="90874"/>
                    <a:pt x="379528" y="90874"/>
                  </a:cubicBezTo>
                  <a:cubicBezTo>
                    <a:pt x="378134" y="90874"/>
                    <a:pt x="376130" y="92965"/>
                    <a:pt x="374736" y="92965"/>
                  </a:cubicBezTo>
                  <a:cubicBezTo>
                    <a:pt x="374039" y="92965"/>
                    <a:pt x="371948" y="90961"/>
                    <a:pt x="370554" y="90351"/>
                  </a:cubicBezTo>
                  <a:cubicBezTo>
                    <a:pt x="369857" y="90351"/>
                    <a:pt x="368463" y="89741"/>
                    <a:pt x="367069" y="89741"/>
                  </a:cubicBezTo>
                  <a:cubicBezTo>
                    <a:pt x="367069" y="89741"/>
                    <a:pt x="366372" y="91136"/>
                    <a:pt x="365675" y="91136"/>
                  </a:cubicBezTo>
                  <a:cubicBezTo>
                    <a:pt x="364281" y="91136"/>
                    <a:pt x="362887" y="89132"/>
                    <a:pt x="361493" y="89219"/>
                  </a:cubicBezTo>
                  <a:cubicBezTo>
                    <a:pt x="360796" y="88522"/>
                    <a:pt x="358705" y="89219"/>
                    <a:pt x="358095" y="89219"/>
                  </a:cubicBezTo>
                  <a:cubicBezTo>
                    <a:pt x="357398" y="88522"/>
                    <a:pt x="356004" y="87215"/>
                    <a:pt x="355307" y="87215"/>
                  </a:cubicBezTo>
                  <a:cubicBezTo>
                    <a:pt x="354610" y="87215"/>
                    <a:pt x="352606" y="87912"/>
                    <a:pt x="351212" y="88609"/>
                  </a:cubicBezTo>
                  <a:cubicBezTo>
                    <a:pt x="349818" y="89306"/>
                    <a:pt x="348511" y="91310"/>
                    <a:pt x="347117" y="91397"/>
                  </a:cubicBezTo>
                  <a:cubicBezTo>
                    <a:pt x="346420" y="92094"/>
                    <a:pt x="345026" y="92094"/>
                    <a:pt x="345026" y="91397"/>
                  </a:cubicBezTo>
                  <a:cubicBezTo>
                    <a:pt x="344329" y="91397"/>
                    <a:pt x="343632" y="90090"/>
                    <a:pt x="342935" y="89393"/>
                  </a:cubicBezTo>
                  <a:lnTo>
                    <a:pt x="339537" y="89393"/>
                  </a:lnTo>
                  <a:cubicBezTo>
                    <a:pt x="338840" y="88783"/>
                    <a:pt x="337446" y="88173"/>
                    <a:pt x="337446" y="88783"/>
                  </a:cubicBezTo>
                  <a:cubicBezTo>
                    <a:pt x="336749" y="88783"/>
                    <a:pt x="335355" y="89480"/>
                    <a:pt x="334745" y="89480"/>
                  </a:cubicBezTo>
                  <a:cubicBezTo>
                    <a:pt x="334135" y="89480"/>
                    <a:pt x="333351" y="88870"/>
                    <a:pt x="332654" y="88870"/>
                  </a:cubicBezTo>
                  <a:cubicBezTo>
                    <a:pt x="331956" y="88870"/>
                    <a:pt x="330650" y="90264"/>
                    <a:pt x="330650" y="90264"/>
                  </a:cubicBezTo>
                  <a:lnTo>
                    <a:pt x="307735" y="79896"/>
                  </a:lnTo>
                  <a:lnTo>
                    <a:pt x="222176" y="67088"/>
                  </a:lnTo>
                  <a:cubicBezTo>
                    <a:pt x="222176" y="67088"/>
                    <a:pt x="220085" y="65781"/>
                    <a:pt x="219388" y="65084"/>
                  </a:cubicBezTo>
                  <a:cubicBezTo>
                    <a:pt x="218691" y="64387"/>
                    <a:pt x="217296" y="63080"/>
                    <a:pt x="217296" y="62383"/>
                  </a:cubicBezTo>
                  <a:cubicBezTo>
                    <a:pt x="216600" y="61686"/>
                    <a:pt x="215902" y="61076"/>
                    <a:pt x="215205" y="61076"/>
                  </a:cubicBezTo>
                  <a:cubicBezTo>
                    <a:pt x="215205" y="60379"/>
                    <a:pt x="215205" y="59073"/>
                    <a:pt x="214509" y="58375"/>
                  </a:cubicBezTo>
                  <a:cubicBezTo>
                    <a:pt x="214509" y="57069"/>
                    <a:pt x="213724" y="55065"/>
                    <a:pt x="213027" y="54368"/>
                  </a:cubicBezTo>
                  <a:cubicBezTo>
                    <a:pt x="212330" y="53671"/>
                    <a:pt x="210936" y="51667"/>
                    <a:pt x="209542" y="51057"/>
                  </a:cubicBezTo>
                  <a:cubicBezTo>
                    <a:pt x="208845" y="49750"/>
                    <a:pt x="207451" y="48356"/>
                    <a:pt x="206754" y="47746"/>
                  </a:cubicBezTo>
                  <a:lnTo>
                    <a:pt x="203269" y="47746"/>
                  </a:lnTo>
                  <a:cubicBezTo>
                    <a:pt x="202572" y="47746"/>
                    <a:pt x="201178" y="47136"/>
                    <a:pt x="200481" y="47136"/>
                  </a:cubicBezTo>
                  <a:lnTo>
                    <a:pt x="200481" y="45132"/>
                  </a:lnTo>
                  <a:cubicBezTo>
                    <a:pt x="199784" y="44435"/>
                    <a:pt x="198390" y="43825"/>
                    <a:pt x="198390" y="43825"/>
                  </a:cubicBezTo>
                  <a:cubicBezTo>
                    <a:pt x="196996" y="43825"/>
                    <a:pt x="195689" y="45219"/>
                    <a:pt x="194992" y="45916"/>
                  </a:cubicBezTo>
                  <a:cubicBezTo>
                    <a:pt x="194295" y="45916"/>
                    <a:pt x="192204" y="45916"/>
                    <a:pt x="192204" y="45306"/>
                  </a:cubicBezTo>
                  <a:cubicBezTo>
                    <a:pt x="191507" y="45306"/>
                    <a:pt x="191507" y="43302"/>
                    <a:pt x="191507" y="42605"/>
                  </a:cubicBezTo>
                  <a:lnTo>
                    <a:pt x="190810" y="42605"/>
                  </a:lnTo>
                  <a:cubicBezTo>
                    <a:pt x="189416" y="43302"/>
                    <a:pt x="188109" y="43302"/>
                    <a:pt x="186715" y="42605"/>
                  </a:cubicBezTo>
                  <a:cubicBezTo>
                    <a:pt x="186018" y="42605"/>
                    <a:pt x="184624" y="41298"/>
                    <a:pt x="183229" y="41298"/>
                  </a:cubicBezTo>
                  <a:cubicBezTo>
                    <a:pt x="182533" y="41298"/>
                    <a:pt x="180529" y="41996"/>
                    <a:pt x="179832" y="41996"/>
                  </a:cubicBezTo>
                  <a:cubicBezTo>
                    <a:pt x="179135" y="41996"/>
                    <a:pt x="178438" y="40689"/>
                    <a:pt x="177741" y="40689"/>
                  </a:cubicBezTo>
                  <a:cubicBezTo>
                    <a:pt x="176347" y="40079"/>
                    <a:pt x="174255" y="38075"/>
                    <a:pt x="172862" y="37378"/>
                  </a:cubicBezTo>
                  <a:cubicBezTo>
                    <a:pt x="172164" y="36681"/>
                    <a:pt x="170073" y="35374"/>
                    <a:pt x="168679" y="34764"/>
                  </a:cubicBezTo>
                  <a:cubicBezTo>
                    <a:pt x="167982" y="34067"/>
                    <a:pt x="167285" y="32063"/>
                    <a:pt x="165891" y="31453"/>
                  </a:cubicBezTo>
                  <a:cubicBezTo>
                    <a:pt x="165194" y="30756"/>
                    <a:pt x="163103" y="30843"/>
                    <a:pt x="162406" y="30843"/>
                  </a:cubicBezTo>
                  <a:cubicBezTo>
                    <a:pt x="162406" y="30843"/>
                    <a:pt x="161709" y="32237"/>
                    <a:pt x="161099" y="32847"/>
                  </a:cubicBezTo>
                  <a:cubicBezTo>
                    <a:pt x="161099" y="33544"/>
                    <a:pt x="161099" y="35548"/>
                    <a:pt x="160489" y="36942"/>
                  </a:cubicBezTo>
                  <a:cubicBezTo>
                    <a:pt x="160489" y="37639"/>
                    <a:pt x="160489" y="38946"/>
                    <a:pt x="159879" y="39643"/>
                  </a:cubicBezTo>
                  <a:cubicBezTo>
                    <a:pt x="158485" y="41037"/>
                    <a:pt x="155784" y="41734"/>
                    <a:pt x="154390" y="42431"/>
                  </a:cubicBezTo>
                  <a:cubicBezTo>
                    <a:pt x="153693" y="43128"/>
                    <a:pt x="153083" y="44435"/>
                    <a:pt x="152386" y="44435"/>
                  </a:cubicBezTo>
                  <a:cubicBezTo>
                    <a:pt x="151689" y="45132"/>
                    <a:pt x="150382" y="46526"/>
                    <a:pt x="148988" y="46526"/>
                  </a:cubicBezTo>
                  <a:cubicBezTo>
                    <a:pt x="148291" y="46526"/>
                    <a:pt x="146200" y="45916"/>
                    <a:pt x="146200" y="44522"/>
                  </a:cubicBezTo>
                  <a:cubicBezTo>
                    <a:pt x="145503" y="43825"/>
                    <a:pt x="147507" y="42518"/>
                    <a:pt x="148204" y="41821"/>
                  </a:cubicBezTo>
                  <a:lnTo>
                    <a:pt x="148204" y="37813"/>
                  </a:lnTo>
                  <a:cubicBezTo>
                    <a:pt x="148814" y="37116"/>
                    <a:pt x="149511" y="36419"/>
                    <a:pt x="150208" y="35722"/>
                  </a:cubicBezTo>
                  <a:cubicBezTo>
                    <a:pt x="150905" y="35025"/>
                    <a:pt x="152212" y="34328"/>
                    <a:pt x="152909" y="33631"/>
                  </a:cubicBezTo>
                  <a:cubicBezTo>
                    <a:pt x="152909" y="33631"/>
                    <a:pt x="153606" y="32237"/>
                    <a:pt x="153606" y="31627"/>
                  </a:cubicBezTo>
                  <a:lnTo>
                    <a:pt x="153606" y="28229"/>
                  </a:lnTo>
                  <a:cubicBezTo>
                    <a:pt x="152822" y="27532"/>
                    <a:pt x="151428" y="26922"/>
                    <a:pt x="150731" y="26225"/>
                  </a:cubicBezTo>
                  <a:cubicBezTo>
                    <a:pt x="150731" y="24918"/>
                    <a:pt x="151341" y="22827"/>
                    <a:pt x="152038" y="21521"/>
                  </a:cubicBezTo>
                  <a:cubicBezTo>
                    <a:pt x="152735" y="20824"/>
                    <a:pt x="153432" y="20126"/>
                    <a:pt x="154042" y="19429"/>
                  </a:cubicBezTo>
                  <a:cubicBezTo>
                    <a:pt x="154652" y="18732"/>
                    <a:pt x="156046" y="17338"/>
                    <a:pt x="156046" y="16031"/>
                  </a:cubicBezTo>
                  <a:cubicBezTo>
                    <a:pt x="156743" y="15334"/>
                    <a:pt x="156656" y="13331"/>
                    <a:pt x="157353" y="11936"/>
                  </a:cubicBezTo>
                  <a:cubicBezTo>
                    <a:pt x="157353" y="11239"/>
                    <a:pt x="158660" y="9933"/>
                    <a:pt x="158660" y="8539"/>
                  </a:cubicBezTo>
                  <a:cubicBezTo>
                    <a:pt x="159357" y="7841"/>
                    <a:pt x="158660" y="6535"/>
                    <a:pt x="158660" y="5838"/>
                  </a:cubicBezTo>
                  <a:cubicBezTo>
                    <a:pt x="157963" y="5141"/>
                    <a:pt x="155872" y="3834"/>
                    <a:pt x="155175" y="3224"/>
                  </a:cubicBezTo>
                  <a:cubicBezTo>
                    <a:pt x="154477" y="2527"/>
                    <a:pt x="153083" y="1220"/>
                    <a:pt x="152386" y="610"/>
                  </a:cubicBezTo>
                  <a:cubicBezTo>
                    <a:pt x="151689" y="610"/>
                    <a:pt x="150295" y="0"/>
                    <a:pt x="149598" y="0"/>
                  </a:cubicBezTo>
                  <a:cubicBezTo>
                    <a:pt x="148901" y="0"/>
                    <a:pt x="148204" y="1394"/>
                    <a:pt x="147594" y="1394"/>
                  </a:cubicBezTo>
                  <a:cubicBezTo>
                    <a:pt x="146897" y="2091"/>
                    <a:pt x="146200" y="2091"/>
                    <a:pt x="145591" y="2788"/>
                  </a:cubicBezTo>
                  <a:cubicBezTo>
                    <a:pt x="145591" y="3485"/>
                    <a:pt x="145591" y="4792"/>
                    <a:pt x="144893" y="4792"/>
                  </a:cubicBezTo>
                  <a:cubicBezTo>
                    <a:pt x="144196" y="5489"/>
                    <a:pt x="143499" y="5489"/>
                    <a:pt x="142802" y="5489"/>
                  </a:cubicBezTo>
                  <a:cubicBezTo>
                    <a:pt x="142105" y="4792"/>
                    <a:pt x="142105" y="3485"/>
                    <a:pt x="141408" y="3485"/>
                  </a:cubicBezTo>
                  <a:cubicBezTo>
                    <a:pt x="140711" y="3485"/>
                    <a:pt x="139404" y="4879"/>
                    <a:pt x="138707" y="5576"/>
                  </a:cubicBezTo>
                  <a:cubicBezTo>
                    <a:pt x="138010" y="6273"/>
                    <a:pt x="137401" y="7580"/>
                    <a:pt x="137401" y="8277"/>
                  </a:cubicBezTo>
                  <a:cubicBezTo>
                    <a:pt x="136703" y="8277"/>
                    <a:pt x="135309" y="8974"/>
                    <a:pt x="135309" y="8974"/>
                  </a:cubicBezTo>
                  <a:cubicBezTo>
                    <a:pt x="135309" y="9671"/>
                    <a:pt x="135309" y="11675"/>
                    <a:pt x="134700" y="12372"/>
                  </a:cubicBezTo>
                  <a:cubicBezTo>
                    <a:pt x="134002" y="13069"/>
                    <a:pt x="132608" y="13069"/>
                    <a:pt x="131999" y="13069"/>
                  </a:cubicBezTo>
                  <a:cubicBezTo>
                    <a:pt x="131301" y="13766"/>
                    <a:pt x="131389" y="15770"/>
                    <a:pt x="130692" y="15770"/>
                  </a:cubicBezTo>
                  <a:cubicBezTo>
                    <a:pt x="129995" y="15770"/>
                    <a:pt x="128601" y="13766"/>
                    <a:pt x="127904" y="13766"/>
                  </a:cubicBezTo>
                  <a:cubicBezTo>
                    <a:pt x="127206" y="13766"/>
                    <a:pt x="126596" y="15770"/>
                    <a:pt x="125900" y="15770"/>
                  </a:cubicBezTo>
                  <a:cubicBezTo>
                    <a:pt x="125203" y="16467"/>
                    <a:pt x="123896" y="17164"/>
                    <a:pt x="123199" y="17164"/>
                  </a:cubicBezTo>
                  <a:cubicBezTo>
                    <a:pt x="122502" y="17164"/>
                    <a:pt x="121805" y="14463"/>
                    <a:pt x="121108" y="14463"/>
                  </a:cubicBezTo>
                  <a:cubicBezTo>
                    <a:pt x="120411" y="14463"/>
                    <a:pt x="119714" y="16467"/>
                    <a:pt x="119714" y="16467"/>
                  </a:cubicBezTo>
                  <a:cubicBezTo>
                    <a:pt x="119016" y="17164"/>
                    <a:pt x="119104" y="19168"/>
                    <a:pt x="118407" y="19865"/>
                  </a:cubicBezTo>
                  <a:cubicBezTo>
                    <a:pt x="117710" y="20562"/>
                    <a:pt x="114921" y="19255"/>
                    <a:pt x="114312" y="19865"/>
                  </a:cubicBezTo>
                  <a:cubicBezTo>
                    <a:pt x="112918" y="19865"/>
                    <a:pt x="111611" y="21956"/>
                    <a:pt x="110914" y="22653"/>
                  </a:cubicBezTo>
                  <a:cubicBezTo>
                    <a:pt x="110914" y="22653"/>
                    <a:pt x="110217" y="24047"/>
                    <a:pt x="110217" y="24657"/>
                  </a:cubicBezTo>
                  <a:cubicBezTo>
                    <a:pt x="108823" y="25354"/>
                    <a:pt x="106819" y="24657"/>
                    <a:pt x="106122" y="24657"/>
                  </a:cubicBezTo>
                  <a:cubicBezTo>
                    <a:pt x="104728" y="25354"/>
                    <a:pt x="103421" y="28055"/>
                    <a:pt x="102027" y="28055"/>
                  </a:cubicBezTo>
                  <a:cubicBezTo>
                    <a:pt x="101330" y="28752"/>
                    <a:pt x="99935" y="28752"/>
                    <a:pt x="99326" y="29449"/>
                  </a:cubicBezTo>
                  <a:cubicBezTo>
                    <a:pt x="98629" y="29449"/>
                    <a:pt x="97322" y="30843"/>
                    <a:pt x="96625" y="30843"/>
                  </a:cubicBezTo>
                  <a:cubicBezTo>
                    <a:pt x="95231" y="30843"/>
                    <a:pt x="93140" y="30233"/>
                    <a:pt x="91833" y="30843"/>
                  </a:cubicBezTo>
                  <a:cubicBezTo>
                    <a:pt x="91136" y="30843"/>
                    <a:pt x="89829" y="32237"/>
                    <a:pt x="89132" y="32934"/>
                  </a:cubicBezTo>
                  <a:cubicBezTo>
                    <a:pt x="87738" y="33631"/>
                    <a:pt x="85037" y="34328"/>
                    <a:pt x="83643" y="35025"/>
                  </a:cubicBezTo>
                  <a:cubicBezTo>
                    <a:pt x="82249" y="35722"/>
                    <a:pt x="80245" y="37116"/>
                    <a:pt x="79548" y="37813"/>
                  </a:cubicBezTo>
                  <a:cubicBezTo>
                    <a:pt x="78154" y="38510"/>
                    <a:pt x="75453" y="40601"/>
                    <a:pt x="73449" y="41298"/>
                  </a:cubicBezTo>
                  <a:cubicBezTo>
                    <a:pt x="72752" y="41298"/>
                    <a:pt x="69964" y="40689"/>
                    <a:pt x="69267" y="40689"/>
                  </a:cubicBezTo>
                  <a:cubicBezTo>
                    <a:pt x="68570" y="41386"/>
                    <a:pt x="67263" y="42083"/>
                    <a:pt x="66566" y="42083"/>
                  </a:cubicBezTo>
                  <a:cubicBezTo>
                    <a:pt x="65869" y="42780"/>
                    <a:pt x="64475" y="42083"/>
                    <a:pt x="63778" y="42083"/>
                  </a:cubicBezTo>
                  <a:cubicBezTo>
                    <a:pt x="62383" y="42083"/>
                    <a:pt x="60989" y="40776"/>
                    <a:pt x="60292" y="40776"/>
                  </a:cubicBezTo>
                  <a:cubicBezTo>
                    <a:pt x="58898" y="40079"/>
                    <a:pt x="57504" y="40166"/>
                    <a:pt x="56110" y="40166"/>
                  </a:cubicBezTo>
                  <a:cubicBezTo>
                    <a:pt x="56110" y="39469"/>
                    <a:pt x="54716" y="39556"/>
                    <a:pt x="54019" y="38859"/>
                  </a:cubicBezTo>
                  <a:lnTo>
                    <a:pt x="52625" y="38859"/>
                  </a:lnTo>
                  <a:cubicBezTo>
                    <a:pt x="52625" y="39556"/>
                    <a:pt x="51928" y="39556"/>
                    <a:pt x="51928" y="39556"/>
                  </a:cubicBezTo>
                  <a:lnTo>
                    <a:pt x="51231" y="39556"/>
                  </a:lnTo>
                  <a:cubicBezTo>
                    <a:pt x="51231" y="39556"/>
                    <a:pt x="49140" y="39556"/>
                    <a:pt x="49140" y="39556"/>
                  </a:cubicBezTo>
                  <a:cubicBezTo>
                    <a:pt x="49140" y="40863"/>
                    <a:pt x="48443" y="41560"/>
                    <a:pt x="47833" y="42257"/>
                  </a:cubicBezTo>
                  <a:cubicBezTo>
                    <a:pt x="47833" y="44261"/>
                    <a:pt x="47833" y="46265"/>
                    <a:pt x="47223" y="46962"/>
                  </a:cubicBezTo>
                  <a:cubicBezTo>
                    <a:pt x="46526" y="48966"/>
                    <a:pt x="43825" y="51754"/>
                    <a:pt x="41821" y="52451"/>
                  </a:cubicBezTo>
                  <a:lnTo>
                    <a:pt x="40427" y="52451"/>
                  </a:lnTo>
                  <a:cubicBezTo>
                    <a:pt x="40427" y="52451"/>
                    <a:pt x="38336" y="52451"/>
                    <a:pt x="38336" y="52451"/>
                  </a:cubicBezTo>
                  <a:lnTo>
                    <a:pt x="44784" y="112917"/>
                  </a:lnTo>
                  <a:cubicBezTo>
                    <a:pt x="44784" y="117622"/>
                    <a:pt x="43477" y="118319"/>
                    <a:pt x="42780" y="119016"/>
                  </a:cubicBezTo>
                  <a:cubicBezTo>
                    <a:pt x="42780" y="119016"/>
                    <a:pt x="42083" y="119713"/>
                    <a:pt x="41386" y="119713"/>
                  </a:cubicBezTo>
                  <a:lnTo>
                    <a:pt x="41386" y="120410"/>
                  </a:lnTo>
                  <a:cubicBezTo>
                    <a:pt x="41386" y="120410"/>
                    <a:pt x="41386" y="121107"/>
                    <a:pt x="41386" y="121107"/>
                  </a:cubicBezTo>
                  <a:cubicBezTo>
                    <a:pt x="40689" y="122501"/>
                    <a:pt x="40776" y="124505"/>
                    <a:pt x="39382" y="125202"/>
                  </a:cubicBezTo>
                  <a:cubicBezTo>
                    <a:pt x="37988" y="126596"/>
                    <a:pt x="35984" y="126596"/>
                    <a:pt x="35287" y="126596"/>
                  </a:cubicBezTo>
                  <a:lnTo>
                    <a:pt x="34590" y="126596"/>
                  </a:lnTo>
                  <a:cubicBezTo>
                    <a:pt x="34590" y="126596"/>
                    <a:pt x="32499" y="126596"/>
                    <a:pt x="32499" y="126596"/>
                  </a:cubicBezTo>
                  <a:cubicBezTo>
                    <a:pt x="32499" y="127293"/>
                    <a:pt x="32499" y="128600"/>
                    <a:pt x="31889" y="129297"/>
                  </a:cubicBezTo>
                  <a:cubicBezTo>
                    <a:pt x="31192" y="129994"/>
                    <a:pt x="29885" y="131998"/>
                    <a:pt x="27794" y="132695"/>
                  </a:cubicBezTo>
                  <a:lnTo>
                    <a:pt x="26400" y="132695"/>
                  </a:lnTo>
                  <a:cubicBezTo>
                    <a:pt x="25703" y="132695"/>
                    <a:pt x="25006" y="132695"/>
                    <a:pt x="23612" y="132086"/>
                  </a:cubicBezTo>
                  <a:cubicBezTo>
                    <a:pt x="23612" y="132783"/>
                    <a:pt x="23612" y="133392"/>
                    <a:pt x="22915" y="134089"/>
                  </a:cubicBezTo>
                  <a:cubicBezTo>
                    <a:pt x="22218" y="135483"/>
                    <a:pt x="20214" y="137487"/>
                    <a:pt x="19517" y="137487"/>
                  </a:cubicBezTo>
                  <a:cubicBezTo>
                    <a:pt x="18820" y="138184"/>
                    <a:pt x="17513" y="138881"/>
                    <a:pt x="16816" y="138881"/>
                  </a:cubicBezTo>
                  <a:cubicBezTo>
                    <a:pt x="16119" y="139579"/>
                    <a:pt x="14725" y="139579"/>
                    <a:pt x="14812" y="140276"/>
                  </a:cubicBezTo>
                  <a:cubicBezTo>
                    <a:pt x="13418" y="140973"/>
                    <a:pt x="11414" y="143064"/>
                    <a:pt x="11414" y="143674"/>
                  </a:cubicBezTo>
                  <a:cubicBezTo>
                    <a:pt x="10717" y="143674"/>
                    <a:pt x="10717" y="144370"/>
                    <a:pt x="10717" y="144370"/>
                  </a:cubicBezTo>
                  <a:cubicBezTo>
                    <a:pt x="10717" y="145677"/>
                    <a:pt x="10717" y="147071"/>
                    <a:pt x="10107" y="148465"/>
                  </a:cubicBezTo>
                  <a:cubicBezTo>
                    <a:pt x="9410" y="149163"/>
                    <a:pt x="9410" y="149860"/>
                    <a:pt x="8713" y="149860"/>
                  </a:cubicBezTo>
                  <a:lnTo>
                    <a:pt x="8713" y="151863"/>
                  </a:lnTo>
                  <a:cubicBezTo>
                    <a:pt x="8713" y="152561"/>
                    <a:pt x="8103" y="153258"/>
                    <a:pt x="8103" y="153867"/>
                  </a:cubicBezTo>
                  <a:lnTo>
                    <a:pt x="8103" y="156568"/>
                  </a:lnTo>
                  <a:cubicBezTo>
                    <a:pt x="7493" y="158572"/>
                    <a:pt x="4792" y="161360"/>
                    <a:pt x="4792" y="161360"/>
                  </a:cubicBezTo>
                  <a:cubicBezTo>
                    <a:pt x="4095" y="162057"/>
                    <a:pt x="3398" y="162754"/>
                    <a:pt x="2788" y="162754"/>
                  </a:cubicBezTo>
                  <a:cubicBezTo>
                    <a:pt x="2091" y="163451"/>
                    <a:pt x="1394" y="163451"/>
                    <a:pt x="1394" y="164148"/>
                  </a:cubicBezTo>
                  <a:cubicBezTo>
                    <a:pt x="697" y="164148"/>
                    <a:pt x="697" y="165543"/>
                    <a:pt x="0" y="165543"/>
                  </a:cubicBezTo>
                  <a:lnTo>
                    <a:pt x="0" y="170247"/>
                  </a:lnTo>
                  <a:cubicBezTo>
                    <a:pt x="784" y="170944"/>
                    <a:pt x="1481" y="172251"/>
                    <a:pt x="1481" y="173558"/>
                  </a:cubicBezTo>
                  <a:cubicBezTo>
                    <a:pt x="1481" y="174865"/>
                    <a:pt x="1481" y="175562"/>
                    <a:pt x="871" y="176956"/>
                  </a:cubicBezTo>
                  <a:lnTo>
                    <a:pt x="1569" y="176956"/>
                  </a:lnTo>
                  <a:cubicBezTo>
                    <a:pt x="1569" y="176956"/>
                    <a:pt x="2265" y="177566"/>
                    <a:pt x="2963" y="177566"/>
                  </a:cubicBezTo>
                  <a:lnTo>
                    <a:pt x="3659" y="177566"/>
                  </a:lnTo>
                  <a:cubicBezTo>
                    <a:pt x="3659" y="177566"/>
                    <a:pt x="3659" y="176869"/>
                    <a:pt x="3659" y="176869"/>
                  </a:cubicBezTo>
                  <a:cubicBezTo>
                    <a:pt x="4356" y="176172"/>
                    <a:pt x="5664" y="174778"/>
                    <a:pt x="7754" y="174778"/>
                  </a:cubicBezTo>
                  <a:cubicBezTo>
                    <a:pt x="8451" y="174778"/>
                    <a:pt x="10543" y="175388"/>
                    <a:pt x="14028" y="178699"/>
                  </a:cubicBezTo>
                  <a:cubicBezTo>
                    <a:pt x="14028" y="180006"/>
                    <a:pt x="14725" y="180703"/>
                    <a:pt x="15422" y="182010"/>
                  </a:cubicBezTo>
                  <a:lnTo>
                    <a:pt x="15422" y="184014"/>
                  </a:lnTo>
                  <a:cubicBezTo>
                    <a:pt x="15422" y="184014"/>
                    <a:pt x="15422" y="184711"/>
                    <a:pt x="15422" y="184711"/>
                  </a:cubicBezTo>
                  <a:cubicBezTo>
                    <a:pt x="16119" y="185408"/>
                    <a:pt x="16816" y="186018"/>
                    <a:pt x="17513" y="186018"/>
                  </a:cubicBezTo>
                  <a:lnTo>
                    <a:pt x="17513" y="186715"/>
                  </a:lnTo>
                  <a:cubicBezTo>
                    <a:pt x="17513" y="186715"/>
                    <a:pt x="18210" y="186715"/>
                    <a:pt x="18210" y="186715"/>
                  </a:cubicBezTo>
                  <a:cubicBezTo>
                    <a:pt x="18907" y="187412"/>
                    <a:pt x="19604" y="188021"/>
                    <a:pt x="20301" y="188718"/>
                  </a:cubicBezTo>
                  <a:cubicBezTo>
                    <a:pt x="20998" y="190025"/>
                    <a:pt x="22392" y="192726"/>
                    <a:pt x="22479" y="194033"/>
                  </a:cubicBezTo>
                  <a:cubicBezTo>
                    <a:pt x="22479" y="196037"/>
                    <a:pt x="22479" y="198738"/>
                    <a:pt x="21869" y="200132"/>
                  </a:cubicBezTo>
                  <a:cubicBezTo>
                    <a:pt x="21172" y="200829"/>
                    <a:pt x="20475" y="201526"/>
                    <a:pt x="19865" y="202223"/>
                  </a:cubicBezTo>
                  <a:cubicBezTo>
                    <a:pt x="19255" y="202920"/>
                    <a:pt x="19168" y="202920"/>
                    <a:pt x="19168" y="203617"/>
                  </a:cubicBezTo>
                  <a:lnTo>
                    <a:pt x="19168" y="204314"/>
                  </a:lnTo>
                  <a:cubicBezTo>
                    <a:pt x="19168" y="205011"/>
                    <a:pt x="19865" y="206318"/>
                    <a:pt x="19168" y="207712"/>
                  </a:cubicBezTo>
                  <a:cubicBezTo>
                    <a:pt x="19168" y="209019"/>
                    <a:pt x="17861" y="210413"/>
                    <a:pt x="17164" y="211110"/>
                  </a:cubicBezTo>
                  <a:cubicBezTo>
                    <a:pt x="16467" y="211110"/>
                    <a:pt x="16467" y="211807"/>
                    <a:pt x="16467" y="211807"/>
                  </a:cubicBezTo>
                  <a:cubicBezTo>
                    <a:pt x="15770" y="212504"/>
                    <a:pt x="15160" y="213811"/>
                    <a:pt x="15160" y="214508"/>
                  </a:cubicBezTo>
                  <a:cubicBezTo>
                    <a:pt x="15160" y="214508"/>
                    <a:pt x="15857" y="215205"/>
                    <a:pt x="15857" y="215815"/>
                  </a:cubicBezTo>
                  <a:cubicBezTo>
                    <a:pt x="16554" y="217122"/>
                    <a:pt x="17251" y="218516"/>
                    <a:pt x="17339" y="219823"/>
                  </a:cubicBezTo>
                  <a:cubicBezTo>
                    <a:pt x="17426" y="221130"/>
                    <a:pt x="16641" y="221827"/>
                    <a:pt x="16729" y="223221"/>
                  </a:cubicBezTo>
                  <a:cubicBezTo>
                    <a:pt x="16729" y="223918"/>
                    <a:pt x="17426" y="224528"/>
                    <a:pt x="17426" y="225225"/>
                  </a:cubicBezTo>
                  <a:cubicBezTo>
                    <a:pt x="17426" y="225922"/>
                    <a:pt x="17426" y="226532"/>
                    <a:pt x="16729" y="227229"/>
                  </a:cubicBezTo>
                  <a:cubicBezTo>
                    <a:pt x="17426" y="227926"/>
                    <a:pt x="18123" y="228536"/>
                    <a:pt x="18123" y="229930"/>
                  </a:cubicBezTo>
                  <a:cubicBezTo>
                    <a:pt x="18820" y="230627"/>
                    <a:pt x="18907" y="233241"/>
                    <a:pt x="17513" y="235332"/>
                  </a:cubicBezTo>
                  <a:cubicBezTo>
                    <a:pt x="16816" y="236726"/>
                    <a:pt x="16206" y="237336"/>
                    <a:pt x="14812" y="237423"/>
                  </a:cubicBezTo>
                  <a:cubicBezTo>
                    <a:pt x="14812" y="237423"/>
                    <a:pt x="14812" y="238120"/>
                    <a:pt x="14115" y="238120"/>
                  </a:cubicBezTo>
                  <a:cubicBezTo>
                    <a:pt x="14576" y="238120"/>
                    <a:pt x="14812" y="238353"/>
                    <a:pt x="14812" y="238817"/>
                  </a:cubicBezTo>
                  <a:cubicBezTo>
                    <a:pt x="14812" y="239281"/>
                    <a:pt x="15047" y="239514"/>
                    <a:pt x="15509" y="239514"/>
                  </a:cubicBezTo>
                  <a:cubicBezTo>
                    <a:pt x="16903" y="240821"/>
                    <a:pt x="17600" y="242215"/>
                    <a:pt x="18297" y="243522"/>
                  </a:cubicBezTo>
                  <a:cubicBezTo>
                    <a:pt x="18297" y="244829"/>
                    <a:pt x="18297" y="246223"/>
                    <a:pt x="17687" y="246920"/>
                  </a:cubicBezTo>
                  <a:lnTo>
                    <a:pt x="17687" y="247617"/>
                  </a:lnTo>
                  <a:cubicBezTo>
                    <a:pt x="18384" y="248314"/>
                    <a:pt x="19081" y="248924"/>
                    <a:pt x="19081" y="249621"/>
                  </a:cubicBezTo>
                  <a:cubicBezTo>
                    <a:pt x="19778" y="250928"/>
                    <a:pt x="20562" y="253629"/>
                    <a:pt x="19865" y="256330"/>
                  </a:cubicBezTo>
                  <a:cubicBezTo>
                    <a:pt x="19865" y="257027"/>
                    <a:pt x="19168" y="258333"/>
                    <a:pt x="18558" y="259030"/>
                  </a:cubicBezTo>
                  <a:cubicBezTo>
                    <a:pt x="19255" y="259728"/>
                    <a:pt x="19952" y="260337"/>
                    <a:pt x="19952" y="261731"/>
                  </a:cubicBezTo>
                  <a:cubicBezTo>
                    <a:pt x="19952" y="263126"/>
                    <a:pt x="19342" y="264432"/>
                    <a:pt x="19342" y="265739"/>
                  </a:cubicBezTo>
                  <a:cubicBezTo>
                    <a:pt x="19342" y="265739"/>
                    <a:pt x="18645" y="266436"/>
                    <a:pt x="18645" y="267133"/>
                  </a:cubicBezTo>
                  <a:lnTo>
                    <a:pt x="18645" y="267830"/>
                  </a:lnTo>
                  <a:cubicBezTo>
                    <a:pt x="19342" y="268527"/>
                    <a:pt x="19342" y="269834"/>
                    <a:pt x="18645" y="271228"/>
                  </a:cubicBezTo>
                  <a:cubicBezTo>
                    <a:pt x="17949" y="271925"/>
                    <a:pt x="17949" y="273232"/>
                    <a:pt x="17339" y="273232"/>
                  </a:cubicBezTo>
                  <a:lnTo>
                    <a:pt x="17339" y="273929"/>
                  </a:lnTo>
                  <a:cubicBezTo>
                    <a:pt x="18035" y="273929"/>
                    <a:pt x="18733" y="274539"/>
                    <a:pt x="19430" y="274539"/>
                  </a:cubicBezTo>
                  <a:cubicBezTo>
                    <a:pt x="20824" y="275236"/>
                    <a:pt x="21521" y="275846"/>
                    <a:pt x="22915" y="277153"/>
                  </a:cubicBezTo>
                  <a:cubicBezTo>
                    <a:pt x="22915" y="277153"/>
                    <a:pt x="23612" y="277850"/>
                    <a:pt x="24309" y="278460"/>
                  </a:cubicBezTo>
                  <a:cubicBezTo>
                    <a:pt x="25006" y="279157"/>
                    <a:pt x="25703" y="279767"/>
                    <a:pt x="26400" y="280464"/>
                  </a:cubicBezTo>
                  <a:cubicBezTo>
                    <a:pt x="26400" y="280464"/>
                    <a:pt x="27097" y="281161"/>
                    <a:pt x="27794" y="281074"/>
                  </a:cubicBezTo>
                  <a:cubicBezTo>
                    <a:pt x="29188" y="281684"/>
                    <a:pt x="30582" y="282381"/>
                    <a:pt x="31279" y="283078"/>
                  </a:cubicBezTo>
                  <a:cubicBezTo>
                    <a:pt x="31976" y="283775"/>
                    <a:pt x="31976" y="284385"/>
                    <a:pt x="32673" y="285779"/>
                  </a:cubicBezTo>
                  <a:lnTo>
                    <a:pt x="33370" y="286476"/>
                  </a:lnTo>
                  <a:cubicBezTo>
                    <a:pt x="33370" y="286476"/>
                    <a:pt x="34067" y="287173"/>
                    <a:pt x="34764" y="287783"/>
                  </a:cubicBezTo>
                  <a:lnTo>
                    <a:pt x="35461" y="287783"/>
                  </a:lnTo>
                  <a:cubicBezTo>
                    <a:pt x="36158" y="287783"/>
                    <a:pt x="37552" y="287783"/>
                    <a:pt x="38249" y="288393"/>
                  </a:cubicBezTo>
                  <a:cubicBezTo>
                    <a:pt x="39643" y="289002"/>
                    <a:pt x="39643" y="289699"/>
                    <a:pt x="40340" y="291093"/>
                  </a:cubicBezTo>
                  <a:cubicBezTo>
                    <a:pt x="41037" y="290396"/>
                    <a:pt x="41734" y="290396"/>
                    <a:pt x="42431" y="290396"/>
                  </a:cubicBezTo>
                  <a:lnTo>
                    <a:pt x="43825" y="290396"/>
                  </a:lnTo>
                  <a:cubicBezTo>
                    <a:pt x="43825" y="290396"/>
                    <a:pt x="48617" y="290309"/>
                    <a:pt x="48617" y="290309"/>
                  </a:cubicBezTo>
                  <a:cubicBezTo>
                    <a:pt x="49314" y="291006"/>
                    <a:pt x="50011" y="291006"/>
                    <a:pt x="50708" y="291616"/>
                  </a:cubicBezTo>
                  <a:lnTo>
                    <a:pt x="52102" y="291616"/>
                  </a:lnTo>
                  <a:cubicBezTo>
                    <a:pt x="52800" y="291616"/>
                    <a:pt x="53497" y="290919"/>
                    <a:pt x="54803" y="290919"/>
                  </a:cubicBezTo>
                  <a:cubicBezTo>
                    <a:pt x="55501" y="290919"/>
                    <a:pt x="56197" y="291529"/>
                    <a:pt x="57592" y="291529"/>
                  </a:cubicBezTo>
                  <a:cubicBezTo>
                    <a:pt x="58986" y="292836"/>
                    <a:pt x="60380" y="294840"/>
                    <a:pt x="61077" y="296147"/>
                  </a:cubicBezTo>
                  <a:cubicBezTo>
                    <a:pt x="61077" y="296844"/>
                    <a:pt x="61774" y="297454"/>
                    <a:pt x="61774" y="297454"/>
                  </a:cubicBezTo>
                  <a:lnTo>
                    <a:pt x="61774" y="298151"/>
                  </a:lnTo>
                  <a:cubicBezTo>
                    <a:pt x="62471" y="299458"/>
                    <a:pt x="63865" y="300852"/>
                    <a:pt x="64562" y="301462"/>
                  </a:cubicBezTo>
                  <a:cubicBezTo>
                    <a:pt x="65956" y="303466"/>
                    <a:pt x="67350" y="304075"/>
                    <a:pt x="67350" y="304773"/>
                  </a:cubicBezTo>
                  <a:cubicBezTo>
                    <a:pt x="68047" y="304773"/>
                    <a:pt x="70748" y="304773"/>
                    <a:pt x="71532" y="305382"/>
                  </a:cubicBezTo>
                  <a:lnTo>
                    <a:pt x="75627" y="305382"/>
                  </a:lnTo>
                  <a:cubicBezTo>
                    <a:pt x="77718" y="305992"/>
                    <a:pt x="79809" y="306602"/>
                    <a:pt x="81900" y="307909"/>
                  </a:cubicBezTo>
                  <a:cubicBezTo>
                    <a:pt x="82597" y="307909"/>
                    <a:pt x="83294" y="307909"/>
                    <a:pt x="83991" y="308519"/>
                  </a:cubicBezTo>
                  <a:cubicBezTo>
                    <a:pt x="83991" y="308519"/>
                    <a:pt x="84688" y="308519"/>
                    <a:pt x="85385" y="309129"/>
                  </a:cubicBezTo>
                  <a:cubicBezTo>
                    <a:pt x="86779" y="309129"/>
                    <a:pt x="88173" y="309739"/>
                    <a:pt x="89567" y="310436"/>
                  </a:cubicBezTo>
                  <a:lnTo>
                    <a:pt x="90264" y="310436"/>
                  </a:lnTo>
                  <a:cubicBezTo>
                    <a:pt x="92355" y="311743"/>
                    <a:pt x="94447" y="312353"/>
                    <a:pt x="95840" y="313747"/>
                  </a:cubicBezTo>
                  <a:cubicBezTo>
                    <a:pt x="97235" y="315054"/>
                    <a:pt x="97932" y="317755"/>
                    <a:pt x="98019" y="318452"/>
                  </a:cubicBezTo>
                  <a:lnTo>
                    <a:pt x="98019" y="320455"/>
                  </a:lnTo>
                  <a:cubicBezTo>
                    <a:pt x="98480" y="320920"/>
                    <a:pt x="98951" y="321356"/>
                    <a:pt x="99413" y="321762"/>
                  </a:cubicBezTo>
                  <a:cubicBezTo>
                    <a:pt x="100110" y="323069"/>
                    <a:pt x="100110" y="323766"/>
                    <a:pt x="100807" y="325073"/>
                  </a:cubicBezTo>
                  <a:lnTo>
                    <a:pt x="100807" y="326380"/>
                  </a:lnTo>
                  <a:cubicBezTo>
                    <a:pt x="101504" y="327077"/>
                    <a:pt x="102201" y="328384"/>
                    <a:pt x="102898" y="329081"/>
                  </a:cubicBezTo>
                  <a:lnTo>
                    <a:pt x="102898" y="329778"/>
                  </a:lnTo>
                  <a:cubicBezTo>
                    <a:pt x="103595" y="330475"/>
                    <a:pt x="104292" y="331085"/>
                    <a:pt x="104292" y="331782"/>
                  </a:cubicBezTo>
                  <a:cubicBezTo>
                    <a:pt x="104989" y="331782"/>
                    <a:pt x="105686" y="332479"/>
                    <a:pt x="106383" y="332392"/>
                  </a:cubicBezTo>
                  <a:cubicBezTo>
                    <a:pt x="107080" y="332305"/>
                    <a:pt x="107777" y="333002"/>
                    <a:pt x="108474" y="333002"/>
                  </a:cubicBezTo>
                  <a:cubicBezTo>
                    <a:pt x="110565" y="333612"/>
                    <a:pt x="113353" y="335616"/>
                    <a:pt x="114050" y="336313"/>
                  </a:cubicBezTo>
                  <a:cubicBezTo>
                    <a:pt x="114747" y="336313"/>
                    <a:pt x="114747" y="337010"/>
                    <a:pt x="115444" y="337010"/>
                  </a:cubicBezTo>
                  <a:cubicBezTo>
                    <a:pt x="115444" y="337707"/>
                    <a:pt x="116141" y="337707"/>
                    <a:pt x="116141" y="337707"/>
                  </a:cubicBezTo>
                  <a:lnTo>
                    <a:pt x="116838" y="338404"/>
                  </a:lnTo>
                  <a:cubicBezTo>
                    <a:pt x="117535" y="339101"/>
                    <a:pt x="118929" y="339711"/>
                    <a:pt x="119626" y="339711"/>
                  </a:cubicBezTo>
                  <a:cubicBezTo>
                    <a:pt x="120324" y="340408"/>
                    <a:pt x="121020" y="341715"/>
                    <a:pt x="121717" y="342412"/>
                  </a:cubicBezTo>
                  <a:cubicBezTo>
                    <a:pt x="122415" y="343109"/>
                    <a:pt x="123111" y="343719"/>
                    <a:pt x="123111" y="344416"/>
                  </a:cubicBezTo>
                  <a:cubicBezTo>
                    <a:pt x="124506" y="345722"/>
                    <a:pt x="126596" y="346420"/>
                    <a:pt x="126596" y="347029"/>
                  </a:cubicBezTo>
                  <a:lnTo>
                    <a:pt x="127294" y="347029"/>
                  </a:lnTo>
                  <a:cubicBezTo>
                    <a:pt x="127991" y="347029"/>
                    <a:pt x="128688" y="346332"/>
                    <a:pt x="129385" y="346332"/>
                  </a:cubicBezTo>
                  <a:lnTo>
                    <a:pt x="132173" y="346332"/>
                  </a:lnTo>
                  <a:cubicBezTo>
                    <a:pt x="132173" y="346332"/>
                    <a:pt x="132870" y="346332"/>
                    <a:pt x="132870" y="346332"/>
                  </a:cubicBezTo>
                  <a:cubicBezTo>
                    <a:pt x="135658" y="346332"/>
                    <a:pt x="139056" y="346942"/>
                    <a:pt x="141147" y="348249"/>
                  </a:cubicBezTo>
                  <a:cubicBezTo>
                    <a:pt x="142541" y="348859"/>
                    <a:pt x="143935" y="350863"/>
                    <a:pt x="145329" y="352867"/>
                  </a:cubicBezTo>
                  <a:cubicBezTo>
                    <a:pt x="145329" y="353564"/>
                    <a:pt x="146026" y="354871"/>
                    <a:pt x="146723" y="354871"/>
                  </a:cubicBezTo>
                  <a:cubicBezTo>
                    <a:pt x="147420" y="355568"/>
                    <a:pt x="148814" y="357572"/>
                    <a:pt x="150208" y="358879"/>
                  </a:cubicBezTo>
                  <a:cubicBezTo>
                    <a:pt x="150905" y="359576"/>
                    <a:pt x="151602" y="360186"/>
                    <a:pt x="152299" y="360883"/>
                  </a:cubicBezTo>
                  <a:cubicBezTo>
                    <a:pt x="152299" y="361580"/>
                    <a:pt x="152996" y="361580"/>
                    <a:pt x="153693" y="362190"/>
                  </a:cubicBezTo>
                  <a:cubicBezTo>
                    <a:pt x="155087" y="363497"/>
                    <a:pt x="156481" y="365501"/>
                    <a:pt x="157876" y="366807"/>
                  </a:cubicBezTo>
                  <a:cubicBezTo>
                    <a:pt x="157876" y="367504"/>
                    <a:pt x="158572" y="368114"/>
                    <a:pt x="159269" y="369508"/>
                  </a:cubicBezTo>
                  <a:cubicBezTo>
                    <a:pt x="159269" y="369973"/>
                    <a:pt x="159505" y="370408"/>
                    <a:pt x="159967" y="370815"/>
                  </a:cubicBezTo>
                  <a:lnTo>
                    <a:pt x="159967" y="371512"/>
                  </a:lnTo>
                  <a:cubicBezTo>
                    <a:pt x="161361" y="372819"/>
                    <a:pt x="162058" y="374213"/>
                    <a:pt x="162145" y="375520"/>
                  </a:cubicBezTo>
                  <a:cubicBezTo>
                    <a:pt x="162842" y="376827"/>
                    <a:pt x="162145" y="378918"/>
                    <a:pt x="161535" y="380922"/>
                  </a:cubicBezTo>
                  <a:lnTo>
                    <a:pt x="161535" y="381619"/>
                  </a:lnTo>
                  <a:cubicBezTo>
                    <a:pt x="161535" y="382316"/>
                    <a:pt x="161535" y="382926"/>
                    <a:pt x="160925" y="383623"/>
                  </a:cubicBezTo>
                  <a:cubicBezTo>
                    <a:pt x="160925" y="384320"/>
                    <a:pt x="160228" y="385017"/>
                    <a:pt x="160228" y="385627"/>
                  </a:cubicBezTo>
                  <a:lnTo>
                    <a:pt x="160228" y="388328"/>
                  </a:lnTo>
                  <a:cubicBezTo>
                    <a:pt x="160228" y="388328"/>
                    <a:pt x="161012" y="389025"/>
                    <a:pt x="161012" y="389025"/>
                  </a:cubicBezTo>
                  <a:cubicBezTo>
                    <a:pt x="161709" y="389722"/>
                    <a:pt x="161709" y="390332"/>
                    <a:pt x="162406" y="391726"/>
                  </a:cubicBezTo>
                  <a:lnTo>
                    <a:pt x="162406" y="394427"/>
                  </a:lnTo>
                  <a:cubicBezTo>
                    <a:pt x="162406" y="394427"/>
                    <a:pt x="162406" y="395734"/>
                    <a:pt x="162406" y="395734"/>
                  </a:cubicBezTo>
                  <a:cubicBezTo>
                    <a:pt x="162406" y="395734"/>
                    <a:pt x="162406" y="396431"/>
                    <a:pt x="163103" y="396431"/>
                  </a:cubicBezTo>
                  <a:cubicBezTo>
                    <a:pt x="163800" y="397128"/>
                    <a:pt x="163800" y="398435"/>
                    <a:pt x="164497" y="399132"/>
                  </a:cubicBezTo>
                  <a:lnTo>
                    <a:pt x="164497" y="402530"/>
                  </a:lnTo>
                  <a:cubicBezTo>
                    <a:pt x="164497" y="402530"/>
                    <a:pt x="165978" y="404534"/>
                    <a:pt x="165978" y="404534"/>
                  </a:cubicBezTo>
                  <a:lnTo>
                    <a:pt x="166675" y="404534"/>
                  </a:lnTo>
                  <a:cubicBezTo>
                    <a:pt x="166675" y="404534"/>
                    <a:pt x="166675" y="405231"/>
                    <a:pt x="166675" y="405231"/>
                  </a:cubicBezTo>
                  <a:lnTo>
                    <a:pt x="169463" y="407845"/>
                  </a:lnTo>
                  <a:lnTo>
                    <a:pt x="167372" y="407845"/>
                  </a:lnTo>
                  <a:cubicBezTo>
                    <a:pt x="168069" y="408542"/>
                    <a:pt x="168069" y="409239"/>
                    <a:pt x="168069" y="409848"/>
                  </a:cubicBezTo>
                  <a:cubicBezTo>
                    <a:pt x="168069" y="411155"/>
                    <a:pt x="167372" y="411852"/>
                    <a:pt x="167459" y="412549"/>
                  </a:cubicBezTo>
                  <a:cubicBezTo>
                    <a:pt x="168157" y="413246"/>
                    <a:pt x="168853" y="414553"/>
                    <a:pt x="169551" y="415250"/>
                  </a:cubicBezTo>
                  <a:cubicBezTo>
                    <a:pt x="170248" y="417254"/>
                    <a:pt x="170335" y="419955"/>
                    <a:pt x="169638" y="421349"/>
                  </a:cubicBezTo>
                  <a:cubicBezTo>
                    <a:pt x="169638" y="422046"/>
                    <a:pt x="169638" y="422656"/>
                    <a:pt x="168941" y="423353"/>
                  </a:cubicBezTo>
                  <a:lnTo>
                    <a:pt x="169638" y="423353"/>
                  </a:lnTo>
                  <a:cubicBezTo>
                    <a:pt x="170335" y="423353"/>
                    <a:pt x="171729" y="423963"/>
                    <a:pt x="171729" y="423963"/>
                  </a:cubicBezTo>
                  <a:lnTo>
                    <a:pt x="172426" y="423963"/>
                  </a:lnTo>
                  <a:cubicBezTo>
                    <a:pt x="174517" y="424573"/>
                    <a:pt x="175911" y="425880"/>
                    <a:pt x="177305" y="426577"/>
                  </a:cubicBezTo>
                  <a:cubicBezTo>
                    <a:pt x="178699" y="427187"/>
                    <a:pt x="180790" y="429888"/>
                    <a:pt x="182184" y="431892"/>
                  </a:cubicBezTo>
                  <a:cubicBezTo>
                    <a:pt x="182881" y="432589"/>
                    <a:pt x="183578" y="435203"/>
                    <a:pt x="183665" y="436597"/>
                  </a:cubicBezTo>
                  <a:cubicBezTo>
                    <a:pt x="183665" y="437294"/>
                    <a:pt x="183055" y="439298"/>
                    <a:pt x="183055" y="440692"/>
                  </a:cubicBezTo>
                  <a:cubicBezTo>
                    <a:pt x="182358" y="442086"/>
                    <a:pt x="181748" y="442696"/>
                    <a:pt x="181051" y="443393"/>
                  </a:cubicBezTo>
                  <a:lnTo>
                    <a:pt x="180354" y="444090"/>
                  </a:lnTo>
                  <a:cubicBezTo>
                    <a:pt x="180354" y="444787"/>
                    <a:pt x="180354" y="445397"/>
                    <a:pt x="179657" y="446094"/>
                  </a:cubicBezTo>
                  <a:cubicBezTo>
                    <a:pt x="179657" y="447401"/>
                    <a:pt x="179657" y="448097"/>
                    <a:pt x="179048" y="448795"/>
                  </a:cubicBezTo>
                  <a:cubicBezTo>
                    <a:pt x="178350" y="450189"/>
                    <a:pt x="178350" y="450798"/>
                    <a:pt x="177741" y="451495"/>
                  </a:cubicBezTo>
                  <a:cubicBezTo>
                    <a:pt x="177131" y="452192"/>
                    <a:pt x="176347" y="452890"/>
                    <a:pt x="176434" y="453499"/>
                  </a:cubicBezTo>
                  <a:cubicBezTo>
                    <a:pt x="175737" y="454893"/>
                    <a:pt x="176521" y="459511"/>
                    <a:pt x="177218" y="462212"/>
                  </a:cubicBezTo>
                  <a:cubicBezTo>
                    <a:pt x="177915" y="462909"/>
                    <a:pt x="177915" y="464216"/>
                    <a:pt x="178612" y="464913"/>
                  </a:cubicBezTo>
                  <a:cubicBezTo>
                    <a:pt x="179309" y="466220"/>
                    <a:pt x="180006" y="466917"/>
                    <a:pt x="180006" y="468224"/>
                  </a:cubicBezTo>
                  <a:cubicBezTo>
                    <a:pt x="180703" y="469531"/>
                    <a:pt x="180703" y="470925"/>
                    <a:pt x="180790" y="472232"/>
                  </a:cubicBezTo>
                  <a:lnTo>
                    <a:pt x="180790" y="474933"/>
                  </a:lnTo>
                  <a:cubicBezTo>
                    <a:pt x="181487" y="474933"/>
                    <a:pt x="181574" y="476240"/>
                    <a:pt x="182271" y="476240"/>
                  </a:cubicBezTo>
                  <a:lnTo>
                    <a:pt x="182968" y="476937"/>
                  </a:lnTo>
                  <a:cubicBezTo>
                    <a:pt x="183665" y="477634"/>
                    <a:pt x="185059" y="478244"/>
                    <a:pt x="185756" y="479551"/>
                  </a:cubicBezTo>
                  <a:cubicBezTo>
                    <a:pt x="187150" y="480857"/>
                    <a:pt x="187150" y="482861"/>
                    <a:pt x="187238" y="484255"/>
                  </a:cubicBezTo>
                  <a:lnTo>
                    <a:pt x="187238" y="485562"/>
                  </a:lnTo>
                  <a:cubicBezTo>
                    <a:pt x="187934" y="485562"/>
                    <a:pt x="187934" y="486259"/>
                    <a:pt x="187934" y="486869"/>
                  </a:cubicBezTo>
                  <a:cubicBezTo>
                    <a:pt x="187934" y="488176"/>
                    <a:pt x="188719" y="491574"/>
                    <a:pt x="189416" y="492271"/>
                  </a:cubicBezTo>
                  <a:cubicBezTo>
                    <a:pt x="190113" y="492271"/>
                    <a:pt x="190810" y="493578"/>
                    <a:pt x="192204" y="494275"/>
                  </a:cubicBezTo>
                  <a:cubicBezTo>
                    <a:pt x="193598" y="494885"/>
                    <a:pt x="196386" y="496192"/>
                    <a:pt x="198477" y="497499"/>
                  </a:cubicBezTo>
                  <a:cubicBezTo>
                    <a:pt x="199871" y="498196"/>
                    <a:pt x="203356" y="498806"/>
                    <a:pt x="204663" y="499416"/>
                  </a:cubicBezTo>
                  <a:lnTo>
                    <a:pt x="209455" y="499416"/>
                  </a:lnTo>
                  <a:cubicBezTo>
                    <a:pt x="211546" y="499329"/>
                    <a:pt x="213637" y="499938"/>
                    <a:pt x="214944" y="499938"/>
                  </a:cubicBezTo>
                  <a:cubicBezTo>
                    <a:pt x="219736" y="500548"/>
                    <a:pt x="221130" y="501855"/>
                    <a:pt x="221827" y="502552"/>
                  </a:cubicBezTo>
                  <a:cubicBezTo>
                    <a:pt x="223221" y="503859"/>
                    <a:pt x="224615" y="505863"/>
                    <a:pt x="226009" y="507867"/>
                  </a:cubicBezTo>
                  <a:cubicBezTo>
                    <a:pt x="226009" y="508564"/>
                    <a:pt x="226706" y="509174"/>
                    <a:pt x="226706" y="509174"/>
                  </a:cubicBezTo>
                  <a:cubicBezTo>
                    <a:pt x="226706" y="509636"/>
                    <a:pt x="226942" y="510071"/>
                    <a:pt x="227403" y="510481"/>
                  </a:cubicBezTo>
                  <a:cubicBezTo>
                    <a:pt x="228100" y="511788"/>
                    <a:pt x="228797" y="513182"/>
                    <a:pt x="229495" y="513792"/>
                  </a:cubicBezTo>
                  <a:cubicBezTo>
                    <a:pt x="229495" y="514489"/>
                    <a:pt x="230191" y="516493"/>
                    <a:pt x="230279" y="518497"/>
                  </a:cubicBezTo>
                  <a:lnTo>
                    <a:pt x="338143" y="506734"/>
                  </a:lnTo>
                  <a:lnTo>
                    <a:pt x="477634" y="489744"/>
                  </a:lnTo>
                  <a:lnTo>
                    <a:pt x="477634" y="488438"/>
                  </a:lnTo>
                  <a:cubicBezTo>
                    <a:pt x="477634" y="487044"/>
                    <a:pt x="476850" y="485040"/>
                    <a:pt x="476153" y="483733"/>
                  </a:cubicBezTo>
                  <a:cubicBezTo>
                    <a:pt x="476153" y="482426"/>
                    <a:pt x="475369" y="479725"/>
                    <a:pt x="474672" y="478331"/>
                  </a:cubicBezTo>
                  <a:cubicBezTo>
                    <a:pt x="473975" y="477634"/>
                    <a:pt x="472581" y="475630"/>
                    <a:pt x="471883" y="475020"/>
                  </a:cubicBezTo>
                  <a:cubicBezTo>
                    <a:pt x="471883" y="474323"/>
                    <a:pt x="471883" y="472319"/>
                    <a:pt x="472493" y="471622"/>
                  </a:cubicBezTo>
                  <a:cubicBezTo>
                    <a:pt x="472493" y="470925"/>
                    <a:pt x="473191" y="469618"/>
                    <a:pt x="473800" y="468921"/>
                  </a:cubicBezTo>
                  <a:lnTo>
                    <a:pt x="473800" y="466220"/>
                  </a:lnTo>
                  <a:cubicBezTo>
                    <a:pt x="473800" y="464216"/>
                    <a:pt x="473016" y="461515"/>
                    <a:pt x="473016" y="460208"/>
                  </a:cubicBezTo>
                  <a:cubicBezTo>
                    <a:pt x="473713" y="459511"/>
                    <a:pt x="474323" y="457507"/>
                    <a:pt x="473626" y="456810"/>
                  </a:cubicBezTo>
                  <a:cubicBezTo>
                    <a:pt x="473626" y="456113"/>
                    <a:pt x="472929" y="454806"/>
                    <a:pt x="472232" y="454109"/>
                  </a:cubicBezTo>
                  <a:cubicBezTo>
                    <a:pt x="472232" y="453412"/>
                    <a:pt x="470838" y="450798"/>
                    <a:pt x="470141" y="450101"/>
                  </a:cubicBezTo>
                  <a:cubicBezTo>
                    <a:pt x="469444" y="449404"/>
                    <a:pt x="467353" y="448097"/>
                    <a:pt x="466656" y="447488"/>
                  </a:cubicBezTo>
                  <a:cubicBezTo>
                    <a:pt x="465959" y="446791"/>
                    <a:pt x="465262" y="445484"/>
                    <a:pt x="465262" y="444177"/>
                  </a:cubicBezTo>
                  <a:cubicBezTo>
                    <a:pt x="465262" y="442870"/>
                    <a:pt x="465872" y="440082"/>
                    <a:pt x="465262" y="438775"/>
                  </a:cubicBezTo>
                  <a:cubicBezTo>
                    <a:pt x="465262" y="438078"/>
                    <a:pt x="464565" y="436074"/>
                    <a:pt x="463781" y="434767"/>
                  </a:cubicBezTo>
                  <a:cubicBezTo>
                    <a:pt x="463084" y="434070"/>
                    <a:pt x="460993" y="432153"/>
                    <a:pt x="460296" y="431456"/>
                  </a:cubicBezTo>
                  <a:cubicBezTo>
                    <a:pt x="459598" y="430759"/>
                    <a:pt x="458902" y="429452"/>
                    <a:pt x="458902" y="428755"/>
                  </a:cubicBezTo>
                  <a:lnTo>
                    <a:pt x="458902" y="426054"/>
                  </a:lnTo>
                  <a:cubicBezTo>
                    <a:pt x="459512" y="425357"/>
                    <a:pt x="460906" y="423963"/>
                    <a:pt x="460906" y="422656"/>
                  </a:cubicBezTo>
                  <a:cubicBezTo>
                    <a:pt x="460906" y="421959"/>
                    <a:pt x="460208" y="420652"/>
                    <a:pt x="459512" y="419955"/>
                  </a:cubicBezTo>
                  <a:cubicBezTo>
                    <a:pt x="458814" y="418648"/>
                    <a:pt x="456723" y="417341"/>
                    <a:pt x="456026" y="415947"/>
                  </a:cubicBezTo>
                  <a:cubicBezTo>
                    <a:pt x="456026" y="415250"/>
                    <a:pt x="456723" y="414553"/>
                    <a:pt x="456723" y="413943"/>
                  </a:cubicBezTo>
                  <a:cubicBezTo>
                    <a:pt x="456723" y="413334"/>
                    <a:pt x="458030" y="411939"/>
                    <a:pt x="458030" y="411939"/>
                  </a:cubicBezTo>
                  <a:cubicBezTo>
                    <a:pt x="458030" y="410633"/>
                    <a:pt x="456636" y="409239"/>
                    <a:pt x="456636" y="408629"/>
                  </a:cubicBezTo>
                  <a:cubicBezTo>
                    <a:pt x="455939" y="407932"/>
                    <a:pt x="455242" y="405928"/>
                    <a:pt x="454545" y="405318"/>
                  </a:cubicBezTo>
                  <a:cubicBezTo>
                    <a:pt x="454545" y="404011"/>
                    <a:pt x="453151" y="402007"/>
                    <a:pt x="453064" y="401310"/>
                  </a:cubicBezTo>
                  <a:cubicBezTo>
                    <a:pt x="453064" y="399916"/>
                    <a:pt x="455068" y="397215"/>
                    <a:pt x="455068" y="395908"/>
                  </a:cubicBezTo>
                  <a:lnTo>
                    <a:pt x="455068" y="390506"/>
                  </a:lnTo>
                  <a:cubicBezTo>
                    <a:pt x="455068" y="390506"/>
                    <a:pt x="454894" y="384407"/>
                    <a:pt x="454894" y="384407"/>
                  </a:cubicBezTo>
                  <a:cubicBezTo>
                    <a:pt x="455591" y="383710"/>
                    <a:pt x="456898" y="381009"/>
                    <a:pt x="457595" y="380312"/>
                  </a:cubicBezTo>
                  <a:cubicBezTo>
                    <a:pt x="457595" y="379005"/>
                    <a:pt x="459598" y="376914"/>
                    <a:pt x="460296" y="376217"/>
                  </a:cubicBezTo>
                  <a:cubicBezTo>
                    <a:pt x="460296" y="374910"/>
                    <a:pt x="460906" y="372819"/>
                    <a:pt x="460906" y="372209"/>
                  </a:cubicBezTo>
                  <a:cubicBezTo>
                    <a:pt x="460906" y="370902"/>
                    <a:pt x="459424" y="368898"/>
                    <a:pt x="459424" y="368201"/>
                  </a:cubicBezTo>
                  <a:cubicBezTo>
                    <a:pt x="459424" y="366895"/>
                    <a:pt x="459424" y="364194"/>
                    <a:pt x="460034" y="362799"/>
                  </a:cubicBezTo>
                  <a:cubicBezTo>
                    <a:pt x="460034" y="361493"/>
                    <a:pt x="461341" y="359402"/>
                    <a:pt x="462038" y="358095"/>
                  </a:cubicBezTo>
                  <a:cubicBezTo>
                    <a:pt x="462735" y="357398"/>
                    <a:pt x="464042" y="355394"/>
                    <a:pt x="464739" y="354697"/>
                  </a:cubicBezTo>
                  <a:lnTo>
                    <a:pt x="464739" y="349992"/>
                  </a:lnTo>
                  <a:cubicBezTo>
                    <a:pt x="464652" y="348685"/>
                    <a:pt x="463258" y="345984"/>
                    <a:pt x="463171" y="344590"/>
                  </a:cubicBezTo>
                  <a:lnTo>
                    <a:pt x="463171" y="339885"/>
                  </a:lnTo>
                  <a:cubicBezTo>
                    <a:pt x="462387" y="338578"/>
                    <a:pt x="460993" y="336574"/>
                    <a:pt x="460296" y="335877"/>
                  </a:cubicBezTo>
                  <a:cubicBezTo>
                    <a:pt x="459598" y="334570"/>
                    <a:pt x="458117" y="331172"/>
                    <a:pt x="458117" y="331172"/>
                  </a:cubicBezTo>
                  <a:cubicBezTo>
                    <a:pt x="458814" y="330475"/>
                    <a:pt x="458727" y="328471"/>
                    <a:pt x="458727" y="327774"/>
                  </a:cubicBezTo>
                  <a:lnTo>
                    <a:pt x="458727" y="325073"/>
                  </a:lnTo>
                  <a:cubicBezTo>
                    <a:pt x="458727" y="322372"/>
                    <a:pt x="457856" y="318364"/>
                    <a:pt x="458553" y="316361"/>
                  </a:cubicBezTo>
                  <a:cubicBezTo>
                    <a:pt x="458553" y="314357"/>
                    <a:pt x="459163" y="310959"/>
                    <a:pt x="459860" y="308955"/>
                  </a:cubicBezTo>
                  <a:cubicBezTo>
                    <a:pt x="460557" y="308258"/>
                    <a:pt x="462561" y="306864"/>
                    <a:pt x="462561" y="306254"/>
                  </a:cubicBezTo>
                  <a:cubicBezTo>
                    <a:pt x="462561" y="304947"/>
                    <a:pt x="460470" y="302943"/>
                    <a:pt x="461080" y="301549"/>
                  </a:cubicBezTo>
                  <a:cubicBezTo>
                    <a:pt x="461080" y="300242"/>
                    <a:pt x="462387" y="297454"/>
                    <a:pt x="463781" y="296757"/>
                  </a:cubicBezTo>
                  <a:cubicBezTo>
                    <a:pt x="464478" y="296060"/>
                    <a:pt x="466482" y="295363"/>
                    <a:pt x="467179" y="294666"/>
                  </a:cubicBezTo>
                  <a:cubicBezTo>
                    <a:pt x="467876" y="294666"/>
                    <a:pt x="469183" y="293272"/>
                    <a:pt x="469880" y="292575"/>
                  </a:cubicBezTo>
                  <a:cubicBezTo>
                    <a:pt x="470577" y="291181"/>
                    <a:pt x="471187" y="289874"/>
                    <a:pt x="471883" y="289177"/>
                  </a:cubicBezTo>
                  <a:cubicBezTo>
                    <a:pt x="471883" y="287870"/>
                    <a:pt x="472493" y="286476"/>
                    <a:pt x="472493" y="285779"/>
                  </a:cubicBezTo>
                  <a:cubicBezTo>
                    <a:pt x="472493" y="284472"/>
                    <a:pt x="471709" y="281771"/>
                    <a:pt x="471012" y="280377"/>
                  </a:cubicBezTo>
                  <a:cubicBezTo>
                    <a:pt x="471012" y="279070"/>
                    <a:pt x="468921" y="277676"/>
                    <a:pt x="468224" y="276369"/>
                  </a:cubicBezTo>
                  <a:cubicBezTo>
                    <a:pt x="467527" y="275672"/>
                    <a:pt x="466830" y="273668"/>
                    <a:pt x="466830" y="273058"/>
                  </a:cubicBezTo>
                  <a:cubicBezTo>
                    <a:pt x="466830" y="271054"/>
                    <a:pt x="468137" y="268353"/>
                    <a:pt x="468834" y="266959"/>
                  </a:cubicBezTo>
                  <a:cubicBezTo>
                    <a:pt x="468834" y="264258"/>
                    <a:pt x="469444" y="259553"/>
                    <a:pt x="469357" y="257549"/>
                  </a:cubicBezTo>
                  <a:cubicBezTo>
                    <a:pt x="469357" y="256242"/>
                    <a:pt x="468573" y="252844"/>
                    <a:pt x="468573" y="251538"/>
                  </a:cubicBezTo>
                  <a:cubicBezTo>
                    <a:pt x="469183" y="248837"/>
                    <a:pt x="469096" y="243435"/>
                    <a:pt x="469793" y="240734"/>
                  </a:cubicBezTo>
                  <a:cubicBezTo>
                    <a:pt x="469793" y="239427"/>
                    <a:pt x="471099" y="236029"/>
                    <a:pt x="471797" y="234635"/>
                  </a:cubicBezTo>
                  <a:cubicBezTo>
                    <a:pt x="472493" y="233938"/>
                    <a:pt x="473800" y="233241"/>
                    <a:pt x="473800" y="232544"/>
                  </a:cubicBezTo>
                  <a:cubicBezTo>
                    <a:pt x="474497" y="231847"/>
                    <a:pt x="474410" y="228536"/>
                    <a:pt x="474410" y="227839"/>
                  </a:cubicBezTo>
                  <a:cubicBezTo>
                    <a:pt x="474410" y="226532"/>
                    <a:pt x="475717" y="225138"/>
                    <a:pt x="475717" y="223744"/>
                  </a:cubicBezTo>
                  <a:cubicBezTo>
                    <a:pt x="476414" y="223047"/>
                    <a:pt x="477721" y="220346"/>
                    <a:pt x="477721" y="219039"/>
                  </a:cubicBezTo>
                  <a:lnTo>
                    <a:pt x="477721" y="215031"/>
                  </a:lnTo>
                  <a:cubicBezTo>
                    <a:pt x="477721" y="214334"/>
                    <a:pt x="479028" y="213027"/>
                    <a:pt x="479028" y="213027"/>
                  </a:cubicBezTo>
                  <a:cubicBezTo>
                    <a:pt x="479725" y="212330"/>
                    <a:pt x="479638" y="210326"/>
                    <a:pt x="479638" y="209629"/>
                  </a:cubicBezTo>
                  <a:cubicBezTo>
                    <a:pt x="480335" y="208932"/>
                    <a:pt x="481032" y="208235"/>
                    <a:pt x="481642" y="208235"/>
                  </a:cubicBezTo>
                  <a:cubicBezTo>
                    <a:pt x="482339" y="207538"/>
                    <a:pt x="483646" y="206841"/>
                    <a:pt x="483646" y="206144"/>
                  </a:cubicBezTo>
                  <a:cubicBezTo>
                    <a:pt x="484343" y="206144"/>
                    <a:pt x="486347" y="205447"/>
                    <a:pt x="486347" y="204750"/>
                  </a:cubicBezTo>
                  <a:cubicBezTo>
                    <a:pt x="486347" y="204053"/>
                    <a:pt x="484256" y="203443"/>
                    <a:pt x="484256" y="202746"/>
                  </a:cubicBezTo>
                  <a:cubicBezTo>
                    <a:pt x="484256" y="202049"/>
                    <a:pt x="484256" y="201439"/>
                    <a:pt x="484953" y="200742"/>
                  </a:cubicBezTo>
                  <a:cubicBezTo>
                    <a:pt x="484953" y="200045"/>
                    <a:pt x="486957" y="199348"/>
                    <a:pt x="486957" y="198738"/>
                  </a:cubicBezTo>
                  <a:cubicBezTo>
                    <a:pt x="487654" y="198041"/>
                    <a:pt x="487654" y="197344"/>
                    <a:pt x="486957" y="196734"/>
                  </a:cubicBezTo>
                  <a:cubicBezTo>
                    <a:pt x="486957" y="196037"/>
                    <a:pt x="485563" y="195427"/>
                    <a:pt x="485563" y="195427"/>
                  </a:cubicBezTo>
                  <a:lnTo>
                    <a:pt x="485563" y="192029"/>
                  </a:lnTo>
                  <a:cubicBezTo>
                    <a:pt x="485563" y="191332"/>
                    <a:pt x="486869" y="189328"/>
                    <a:pt x="487479" y="188631"/>
                  </a:cubicBezTo>
                  <a:cubicBezTo>
                    <a:pt x="487479" y="187934"/>
                    <a:pt x="488176" y="186627"/>
                    <a:pt x="488786" y="185930"/>
                  </a:cubicBezTo>
                  <a:cubicBezTo>
                    <a:pt x="488786" y="185233"/>
                    <a:pt x="488786" y="183229"/>
                    <a:pt x="489396" y="182532"/>
                  </a:cubicBezTo>
                  <a:lnTo>
                    <a:pt x="491487" y="182532"/>
                  </a:lnTo>
                  <a:cubicBezTo>
                    <a:pt x="491487" y="181835"/>
                    <a:pt x="492184" y="181138"/>
                    <a:pt x="492881" y="181138"/>
                  </a:cubicBezTo>
                  <a:cubicBezTo>
                    <a:pt x="493578" y="180441"/>
                    <a:pt x="494188" y="177740"/>
                    <a:pt x="494188" y="176433"/>
                  </a:cubicBezTo>
                  <a:cubicBezTo>
                    <a:pt x="494188" y="175736"/>
                    <a:pt x="493491" y="173733"/>
                    <a:pt x="493404" y="173123"/>
                  </a:cubicBezTo>
                  <a:cubicBezTo>
                    <a:pt x="493317" y="172513"/>
                    <a:pt x="494101" y="171729"/>
                    <a:pt x="494101" y="171119"/>
                  </a:cubicBezTo>
                  <a:cubicBezTo>
                    <a:pt x="494101" y="170509"/>
                    <a:pt x="493404" y="169115"/>
                    <a:pt x="493404" y="168418"/>
                  </a:cubicBezTo>
                  <a:cubicBezTo>
                    <a:pt x="492707" y="167111"/>
                    <a:pt x="492707" y="165717"/>
                    <a:pt x="492620" y="165107"/>
                  </a:cubicBezTo>
                  <a:cubicBezTo>
                    <a:pt x="492620" y="163800"/>
                    <a:pt x="492620" y="162406"/>
                    <a:pt x="493230" y="161709"/>
                  </a:cubicBezTo>
                  <a:cubicBezTo>
                    <a:pt x="493230" y="161012"/>
                    <a:pt x="494624" y="161012"/>
                    <a:pt x="494624" y="161709"/>
                  </a:cubicBezTo>
                  <a:cubicBezTo>
                    <a:pt x="495321" y="161709"/>
                    <a:pt x="496018" y="163016"/>
                    <a:pt x="496715" y="163016"/>
                  </a:cubicBezTo>
                  <a:cubicBezTo>
                    <a:pt x="496715" y="163016"/>
                    <a:pt x="497412" y="162319"/>
                    <a:pt x="497412" y="161622"/>
                  </a:cubicBezTo>
                  <a:cubicBezTo>
                    <a:pt x="498109" y="160925"/>
                    <a:pt x="498719" y="159618"/>
                    <a:pt x="498719" y="158921"/>
                  </a:cubicBezTo>
                  <a:cubicBezTo>
                    <a:pt x="498719" y="158921"/>
                    <a:pt x="498022" y="158224"/>
                    <a:pt x="498022" y="157614"/>
                  </a:cubicBezTo>
                  <a:cubicBezTo>
                    <a:pt x="498022" y="157004"/>
                    <a:pt x="499416" y="156220"/>
                    <a:pt x="499329" y="154913"/>
                  </a:cubicBezTo>
                </a:path>
              </a:pathLst>
            </a:custGeom>
            <a:solidFill>
              <a:srgbClr val="90B9FF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WI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9" name="Freeform: Shape 59">
              <a:extLst>
                <a:ext uri="{FF2B5EF4-FFF2-40B4-BE49-F238E27FC236}">
                  <a16:creationId xmlns:a16="http://schemas.microsoft.com/office/drawing/2014/main" id="{0C5DEE8E-CF4F-855A-C761-84A9F1A1316D}"/>
                </a:ext>
              </a:extLst>
            </p:cNvPr>
            <p:cNvSpPr/>
            <p:nvPr/>
          </p:nvSpPr>
          <p:spPr>
            <a:xfrm>
              <a:off x="2997185" y="1614752"/>
              <a:ext cx="665393" cy="407408"/>
            </a:xfrm>
            <a:custGeom>
              <a:avLst/>
              <a:gdLst>
                <a:gd name="connsiteX0" fmla="*/ 662954 w 665393"/>
                <a:gd name="connsiteY0" fmla="*/ 404272 h 407408"/>
                <a:gd name="connsiteX1" fmla="*/ 662258 w 665393"/>
                <a:gd name="connsiteY1" fmla="*/ 402268 h 407408"/>
                <a:gd name="connsiteX2" fmla="*/ 662258 w 665393"/>
                <a:gd name="connsiteY2" fmla="*/ 399567 h 407408"/>
                <a:gd name="connsiteX3" fmla="*/ 660863 w 665393"/>
                <a:gd name="connsiteY3" fmla="*/ 397563 h 407408"/>
                <a:gd name="connsiteX4" fmla="*/ 660863 w 665393"/>
                <a:gd name="connsiteY4" fmla="*/ 394165 h 407408"/>
                <a:gd name="connsiteX5" fmla="*/ 659469 w 665393"/>
                <a:gd name="connsiteY5" fmla="*/ 391465 h 407408"/>
                <a:gd name="connsiteX6" fmla="*/ 658075 w 665393"/>
                <a:gd name="connsiteY6" fmla="*/ 390158 h 407408"/>
                <a:gd name="connsiteX7" fmla="*/ 657378 w 665393"/>
                <a:gd name="connsiteY7" fmla="*/ 387457 h 407408"/>
                <a:gd name="connsiteX8" fmla="*/ 655984 w 665393"/>
                <a:gd name="connsiteY8" fmla="*/ 386150 h 407408"/>
                <a:gd name="connsiteX9" fmla="*/ 654590 w 665393"/>
                <a:gd name="connsiteY9" fmla="*/ 385453 h 407408"/>
                <a:gd name="connsiteX10" fmla="*/ 653196 w 665393"/>
                <a:gd name="connsiteY10" fmla="*/ 383449 h 407408"/>
                <a:gd name="connsiteX11" fmla="*/ 651802 w 665393"/>
                <a:gd name="connsiteY11" fmla="*/ 382142 h 407408"/>
                <a:gd name="connsiteX12" fmla="*/ 649711 w 665393"/>
                <a:gd name="connsiteY12" fmla="*/ 380835 h 407408"/>
                <a:gd name="connsiteX13" fmla="*/ 648317 w 665393"/>
                <a:gd name="connsiteY13" fmla="*/ 380138 h 407408"/>
                <a:gd name="connsiteX14" fmla="*/ 647620 w 665393"/>
                <a:gd name="connsiteY14" fmla="*/ 376043 h 407408"/>
                <a:gd name="connsiteX15" fmla="*/ 648317 w 665393"/>
                <a:gd name="connsiteY15" fmla="*/ 374039 h 407408"/>
                <a:gd name="connsiteX16" fmla="*/ 648317 w 665393"/>
                <a:gd name="connsiteY16" fmla="*/ 371338 h 407408"/>
                <a:gd name="connsiteX17" fmla="*/ 650408 w 665393"/>
                <a:gd name="connsiteY17" fmla="*/ 370641 h 407408"/>
                <a:gd name="connsiteX18" fmla="*/ 651105 w 665393"/>
                <a:gd name="connsiteY18" fmla="*/ 367243 h 407408"/>
                <a:gd name="connsiteX19" fmla="*/ 651802 w 665393"/>
                <a:gd name="connsiteY19" fmla="*/ 365239 h 407408"/>
                <a:gd name="connsiteX20" fmla="*/ 653893 w 665393"/>
                <a:gd name="connsiteY20" fmla="*/ 363932 h 407408"/>
                <a:gd name="connsiteX21" fmla="*/ 655287 w 665393"/>
                <a:gd name="connsiteY21" fmla="*/ 361231 h 407408"/>
                <a:gd name="connsiteX22" fmla="*/ 655984 w 665393"/>
                <a:gd name="connsiteY22" fmla="*/ 359227 h 407408"/>
                <a:gd name="connsiteX23" fmla="*/ 655287 w 665393"/>
                <a:gd name="connsiteY23" fmla="*/ 354522 h 407408"/>
                <a:gd name="connsiteX24" fmla="*/ 657378 w 665393"/>
                <a:gd name="connsiteY24" fmla="*/ 352518 h 407408"/>
                <a:gd name="connsiteX25" fmla="*/ 658772 w 665393"/>
                <a:gd name="connsiteY25" fmla="*/ 351212 h 407408"/>
                <a:gd name="connsiteX26" fmla="*/ 658772 w 665393"/>
                <a:gd name="connsiteY26" fmla="*/ 349208 h 407408"/>
                <a:gd name="connsiteX27" fmla="*/ 656681 w 665393"/>
                <a:gd name="connsiteY27" fmla="*/ 347901 h 407408"/>
                <a:gd name="connsiteX28" fmla="*/ 658075 w 665393"/>
                <a:gd name="connsiteY28" fmla="*/ 345897 h 407408"/>
                <a:gd name="connsiteX29" fmla="*/ 659469 w 665393"/>
                <a:gd name="connsiteY29" fmla="*/ 343893 h 407408"/>
                <a:gd name="connsiteX30" fmla="*/ 657378 w 665393"/>
                <a:gd name="connsiteY30" fmla="*/ 341889 h 407408"/>
                <a:gd name="connsiteX31" fmla="*/ 657378 w 665393"/>
                <a:gd name="connsiteY31" fmla="*/ 339188 h 407408"/>
                <a:gd name="connsiteX32" fmla="*/ 660863 w 665393"/>
                <a:gd name="connsiteY32" fmla="*/ 337881 h 407408"/>
                <a:gd name="connsiteX33" fmla="*/ 662258 w 665393"/>
                <a:gd name="connsiteY33" fmla="*/ 335877 h 407408"/>
                <a:gd name="connsiteX34" fmla="*/ 661560 w 665393"/>
                <a:gd name="connsiteY34" fmla="*/ 333873 h 407408"/>
                <a:gd name="connsiteX35" fmla="*/ 663652 w 665393"/>
                <a:gd name="connsiteY35" fmla="*/ 331869 h 407408"/>
                <a:gd name="connsiteX36" fmla="*/ 662954 w 665393"/>
                <a:gd name="connsiteY36" fmla="*/ 328471 h 407408"/>
                <a:gd name="connsiteX37" fmla="*/ 660863 w 665393"/>
                <a:gd name="connsiteY37" fmla="*/ 327164 h 407408"/>
                <a:gd name="connsiteX38" fmla="*/ 660863 w 665393"/>
                <a:gd name="connsiteY38" fmla="*/ 320455 h 407408"/>
                <a:gd name="connsiteX39" fmla="*/ 658075 w 665393"/>
                <a:gd name="connsiteY39" fmla="*/ 319149 h 407408"/>
                <a:gd name="connsiteX40" fmla="*/ 656681 w 665393"/>
                <a:gd name="connsiteY40" fmla="*/ 319846 h 407408"/>
                <a:gd name="connsiteX41" fmla="*/ 654590 w 665393"/>
                <a:gd name="connsiteY41" fmla="*/ 318452 h 407408"/>
                <a:gd name="connsiteX42" fmla="*/ 652499 w 665393"/>
                <a:gd name="connsiteY42" fmla="*/ 319149 h 407408"/>
                <a:gd name="connsiteX43" fmla="*/ 651105 w 665393"/>
                <a:gd name="connsiteY43" fmla="*/ 317145 h 407408"/>
                <a:gd name="connsiteX44" fmla="*/ 651105 w 665393"/>
                <a:gd name="connsiteY44" fmla="*/ 315141 h 407408"/>
                <a:gd name="connsiteX45" fmla="*/ 650408 w 665393"/>
                <a:gd name="connsiteY45" fmla="*/ 313834 h 407408"/>
                <a:gd name="connsiteX46" fmla="*/ 650408 w 665393"/>
                <a:gd name="connsiteY46" fmla="*/ 311133 h 407408"/>
                <a:gd name="connsiteX47" fmla="*/ 653196 w 665393"/>
                <a:gd name="connsiteY47" fmla="*/ 311133 h 407408"/>
                <a:gd name="connsiteX48" fmla="*/ 654590 w 665393"/>
                <a:gd name="connsiteY48" fmla="*/ 309129 h 407408"/>
                <a:gd name="connsiteX49" fmla="*/ 653196 w 665393"/>
                <a:gd name="connsiteY49" fmla="*/ 305731 h 407408"/>
                <a:gd name="connsiteX50" fmla="*/ 654590 w 665393"/>
                <a:gd name="connsiteY50" fmla="*/ 303727 h 407408"/>
                <a:gd name="connsiteX51" fmla="*/ 653893 w 665393"/>
                <a:gd name="connsiteY51" fmla="*/ 300329 h 407408"/>
                <a:gd name="connsiteX52" fmla="*/ 651105 w 665393"/>
                <a:gd name="connsiteY52" fmla="*/ 297628 h 407408"/>
                <a:gd name="connsiteX53" fmla="*/ 649711 w 665393"/>
                <a:gd name="connsiteY53" fmla="*/ 294927 h 407408"/>
                <a:gd name="connsiteX54" fmla="*/ 648317 w 665393"/>
                <a:gd name="connsiteY54" fmla="*/ 294230 h 407408"/>
                <a:gd name="connsiteX55" fmla="*/ 646923 w 665393"/>
                <a:gd name="connsiteY55" fmla="*/ 292836 h 407408"/>
                <a:gd name="connsiteX56" fmla="*/ 649014 w 665393"/>
                <a:gd name="connsiteY56" fmla="*/ 290135 h 407408"/>
                <a:gd name="connsiteX57" fmla="*/ 649014 w 665393"/>
                <a:gd name="connsiteY57" fmla="*/ 286127 h 407408"/>
                <a:gd name="connsiteX58" fmla="*/ 660689 w 665393"/>
                <a:gd name="connsiteY58" fmla="*/ 286127 h 407408"/>
                <a:gd name="connsiteX59" fmla="*/ 652412 w 665393"/>
                <a:gd name="connsiteY59" fmla="*/ 74146 h 407408"/>
                <a:gd name="connsiteX60" fmla="*/ 648927 w 665393"/>
                <a:gd name="connsiteY60" fmla="*/ 68047 h 407408"/>
                <a:gd name="connsiteX61" fmla="*/ 645442 w 665393"/>
                <a:gd name="connsiteY61" fmla="*/ 64649 h 407408"/>
                <a:gd name="connsiteX62" fmla="*/ 641347 w 665393"/>
                <a:gd name="connsiteY62" fmla="*/ 63255 h 407408"/>
                <a:gd name="connsiteX63" fmla="*/ 639256 w 665393"/>
                <a:gd name="connsiteY63" fmla="*/ 61948 h 407408"/>
                <a:gd name="connsiteX64" fmla="*/ 633767 w 665393"/>
                <a:gd name="connsiteY64" fmla="*/ 61948 h 407408"/>
                <a:gd name="connsiteX65" fmla="*/ 630979 w 665393"/>
                <a:gd name="connsiteY65" fmla="*/ 59944 h 407408"/>
                <a:gd name="connsiteX66" fmla="*/ 627493 w 665393"/>
                <a:gd name="connsiteY66" fmla="*/ 55239 h 407408"/>
                <a:gd name="connsiteX67" fmla="*/ 626100 w 665393"/>
                <a:gd name="connsiteY67" fmla="*/ 51231 h 407408"/>
                <a:gd name="connsiteX68" fmla="*/ 623311 w 665393"/>
                <a:gd name="connsiteY68" fmla="*/ 46526 h 407408"/>
                <a:gd name="connsiteX69" fmla="*/ 619826 w 665393"/>
                <a:gd name="connsiteY69" fmla="*/ 43128 h 407408"/>
                <a:gd name="connsiteX70" fmla="*/ 617735 w 665393"/>
                <a:gd name="connsiteY70" fmla="*/ 39730 h 407408"/>
                <a:gd name="connsiteX71" fmla="*/ 617735 w 665393"/>
                <a:gd name="connsiteY71" fmla="*/ 35025 h 407408"/>
                <a:gd name="connsiteX72" fmla="*/ 621220 w 665393"/>
                <a:gd name="connsiteY72" fmla="*/ 31627 h 407408"/>
                <a:gd name="connsiteX73" fmla="*/ 624618 w 665393"/>
                <a:gd name="connsiteY73" fmla="*/ 27619 h 407408"/>
                <a:gd name="connsiteX74" fmla="*/ 628801 w 665393"/>
                <a:gd name="connsiteY74" fmla="*/ 24221 h 407408"/>
                <a:gd name="connsiteX75" fmla="*/ 632198 w 665393"/>
                <a:gd name="connsiteY75" fmla="*/ 23524 h 407408"/>
                <a:gd name="connsiteX76" fmla="*/ 634289 w 665393"/>
                <a:gd name="connsiteY76" fmla="*/ 20824 h 407408"/>
                <a:gd name="connsiteX77" fmla="*/ 635683 w 665393"/>
                <a:gd name="connsiteY77" fmla="*/ 16816 h 407408"/>
                <a:gd name="connsiteX78" fmla="*/ 638472 w 665393"/>
                <a:gd name="connsiteY78" fmla="*/ 13418 h 407408"/>
                <a:gd name="connsiteX79" fmla="*/ 640563 w 665393"/>
                <a:gd name="connsiteY79" fmla="*/ 8016 h 407408"/>
                <a:gd name="connsiteX80" fmla="*/ 639866 w 665393"/>
                <a:gd name="connsiteY80" fmla="*/ 3311 h 407408"/>
                <a:gd name="connsiteX81" fmla="*/ 458727 w 665393"/>
                <a:gd name="connsiteY81" fmla="*/ 6709 h 407408"/>
                <a:gd name="connsiteX82" fmla="*/ 183927 w 665393"/>
                <a:gd name="connsiteY82" fmla="*/ 5402 h 407408"/>
                <a:gd name="connsiteX83" fmla="*/ 15857 w 665393"/>
                <a:gd name="connsiteY83" fmla="*/ 0 h 407408"/>
                <a:gd name="connsiteX84" fmla="*/ 11065 w 665393"/>
                <a:gd name="connsiteY84" fmla="*/ 111436 h 407408"/>
                <a:gd name="connsiteX85" fmla="*/ 8974 w 665393"/>
                <a:gd name="connsiteY85" fmla="*/ 111436 h 407408"/>
                <a:gd name="connsiteX86" fmla="*/ 0 w 665393"/>
                <a:gd name="connsiteY86" fmla="*/ 343631 h 407408"/>
                <a:gd name="connsiteX87" fmla="*/ 106731 w 665393"/>
                <a:gd name="connsiteY87" fmla="*/ 347639 h 407408"/>
                <a:gd name="connsiteX88" fmla="*/ 333961 w 665393"/>
                <a:gd name="connsiteY88" fmla="*/ 351734 h 407408"/>
                <a:gd name="connsiteX89" fmla="*/ 482687 w 665393"/>
                <a:gd name="connsiteY89" fmla="*/ 350427 h 407408"/>
                <a:gd name="connsiteX90" fmla="*/ 485475 w 665393"/>
                <a:gd name="connsiteY90" fmla="*/ 355829 h 407408"/>
                <a:gd name="connsiteX91" fmla="*/ 488960 w 665393"/>
                <a:gd name="connsiteY91" fmla="*/ 357833 h 407408"/>
                <a:gd name="connsiteX92" fmla="*/ 493753 w 665393"/>
                <a:gd name="connsiteY92" fmla="*/ 359140 h 407408"/>
                <a:gd name="connsiteX93" fmla="*/ 497238 w 665393"/>
                <a:gd name="connsiteY93" fmla="*/ 361841 h 407408"/>
                <a:gd name="connsiteX94" fmla="*/ 498632 w 665393"/>
                <a:gd name="connsiteY94" fmla="*/ 363148 h 407408"/>
                <a:gd name="connsiteX95" fmla="*/ 501420 w 665393"/>
                <a:gd name="connsiteY95" fmla="*/ 364455 h 407408"/>
                <a:gd name="connsiteX96" fmla="*/ 504905 w 665393"/>
                <a:gd name="connsiteY96" fmla="*/ 365152 h 407408"/>
                <a:gd name="connsiteX97" fmla="*/ 507693 w 665393"/>
                <a:gd name="connsiteY97" fmla="*/ 367156 h 407408"/>
                <a:gd name="connsiteX98" fmla="*/ 511788 w 665393"/>
                <a:gd name="connsiteY98" fmla="*/ 368463 h 407408"/>
                <a:gd name="connsiteX99" fmla="*/ 515186 w 665393"/>
                <a:gd name="connsiteY99" fmla="*/ 368463 h 407408"/>
                <a:gd name="connsiteX100" fmla="*/ 518671 w 665393"/>
                <a:gd name="connsiteY100" fmla="*/ 371164 h 407408"/>
                <a:gd name="connsiteX101" fmla="*/ 521459 w 665393"/>
                <a:gd name="connsiteY101" fmla="*/ 375172 h 407408"/>
                <a:gd name="connsiteX102" fmla="*/ 526251 w 665393"/>
                <a:gd name="connsiteY102" fmla="*/ 377873 h 407408"/>
                <a:gd name="connsiteX103" fmla="*/ 529736 w 665393"/>
                <a:gd name="connsiteY103" fmla="*/ 376566 h 407408"/>
                <a:gd name="connsiteX104" fmla="*/ 532524 w 665393"/>
                <a:gd name="connsiteY104" fmla="*/ 375869 h 407408"/>
                <a:gd name="connsiteX105" fmla="*/ 535312 w 665393"/>
                <a:gd name="connsiteY105" fmla="*/ 373168 h 407408"/>
                <a:gd name="connsiteX106" fmla="*/ 537403 w 665393"/>
                <a:gd name="connsiteY106" fmla="*/ 369160 h 407408"/>
                <a:gd name="connsiteX107" fmla="*/ 538798 w 665393"/>
                <a:gd name="connsiteY107" fmla="*/ 365762 h 407408"/>
                <a:gd name="connsiteX108" fmla="*/ 540889 w 665393"/>
                <a:gd name="connsiteY108" fmla="*/ 363758 h 407408"/>
                <a:gd name="connsiteX109" fmla="*/ 543677 w 665393"/>
                <a:gd name="connsiteY109" fmla="*/ 364455 h 407408"/>
                <a:gd name="connsiteX110" fmla="*/ 545768 w 665393"/>
                <a:gd name="connsiteY110" fmla="*/ 366459 h 407408"/>
                <a:gd name="connsiteX111" fmla="*/ 549166 w 665393"/>
                <a:gd name="connsiteY111" fmla="*/ 365762 h 407408"/>
                <a:gd name="connsiteX112" fmla="*/ 552651 w 665393"/>
                <a:gd name="connsiteY112" fmla="*/ 365762 h 407408"/>
                <a:gd name="connsiteX113" fmla="*/ 556746 w 665393"/>
                <a:gd name="connsiteY113" fmla="*/ 367069 h 407408"/>
                <a:gd name="connsiteX114" fmla="*/ 558837 w 665393"/>
                <a:gd name="connsiteY114" fmla="*/ 365762 h 407408"/>
                <a:gd name="connsiteX115" fmla="*/ 562932 w 665393"/>
                <a:gd name="connsiteY115" fmla="*/ 365065 h 407408"/>
                <a:gd name="connsiteX116" fmla="*/ 565023 w 665393"/>
                <a:gd name="connsiteY116" fmla="*/ 365762 h 407408"/>
                <a:gd name="connsiteX117" fmla="*/ 568508 w 665393"/>
                <a:gd name="connsiteY117" fmla="*/ 366459 h 407408"/>
                <a:gd name="connsiteX118" fmla="*/ 571296 w 665393"/>
                <a:gd name="connsiteY118" fmla="*/ 364455 h 407408"/>
                <a:gd name="connsiteX119" fmla="*/ 574084 w 665393"/>
                <a:gd name="connsiteY119" fmla="*/ 365152 h 407408"/>
                <a:gd name="connsiteX120" fmla="*/ 576872 w 665393"/>
                <a:gd name="connsiteY120" fmla="*/ 365849 h 407408"/>
                <a:gd name="connsiteX121" fmla="*/ 579660 w 665393"/>
                <a:gd name="connsiteY121" fmla="*/ 363845 h 407408"/>
                <a:gd name="connsiteX122" fmla="*/ 582449 w 665393"/>
                <a:gd name="connsiteY122" fmla="*/ 363845 h 407408"/>
                <a:gd name="connsiteX123" fmla="*/ 585237 w 665393"/>
                <a:gd name="connsiteY123" fmla="*/ 365849 h 407408"/>
                <a:gd name="connsiteX124" fmla="*/ 586631 w 665393"/>
                <a:gd name="connsiteY124" fmla="*/ 364542 h 407408"/>
                <a:gd name="connsiteX125" fmla="*/ 589419 w 665393"/>
                <a:gd name="connsiteY125" fmla="*/ 363845 h 407408"/>
                <a:gd name="connsiteX126" fmla="*/ 592207 w 665393"/>
                <a:gd name="connsiteY126" fmla="*/ 365849 h 407408"/>
                <a:gd name="connsiteX127" fmla="*/ 594298 w 665393"/>
                <a:gd name="connsiteY127" fmla="*/ 364542 h 407408"/>
                <a:gd name="connsiteX128" fmla="*/ 596389 w 665393"/>
                <a:gd name="connsiteY128" fmla="*/ 365849 h 407408"/>
                <a:gd name="connsiteX129" fmla="*/ 597086 w 665393"/>
                <a:gd name="connsiteY129" fmla="*/ 368550 h 407408"/>
                <a:gd name="connsiteX130" fmla="*/ 597783 w 665393"/>
                <a:gd name="connsiteY130" fmla="*/ 370554 h 407408"/>
                <a:gd name="connsiteX131" fmla="*/ 600571 w 665393"/>
                <a:gd name="connsiteY131" fmla="*/ 370554 h 407408"/>
                <a:gd name="connsiteX132" fmla="*/ 601965 w 665393"/>
                <a:gd name="connsiteY132" fmla="*/ 371251 h 407408"/>
                <a:gd name="connsiteX133" fmla="*/ 604056 w 665393"/>
                <a:gd name="connsiteY133" fmla="*/ 373255 h 407408"/>
                <a:gd name="connsiteX134" fmla="*/ 606844 w 665393"/>
                <a:gd name="connsiteY134" fmla="*/ 374562 h 407408"/>
                <a:gd name="connsiteX135" fmla="*/ 609632 w 665393"/>
                <a:gd name="connsiteY135" fmla="*/ 373865 h 407408"/>
                <a:gd name="connsiteX136" fmla="*/ 612420 w 665393"/>
                <a:gd name="connsiteY136" fmla="*/ 373865 h 407408"/>
                <a:gd name="connsiteX137" fmla="*/ 615906 w 665393"/>
                <a:gd name="connsiteY137" fmla="*/ 375172 h 407408"/>
                <a:gd name="connsiteX138" fmla="*/ 618694 w 665393"/>
                <a:gd name="connsiteY138" fmla="*/ 375172 h 407408"/>
                <a:gd name="connsiteX139" fmla="*/ 619391 w 665393"/>
                <a:gd name="connsiteY139" fmla="*/ 377873 h 407408"/>
                <a:gd name="connsiteX140" fmla="*/ 620785 w 665393"/>
                <a:gd name="connsiteY140" fmla="*/ 380574 h 407408"/>
                <a:gd name="connsiteX141" fmla="*/ 622179 w 665393"/>
                <a:gd name="connsiteY141" fmla="*/ 378570 h 407408"/>
                <a:gd name="connsiteX142" fmla="*/ 624967 w 665393"/>
                <a:gd name="connsiteY142" fmla="*/ 377873 h 407408"/>
                <a:gd name="connsiteX143" fmla="*/ 628452 w 665393"/>
                <a:gd name="connsiteY143" fmla="*/ 379267 h 407408"/>
                <a:gd name="connsiteX144" fmla="*/ 630543 w 665393"/>
                <a:gd name="connsiteY144" fmla="*/ 381271 h 407408"/>
                <a:gd name="connsiteX145" fmla="*/ 634028 w 665393"/>
                <a:gd name="connsiteY145" fmla="*/ 381968 h 407408"/>
                <a:gd name="connsiteX146" fmla="*/ 634725 w 665393"/>
                <a:gd name="connsiteY146" fmla="*/ 384669 h 407408"/>
                <a:gd name="connsiteX147" fmla="*/ 636119 w 665393"/>
                <a:gd name="connsiteY147" fmla="*/ 385975 h 407408"/>
                <a:gd name="connsiteX148" fmla="*/ 638210 w 665393"/>
                <a:gd name="connsiteY148" fmla="*/ 385975 h 407408"/>
                <a:gd name="connsiteX149" fmla="*/ 641695 w 665393"/>
                <a:gd name="connsiteY149" fmla="*/ 384669 h 407408"/>
                <a:gd name="connsiteX150" fmla="*/ 643787 w 665393"/>
                <a:gd name="connsiteY150" fmla="*/ 385975 h 407408"/>
                <a:gd name="connsiteX151" fmla="*/ 645180 w 665393"/>
                <a:gd name="connsiteY151" fmla="*/ 388676 h 407408"/>
                <a:gd name="connsiteX152" fmla="*/ 643089 w 665393"/>
                <a:gd name="connsiteY152" fmla="*/ 390680 h 407408"/>
                <a:gd name="connsiteX153" fmla="*/ 642392 w 665393"/>
                <a:gd name="connsiteY153" fmla="*/ 393381 h 407408"/>
                <a:gd name="connsiteX154" fmla="*/ 644483 w 665393"/>
                <a:gd name="connsiteY154" fmla="*/ 396082 h 407408"/>
                <a:gd name="connsiteX155" fmla="*/ 647272 w 665393"/>
                <a:gd name="connsiteY155" fmla="*/ 396779 h 407408"/>
                <a:gd name="connsiteX156" fmla="*/ 648666 w 665393"/>
                <a:gd name="connsiteY156" fmla="*/ 398783 h 407408"/>
                <a:gd name="connsiteX157" fmla="*/ 650060 w 665393"/>
                <a:gd name="connsiteY157" fmla="*/ 402791 h 407408"/>
                <a:gd name="connsiteX158" fmla="*/ 651454 w 665393"/>
                <a:gd name="connsiteY158" fmla="*/ 404795 h 407408"/>
                <a:gd name="connsiteX159" fmla="*/ 653545 w 665393"/>
                <a:gd name="connsiteY159" fmla="*/ 404098 h 407408"/>
                <a:gd name="connsiteX160" fmla="*/ 655636 w 665393"/>
                <a:gd name="connsiteY160" fmla="*/ 402094 h 407408"/>
                <a:gd name="connsiteX161" fmla="*/ 658424 w 665393"/>
                <a:gd name="connsiteY161" fmla="*/ 402791 h 407408"/>
                <a:gd name="connsiteX162" fmla="*/ 660515 w 665393"/>
                <a:gd name="connsiteY162" fmla="*/ 404098 h 407408"/>
                <a:gd name="connsiteX163" fmla="*/ 661212 w 665393"/>
                <a:gd name="connsiteY163" fmla="*/ 406102 h 407408"/>
                <a:gd name="connsiteX164" fmla="*/ 663303 w 665393"/>
                <a:gd name="connsiteY164" fmla="*/ 407409 h 407408"/>
                <a:gd name="connsiteX165" fmla="*/ 665394 w 665393"/>
                <a:gd name="connsiteY165" fmla="*/ 406712 h 407408"/>
                <a:gd name="connsiteX166" fmla="*/ 664000 w 665393"/>
                <a:gd name="connsiteY166" fmla="*/ 404708 h 407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</a:cxnLst>
              <a:rect l="l" t="t" r="r" b="b"/>
              <a:pathLst>
                <a:path w="665393" h="407408">
                  <a:moveTo>
                    <a:pt x="662954" y="404272"/>
                  </a:moveTo>
                  <a:cubicBezTo>
                    <a:pt x="662954" y="404272"/>
                    <a:pt x="662258" y="402965"/>
                    <a:pt x="662258" y="402268"/>
                  </a:cubicBezTo>
                  <a:cubicBezTo>
                    <a:pt x="662258" y="401571"/>
                    <a:pt x="662954" y="400264"/>
                    <a:pt x="662258" y="399567"/>
                  </a:cubicBezTo>
                  <a:cubicBezTo>
                    <a:pt x="662258" y="398870"/>
                    <a:pt x="660863" y="398260"/>
                    <a:pt x="660863" y="397563"/>
                  </a:cubicBezTo>
                  <a:lnTo>
                    <a:pt x="660863" y="394165"/>
                  </a:lnTo>
                  <a:cubicBezTo>
                    <a:pt x="660863" y="393468"/>
                    <a:pt x="660166" y="392162"/>
                    <a:pt x="659469" y="391465"/>
                  </a:cubicBezTo>
                  <a:cubicBezTo>
                    <a:pt x="659469" y="390767"/>
                    <a:pt x="658075" y="390767"/>
                    <a:pt x="658075" y="390158"/>
                  </a:cubicBezTo>
                  <a:cubicBezTo>
                    <a:pt x="657378" y="389461"/>
                    <a:pt x="657378" y="388154"/>
                    <a:pt x="657378" y="387457"/>
                  </a:cubicBezTo>
                  <a:cubicBezTo>
                    <a:pt x="657378" y="387457"/>
                    <a:pt x="656681" y="386150"/>
                    <a:pt x="655984" y="386150"/>
                  </a:cubicBezTo>
                  <a:cubicBezTo>
                    <a:pt x="655984" y="385453"/>
                    <a:pt x="654590" y="385453"/>
                    <a:pt x="654590" y="385453"/>
                  </a:cubicBezTo>
                  <a:cubicBezTo>
                    <a:pt x="653893" y="384756"/>
                    <a:pt x="653196" y="384146"/>
                    <a:pt x="653196" y="383449"/>
                  </a:cubicBezTo>
                  <a:cubicBezTo>
                    <a:pt x="653196" y="382752"/>
                    <a:pt x="652499" y="382142"/>
                    <a:pt x="651802" y="382142"/>
                  </a:cubicBezTo>
                  <a:cubicBezTo>
                    <a:pt x="651802" y="381445"/>
                    <a:pt x="650408" y="381445"/>
                    <a:pt x="649711" y="380835"/>
                  </a:cubicBezTo>
                  <a:lnTo>
                    <a:pt x="648317" y="380138"/>
                  </a:lnTo>
                  <a:cubicBezTo>
                    <a:pt x="647620" y="379441"/>
                    <a:pt x="647620" y="377437"/>
                    <a:pt x="647620" y="376043"/>
                  </a:cubicBezTo>
                  <a:cubicBezTo>
                    <a:pt x="647620" y="375346"/>
                    <a:pt x="648317" y="374736"/>
                    <a:pt x="648317" y="374039"/>
                  </a:cubicBezTo>
                  <a:cubicBezTo>
                    <a:pt x="649014" y="373342"/>
                    <a:pt x="648317" y="372035"/>
                    <a:pt x="648317" y="371338"/>
                  </a:cubicBezTo>
                  <a:cubicBezTo>
                    <a:pt x="649014" y="370641"/>
                    <a:pt x="650408" y="371338"/>
                    <a:pt x="650408" y="370641"/>
                  </a:cubicBezTo>
                  <a:cubicBezTo>
                    <a:pt x="651105" y="369944"/>
                    <a:pt x="651105" y="367940"/>
                    <a:pt x="651105" y="367243"/>
                  </a:cubicBezTo>
                  <a:cubicBezTo>
                    <a:pt x="651105" y="366546"/>
                    <a:pt x="651802" y="365936"/>
                    <a:pt x="651802" y="365239"/>
                  </a:cubicBezTo>
                  <a:cubicBezTo>
                    <a:pt x="652499" y="365239"/>
                    <a:pt x="653196" y="364542"/>
                    <a:pt x="653893" y="363932"/>
                  </a:cubicBezTo>
                  <a:cubicBezTo>
                    <a:pt x="654590" y="363932"/>
                    <a:pt x="654590" y="361928"/>
                    <a:pt x="655287" y="361231"/>
                  </a:cubicBezTo>
                  <a:cubicBezTo>
                    <a:pt x="655287" y="360534"/>
                    <a:pt x="655984" y="359924"/>
                    <a:pt x="655984" y="359227"/>
                  </a:cubicBezTo>
                  <a:cubicBezTo>
                    <a:pt x="655984" y="357920"/>
                    <a:pt x="654590" y="355829"/>
                    <a:pt x="655287" y="354522"/>
                  </a:cubicBezTo>
                  <a:cubicBezTo>
                    <a:pt x="655287" y="353825"/>
                    <a:pt x="656681" y="353215"/>
                    <a:pt x="657378" y="352518"/>
                  </a:cubicBezTo>
                  <a:cubicBezTo>
                    <a:pt x="658075" y="352518"/>
                    <a:pt x="658772" y="351821"/>
                    <a:pt x="658772" y="351212"/>
                  </a:cubicBezTo>
                  <a:cubicBezTo>
                    <a:pt x="659469" y="350515"/>
                    <a:pt x="658772" y="349208"/>
                    <a:pt x="658772" y="349208"/>
                  </a:cubicBezTo>
                  <a:cubicBezTo>
                    <a:pt x="658075" y="348511"/>
                    <a:pt x="657378" y="347901"/>
                    <a:pt x="656681" y="347901"/>
                  </a:cubicBezTo>
                  <a:cubicBezTo>
                    <a:pt x="656681" y="347204"/>
                    <a:pt x="657378" y="345897"/>
                    <a:pt x="658075" y="345897"/>
                  </a:cubicBezTo>
                  <a:cubicBezTo>
                    <a:pt x="658075" y="345200"/>
                    <a:pt x="659469" y="344590"/>
                    <a:pt x="659469" y="343893"/>
                  </a:cubicBezTo>
                  <a:cubicBezTo>
                    <a:pt x="659469" y="343196"/>
                    <a:pt x="657378" y="342586"/>
                    <a:pt x="657378" y="341889"/>
                  </a:cubicBezTo>
                  <a:cubicBezTo>
                    <a:pt x="656681" y="341192"/>
                    <a:pt x="657378" y="339885"/>
                    <a:pt x="657378" y="339188"/>
                  </a:cubicBezTo>
                  <a:cubicBezTo>
                    <a:pt x="658075" y="338491"/>
                    <a:pt x="660166" y="338491"/>
                    <a:pt x="660863" y="337881"/>
                  </a:cubicBezTo>
                  <a:cubicBezTo>
                    <a:pt x="661560" y="337184"/>
                    <a:pt x="662258" y="336574"/>
                    <a:pt x="662258" y="335877"/>
                  </a:cubicBezTo>
                  <a:cubicBezTo>
                    <a:pt x="662258" y="335180"/>
                    <a:pt x="661560" y="333873"/>
                    <a:pt x="661560" y="333873"/>
                  </a:cubicBezTo>
                  <a:cubicBezTo>
                    <a:pt x="661560" y="333176"/>
                    <a:pt x="663652" y="332566"/>
                    <a:pt x="663652" y="331869"/>
                  </a:cubicBezTo>
                  <a:cubicBezTo>
                    <a:pt x="663652" y="331172"/>
                    <a:pt x="663652" y="329168"/>
                    <a:pt x="662954" y="328471"/>
                  </a:cubicBezTo>
                  <a:cubicBezTo>
                    <a:pt x="662954" y="327774"/>
                    <a:pt x="661560" y="327774"/>
                    <a:pt x="660863" y="327164"/>
                  </a:cubicBezTo>
                  <a:lnTo>
                    <a:pt x="660863" y="320455"/>
                  </a:lnTo>
                  <a:cubicBezTo>
                    <a:pt x="660166" y="319758"/>
                    <a:pt x="658772" y="319149"/>
                    <a:pt x="658075" y="319149"/>
                  </a:cubicBezTo>
                  <a:cubicBezTo>
                    <a:pt x="657378" y="319149"/>
                    <a:pt x="656681" y="319846"/>
                    <a:pt x="656681" y="319846"/>
                  </a:cubicBezTo>
                  <a:cubicBezTo>
                    <a:pt x="655984" y="319846"/>
                    <a:pt x="655287" y="318452"/>
                    <a:pt x="654590" y="318452"/>
                  </a:cubicBezTo>
                  <a:cubicBezTo>
                    <a:pt x="653893" y="318452"/>
                    <a:pt x="653196" y="319846"/>
                    <a:pt x="652499" y="319149"/>
                  </a:cubicBezTo>
                  <a:cubicBezTo>
                    <a:pt x="651802" y="319149"/>
                    <a:pt x="651105" y="317842"/>
                    <a:pt x="651105" y="317145"/>
                  </a:cubicBezTo>
                  <a:cubicBezTo>
                    <a:pt x="651105" y="317145"/>
                    <a:pt x="651802" y="315838"/>
                    <a:pt x="651105" y="315141"/>
                  </a:cubicBezTo>
                  <a:cubicBezTo>
                    <a:pt x="651105" y="315141"/>
                    <a:pt x="650408" y="314444"/>
                    <a:pt x="650408" y="313834"/>
                  </a:cubicBezTo>
                  <a:cubicBezTo>
                    <a:pt x="649711" y="313137"/>
                    <a:pt x="649711" y="311830"/>
                    <a:pt x="650408" y="311133"/>
                  </a:cubicBezTo>
                  <a:lnTo>
                    <a:pt x="653196" y="311133"/>
                  </a:lnTo>
                  <a:cubicBezTo>
                    <a:pt x="653893" y="310436"/>
                    <a:pt x="654590" y="309826"/>
                    <a:pt x="654590" y="309129"/>
                  </a:cubicBezTo>
                  <a:cubicBezTo>
                    <a:pt x="654590" y="308432"/>
                    <a:pt x="653196" y="306428"/>
                    <a:pt x="653196" y="305731"/>
                  </a:cubicBezTo>
                  <a:cubicBezTo>
                    <a:pt x="653196" y="305034"/>
                    <a:pt x="654590" y="304424"/>
                    <a:pt x="654590" y="303727"/>
                  </a:cubicBezTo>
                  <a:cubicBezTo>
                    <a:pt x="654590" y="303030"/>
                    <a:pt x="654590" y="301026"/>
                    <a:pt x="653893" y="300329"/>
                  </a:cubicBezTo>
                  <a:cubicBezTo>
                    <a:pt x="653893" y="299632"/>
                    <a:pt x="651802" y="298325"/>
                    <a:pt x="651105" y="297628"/>
                  </a:cubicBezTo>
                  <a:cubicBezTo>
                    <a:pt x="651105" y="296931"/>
                    <a:pt x="650408" y="295624"/>
                    <a:pt x="649711" y="294927"/>
                  </a:cubicBezTo>
                  <a:lnTo>
                    <a:pt x="648317" y="294230"/>
                  </a:lnTo>
                  <a:lnTo>
                    <a:pt x="646923" y="292836"/>
                  </a:lnTo>
                  <a:cubicBezTo>
                    <a:pt x="646923" y="291529"/>
                    <a:pt x="649014" y="290832"/>
                    <a:pt x="649014" y="290135"/>
                  </a:cubicBezTo>
                  <a:cubicBezTo>
                    <a:pt x="649711" y="289438"/>
                    <a:pt x="649014" y="286127"/>
                    <a:pt x="649014" y="286127"/>
                  </a:cubicBezTo>
                  <a:lnTo>
                    <a:pt x="660689" y="286127"/>
                  </a:lnTo>
                  <a:lnTo>
                    <a:pt x="652412" y="74146"/>
                  </a:lnTo>
                  <a:cubicBezTo>
                    <a:pt x="652412" y="74146"/>
                    <a:pt x="649624" y="69441"/>
                    <a:pt x="648927" y="68047"/>
                  </a:cubicBezTo>
                  <a:cubicBezTo>
                    <a:pt x="648230" y="67350"/>
                    <a:pt x="646139" y="65346"/>
                    <a:pt x="645442" y="64649"/>
                  </a:cubicBezTo>
                  <a:cubicBezTo>
                    <a:pt x="644745" y="64649"/>
                    <a:pt x="642044" y="63952"/>
                    <a:pt x="641347" y="63255"/>
                  </a:cubicBezTo>
                  <a:cubicBezTo>
                    <a:pt x="640650" y="62558"/>
                    <a:pt x="639953" y="61948"/>
                    <a:pt x="639256" y="61948"/>
                  </a:cubicBezTo>
                  <a:cubicBezTo>
                    <a:pt x="637862" y="61251"/>
                    <a:pt x="635161" y="62645"/>
                    <a:pt x="633767" y="61948"/>
                  </a:cubicBezTo>
                  <a:cubicBezTo>
                    <a:pt x="633070" y="61948"/>
                    <a:pt x="631676" y="60641"/>
                    <a:pt x="630979" y="59944"/>
                  </a:cubicBezTo>
                  <a:cubicBezTo>
                    <a:pt x="629585" y="59247"/>
                    <a:pt x="628191" y="56546"/>
                    <a:pt x="627493" y="55239"/>
                  </a:cubicBezTo>
                  <a:cubicBezTo>
                    <a:pt x="626796" y="54542"/>
                    <a:pt x="626100" y="51841"/>
                    <a:pt x="626100" y="51231"/>
                  </a:cubicBezTo>
                  <a:cubicBezTo>
                    <a:pt x="625402" y="49924"/>
                    <a:pt x="624008" y="47833"/>
                    <a:pt x="623311" y="46526"/>
                  </a:cubicBezTo>
                  <a:cubicBezTo>
                    <a:pt x="622614" y="45829"/>
                    <a:pt x="620523" y="43825"/>
                    <a:pt x="619826" y="43128"/>
                  </a:cubicBezTo>
                  <a:cubicBezTo>
                    <a:pt x="619129" y="42431"/>
                    <a:pt x="617735" y="40427"/>
                    <a:pt x="617735" y="39730"/>
                  </a:cubicBezTo>
                  <a:cubicBezTo>
                    <a:pt x="617038" y="39033"/>
                    <a:pt x="617038" y="36332"/>
                    <a:pt x="617735" y="35025"/>
                  </a:cubicBezTo>
                  <a:cubicBezTo>
                    <a:pt x="617735" y="33718"/>
                    <a:pt x="620523" y="32324"/>
                    <a:pt x="621220" y="31627"/>
                  </a:cubicBezTo>
                  <a:cubicBezTo>
                    <a:pt x="621917" y="30320"/>
                    <a:pt x="624008" y="28926"/>
                    <a:pt x="624618" y="27619"/>
                  </a:cubicBezTo>
                  <a:cubicBezTo>
                    <a:pt x="626012" y="26922"/>
                    <a:pt x="627406" y="24919"/>
                    <a:pt x="628801" y="24221"/>
                  </a:cubicBezTo>
                  <a:cubicBezTo>
                    <a:pt x="629497" y="24221"/>
                    <a:pt x="631588" y="24221"/>
                    <a:pt x="632198" y="23524"/>
                  </a:cubicBezTo>
                  <a:cubicBezTo>
                    <a:pt x="632896" y="22827"/>
                    <a:pt x="633592" y="21520"/>
                    <a:pt x="634289" y="20824"/>
                  </a:cubicBezTo>
                  <a:cubicBezTo>
                    <a:pt x="634987" y="20126"/>
                    <a:pt x="634987" y="17426"/>
                    <a:pt x="635683" y="16816"/>
                  </a:cubicBezTo>
                  <a:cubicBezTo>
                    <a:pt x="636381" y="15509"/>
                    <a:pt x="637775" y="14115"/>
                    <a:pt x="638472" y="13418"/>
                  </a:cubicBezTo>
                  <a:cubicBezTo>
                    <a:pt x="639169" y="12024"/>
                    <a:pt x="640563" y="9323"/>
                    <a:pt x="640563" y="8016"/>
                  </a:cubicBezTo>
                  <a:cubicBezTo>
                    <a:pt x="640563" y="6709"/>
                    <a:pt x="639866" y="4618"/>
                    <a:pt x="639866" y="3311"/>
                  </a:cubicBezTo>
                  <a:lnTo>
                    <a:pt x="458727" y="6709"/>
                  </a:lnTo>
                  <a:lnTo>
                    <a:pt x="183927" y="5402"/>
                  </a:lnTo>
                  <a:lnTo>
                    <a:pt x="15857" y="0"/>
                  </a:lnTo>
                  <a:lnTo>
                    <a:pt x="11065" y="111436"/>
                  </a:lnTo>
                  <a:lnTo>
                    <a:pt x="8974" y="111436"/>
                  </a:lnTo>
                  <a:lnTo>
                    <a:pt x="0" y="343631"/>
                  </a:lnTo>
                  <a:lnTo>
                    <a:pt x="106731" y="347639"/>
                  </a:lnTo>
                  <a:lnTo>
                    <a:pt x="333961" y="351734"/>
                  </a:lnTo>
                  <a:lnTo>
                    <a:pt x="482687" y="350427"/>
                  </a:lnTo>
                  <a:cubicBezTo>
                    <a:pt x="482687" y="350427"/>
                    <a:pt x="484081" y="354435"/>
                    <a:pt x="485475" y="355829"/>
                  </a:cubicBezTo>
                  <a:cubicBezTo>
                    <a:pt x="486172" y="356526"/>
                    <a:pt x="488264" y="357136"/>
                    <a:pt x="488960" y="357833"/>
                  </a:cubicBezTo>
                  <a:cubicBezTo>
                    <a:pt x="490355" y="357833"/>
                    <a:pt x="492446" y="358530"/>
                    <a:pt x="493753" y="359140"/>
                  </a:cubicBezTo>
                  <a:cubicBezTo>
                    <a:pt x="494450" y="359837"/>
                    <a:pt x="496541" y="360447"/>
                    <a:pt x="497238" y="361841"/>
                  </a:cubicBezTo>
                  <a:cubicBezTo>
                    <a:pt x="497935" y="361841"/>
                    <a:pt x="498632" y="363148"/>
                    <a:pt x="498632" y="363148"/>
                  </a:cubicBezTo>
                  <a:cubicBezTo>
                    <a:pt x="499329" y="363845"/>
                    <a:pt x="500723" y="363845"/>
                    <a:pt x="501420" y="364455"/>
                  </a:cubicBezTo>
                  <a:cubicBezTo>
                    <a:pt x="502117" y="364455"/>
                    <a:pt x="504208" y="364455"/>
                    <a:pt x="504905" y="365152"/>
                  </a:cubicBezTo>
                  <a:cubicBezTo>
                    <a:pt x="505602" y="365152"/>
                    <a:pt x="506996" y="366459"/>
                    <a:pt x="507693" y="367156"/>
                  </a:cubicBezTo>
                  <a:cubicBezTo>
                    <a:pt x="509087" y="367853"/>
                    <a:pt x="510481" y="368463"/>
                    <a:pt x="511788" y="368463"/>
                  </a:cubicBezTo>
                  <a:cubicBezTo>
                    <a:pt x="512485" y="369160"/>
                    <a:pt x="514576" y="368463"/>
                    <a:pt x="515186" y="368463"/>
                  </a:cubicBezTo>
                  <a:cubicBezTo>
                    <a:pt x="516580" y="369160"/>
                    <a:pt x="517974" y="370467"/>
                    <a:pt x="518671" y="371164"/>
                  </a:cubicBezTo>
                  <a:cubicBezTo>
                    <a:pt x="519368" y="371861"/>
                    <a:pt x="520762" y="374562"/>
                    <a:pt x="521459" y="375172"/>
                  </a:cubicBezTo>
                  <a:cubicBezTo>
                    <a:pt x="522853" y="375869"/>
                    <a:pt x="524857" y="377873"/>
                    <a:pt x="526251" y="377873"/>
                  </a:cubicBezTo>
                  <a:cubicBezTo>
                    <a:pt x="526948" y="377873"/>
                    <a:pt x="528342" y="377176"/>
                    <a:pt x="529736" y="376566"/>
                  </a:cubicBezTo>
                  <a:cubicBezTo>
                    <a:pt x="530433" y="376566"/>
                    <a:pt x="531827" y="376566"/>
                    <a:pt x="532524" y="375869"/>
                  </a:cubicBezTo>
                  <a:cubicBezTo>
                    <a:pt x="533221" y="375172"/>
                    <a:pt x="535312" y="373865"/>
                    <a:pt x="535312" y="373168"/>
                  </a:cubicBezTo>
                  <a:cubicBezTo>
                    <a:pt x="536009" y="371861"/>
                    <a:pt x="536707" y="369770"/>
                    <a:pt x="537403" y="369160"/>
                  </a:cubicBezTo>
                  <a:cubicBezTo>
                    <a:pt x="537403" y="367853"/>
                    <a:pt x="538101" y="366459"/>
                    <a:pt x="538798" y="365762"/>
                  </a:cubicBezTo>
                  <a:cubicBezTo>
                    <a:pt x="539495" y="365065"/>
                    <a:pt x="540192" y="363758"/>
                    <a:pt x="540889" y="363758"/>
                  </a:cubicBezTo>
                  <a:cubicBezTo>
                    <a:pt x="541586" y="363758"/>
                    <a:pt x="542980" y="364455"/>
                    <a:pt x="543677" y="364455"/>
                  </a:cubicBezTo>
                  <a:lnTo>
                    <a:pt x="545768" y="366459"/>
                  </a:lnTo>
                  <a:cubicBezTo>
                    <a:pt x="546465" y="366459"/>
                    <a:pt x="548556" y="365762"/>
                    <a:pt x="549166" y="365762"/>
                  </a:cubicBezTo>
                  <a:lnTo>
                    <a:pt x="552651" y="365762"/>
                  </a:lnTo>
                  <a:cubicBezTo>
                    <a:pt x="553348" y="365762"/>
                    <a:pt x="555439" y="367766"/>
                    <a:pt x="556746" y="367069"/>
                  </a:cubicBezTo>
                  <a:cubicBezTo>
                    <a:pt x="557443" y="367069"/>
                    <a:pt x="558140" y="365762"/>
                    <a:pt x="558837" y="365762"/>
                  </a:cubicBezTo>
                  <a:cubicBezTo>
                    <a:pt x="560231" y="365065"/>
                    <a:pt x="562235" y="364455"/>
                    <a:pt x="562932" y="365065"/>
                  </a:cubicBezTo>
                  <a:cubicBezTo>
                    <a:pt x="563629" y="365065"/>
                    <a:pt x="564326" y="365762"/>
                    <a:pt x="565023" y="365762"/>
                  </a:cubicBezTo>
                  <a:cubicBezTo>
                    <a:pt x="565720" y="366459"/>
                    <a:pt x="567811" y="367069"/>
                    <a:pt x="568508" y="366459"/>
                  </a:cubicBezTo>
                  <a:cubicBezTo>
                    <a:pt x="569205" y="366459"/>
                    <a:pt x="569902" y="364455"/>
                    <a:pt x="571296" y="364455"/>
                  </a:cubicBezTo>
                  <a:cubicBezTo>
                    <a:pt x="571993" y="364455"/>
                    <a:pt x="573387" y="365152"/>
                    <a:pt x="574084" y="365152"/>
                  </a:cubicBezTo>
                  <a:cubicBezTo>
                    <a:pt x="574781" y="365152"/>
                    <a:pt x="576175" y="365849"/>
                    <a:pt x="576872" y="365849"/>
                  </a:cubicBezTo>
                  <a:cubicBezTo>
                    <a:pt x="577569" y="365849"/>
                    <a:pt x="578963" y="363845"/>
                    <a:pt x="579660" y="363845"/>
                  </a:cubicBezTo>
                  <a:lnTo>
                    <a:pt x="582449" y="363845"/>
                  </a:lnTo>
                  <a:cubicBezTo>
                    <a:pt x="583145" y="363845"/>
                    <a:pt x="584540" y="366546"/>
                    <a:pt x="585237" y="365849"/>
                  </a:cubicBezTo>
                  <a:cubicBezTo>
                    <a:pt x="585934" y="365849"/>
                    <a:pt x="585934" y="364542"/>
                    <a:pt x="586631" y="364542"/>
                  </a:cubicBezTo>
                  <a:cubicBezTo>
                    <a:pt x="586631" y="363845"/>
                    <a:pt x="588722" y="363235"/>
                    <a:pt x="589419" y="363845"/>
                  </a:cubicBezTo>
                  <a:cubicBezTo>
                    <a:pt x="590116" y="363845"/>
                    <a:pt x="590813" y="365849"/>
                    <a:pt x="592207" y="365849"/>
                  </a:cubicBezTo>
                  <a:cubicBezTo>
                    <a:pt x="592904" y="365849"/>
                    <a:pt x="593601" y="364542"/>
                    <a:pt x="594298" y="364542"/>
                  </a:cubicBezTo>
                  <a:cubicBezTo>
                    <a:pt x="594995" y="364542"/>
                    <a:pt x="596389" y="365239"/>
                    <a:pt x="596389" y="365849"/>
                  </a:cubicBezTo>
                  <a:cubicBezTo>
                    <a:pt x="597086" y="366546"/>
                    <a:pt x="596389" y="367853"/>
                    <a:pt x="597086" y="368550"/>
                  </a:cubicBezTo>
                  <a:cubicBezTo>
                    <a:pt x="597086" y="369247"/>
                    <a:pt x="597783" y="370554"/>
                    <a:pt x="597783" y="370554"/>
                  </a:cubicBezTo>
                  <a:lnTo>
                    <a:pt x="600571" y="370554"/>
                  </a:lnTo>
                  <a:cubicBezTo>
                    <a:pt x="600571" y="370554"/>
                    <a:pt x="601965" y="370554"/>
                    <a:pt x="601965" y="371251"/>
                  </a:cubicBezTo>
                  <a:cubicBezTo>
                    <a:pt x="602662" y="371251"/>
                    <a:pt x="603359" y="372558"/>
                    <a:pt x="604056" y="373255"/>
                  </a:cubicBezTo>
                  <a:cubicBezTo>
                    <a:pt x="604753" y="373255"/>
                    <a:pt x="606147" y="373952"/>
                    <a:pt x="606844" y="374562"/>
                  </a:cubicBezTo>
                  <a:cubicBezTo>
                    <a:pt x="607541" y="374562"/>
                    <a:pt x="608935" y="373865"/>
                    <a:pt x="609632" y="373865"/>
                  </a:cubicBezTo>
                  <a:lnTo>
                    <a:pt x="612420" y="373865"/>
                  </a:lnTo>
                  <a:cubicBezTo>
                    <a:pt x="613117" y="374562"/>
                    <a:pt x="614511" y="375172"/>
                    <a:pt x="615906" y="375172"/>
                  </a:cubicBezTo>
                  <a:lnTo>
                    <a:pt x="618694" y="375172"/>
                  </a:lnTo>
                  <a:cubicBezTo>
                    <a:pt x="619391" y="375869"/>
                    <a:pt x="619391" y="377873"/>
                    <a:pt x="619391" y="377873"/>
                  </a:cubicBezTo>
                  <a:cubicBezTo>
                    <a:pt x="619391" y="378570"/>
                    <a:pt x="620088" y="380574"/>
                    <a:pt x="620785" y="380574"/>
                  </a:cubicBezTo>
                  <a:cubicBezTo>
                    <a:pt x="621482" y="380574"/>
                    <a:pt x="621482" y="379267"/>
                    <a:pt x="622179" y="378570"/>
                  </a:cubicBezTo>
                  <a:cubicBezTo>
                    <a:pt x="622876" y="378570"/>
                    <a:pt x="624270" y="377873"/>
                    <a:pt x="624967" y="377873"/>
                  </a:cubicBezTo>
                  <a:cubicBezTo>
                    <a:pt x="626361" y="377873"/>
                    <a:pt x="627755" y="378570"/>
                    <a:pt x="628452" y="379267"/>
                  </a:cubicBezTo>
                  <a:cubicBezTo>
                    <a:pt x="629149" y="379964"/>
                    <a:pt x="629846" y="380574"/>
                    <a:pt x="630543" y="381271"/>
                  </a:cubicBezTo>
                  <a:cubicBezTo>
                    <a:pt x="631240" y="381271"/>
                    <a:pt x="633331" y="381271"/>
                    <a:pt x="634028" y="381968"/>
                  </a:cubicBezTo>
                  <a:cubicBezTo>
                    <a:pt x="634725" y="381968"/>
                    <a:pt x="634028" y="383972"/>
                    <a:pt x="634725" y="384669"/>
                  </a:cubicBezTo>
                  <a:cubicBezTo>
                    <a:pt x="634725" y="384669"/>
                    <a:pt x="635422" y="385975"/>
                    <a:pt x="636119" y="385975"/>
                  </a:cubicBezTo>
                  <a:lnTo>
                    <a:pt x="638210" y="385975"/>
                  </a:lnTo>
                  <a:cubicBezTo>
                    <a:pt x="638907" y="385975"/>
                    <a:pt x="640301" y="384669"/>
                    <a:pt x="641695" y="384669"/>
                  </a:cubicBezTo>
                  <a:cubicBezTo>
                    <a:pt x="641695" y="384669"/>
                    <a:pt x="643089" y="385366"/>
                    <a:pt x="643787" y="385975"/>
                  </a:cubicBezTo>
                  <a:cubicBezTo>
                    <a:pt x="644483" y="386672"/>
                    <a:pt x="645180" y="387979"/>
                    <a:pt x="645180" y="388676"/>
                  </a:cubicBezTo>
                  <a:cubicBezTo>
                    <a:pt x="645180" y="389373"/>
                    <a:pt x="643089" y="389983"/>
                    <a:pt x="643089" y="390680"/>
                  </a:cubicBezTo>
                  <a:cubicBezTo>
                    <a:pt x="642392" y="391377"/>
                    <a:pt x="642392" y="392684"/>
                    <a:pt x="642392" y="393381"/>
                  </a:cubicBezTo>
                  <a:cubicBezTo>
                    <a:pt x="643089" y="394078"/>
                    <a:pt x="643787" y="395385"/>
                    <a:pt x="644483" y="396082"/>
                  </a:cubicBezTo>
                  <a:cubicBezTo>
                    <a:pt x="645180" y="396082"/>
                    <a:pt x="646574" y="396779"/>
                    <a:pt x="647272" y="396779"/>
                  </a:cubicBezTo>
                  <a:cubicBezTo>
                    <a:pt x="647968" y="397476"/>
                    <a:pt x="648666" y="398086"/>
                    <a:pt x="648666" y="398783"/>
                  </a:cubicBezTo>
                  <a:cubicBezTo>
                    <a:pt x="649363" y="399480"/>
                    <a:pt x="649363" y="402181"/>
                    <a:pt x="650060" y="402791"/>
                  </a:cubicBezTo>
                  <a:cubicBezTo>
                    <a:pt x="650757" y="403488"/>
                    <a:pt x="651454" y="404795"/>
                    <a:pt x="651454" y="404795"/>
                  </a:cubicBezTo>
                  <a:cubicBezTo>
                    <a:pt x="652151" y="404795"/>
                    <a:pt x="653545" y="404098"/>
                    <a:pt x="653545" y="404098"/>
                  </a:cubicBezTo>
                  <a:cubicBezTo>
                    <a:pt x="654242" y="403401"/>
                    <a:pt x="655636" y="402791"/>
                    <a:pt x="655636" y="402094"/>
                  </a:cubicBezTo>
                  <a:cubicBezTo>
                    <a:pt x="656333" y="402094"/>
                    <a:pt x="658424" y="402791"/>
                    <a:pt x="658424" y="402791"/>
                  </a:cubicBezTo>
                  <a:cubicBezTo>
                    <a:pt x="659121" y="402791"/>
                    <a:pt x="659818" y="403488"/>
                    <a:pt x="660515" y="404098"/>
                  </a:cubicBezTo>
                  <a:cubicBezTo>
                    <a:pt x="660515" y="404795"/>
                    <a:pt x="660515" y="406102"/>
                    <a:pt x="661212" y="406102"/>
                  </a:cubicBezTo>
                  <a:cubicBezTo>
                    <a:pt x="661909" y="406799"/>
                    <a:pt x="662606" y="407409"/>
                    <a:pt x="663303" y="407409"/>
                  </a:cubicBezTo>
                  <a:cubicBezTo>
                    <a:pt x="664000" y="407409"/>
                    <a:pt x="664697" y="406712"/>
                    <a:pt x="665394" y="406712"/>
                  </a:cubicBezTo>
                  <a:cubicBezTo>
                    <a:pt x="664697" y="406015"/>
                    <a:pt x="664000" y="405405"/>
                    <a:pt x="664000" y="404708"/>
                  </a:cubicBezTo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grpSp>
          <p:nvGrpSpPr>
            <p:cNvPr id="191" name="Graphic 6">
              <a:extLst>
                <a:ext uri="{FF2B5EF4-FFF2-40B4-BE49-F238E27FC236}">
                  <a16:creationId xmlns:a16="http://schemas.microsoft.com/office/drawing/2014/main" id="{F3DF5451-AE93-2569-9B00-10B619440C71}"/>
                </a:ext>
              </a:extLst>
            </p:cNvPr>
            <p:cNvGrpSpPr/>
            <p:nvPr/>
          </p:nvGrpSpPr>
          <p:grpSpPr>
            <a:xfrm>
              <a:off x="5218592" y="2057360"/>
              <a:ext cx="439493" cy="322634"/>
              <a:chOff x="5218592" y="2057360"/>
              <a:chExt cx="439493" cy="322634"/>
            </a:xfrm>
            <a:solidFill>
              <a:srgbClr val="022F32"/>
            </a:solidFill>
          </p:grpSpPr>
          <p:sp>
            <p:nvSpPr>
              <p:cNvPr id="192" name="Freeform: Shape 62">
                <a:extLst>
                  <a:ext uri="{FF2B5EF4-FFF2-40B4-BE49-F238E27FC236}">
                    <a16:creationId xmlns:a16="http://schemas.microsoft.com/office/drawing/2014/main" id="{D095BBE7-16E3-7ACB-938B-C2FA7F8A6EBB}"/>
                  </a:ext>
                </a:extLst>
              </p:cNvPr>
              <p:cNvSpPr/>
              <p:nvPr/>
            </p:nvSpPr>
            <p:spPr>
              <a:xfrm>
                <a:off x="5599815" y="2258974"/>
                <a:ext cx="49537" cy="121020"/>
              </a:xfrm>
              <a:custGeom>
                <a:avLst/>
                <a:gdLst>
                  <a:gd name="connsiteX0" fmla="*/ 15644 w 49537"/>
                  <a:gd name="connsiteY0" fmla="*/ 14028 h 121020"/>
                  <a:gd name="connsiteX1" fmla="*/ 49537 w 49537"/>
                  <a:gd name="connsiteY1" fmla="*/ 0 h 121020"/>
                  <a:gd name="connsiteX2" fmla="*/ 47533 w 49537"/>
                  <a:gd name="connsiteY2" fmla="*/ 6012 h 121020"/>
                  <a:gd name="connsiteX3" fmla="*/ 44832 w 49537"/>
                  <a:gd name="connsiteY3" fmla="*/ 12024 h 121020"/>
                  <a:gd name="connsiteX4" fmla="*/ 46226 w 49537"/>
                  <a:gd name="connsiteY4" fmla="*/ 16031 h 121020"/>
                  <a:gd name="connsiteX5" fmla="*/ 44832 w 49537"/>
                  <a:gd name="connsiteY5" fmla="*/ 20736 h 121020"/>
                  <a:gd name="connsiteX6" fmla="*/ 42131 w 49537"/>
                  <a:gd name="connsiteY6" fmla="*/ 23437 h 121020"/>
                  <a:gd name="connsiteX7" fmla="*/ 39430 w 49537"/>
                  <a:gd name="connsiteY7" fmla="*/ 21433 h 121020"/>
                  <a:gd name="connsiteX8" fmla="*/ 36032 w 49537"/>
                  <a:gd name="connsiteY8" fmla="*/ 22740 h 121020"/>
                  <a:gd name="connsiteX9" fmla="*/ 33331 w 49537"/>
                  <a:gd name="connsiteY9" fmla="*/ 28752 h 121020"/>
                  <a:gd name="connsiteX10" fmla="*/ 31327 w 49537"/>
                  <a:gd name="connsiteY10" fmla="*/ 32760 h 121020"/>
                  <a:gd name="connsiteX11" fmla="*/ 30630 w 49537"/>
                  <a:gd name="connsiteY11" fmla="*/ 40776 h 121020"/>
                  <a:gd name="connsiteX12" fmla="*/ 30630 w 49537"/>
                  <a:gd name="connsiteY12" fmla="*/ 48182 h 121020"/>
                  <a:gd name="connsiteX13" fmla="*/ 29236 w 49537"/>
                  <a:gd name="connsiteY13" fmla="*/ 54890 h 121020"/>
                  <a:gd name="connsiteX14" fmla="*/ 29933 w 49537"/>
                  <a:gd name="connsiteY14" fmla="*/ 58201 h 121020"/>
                  <a:gd name="connsiteX15" fmla="*/ 31327 w 49537"/>
                  <a:gd name="connsiteY15" fmla="*/ 59508 h 121020"/>
                  <a:gd name="connsiteX16" fmla="*/ 32024 w 49537"/>
                  <a:gd name="connsiteY16" fmla="*/ 62819 h 121020"/>
                  <a:gd name="connsiteX17" fmla="*/ 30020 w 49537"/>
                  <a:gd name="connsiteY17" fmla="*/ 65520 h 121020"/>
                  <a:gd name="connsiteX18" fmla="*/ 30020 w 49537"/>
                  <a:gd name="connsiteY18" fmla="*/ 68221 h 121020"/>
                  <a:gd name="connsiteX19" fmla="*/ 28626 w 49537"/>
                  <a:gd name="connsiteY19" fmla="*/ 72926 h 121020"/>
                  <a:gd name="connsiteX20" fmla="*/ 29324 w 49537"/>
                  <a:gd name="connsiteY20" fmla="*/ 74930 h 121020"/>
                  <a:gd name="connsiteX21" fmla="*/ 29324 w 49537"/>
                  <a:gd name="connsiteY21" fmla="*/ 79635 h 121020"/>
                  <a:gd name="connsiteX22" fmla="*/ 27319 w 49537"/>
                  <a:gd name="connsiteY22" fmla="*/ 82945 h 121020"/>
                  <a:gd name="connsiteX23" fmla="*/ 26623 w 49537"/>
                  <a:gd name="connsiteY23" fmla="*/ 88957 h 121020"/>
                  <a:gd name="connsiteX24" fmla="*/ 25228 w 49537"/>
                  <a:gd name="connsiteY24" fmla="*/ 93662 h 121020"/>
                  <a:gd name="connsiteX25" fmla="*/ 23224 w 49537"/>
                  <a:gd name="connsiteY25" fmla="*/ 94969 h 121020"/>
                  <a:gd name="connsiteX26" fmla="*/ 21917 w 49537"/>
                  <a:gd name="connsiteY26" fmla="*/ 96276 h 121020"/>
                  <a:gd name="connsiteX27" fmla="*/ 23224 w 49537"/>
                  <a:gd name="connsiteY27" fmla="*/ 98977 h 121020"/>
                  <a:gd name="connsiteX28" fmla="*/ 23224 w 49537"/>
                  <a:gd name="connsiteY28" fmla="*/ 101678 h 121020"/>
                  <a:gd name="connsiteX29" fmla="*/ 24618 w 49537"/>
                  <a:gd name="connsiteY29" fmla="*/ 103682 h 121020"/>
                  <a:gd name="connsiteX30" fmla="*/ 24618 w 49537"/>
                  <a:gd name="connsiteY30" fmla="*/ 106383 h 121020"/>
                  <a:gd name="connsiteX31" fmla="*/ 23922 w 49537"/>
                  <a:gd name="connsiteY31" fmla="*/ 109694 h 121020"/>
                  <a:gd name="connsiteX32" fmla="*/ 21917 w 49537"/>
                  <a:gd name="connsiteY32" fmla="*/ 111698 h 121020"/>
                  <a:gd name="connsiteX33" fmla="*/ 20524 w 49537"/>
                  <a:gd name="connsiteY33" fmla="*/ 115008 h 121020"/>
                  <a:gd name="connsiteX34" fmla="*/ 18520 w 49537"/>
                  <a:gd name="connsiteY34" fmla="*/ 119016 h 121020"/>
                  <a:gd name="connsiteX35" fmla="*/ 16515 w 49537"/>
                  <a:gd name="connsiteY35" fmla="*/ 119713 h 121020"/>
                  <a:gd name="connsiteX36" fmla="*/ 15819 w 49537"/>
                  <a:gd name="connsiteY36" fmla="*/ 117709 h 121020"/>
                  <a:gd name="connsiteX37" fmla="*/ 13815 w 49537"/>
                  <a:gd name="connsiteY37" fmla="*/ 119016 h 121020"/>
                  <a:gd name="connsiteX38" fmla="*/ 11811 w 49537"/>
                  <a:gd name="connsiteY38" fmla="*/ 121020 h 121020"/>
                  <a:gd name="connsiteX39" fmla="*/ 10416 w 49537"/>
                  <a:gd name="connsiteY39" fmla="*/ 119713 h 121020"/>
                  <a:gd name="connsiteX40" fmla="*/ 9720 w 49537"/>
                  <a:gd name="connsiteY40" fmla="*/ 117012 h 121020"/>
                  <a:gd name="connsiteX41" fmla="*/ 7715 w 49537"/>
                  <a:gd name="connsiteY41" fmla="*/ 113614 h 121020"/>
                  <a:gd name="connsiteX42" fmla="*/ 5712 w 49537"/>
                  <a:gd name="connsiteY42" fmla="*/ 112308 h 121020"/>
                  <a:gd name="connsiteX43" fmla="*/ 3708 w 49537"/>
                  <a:gd name="connsiteY43" fmla="*/ 109607 h 121020"/>
                  <a:gd name="connsiteX44" fmla="*/ 1704 w 49537"/>
                  <a:gd name="connsiteY44" fmla="*/ 102898 h 121020"/>
                  <a:gd name="connsiteX45" fmla="*/ 310 w 49537"/>
                  <a:gd name="connsiteY45" fmla="*/ 98890 h 121020"/>
                  <a:gd name="connsiteX46" fmla="*/ 1704 w 49537"/>
                  <a:gd name="connsiteY46" fmla="*/ 94185 h 121020"/>
                  <a:gd name="connsiteX47" fmla="*/ 3098 w 49537"/>
                  <a:gd name="connsiteY47" fmla="*/ 89480 h 121020"/>
                  <a:gd name="connsiteX48" fmla="*/ 1704 w 49537"/>
                  <a:gd name="connsiteY48" fmla="*/ 86169 h 121020"/>
                  <a:gd name="connsiteX49" fmla="*/ 310 w 49537"/>
                  <a:gd name="connsiteY49" fmla="*/ 82161 h 121020"/>
                  <a:gd name="connsiteX50" fmla="*/ 310 w 49537"/>
                  <a:gd name="connsiteY50" fmla="*/ 73449 h 121020"/>
                  <a:gd name="connsiteX51" fmla="*/ 310 w 49537"/>
                  <a:gd name="connsiteY51" fmla="*/ 62035 h 121020"/>
                  <a:gd name="connsiteX52" fmla="*/ 1704 w 49537"/>
                  <a:gd name="connsiteY52" fmla="*/ 59334 h 121020"/>
                  <a:gd name="connsiteX53" fmla="*/ 3098 w 49537"/>
                  <a:gd name="connsiteY53" fmla="*/ 55936 h 121020"/>
                  <a:gd name="connsiteX54" fmla="*/ 3795 w 49537"/>
                  <a:gd name="connsiteY54" fmla="*/ 50621 h 121020"/>
                  <a:gd name="connsiteX55" fmla="*/ 5799 w 49537"/>
                  <a:gd name="connsiteY55" fmla="*/ 48617 h 121020"/>
                  <a:gd name="connsiteX56" fmla="*/ 6496 w 49537"/>
                  <a:gd name="connsiteY56" fmla="*/ 45916 h 121020"/>
                  <a:gd name="connsiteX57" fmla="*/ 7193 w 49537"/>
                  <a:gd name="connsiteY57" fmla="*/ 43912 h 121020"/>
                  <a:gd name="connsiteX58" fmla="*/ 7890 w 49537"/>
                  <a:gd name="connsiteY58" fmla="*/ 41211 h 121020"/>
                  <a:gd name="connsiteX59" fmla="*/ 5189 w 49537"/>
                  <a:gd name="connsiteY59" fmla="*/ 38510 h 121020"/>
                  <a:gd name="connsiteX60" fmla="*/ 7193 w 49537"/>
                  <a:gd name="connsiteY60" fmla="*/ 37203 h 121020"/>
                  <a:gd name="connsiteX61" fmla="*/ 10591 w 49537"/>
                  <a:gd name="connsiteY61" fmla="*/ 36506 h 121020"/>
                  <a:gd name="connsiteX62" fmla="*/ 13292 w 49537"/>
                  <a:gd name="connsiteY62" fmla="*/ 31802 h 121020"/>
                  <a:gd name="connsiteX63" fmla="*/ 14686 w 49537"/>
                  <a:gd name="connsiteY63" fmla="*/ 29798 h 121020"/>
                  <a:gd name="connsiteX64" fmla="*/ 14686 w 49537"/>
                  <a:gd name="connsiteY64" fmla="*/ 27097 h 121020"/>
                  <a:gd name="connsiteX65" fmla="*/ 12682 w 49537"/>
                  <a:gd name="connsiteY65" fmla="*/ 25093 h 121020"/>
                  <a:gd name="connsiteX66" fmla="*/ 10678 w 49537"/>
                  <a:gd name="connsiteY66" fmla="*/ 25093 h 121020"/>
                  <a:gd name="connsiteX67" fmla="*/ 8674 w 49537"/>
                  <a:gd name="connsiteY67" fmla="*/ 27097 h 121020"/>
                  <a:gd name="connsiteX68" fmla="*/ 7280 w 49537"/>
                  <a:gd name="connsiteY68" fmla="*/ 26400 h 121020"/>
                  <a:gd name="connsiteX69" fmla="*/ 7280 w 49537"/>
                  <a:gd name="connsiteY69" fmla="*/ 24396 h 121020"/>
                  <a:gd name="connsiteX70" fmla="*/ 8674 w 49537"/>
                  <a:gd name="connsiteY70" fmla="*/ 22392 h 121020"/>
                  <a:gd name="connsiteX71" fmla="*/ 9981 w 49537"/>
                  <a:gd name="connsiteY71" fmla="*/ 21085 h 121020"/>
                  <a:gd name="connsiteX72" fmla="*/ 10678 w 49537"/>
                  <a:gd name="connsiteY72" fmla="*/ 19081 h 121020"/>
                  <a:gd name="connsiteX73" fmla="*/ 11375 w 49537"/>
                  <a:gd name="connsiteY73" fmla="*/ 18384 h 121020"/>
                  <a:gd name="connsiteX74" fmla="*/ 16167 w 49537"/>
                  <a:gd name="connsiteY74" fmla="*/ 18384 h 121020"/>
                  <a:gd name="connsiteX75" fmla="*/ 16167 w 49537"/>
                  <a:gd name="connsiteY75" fmla="*/ 13679 h 121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</a:cxnLst>
                <a:rect l="l" t="t" r="r" b="b"/>
                <a:pathLst>
                  <a:path w="49537" h="121020">
                    <a:moveTo>
                      <a:pt x="15644" y="14028"/>
                    </a:moveTo>
                    <a:lnTo>
                      <a:pt x="49537" y="0"/>
                    </a:lnTo>
                    <a:cubicBezTo>
                      <a:pt x="48840" y="2004"/>
                      <a:pt x="47533" y="4705"/>
                      <a:pt x="47533" y="6012"/>
                    </a:cubicBezTo>
                    <a:cubicBezTo>
                      <a:pt x="46836" y="7319"/>
                      <a:pt x="44832" y="10020"/>
                      <a:pt x="44832" y="12024"/>
                    </a:cubicBezTo>
                    <a:cubicBezTo>
                      <a:pt x="44832" y="13331"/>
                      <a:pt x="46226" y="15421"/>
                      <a:pt x="46226" y="16031"/>
                    </a:cubicBezTo>
                    <a:cubicBezTo>
                      <a:pt x="46226" y="17338"/>
                      <a:pt x="45529" y="20039"/>
                      <a:pt x="44832" y="20736"/>
                    </a:cubicBezTo>
                    <a:cubicBezTo>
                      <a:pt x="44135" y="21433"/>
                      <a:pt x="42828" y="23437"/>
                      <a:pt x="42131" y="23437"/>
                    </a:cubicBezTo>
                    <a:cubicBezTo>
                      <a:pt x="41434" y="23437"/>
                      <a:pt x="40127" y="21433"/>
                      <a:pt x="39430" y="21433"/>
                    </a:cubicBezTo>
                    <a:cubicBezTo>
                      <a:pt x="38733" y="21433"/>
                      <a:pt x="36729" y="22130"/>
                      <a:pt x="36032" y="22740"/>
                    </a:cubicBezTo>
                    <a:cubicBezTo>
                      <a:pt x="35335" y="23437"/>
                      <a:pt x="34028" y="26748"/>
                      <a:pt x="33331" y="28752"/>
                    </a:cubicBezTo>
                    <a:cubicBezTo>
                      <a:pt x="32634" y="29449"/>
                      <a:pt x="31937" y="31453"/>
                      <a:pt x="31327" y="32760"/>
                    </a:cubicBezTo>
                    <a:cubicBezTo>
                      <a:pt x="30630" y="34764"/>
                      <a:pt x="30630" y="38772"/>
                      <a:pt x="30630" y="40776"/>
                    </a:cubicBezTo>
                    <a:lnTo>
                      <a:pt x="30630" y="48182"/>
                    </a:lnTo>
                    <a:cubicBezTo>
                      <a:pt x="30630" y="49488"/>
                      <a:pt x="29236" y="52886"/>
                      <a:pt x="29236" y="54890"/>
                    </a:cubicBezTo>
                    <a:cubicBezTo>
                      <a:pt x="29236" y="55587"/>
                      <a:pt x="29236" y="57591"/>
                      <a:pt x="29933" y="58201"/>
                    </a:cubicBezTo>
                    <a:cubicBezTo>
                      <a:pt x="29933" y="58898"/>
                      <a:pt x="31327" y="58898"/>
                      <a:pt x="31327" y="59508"/>
                    </a:cubicBezTo>
                    <a:cubicBezTo>
                      <a:pt x="32024" y="60205"/>
                      <a:pt x="32024" y="62209"/>
                      <a:pt x="32024" y="62819"/>
                    </a:cubicBezTo>
                    <a:cubicBezTo>
                      <a:pt x="32024" y="63429"/>
                      <a:pt x="30020" y="64126"/>
                      <a:pt x="30020" y="65520"/>
                    </a:cubicBezTo>
                    <a:cubicBezTo>
                      <a:pt x="30020" y="66217"/>
                      <a:pt x="30717" y="67524"/>
                      <a:pt x="30020" y="68221"/>
                    </a:cubicBezTo>
                    <a:cubicBezTo>
                      <a:pt x="30020" y="69528"/>
                      <a:pt x="28626" y="71619"/>
                      <a:pt x="28626" y="72926"/>
                    </a:cubicBezTo>
                    <a:cubicBezTo>
                      <a:pt x="28626" y="72926"/>
                      <a:pt x="29324" y="74233"/>
                      <a:pt x="29324" y="74930"/>
                    </a:cubicBezTo>
                    <a:cubicBezTo>
                      <a:pt x="30020" y="76237"/>
                      <a:pt x="29324" y="78328"/>
                      <a:pt x="29324" y="79635"/>
                    </a:cubicBezTo>
                    <a:cubicBezTo>
                      <a:pt x="28626" y="80332"/>
                      <a:pt x="27319" y="82336"/>
                      <a:pt x="27319" y="82945"/>
                    </a:cubicBezTo>
                    <a:cubicBezTo>
                      <a:pt x="26623" y="84252"/>
                      <a:pt x="26623" y="87650"/>
                      <a:pt x="26623" y="88957"/>
                    </a:cubicBezTo>
                    <a:cubicBezTo>
                      <a:pt x="26623" y="90264"/>
                      <a:pt x="25925" y="92268"/>
                      <a:pt x="25228" y="93662"/>
                    </a:cubicBezTo>
                    <a:cubicBezTo>
                      <a:pt x="24532" y="93662"/>
                      <a:pt x="23834" y="94969"/>
                      <a:pt x="23224" y="94969"/>
                    </a:cubicBezTo>
                    <a:cubicBezTo>
                      <a:pt x="22527" y="95666"/>
                      <a:pt x="21917" y="95666"/>
                      <a:pt x="21917" y="96276"/>
                    </a:cubicBezTo>
                    <a:cubicBezTo>
                      <a:pt x="21917" y="96886"/>
                      <a:pt x="23224" y="98977"/>
                      <a:pt x="23224" y="98977"/>
                    </a:cubicBezTo>
                    <a:lnTo>
                      <a:pt x="23224" y="101678"/>
                    </a:lnTo>
                    <a:cubicBezTo>
                      <a:pt x="23224" y="101678"/>
                      <a:pt x="24618" y="102985"/>
                      <a:pt x="24618" y="103682"/>
                    </a:cubicBezTo>
                    <a:cubicBezTo>
                      <a:pt x="24618" y="104379"/>
                      <a:pt x="25315" y="105686"/>
                      <a:pt x="24618" y="106383"/>
                    </a:cubicBezTo>
                    <a:cubicBezTo>
                      <a:pt x="24618" y="107080"/>
                      <a:pt x="23922" y="109084"/>
                      <a:pt x="23922" y="109694"/>
                    </a:cubicBezTo>
                    <a:cubicBezTo>
                      <a:pt x="23224" y="110391"/>
                      <a:pt x="22527" y="111001"/>
                      <a:pt x="21917" y="111698"/>
                    </a:cubicBezTo>
                    <a:cubicBezTo>
                      <a:pt x="21221" y="112395"/>
                      <a:pt x="21221" y="114399"/>
                      <a:pt x="20524" y="115008"/>
                    </a:cubicBezTo>
                    <a:cubicBezTo>
                      <a:pt x="20524" y="116315"/>
                      <a:pt x="19129" y="118319"/>
                      <a:pt x="18520" y="119016"/>
                    </a:cubicBezTo>
                    <a:cubicBezTo>
                      <a:pt x="17823" y="119016"/>
                      <a:pt x="17125" y="120323"/>
                      <a:pt x="16515" y="119713"/>
                    </a:cubicBezTo>
                    <a:cubicBezTo>
                      <a:pt x="15819" y="119713"/>
                      <a:pt x="16515" y="118406"/>
                      <a:pt x="15819" y="117709"/>
                    </a:cubicBezTo>
                    <a:cubicBezTo>
                      <a:pt x="15819" y="117709"/>
                      <a:pt x="14424" y="118406"/>
                      <a:pt x="13815" y="119016"/>
                    </a:cubicBezTo>
                    <a:cubicBezTo>
                      <a:pt x="13118" y="119016"/>
                      <a:pt x="12421" y="120323"/>
                      <a:pt x="11811" y="121020"/>
                    </a:cubicBezTo>
                    <a:lnTo>
                      <a:pt x="10416" y="119713"/>
                    </a:lnTo>
                    <a:cubicBezTo>
                      <a:pt x="9720" y="119016"/>
                      <a:pt x="10416" y="117709"/>
                      <a:pt x="9720" y="117012"/>
                    </a:cubicBezTo>
                    <a:cubicBezTo>
                      <a:pt x="9720" y="115706"/>
                      <a:pt x="8413" y="114311"/>
                      <a:pt x="7715" y="113614"/>
                    </a:cubicBezTo>
                    <a:cubicBezTo>
                      <a:pt x="7019" y="112917"/>
                      <a:pt x="6322" y="112308"/>
                      <a:pt x="5712" y="112308"/>
                    </a:cubicBezTo>
                    <a:cubicBezTo>
                      <a:pt x="5015" y="111610"/>
                      <a:pt x="4318" y="110304"/>
                      <a:pt x="3708" y="109607"/>
                    </a:cubicBezTo>
                    <a:cubicBezTo>
                      <a:pt x="3011" y="107603"/>
                      <a:pt x="1704" y="104205"/>
                      <a:pt x="1704" y="102898"/>
                    </a:cubicBezTo>
                    <a:cubicBezTo>
                      <a:pt x="1007" y="101591"/>
                      <a:pt x="310" y="99500"/>
                      <a:pt x="310" y="98890"/>
                    </a:cubicBezTo>
                    <a:cubicBezTo>
                      <a:pt x="310" y="97583"/>
                      <a:pt x="1007" y="95579"/>
                      <a:pt x="1704" y="94185"/>
                    </a:cubicBezTo>
                    <a:cubicBezTo>
                      <a:pt x="2401" y="92878"/>
                      <a:pt x="3098" y="90787"/>
                      <a:pt x="3098" y="89480"/>
                    </a:cubicBezTo>
                    <a:cubicBezTo>
                      <a:pt x="3098" y="88173"/>
                      <a:pt x="1704" y="86779"/>
                      <a:pt x="1704" y="86169"/>
                    </a:cubicBezTo>
                    <a:cubicBezTo>
                      <a:pt x="1007" y="85472"/>
                      <a:pt x="310" y="83468"/>
                      <a:pt x="310" y="82161"/>
                    </a:cubicBezTo>
                    <a:cubicBezTo>
                      <a:pt x="-387" y="80157"/>
                      <a:pt x="310" y="76149"/>
                      <a:pt x="310" y="73449"/>
                    </a:cubicBezTo>
                    <a:lnTo>
                      <a:pt x="310" y="62035"/>
                    </a:lnTo>
                    <a:cubicBezTo>
                      <a:pt x="310" y="61338"/>
                      <a:pt x="1704" y="60031"/>
                      <a:pt x="1704" y="59334"/>
                    </a:cubicBezTo>
                    <a:cubicBezTo>
                      <a:pt x="2401" y="58637"/>
                      <a:pt x="3098" y="56633"/>
                      <a:pt x="3098" y="55936"/>
                    </a:cubicBezTo>
                    <a:cubicBezTo>
                      <a:pt x="3795" y="54629"/>
                      <a:pt x="3795" y="51928"/>
                      <a:pt x="3795" y="50621"/>
                    </a:cubicBezTo>
                    <a:cubicBezTo>
                      <a:pt x="4492" y="49924"/>
                      <a:pt x="5189" y="49314"/>
                      <a:pt x="5799" y="48617"/>
                    </a:cubicBezTo>
                    <a:cubicBezTo>
                      <a:pt x="5799" y="47920"/>
                      <a:pt x="5799" y="46613"/>
                      <a:pt x="6496" y="45916"/>
                    </a:cubicBezTo>
                    <a:cubicBezTo>
                      <a:pt x="6496" y="45219"/>
                      <a:pt x="7193" y="44609"/>
                      <a:pt x="7193" y="43912"/>
                    </a:cubicBezTo>
                    <a:cubicBezTo>
                      <a:pt x="7890" y="43215"/>
                      <a:pt x="7890" y="41908"/>
                      <a:pt x="7890" y="41211"/>
                    </a:cubicBezTo>
                    <a:cubicBezTo>
                      <a:pt x="7193" y="40514"/>
                      <a:pt x="5189" y="39904"/>
                      <a:pt x="5189" y="38510"/>
                    </a:cubicBezTo>
                    <a:cubicBezTo>
                      <a:pt x="5189" y="37813"/>
                      <a:pt x="6583" y="37203"/>
                      <a:pt x="7193" y="37203"/>
                    </a:cubicBezTo>
                    <a:cubicBezTo>
                      <a:pt x="7890" y="36506"/>
                      <a:pt x="9894" y="36506"/>
                      <a:pt x="10591" y="36506"/>
                    </a:cubicBezTo>
                    <a:cubicBezTo>
                      <a:pt x="11288" y="35200"/>
                      <a:pt x="12595" y="33196"/>
                      <a:pt x="13292" y="31802"/>
                    </a:cubicBezTo>
                    <a:cubicBezTo>
                      <a:pt x="13292" y="31105"/>
                      <a:pt x="13989" y="30495"/>
                      <a:pt x="14686" y="29798"/>
                    </a:cubicBezTo>
                    <a:cubicBezTo>
                      <a:pt x="14686" y="29101"/>
                      <a:pt x="15383" y="27794"/>
                      <a:pt x="14686" y="27097"/>
                    </a:cubicBezTo>
                    <a:cubicBezTo>
                      <a:pt x="14686" y="26400"/>
                      <a:pt x="13292" y="25093"/>
                      <a:pt x="12682" y="25093"/>
                    </a:cubicBezTo>
                    <a:lnTo>
                      <a:pt x="10678" y="25093"/>
                    </a:lnTo>
                    <a:cubicBezTo>
                      <a:pt x="9981" y="25790"/>
                      <a:pt x="9371" y="27097"/>
                      <a:pt x="8674" y="27097"/>
                    </a:cubicBezTo>
                    <a:cubicBezTo>
                      <a:pt x="7977" y="27097"/>
                      <a:pt x="7280" y="27097"/>
                      <a:pt x="7280" y="26400"/>
                    </a:cubicBezTo>
                    <a:cubicBezTo>
                      <a:pt x="7280" y="26400"/>
                      <a:pt x="6583" y="25093"/>
                      <a:pt x="7280" y="24396"/>
                    </a:cubicBezTo>
                    <a:cubicBezTo>
                      <a:pt x="7280" y="23699"/>
                      <a:pt x="7977" y="23089"/>
                      <a:pt x="8674" y="22392"/>
                    </a:cubicBezTo>
                    <a:cubicBezTo>
                      <a:pt x="8674" y="22392"/>
                      <a:pt x="9981" y="21695"/>
                      <a:pt x="9981" y="21085"/>
                    </a:cubicBezTo>
                    <a:cubicBezTo>
                      <a:pt x="10678" y="21085"/>
                      <a:pt x="10678" y="19778"/>
                      <a:pt x="10678" y="19081"/>
                    </a:cubicBezTo>
                    <a:cubicBezTo>
                      <a:pt x="11140" y="19081"/>
                      <a:pt x="11375" y="18846"/>
                      <a:pt x="11375" y="18384"/>
                    </a:cubicBezTo>
                    <a:lnTo>
                      <a:pt x="16167" y="18384"/>
                    </a:lnTo>
                    <a:lnTo>
                      <a:pt x="16167" y="13679"/>
                    </a:lnTo>
                    <a:close/>
                  </a:path>
                </a:pathLst>
              </a:custGeom>
              <a:solidFill>
                <a:srgbClr val="001980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94" name="Freeform: Shape 63">
                <a:extLst>
                  <a:ext uri="{FF2B5EF4-FFF2-40B4-BE49-F238E27FC236}">
                    <a16:creationId xmlns:a16="http://schemas.microsoft.com/office/drawing/2014/main" id="{FF9EBFFB-75C4-569F-31A6-886B6A886EEF}"/>
                  </a:ext>
                </a:extLst>
              </p:cNvPr>
              <p:cNvSpPr/>
              <p:nvPr/>
            </p:nvSpPr>
            <p:spPr>
              <a:xfrm>
                <a:off x="5218592" y="2076878"/>
                <a:ext cx="439493" cy="210151"/>
              </a:xfrm>
              <a:custGeom>
                <a:avLst/>
                <a:gdLst>
                  <a:gd name="connsiteX0" fmla="*/ 435639 w 439493"/>
                  <a:gd name="connsiteY0" fmla="*/ 134786 h 210151"/>
                  <a:gd name="connsiteX1" fmla="*/ 434941 w 439493"/>
                  <a:gd name="connsiteY1" fmla="*/ 128078 h 210151"/>
                  <a:gd name="connsiteX2" fmla="*/ 376391 w 439493"/>
                  <a:gd name="connsiteY2" fmla="*/ 142105 h 210151"/>
                  <a:gd name="connsiteX3" fmla="*/ 333002 w 439493"/>
                  <a:gd name="connsiteY3" fmla="*/ 12721 h 210151"/>
                  <a:gd name="connsiteX4" fmla="*/ 330214 w 439493"/>
                  <a:gd name="connsiteY4" fmla="*/ 4008 h 210151"/>
                  <a:gd name="connsiteX5" fmla="*/ 330214 w 439493"/>
                  <a:gd name="connsiteY5" fmla="*/ 0 h 210151"/>
                  <a:gd name="connsiteX6" fmla="*/ 290222 w 439493"/>
                  <a:gd name="connsiteY6" fmla="*/ 10020 h 210151"/>
                  <a:gd name="connsiteX7" fmla="*/ 178525 w 439493"/>
                  <a:gd name="connsiteY7" fmla="*/ 37465 h 210151"/>
                  <a:gd name="connsiteX8" fmla="*/ 0 w 439493"/>
                  <a:gd name="connsiteY8" fmla="*/ 77718 h 210151"/>
                  <a:gd name="connsiteX9" fmla="*/ 12372 w 439493"/>
                  <a:gd name="connsiteY9" fmla="*/ 136703 h 210151"/>
                  <a:gd name="connsiteX10" fmla="*/ 14463 w 439493"/>
                  <a:gd name="connsiteY10" fmla="*/ 135396 h 210151"/>
                  <a:gd name="connsiteX11" fmla="*/ 16554 w 439493"/>
                  <a:gd name="connsiteY11" fmla="*/ 134089 h 210151"/>
                  <a:gd name="connsiteX12" fmla="*/ 17251 w 439493"/>
                  <a:gd name="connsiteY12" fmla="*/ 132086 h 210151"/>
                  <a:gd name="connsiteX13" fmla="*/ 18645 w 439493"/>
                  <a:gd name="connsiteY13" fmla="*/ 130082 h 210151"/>
                  <a:gd name="connsiteX14" fmla="*/ 20040 w 439493"/>
                  <a:gd name="connsiteY14" fmla="*/ 127381 h 210151"/>
                  <a:gd name="connsiteX15" fmla="*/ 22131 w 439493"/>
                  <a:gd name="connsiteY15" fmla="*/ 126684 h 210151"/>
                  <a:gd name="connsiteX16" fmla="*/ 23525 w 439493"/>
                  <a:gd name="connsiteY16" fmla="*/ 123983 h 210151"/>
                  <a:gd name="connsiteX17" fmla="*/ 25616 w 439493"/>
                  <a:gd name="connsiteY17" fmla="*/ 121979 h 210151"/>
                  <a:gd name="connsiteX18" fmla="*/ 27707 w 439493"/>
                  <a:gd name="connsiteY18" fmla="*/ 121282 h 210151"/>
                  <a:gd name="connsiteX19" fmla="*/ 28404 w 439493"/>
                  <a:gd name="connsiteY19" fmla="*/ 118581 h 210151"/>
                  <a:gd name="connsiteX20" fmla="*/ 29101 w 439493"/>
                  <a:gd name="connsiteY20" fmla="*/ 115880 h 210151"/>
                  <a:gd name="connsiteX21" fmla="*/ 30495 w 439493"/>
                  <a:gd name="connsiteY21" fmla="*/ 113876 h 210151"/>
                  <a:gd name="connsiteX22" fmla="*/ 32586 w 439493"/>
                  <a:gd name="connsiteY22" fmla="*/ 112569 h 210151"/>
                  <a:gd name="connsiteX23" fmla="*/ 33980 w 439493"/>
                  <a:gd name="connsiteY23" fmla="*/ 110565 h 210151"/>
                  <a:gd name="connsiteX24" fmla="*/ 35374 w 439493"/>
                  <a:gd name="connsiteY24" fmla="*/ 108561 h 210151"/>
                  <a:gd name="connsiteX25" fmla="*/ 36768 w 439493"/>
                  <a:gd name="connsiteY25" fmla="*/ 107254 h 210151"/>
                  <a:gd name="connsiteX26" fmla="*/ 38859 w 439493"/>
                  <a:gd name="connsiteY26" fmla="*/ 105947 h 210151"/>
                  <a:gd name="connsiteX27" fmla="*/ 39556 w 439493"/>
                  <a:gd name="connsiteY27" fmla="*/ 104640 h 210151"/>
                  <a:gd name="connsiteX28" fmla="*/ 40253 w 439493"/>
                  <a:gd name="connsiteY28" fmla="*/ 101939 h 210151"/>
                  <a:gd name="connsiteX29" fmla="*/ 41647 w 439493"/>
                  <a:gd name="connsiteY29" fmla="*/ 98541 h 210151"/>
                  <a:gd name="connsiteX30" fmla="*/ 43738 w 439493"/>
                  <a:gd name="connsiteY30" fmla="*/ 97234 h 210151"/>
                  <a:gd name="connsiteX31" fmla="*/ 46526 w 439493"/>
                  <a:gd name="connsiteY31" fmla="*/ 97234 h 210151"/>
                  <a:gd name="connsiteX32" fmla="*/ 48617 w 439493"/>
                  <a:gd name="connsiteY32" fmla="*/ 97932 h 210151"/>
                  <a:gd name="connsiteX33" fmla="*/ 51406 w 439493"/>
                  <a:gd name="connsiteY33" fmla="*/ 99238 h 210151"/>
                  <a:gd name="connsiteX34" fmla="*/ 53497 w 439493"/>
                  <a:gd name="connsiteY34" fmla="*/ 99935 h 210151"/>
                  <a:gd name="connsiteX35" fmla="*/ 54193 w 439493"/>
                  <a:gd name="connsiteY35" fmla="*/ 97932 h 210151"/>
                  <a:gd name="connsiteX36" fmla="*/ 54193 w 439493"/>
                  <a:gd name="connsiteY36" fmla="*/ 94621 h 210151"/>
                  <a:gd name="connsiteX37" fmla="*/ 55587 w 439493"/>
                  <a:gd name="connsiteY37" fmla="*/ 93314 h 210151"/>
                  <a:gd name="connsiteX38" fmla="*/ 57679 w 439493"/>
                  <a:gd name="connsiteY38" fmla="*/ 92617 h 210151"/>
                  <a:gd name="connsiteX39" fmla="*/ 57679 w 439493"/>
                  <a:gd name="connsiteY39" fmla="*/ 90613 h 210151"/>
                  <a:gd name="connsiteX40" fmla="*/ 59073 w 439493"/>
                  <a:gd name="connsiteY40" fmla="*/ 87912 h 210151"/>
                  <a:gd name="connsiteX41" fmla="*/ 60467 w 439493"/>
                  <a:gd name="connsiteY41" fmla="*/ 87912 h 210151"/>
                  <a:gd name="connsiteX42" fmla="*/ 59770 w 439493"/>
                  <a:gd name="connsiteY42" fmla="*/ 85211 h 210151"/>
                  <a:gd name="connsiteX43" fmla="*/ 61861 w 439493"/>
                  <a:gd name="connsiteY43" fmla="*/ 82510 h 210151"/>
                  <a:gd name="connsiteX44" fmla="*/ 63255 w 439493"/>
                  <a:gd name="connsiteY44" fmla="*/ 81813 h 210151"/>
                  <a:gd name="connsiteX45" fmla="*/ 62558 w 439493"/>
                  <a:gd name="connsiteY45" fmla="*/ 80506 h 210151"/>
                  <a:gd name="connsiteX46" fmla="*/ 62558 w 439493"/>
                  <a:gd name="connsiteY46" fmla="*/ 79199 h 210151"/>
                  <a:gd name="connsiteX47" fmla="*/ 64649 w 439493"/>
                  <a:gd name="connsiteY47" fmla="*/ 77892 h 210151"/>
                  <a:gd name="connsiteX48" fmla="*/ 64649 w 439493"/>
                  <a:gd name="connsiteY48" fmla="*/ 76585 h 210151"/>
                  <a:gd name="connsiteX49" fmla="*/ 63255 w 439493"/>
                  <a:gd name="connsiteY49" fmla="*/ 75888 h 210151"/>
                  <a:gd name="connsiteX50" fmla="*/ 63952 w 439493"/>
                  <a:gd name="connsiteY50" fmla="*/ 73884 h 210151"/>
                  <a:gd name="connsiteX51" fmla="*/ 65346 w 439493"/>
                  <a:gd name="connsiteY51" fmla="*/ 72577 h 210151"/>
                  <a:gd name="connsiteX52" fmla="*/ 66740 w 439493"/>
                  <a:gd name="connsiteY52" fmla="*/ 73274 h 210151"/>
                  <a:gd name="connsiteX53" fmla="*/ 67437 w 439493"/>
                  <a:gd name="connsiteY53" fmla="*/ 74581 h 210151"/>
                  <a:gd name="connsiteX54" fmla="*/ 70225 w 439493"/>
                  <a:gd name="connsiteY54" fmla="*/ 74581 h 210151"/>
                  <a:gd name="connsiteX55" fmla="*/ 70225 w 439493"/>
                  <a:gd name="connsiteY55" fmla="*/ 75888 h 210151"/>
                  <a:gd name="connsiteX56" fmla="*/ 68134 w 439493"/>
                  <a:gd name="connsiteY56" fmla="*/ 76585 h 210151"/>
                  <a:gd name="connsiteX57" fmla="*/ 67437 w 439493"/>
                  <a:gd name="connsiteY57" fmla="*/ 77892 h 210151"/>
                  <a:gd name="connsiteX58" fmla="*/ 68134 w 439493"/>
                  <a:gd name="connsiteY58" fmla="*/ 79896 h 210151"/>
                  <a:gd name="connsiteX59" fmla="*/ 72229 w 439493"/>
                  <a:gd name="connsiteY59" fmla="*/ 81203 h 210151"/>
                  <a:gd name="connsiteX60" fmla="*/ 74320 w 439493"/>
                  <a:gd name="connsiteY60" fmla="*/ 81900 h 210151"/>
                  <a:gd name="connsiteX61" fmla="*/ 76411 w 439493"/>
                  <a:gd name="connsiteY61" fmla="*/ 82597 h 210151"/>
                  <a:gd name="connsiteX62" fmla="*/ 79896 w 439493"/>
                  <a:gd name="connsiteY62" fmla="*/ 82597 h 210151"/>
                  <a:gd name="connsiteX63" fmla="*/ 81987 w 439493"/>
                  <a:gd name="connsiteY63" fmla="*/ 81290 h 210151"/>
                  <a:gd name="connsiteX64" fmla="*/ 85472 w 439493"/>
                  <a:gd name="connsiteY64" fmla="*/ 81290 h 210151"/>
                  <a:gd name="connsiteX65" fmla="*/ 86866 w 439493"/>
                  <a:gd name="connsiteY65" fmla="*/ 82597 h 210151"/>
                  <a:gd name="connsiteX66" fmla="*/ 88958 w 439493"/>
                  <a:gd name="connsiteY66" fmla="*/ 82597 h 210151"/>
                  <a:gd name="connsiteX67" fmla="*/ 91745 w 439493"/>
                  <a:gd name="connsiteY67" fmla="*/ 81290 h 210151"/>
                  <a:gd name="connsiteX68" fmla="*/ 94534 w 439493"/>
                  <a:gd name="connsiteY68" fmla="*/ 81987 h 210151"/>
                  <a:gd name="connsiteX69" fmla="*/ 97322 w 439493"/>
                  <a:gd name="connsiteY69" fmla="*/ 79983 h 210151"/>
                  <a:gd name="connsiteX70" fmla="*/ 98716 w 439493"/>
                  <a:gd name="connsiteY70" fmla="*/ 78676 h 210151"/>
                  <a:gd name="connsiteX71" fmla="*/ 99413 w 439493"/>
                  <a:gd name="connsiteY71" fmla="*/ 76672 h 210151"/>
                  <a:gd name="connsiteX72" fmla="*/ 98019 w 439493"/>
                  <a:gd name="connsiteY72" fmla="*/ 75365 h 210151"/>
                  <a:gd name="connsiteX73" fmla="*/ 95928 w 439493"/>
                  <a:gd name="connsiteY73" fmla="*/ 74668 h 210151"/>
                  <a:gd name="connsiteX74" fmla="*/ 95928 w 439493"/>
                  <a:gd name="connsiteY74" fmla="*/ 73971 h 210151"/>
                  <a:gd name="connsiteX75" fmla="*/ 97322 w 439493"/>
                  <a:gd name="connsiteY75" fmla="*/ 72664 h 210151"/>
                  <a:gd name="connsiteX76" fmla="*/ 100110 w 439493"/>
                  <a:gd name="connsiteY76" fmla="*/ 72664 h 210151"/>
                  <a:gd name="connsiteX77" fmla="*/ 100110 w 439493"/>
                  <a:gd name="connsiteY77" fmla="*/ 70661 h 210151"/>
                  <a:gd name="connsiteX78" fmla="*/ 98019 w 439493"/>
                  <a:gd name="connsiteY78" fmla="*/ 69963 h 210151"/>
                  <a:gd name="connsiteX79" fmla="*/ 96625 w 439493"/>
                  <a:gd name="connsiteY79" fmla="*/ 69266 h 210151"/>
                  <a:gd name="connsiteX80" fmla="*/ 97322 w 439493"/>
                  <a:gd name="connsiteY80" fmla="*/ 67960 h 210151"/>
                  <a:gd name="connsiteX81" fmla="*/ 102114 w 439493"/>
                  <a:gd name="connsiteY81" fmla="*/ 67960 h 210151"/>
                  <a:gd name="connsiteX82" fmla="*/ 102811 w 439493"/>
                  <a:gd name="connsiteY82" fmla="*/ 65956 h 210151"/>
                  <a:gd name="connsiteX83" fmla="*/ 104205 w 439493"/>
                  <a:gd name="connsiteY83" fmla="*/ 64649 h 210151"/>
                  <a:gd name="connsiteX84" fmla="*/ 108300 w 439493"/>
                  <a:gd name="connsiteY84" fmla="*/ 64649 h 210151"/>
                  <a:gd name="connsiteX85" fmla="*/ 111088 w 439493"/>
                  <a:gd name="connsiteY85" fmla="*/ 65346 h 210151"/>
                  <a:gd name="connsiteX86" fmla="*/ 112482 w 439493"/>
                  <a:gd name="connsiteY86" fmla="*/ 64039 h 210151"/>
                  <a:gd name="connsiteX87" fmla="*/ 113876 w 439493"/>
                  <a:gd name="connsiteY87" fmla="*/ 60728 h 210151"/>
                  <a:gd name="connsiteX88" fmla="*/ 114573 w 439493"/>
                  <a:gd name="connsiteY88" fmla="*/ 58027 h 210151"/>
                  <a:gd name="connsiteX89" fmla="*/ 115967 w 439493"/>
                  <a:gd name="connsiteY89" fmla="*/ 56720 h 210151"/>
                  <a:gd name="connsiteX90" fmla="*/ 117361 w 439493"/>
                  <a:gd name="connsiteY90" fmla="*/ 54716 h 210151"/>
                  <a:gd name="connsiteX91" fmla="*/ 122850 w 439493"/>
                  <a:gd name="connsiteY91" fmla="*/ 54716 h 210151"/>
                  <a:gd name="connsiteX92" fmla="*/ 125638 w 439493"/>
                  <a:gd name="connsiteY92" fmla="*/ 56023 h 210151"/>
                  <a:gd name="connsiteX93" fmla="*/ 128426 w 439493"/>
                  <a:gd name="connsiteY93" fmla="*/ 56720 h 210151"/>
                  <a:gd name="connsiteX94" fmla="*/ 131214 w 439493"/>
                  <a:gd name="connsiteY94" fmla="*/ 58724 h 210151"/>
                  <a:gd name="connsiteX95" fmla="*/ 133305 w 439493"/>
                  <a:gd name="connsiteY95" fmla="*/ 61425 h 210151"/>
                  <a:gd name="connsiteX96" fmla="*/ 137401 w 439493"/>
                  <a:gd name="connsiteY96" fmla="*/ 62122 h 210151"/>
                  <a:gd name="connsiteX97" fmla="*/ 138795 w 439493"/>
                  <a:gd name="connsiteY97" fmla="*/ 61425 h 210151"/>
                  <a:gd name="connsiteX98" fmla="*/ 140886 w 439493"/>
                  <a:gd name="connsiteY98" fmla="*/ 61425 h 210151"/>
                  <a:gd name="connsiteX99" fmla="*/ 142977 w 439493"/>
                  <a:gd name="connsiteY99" fmla="*/ 60118 h 210151"/>
                  <a:gd name="connsiteX100" fmla="*/ 145765 w 439493"/>
                  <a:gd name="connsiteY100" fmla="*/ 60118 h 210151"/>
                  <a:gd name="connsiteX101" fmla="*/ 147159 w 439493"/>
                  <a:gd name="connsiteY101" fmla="*/ 58114 h 210151"/>
                  <a:gd name="connsiteX102" fmla="*/ 151254 w 439493"/>
                  <a:gd name="connsiteY102" fmla="*/ 58811 h 210151"/>
                  <a:gd name="connsiteX103" fmla="*/ 151951 w 439493"/>
                  <a:gd name="connsiteY103" fmla="*/ 60815 h 210151"/>
                  <a:gd name="connsiteX104" fmla="*/ 151254 w 439493"/>
                  <a:gd name="connsiteY104" fmla="*/ 63516 h 210151"/>
                  <a:gd name="connsiteX105" fmla="*/ 149163 w 439493"/>
                  <a:gd name="connsiteY105" fmla="*/ 64213 h 210151"/>
                  <a:gd name="connsiteX106" fmla="*/ 148466 w 439493"/>
                  <a:gd name="connsiteY106" fmla="*/ 66217 h 210151"/>
                  <a:gd name="connsiteX107" fmla="*/ 149860 w 439493"/>
                  <a:gd name="connsiteY107" fmla="*/ 68221 h 210151"/>
                  <a:gd name="connsiteX108" fmla="*/ 153345 w 439493"/>
                  <a:gd name="connsiteY108" fmla="*/ 68221 h 210151"/>
                  <a:gd name="connsiteX109" fmla="*/ 152648 w 439493"/>
                  <a:gd name="connsiteY109" fmla="*/ 70225 h 210151"/>
                  <a:gd name="connsiteX110" fmla="*/ 155436 w 439493"/>
                  <a:gd name="connsiteY110" fmla="*/ 70922 h 210151"/>
                  <a:gd name="connsiteX111" fmla="*/ 158224 w 439493"/>
                  <a:gd name="connsiteY111" fmla="*/ 70225 h 210151"/>
                  <a:gd name="connsiteX112" fmla="*/ 159618 w 439493"/>
                  <a:gd name="connsiteY112" fmla="*/ 70922 h 210151"/>
                  <a:gd name="connsiteX113" fmla="*/ 158921 w 439493"/>
                  <a:gd name="connsiteY113" fmla="*/ 72926 h 210151"/>
                  <a:gd name="connsiteX114" fmla="*/ 159618 w 439493"/>
                  <a:gd name="connsiteY114" fmla="*/ 74233 h 210151"/>
                  <a:gd name="connsiteX115" fmla="*/ 158921 w 439493"/>
                  <a:gd name="connsiteY115" fmla="*/ 76237 h 210151"/>
                  <a:gd name="connsiteX116" fmla="*/ 161012 w 439493"/>
                  <a:gd name="connsiteY116" fmla="*/ 77544 h 210151"/>
                  <a:gd name="connsiteX117" fmla="*/ 163800 w 439493"/>
                  <a:gd name="connsiteY117" fmla="*/ 78241 h 210151"/>
                  <a:gd name="connsiteX118" fmla="*/ 165891 w 439493"/>
                  <a:gd name="connsiteY118" fmla="*/ 80245 h 210151"/>
                  <a:gd name="connsiteX119" fmla="*/ 165194 w 439493"/>
                  <a:gd name="connsiteY119" fmla="*/ 82946 h 210151"/>
                  <a:gd name="connsiteX120" fmla="*/ 165891 w 439493"/>
                  <a:gd name="connsiteY120" fmla="*/ 84949 h 210151"/>
                  <a:gd name="connsiteX121" fmla="*/ 165194 w 439493"/>
                  <a:gd name="connsiteY121" fmla="*/ 86953 h 210151"/>
                  <a:gd name="connsiteX122" fmla="*/ 165891 w 439493"/>
                  <a:gd name="connsiteY122" fmla="*/ 87650 h 210151"/>
                  <a:gd name="connsiteX123" fmla="*/ 166588 w 439493"/>
                  <a:gd name="connsiteY123" fmla="*/ 86953 h 210151"/>
                  <a:gd name="connsiteX124" fmla="*/ 168679 w 439493"/>
                  <a:gd name="connsiteY124" fmla="*/ 85646 h 210151"/>
                  <a:gd name="connsiteX125" fmla="*/ 169376 w 439493"/>
                  <a:gd name="connsiteY125" fmla="*/ 85646 h 210151"/>
                  <a:gd name="connsiteX126" fmla="*/ 169376 w 439493"/>
                  <a:gd name="connsiteY126" fmla="*/ 84949 h 210151"/>
                  <a:gd name="connsiteX127" fmla="*/ 172861 w 439493"/>
                  <a:gd name="connsiteY127" fmla="*/ 84252 h 210151"/>
                  <a:gd name="connsiteX128" fmla="*/ 176956 w 439493"/>
                  <a:gd name="connsiteY128" fmla="*/ 85559 h 210151"/>
                  <a:gd name="connsiteX129" fmla="*/ 177653 w 439493"/>
                  <a:gd name="connsiteY129" fmla="*/ 85559 h 210151"/>
                  <a:gd name="connsiteX130" fmla="*/ 181139 w 439493"/>
                  <a:gd name="connsiteY130" fmla="*/ 84252 h 210151"/>
                  <a:gd name="connsiteX131" fmla="*/ 181836 w 439493"/>
                  <a:gd name="connsiteY131" fmla="*/ 84252 h 210151"/>
                  <a:gd name="connsiteX132" fmla="*/ 186628 w 439493"/>
                  <a:gd name="connsiteY132" fmla="*/ 85559 h 210151"/>
                  <a:gd name="connsiteX133" fmla="*/ 188719 w 439493"/>
                  <a:gd name="connsiteY133" fmla="*/ 88260 h 210151"/>
                  <a:gd name="connsiteX134" fmla="*/ 189416 w 439493"/>
                  <a:gd name="connsiteY134" fmla="*/ 88957 h 210151"/>
                  <a:gd name="connsiteX135" fmla="*/ 192204 w 439493"/>
                  <a:gd name="connsiteY135" fmla="*/ 88957 h 210151"/>
                  <a:gd name="connsiteX136" fmla="*/ 194295 w 439493"/>
                  <a:gd name="connsiteY136" fmla="*/ 89654 h 210151"/>
                  <a:gd name="connsiteX137" fmla="*/ 198477 w 439493"/>
                  <a:gd name="connsiteY137" fmla="*/ 94359 h 210151"/>
                  <a:gd name="connsiteX138" fmla="*/ 197780 w 439493"/>
                  <a:gd name="connsiteY138" fmla="*/ 100371 h 210151"/>
                  <a:gd name="connsiteX139" fmla="*/ 195689 w 439493"/>
                  <a:gd name="connsiteY139" fmla="*/ 102375 h 210151"/>
                  <a:gd name="connsiteX140" fmla="*/ 195689 w 439493"/>
                  <a:gd name="connsiteY140" fmla="*/ 103072 h 210151"/>
                  <a:gd name="connsiteX141" fmla="*/ 194992 w 439493"/>
                  <a:gd name="connsiteY141" fmla="*/ 103769 h 210151"/>
                  <a:gd name="connsiteX142" fmla="*/ 194992 w 439493"/>
                  <a:gd name="connsiteY142" fmla="*/ 105076 h 210151"/>
                  <a:gd name="connsiteX143" fmla="*/ 197083 w 439493"/>
                  <a:gd name="connsiteY143" fmla="*/ 105076 h 210151"/>
                  <a:gd name="connsiteX144" fmla="*/ 200568 w 439493"/>
                  <a:gd name="connsiteY144" fmla="*/ 106383 h 210151"/>
                  <a:gd name="connsiteX145" fmla="*/ 201962 w 439493"/>
                  <a:gd name="connsiteY145" fmla="*/ 108387 h 210151"/>
                  <a:gd name="connsiteX146" fmla="*/ 202659 w 439493"/>
                  <a:gd name="connsiteY146" fmla="*/ 109084 h 210151"/>
                  <a:gd name="connsiteX147" fmla="*/ 204053 w 439493"/>
                  <a:gd name="connsiteY147" fmla="*/ 108387 h 210151"/>
                  <a:gd name="connsiteX148" fmla="*/ 206144 w 439493"/>
                  <a:gd name="connsiteY148" fmla="*/ 107690 h 210151"/>
                  <a:gd name="connsiteX149" fmla="*/ 210936 w 439493"/>
                  <a:gd name="connsiteY149" fmla="*/ 106383 h 210151"/>
                  <a:gd name="connsiteX150" fmla="*/ 216425 w 439493"/>
                  <a:gd name="connsiteY150" fmla="*/ 107690 h 210151"/>
                  <a:gd name="connsiteX151" fmla="*/ 217122 w 439493"/>
                  <a:gd name="connsiteY151" fmla="*/ 107690 h 210151"/>
                  <a:gd name="connsiteX152" fmla="*/ 217122 w 439493"/>
                  <a:gd name="connsiteY152" fmla="*/ 108387 h 210151"/>
                  <a:gd name="connsiteX153" fmla="*/ 221217 w 439493"/>
                  <a:gd name="connsiteY153" fmla="*/ 109694 h 210151"/>
                  <a:gd name="connsiteX154" fmla="*/ 222611 w 439493"/>
                  <a:gd name="connsiteY154" fmla="*/ 112395 h 210151"/>
                  <a:gd name="connsiteX155" fmla="*/ 223308 w 439493"/>
                  <a:gd name="connsiteY155" fmla="*/ 112395 h 210151"/>
                  <a:gd name="connsiteX156" fmla="*/ 223308 w 439493"/>
                  <a:gd name="connsiteY156" fmla="*/ 114399 h 210151"/>
                  <a:gd name="connsiteX157" fmla="*/ 226096 w 439493"/>
                  <a:gd name="connsiteY157" fmla="*/ 114399 h 210151"/>
                  <a:gd name="connsiteX158" fmla="*/ 228187 w 439493"/>
                  <a:gd name="connsiteY158" fmla="*/ 113702 h 210151"/>
                  <a:gd name="connsiteX159" fmla="*/ 228885 w 439493"/>
                  <a:gd name="connsiteY159" fmla="*/ 113702 h 210151"/>
                  <a:gd name="connsiteX160" fmla="*/ 233676 w 439493"/>
                  <a:gd name="connsiteY160" fmla="*/ 115008 h 210151"/>
                  <a:gd name="connsiteX161" fmla="*/ 236465 w 439493"/>
                  <a:gd name="connsiteY161" fmla="*/ 117013 h 210151"/>
                  <a:gd name="connsiteX162" fmla="*/ 241344 w 439493"/>
                  <a:gd name="connsiteY162" fmla="*/ 109258 h 210151"/>
                  <a:gd name="connsiteX163" fmla="*/ 256156 w 439493"/>
                  <a:gd name="connsiteY163" fmla="*/ 119103 h 210151"/>
                  <a:gd name="connsiteX164" fmla="*/ 249621 w 439493"/>
                  <a:gd name="connsiteY164" fmla="*/ 129036 h 210151"/>
                  <a:gd name="connsiteX165" fmla="*/ 249621 w 439493"/>
                  <a:gd name="connsiteY165" fmla="*/ 129820 h 210151"/>
                  <a:gd name="connsiteX166" fmla="*/ 249621 w 439493"/>
                  <a:gd name="connsiteY166" fmla="*/ 136529 h 210151"/>
                  <a:gd name="connsiteX167" fmla="*/ 250318 w 439493"/>
                  <a:gd name="connsiteY167" fmla="*/ 137836 h 210151"/>
                  <a:gd name="connsiteX168" fmla="*/ 251015 w 439493"/>
                  <a:gd name="connsiteY168" fmla="*/ 139143 h 210151"/>
                  <a:gd name="connsiteX169" fmla="*/ 251015 w 439493"/>
                  <a:gd name="connsiteY169" fmla="*/ 139840 h 210151"/>
                  <a:gd name="connsiteX170" fmla="*/ 251015 w 439493"/>
                  <a:gd name="connsiteY170" fmla="*/ 143151 h 210151"/>
                  <a:gd name="connsiteX171" fmla="*/ 248924 w 439493"/>
                  <a:gd name="connsiteY171" fmla="*/ 147159 h 210151"/>
                  <a:gd name="connsiteX172" fmla="*/ 246136 w 439493"/>
                  <a:gd name="connsiteY172" fmla="*/ 148466 h 210151"/>
                  <a:gd name="connsiteX173" fmla="*/ 245439 w 439493"/>
                  <a:gd name="connsiteY173" fmla="*/ 148466 h 210151"/>
                  <a:gd name="connsiteX174" fmla="*/ 244742 w 439493"/>
                  <a:gd name="connsiteY174" fmla="*/ 149163 h 210151"/>
                  <a:gd name="connsiteX175" fmla="*/ 245439 w 439493"/>
                  <a:gd name="connsiteY175" fmla="*/ 152473 h 210151"/>
                  <a:gd name="connsiteX176" fmla="*/ 244742 w 439493"/>
                  <a:gd name="connsiteY176" fmla="*/ 153780 h 210151"/>
                  <a:gd name="connsiteX177" fmla="*/ 244045 w 439493"/>
                  <a:gd name="connsiteY177" fmla="*/ 158485 h 210151"/>
                  <a:gd name="connsiteX178" fmla="*/ 242651 w 439493"/>
                  <a:gd name="connsiteY178" fmla="*/ 157788 h 210151"/>
                  <a:gd name="connsiteX179" fmla="*/ 241954 w 439493"/>
                  <a:gd name="connsiteY179" fmla="*/ 158485 h 210151"/>
                  <a:gd name="connsiteX180" fmla="*/ 238469 w 439493"/>
                  <a:gd name="connsiteY180" fmla="*/ 160489 h 210151"/>
                  <a:gd name="connsiteX181" fmla="*/ 237771 w 439493"/>
                  <a:gd name="connsiteY181" fmla="*/ 161186 h 210151"/>
                  <a:gd name="connsiteX182" fmla="*/ 237075 w 439493"/>
                  <a:gd name="connsiteY182" fmla="*/ 162493 h 210151"/>
                  <a:gd name="connsiteX183" fmla="*/ 237075 w 439493"/>
                  <a:gd name="connsiteY183" fmla="*/ 165194 h 210151"/>
                  <a:gd name="connsiteX184" fmla="*/ 236377 w 439493"/>
                  <a:gd name="connsiteY184" fmla="*/ 165891 h 210151"/>
                  <a:gd name="connsiteX185" fmla="*/ 235681 w 439493"/>
                  <a:gd name="connsiteY185" fmla="*/ 167895 h 210151"/>
                  <a:gd name="connsiteX186" fmla="*/ 234983 w 439493"/>
                  <a:gd name="connsiteY186" fmla="*/ 171903 h 210151"/>
                  <a:gd name="connsiteX187" fmla="*/ 234286 w 439493"/>
                  <a:gd name="connsiteY187" fmla="*/ 174604 h 210151"/>
                  <a:gd name="connsiteX188" fmla="*/ 235681 w 439493"/>
                  <a:gd name="connsiteY188" fmla="*/ 177915 h 210151"/>
                  <a:gd name="connsiteX189" fmla="*/ 237075 w 439493"/>
                  <a:gd name="connsiteY189" fmla="*/ 179919 h 210151"/>
                  <a:gd name="connsiteX190" fmla="*/ 237771 w 439493"/>
                  <a:gd name="connsiteY190" fmla="*/ 182620 h 210151"/>
                  <a:gd name="connsiteX191" fmla="*/ 239166 w 439493"/>
                  <a:gd name="connsiteY191" fmla="*/ 185321 h 210151"/>
                  <a:gd name="connsiteX192" fmla="*/ 241954 w 439493"/>
                  <a:gd name="connsiteY192" fmla="*/ 187324 h 210151"/>
                  <a:gd name="connsiteX193" fmla="*/ 243348 w 439493"/>
                  <a:gd name="connsiteY193" fmla="*/ 187324 h 210151"/>
                  <a:gd name="connsiteX194" fmla="*/ 244742 w 439493"/>
                  <a:gd name="connsiteY194" fmla="*/ 186018 h 210151"/>
                  <a:gd name="connsiteX195" fmla="*/ 245439 w 439493"/>
                  <a:gd name="connsiteY195" fmla="*/ 185321 h 210151"/>
                  <a:gd name="connsiteX196" fmla="*/ 246833 w 439493"/>
                  <a:gd name="connsiteY196" fmla="*/ 184014 h 210151"/>
                  <a:gd name="connsiteX197" fmla="*/ 247530 w 439493"/>
                  <a:gd name="connsiteY197" fmla="*/ 184014 h 210151"/>
                  <a:gd name="connsiteX198" fmla="*/ 247530 w 439493"/>
                  <a:gd name="connsiteY198" fmla="*/ 183317 h 210151"/>
                  <a:gd name="connsiteX199" fmla="*/ 250318 w 439493"/>
                  <a:gd name="connsiteY199" fmla="*/ 181313 h 210151"/>
                  <a:gd name="connsiteX200" fmla="*/ 251712 w 439493"/>
                  <a:gd name="connsiteY200" fmla="*/ 180006 h 210151"/>
                  <a:gd name="connsiteX201" fmla="*/ 253803 w 439493"/>
                  <a:gd name="connsiteY201" fmla="*/ 178002 h 210151"/>
                  <a:gd name="connsiteX202" fmla="*/ 255197 w 439493"/>
                  <a:gd name="connsiteY202" fmla="*/ 175301 h 210151"/>
                  <a:gd name="connsiteX203" fmla="*/ 257288 w 439493"/>
                  <a:gd name="connsiteY203" fmla="*/ 173994 h 210151"/>
                  <a:gd name="connsiteX204" fmla="*/ 259379 w 439493"/>
                  <a:gd name="connsiteY204" fmla="*/ 173994 h 210151"/>
                  <a:gd name="connsiteX205" fmla="*/ 261470 w 439493"/>
                  <a:gd name="connsiteY205" fmla="*/ 175998 h 210151"/>
                  <a:gd name="connsiteX206" fmla="*/ 263561 w 439493"/>
                  <a:gd name="connsiteY206" fmla="*/ 179396 h 210151"/>
                  <a:gd name="connsiteX207" fmla="*/ 263561 w 439493"/>
                  <a:gd name="connsiteY207" fmla="*/ 180703 h 210151"/>
                  <a:gd name="connsiteX208" fmla="*/ 264258 w 439493"/>
                  <a:gd name="connsiteY208" fmla="*/ 183404 h 210151"/>
                  <a:gd name="connsiteX209" fmla="*/ 266349 w 439493"/>
                  <a:gd name="connsiteY209" fmla="*/ 185408 h 210151"/>
                  <a:gd name="connsiteX210" fmla="*/ 269138 w 439493"/>
                  <a:gd name="connsiteY210" fmla="*/ 185408 h 210151"/>
                  <a:gd name="connsiteX211" fmla="*/ 271228 w 439493"/>
                  <a:gd name="connsiteY211" fmla="*/ 186715 h 210151"/>
                  <a:gd name="connsiteX212" fmla="*/ 273320 w 439493"/>
                  <a:gd name="connsiteY212" fmla="*/ 190113 h 210151"/>
                  <a:gd name="connsiteX213" fmla="*/ 276805 w 439493"/>
                  <a:gd name="connsiteY213" fmla="*/ 190810 h 210151"/>
                  <a:gd name="connsiteX214" fmla="*/ 278199 w 439493"/>
                  <a:gd name="connsiteY214" fmla="*/ 191507 h 210151"/>
                  <a:gd name="connsiteX215" fmla="*/ 280290 w 439493"/>
                  <a:gd name="connsiteY215" fmla="*/ 190810 h 210151"/>
                  <a:gd name="connsiteX216" fmla="*/ 280290 w 439493"/>
                  <a:gd name="connsiteY216" fmla="*/ 188806 h 210151"/>
                  <a:gd name="connsiteX217" fmla="*/ 278896 w 439493"/>
                  <a:gd name="connsiteY217" fmla="*/ 188109 h 210151"/>
                  <a:gd name="connsiteX218" fmla="*/ 279593 w 439493"/>
                  <a:gd name="connsiteY218" fmla="*/ 186105 h 210151"/>
                  <a:gd name="connsiteX219" fmla="*/ 281684 w 439493"/>
                  <a:gd name="connsiteY219" fmla="*/ 186105 h 210151"/>
                  <a:gd name="connsiteX220" fmla="*/ 283078 w 439493"/>
                  <a:gd name="connsiteY220" fmla="*/ 187412 h 210151"/>
                  <a:gd name="connsiteX221" fmla="*/ 283775 w 439493"/>
                  <a:gd name="connsiteY221" fmla="*/ 189416 h 210151"/>
                  <a:gd name="connsiteX222" fmla="*/ 283078 w 439493"/>
                  <a:gd name="connsiteY222" fmla="*/ 192116 h 210151"/>
                  <a:gd name="connsiteX223" fmla="*/ 285169 w 439493"/>
                  <a:gd name="connsiteY223" fmla="*/ 194120 h 210151"/>
                  <a:gd name="connsiteX224" fmla="*/ 287957 w 439493"/>
                  <a:gd name="connsiteY224" fmla="*/ 194120 h 210151"/>
                  <a:gd name="connsiteX225" fmla="*/ 290048 w 439493"/>
                  <a:gd name="connsiteY225" fmla="*/ 192814 h 210151"/>
                  <a:gd name="connsiteX226" fmla="*/ 291442 w 439493"/>
                  <a:gd name="connsiteY226" fmla="*/ 191507 h 210151"/>
                  <a:gd name="connsiteX227" fmla="*/ 296234 w 439493"/>
                  <a:gd name="connsiteY227" fmla="*/ 190810 h 210151"/>
                  <a:gd name="connsiteX228" fmla="*/ 299719 w 439493"/>
                  <a:gd name="connsiteY228" fmla="*/ 190113 h 210151"/>
                  <a:gd name="connsiteX229" fmla="*/ 303204 w 439493"/>
                  <a:gd name="connsiteY229" fmla="*/ 191419 h 210151"/>
                  <a:gd name="connsiteX230" fmla="*/ 305993 w 439493"/>
                  <a:gd name="connsiteY230" fmla="*/ 191419 h 210151"/>
                  <a:gd name="connsiteX231" fmla="*/ 308084 w 439493"/>
                  <a:gd name="connsiteY231" fmla="*/ 192726 h 210151"/>
                  <a:gd name="connsiteX232" fmla="*/ 311569 w 439493"/>
                  <a:gd name="connsiteY232" fmla="*/ 196037 h 210151"/>
                  <a:gd name="connsiteX233" fmla="*/ 311569 w 439493"/>
                  <a:gd name="connsiteY233" fmla="*/ 198041 h 210151"/>
                  <a:gd name="connsiteX234" fmla="*/ 314357 w 439493"/>
                  <a:gd name="connsiteY234" fmla="*/ 197344 h 210151"/>
                  <a:gd name="connsiteX235" fmla="*/ 315751 w 439493"/>
                  <a:gd name="connsiteY235" fmla="*/ 198651 h 210151"/>
                  <a:gd name="connsiteX236" fmla="*/ 317145 w 439493"/>
                  <a:gd name="connsiteY236" fmla="*/ 200655 h 210151"/>
                  <a:gd name="connsiteX237" fmla="*/ 319236 w 439493"/>
                  <a:gd name="connsiteY237" fmla="*/ 201352 h 210151"/>
                  <a:gd name="connsiteX238" fmla="*/ 319933 w 439493"/>
                  <a:gd name="connsiteY238" fmla="*/ 199348 h 210151"/>
                  <a:gd name="connsiteX239" fmla="*/ 318539 w 439493"/>
                  <a:gd name="connsiteY239" fmla="*/ 198041 h 210151"/>
                  <a:gd name="connsiteX240" fmla="*/ 319933 w 439493"/>
                  <a:gd name="connsiteY240" fmla="*/ 196037 h 210151"/>
                  <a:gd name="connsiteX241" fmla="*/ 322721 w 439493"/>
                  <a:gd name="connsiteY241" fmla="*/ 196037 h 210151"/>
                  <a:gd name="connsiteX242" fmla="*/ 324115 w 439493"/>
                  <a:gd name="connsiteY242" fmla="*/ 199435 h 210151"/>
                  <a:gd name="connsiteX243" fmla="*/ 327513 w 439493"/>
                  <a:gd name="connsiteY243" fmla="*/ 200742 h 210151"/>
                  <a:gd name="connsiteX244" fmla="*/ 329604 w 439493"/>
                  <a:gd name="connsiteY244" fmla="*/ 202746 h 210151"/>
                  <a:gd name="connsiteX245" fmla="*/ 330998 w 439493"/>
                  <a:gd name="connsiteY245" fmla="*/ 204053 h 210151"/>
                  <a:gd name="connsiteX246" fmla="*/ 333786 w 439493"/>
                  <a:gd name="connsiteY246" fmla="*/ 204053 h 210151"/>
                  <a:gd name="connsiteX247" fmla="*/ 333786 w 439493"/>
                  <a:gd name="connsiteY247" fmla="*/ 202049 h 210151"/>
                  <a:gd name="connsiteX248" fmla="*/ 332392 w 439493"/>
                  <a:gd name="connsiteY248" fmla="*/ 198738 h 210151"/>
                  <a:gd name="connsiteX249" fmla="*/ 330301 w 439493"/>
                  <a:gd name="connsiteY249" fmla="*/ 195340 h 210151"/>
                  <a:gd name="connsiteX250" fmla="*/ 330301 w 439493"/>
                  <a:gd name="connsiteY250" fmla="*/ 192029 h 210151"/>
                  <a:gd name="connsiteX251" fmla="*/ 328210 w 439493"/>
                  <a:gd name="connsiteY251" fmla="*/ 190025 h 210151"/>
                  <a:gd name="connsiteX252" fmla="*/ 325422 w 439493"/>
                  <a:gd name="connsiteY252" fmla="*/ 188021 h 210151"/>
                  <a:gd name="connsiteX253" fmla="*/ 321937 w 439493"/>
                  <a:gd name="connsiteY253" fmla="*/ 186018 h 210151"/>
                  <a:gd name="connsiteX254" fmla="*/ 320543 w 439493"/>
                  <a:gd name="connsiteY254" fmla="*/ 182010 h 210151"/>
                  <a:gd name="connsiteX255" fmla="*/ 321240 w 439493"/>
                  <a:gd name="connsiteY255" fmla="*/ 179309 h 210151"/>
                  <a:gd name="connsiteX256" fmla="*/ 321240 w 439493"/>
                  <a:gd name="connsiteY256" fmla="*/ 177305 h 210151"/>
                  <a:gd name="connsiteX257" fmla="*/ 319846 w 439493"/>
                  <a:gd name="connsiteY257" fmla="*/ 175998 h 210151"/>
                  <a:gd name="connsiteX258" fmla="*/ 317755 w 439493"/>
                  <a:gd name="connsiteY258" fmla="*/ 175301 h 210151"/>
                  <a:gd name="connsiteX259" fmla="*/ 317058 w 439493"/>
                  <a:gd name="connsiteY259" fmla="*/ 173994 h 210151"/>
                  <a:gd name="connsiteX260" fmla="*/ 318452 w 439493"/>
                  <a:gd name="connsiteY260" fmla="*/ 170683 h 210151"/>
                  <a:gd name="connsiteX261" fmla="*/ 318452 w 439493"/>
                  <a:gd name="connsiteY261" fmla="*/ 167982 h 210151"/>
                  <a:gd name="connsiteX262" fmla="*/ 315664 w 439493"/>
                  <a:gd name="connsiteY262" fmla="*/ 163974 h 210151"/>
                  <a:gd name="connsiteX263" fmla="*/ 310175 w 439493"/>
                  <a:gd name="connsiteY263" fmla="*/ 160576 h 210151"/>
                  <a:gd name="connsiteX264" fmla="*/ 307386 w 439493"/>
                  <a:gd name="connsiteY264" fmla="*/ 157875 h 210151"/>
                  <a:gd name="connsiteX265" fmla="*/ 303204 w 439493"/>
                  <a:gd name="connsiteY265" fmla="*/ 155174 h 210151"/>
                  <a:gd name="connsiteX266" fmla="*/ 301113 w 439493"/>
                  <a:gd name="connsiteY266" fmla="*/ 147769 h 210151"/>
                  <a:gd name="connsiteX267" fmla="*/ 299719 w 439493"/>
                  <a:gd name="connsiteY267" fmla="*/ 143761 h 210151"/>
                  <a:gd name="connsiteX268" fmla="*/ 299022 w 439493"/>
                  <a:gd name="connsiteY268" fmla="*/ 140450 h 210151"/>
                  <a:gd name="connsiteX269" fmla="*/ 296234 w 439493"/>
                  <a:gd name="connsiteY269" fmla="*/ 138446 h 210151"/>
                  <a:gd name="connsiteX270" fmla="*/ 295537 w 439493"/>
                  <a:gd name="connsiteY270" fmla="*/ 135048 h 210151"/>
                  <a:gd name="connsiteX271" fmla="*/ 295537 w 439493"/>
                  <a:gd name="connsiteY271" fmla="*/ 132347 h 210151"/>
                  <a:gd name="connsiteX272" fmla="*/ 292749 w 439493"/>
                  <a:gd name="connsiteY272" fmla="*/ 129646 h 210151"/>
                  <a:gd name="connsiteX273" fmla="*/ 291355 w 439493"/>
                  <a:gd name="connsiteY273" fmla="*/ 127642 h 210151"/>
                  <a:gd name="connsiteX274" fmla="*/ 292052 w 439493"/>
                  <a:gd name="connsiteY274" fmla="*/ 125638 h 210151"/>
                  <a:gd name="connsiteX275" fmla="*/ 293446 w 439493"/>
                  <a:gd name="connsiteY275" fmla="*/ 123634 h 210151"/>
                  <a:gd name="connsiteX276" fmla="*/ 294840 w 439493"/>
                  <a:gd name="connsiteY276" fmla="*/ 120933 h 210151"/>
                  <a:gd name="connsiteX277" fmla="*/ 295537 w 439493"/>
                  <a:gd name="connsiteY277" fmla="*/ 117535 h 210151"/>
                  <a:gd name="connsiteX278" fmla="*/ 294143 w 439493"/>
                  <a:gd name="connsiteY278" fmla="*/ 116228 h 210151"/>
                  <a:gd name="connsiteX279" fmla="*/ 292749 w 439493"/>
                  <a:gd name="connsiteY279" fmla="*/ 114921 h 210151"/>
                  <a:gd name="connsiteX280" fmla="*/ 293446 w 439493"/>
                  <a:gd name="connsiteY280" fmla="*/ 112917 h 210151"/>
                  <a:gd name="connsiteX281" fmla="*/ 292749 w 439493"/>
                  <a:gd name="connsiteY281" fmla="*/ 110914 h 210151"/>
                  <a:gd name="connsiteX282" fmla="*/ 294840 w 439493"/>
                  <a:gd name="connsiteY282" fmla="*/ 108910 h 210151"/>
                  <a:gd name="connsiteX283" fmla="*/ 295537 w 439493"/>
                  <a:gd name="connsiteY283" fmla="*/ 105599 h 210151"/>
                  <a:gd name="connsiteX284" fmla="*/ 293446 w 439493"/>
                  <a:gd name="connsiteY284" fmla="*/ 103595 h 210151"/>
                  <a:gd name="connsiteX285" fmla="*/ 292749 w 439493"/>
                  <a:gd name="connsiteY285" fmla="*/ 102288 h 210151"/>
                  <a:gd name="connsiteX286" fmla="*/ 294840 w 439493"/>
                  <a:gd name="connsiteY286" fmla="*/ 100284 h 210151"/>
                  <a:gd name="connsiteX287" fmla="*/ 297628 w 439493"/>
                  <a:gd name="connsiteY287" fmla="*/ 98280 h 210151"/>
                  <a:gd name="connsiteX288" fmla="*/ 299022 w 439493"/>
                  <a:gd name="connsiteY288" fmla="*/ 95579 h 210151"/>
                  <a:gd name="connsiteX289" fmla="*/ 296931 w 439493"/>
                  <a:gd name="connsiteY289" fmla="*/ 93575 h 210151"/>
                  <a:gd name="connsiteX290" fmla="*/ 294840 w 439493"/>
                  <a:gd name="connsiteY290" fmla="*/ 92268 h 210151"/>
                  <a:gd name="connsiteX291" fmla="*/ 294143 w 439493"/>
                  <a:gd name="connsiteY291" fmla="*/ 88870 h 210151"/>
                  <a:gd name="connsiteX292" fmla="*/ 292749 w 439493"/>
                  <a:gd name="connsiteY292" fmla="*/ 87563 h 210151"/>
                  <a:gd name="connsiteX293" fmla="*/ 291355 w 439493"/>
                  <a:gd name="connsiteY293" fmla="*/ 82858 h 210151"/>
                  <a:gd name="connsiteX294" fmla="*/ 288567 w 439493"/>
                  <a:gd name="connsiteY294" fmla="*/ 81551 h 210151"/>
                  <a:gd name="connsiteX295" fmla="*/ 285082 w 439493"/>
                  <a:gd name="connsiteY295" fmla="*/ 80245 h 210151"/>
                  <a:gd name="connsiteX296" fmla="*/ 282294 w 439493"/>
                  <a:gd name="connsiteY296" fmla="*/ 80245 h 210151"/>
                  <a:gd name="connsiteX297" fmla="*/ 280203 w 439493"/>
                  <a:gd name="connsiteY297" fmla="*/ 78241 h 210151"/>
                  <a:gd name="connsiteX298" fmla="*/ 280203 w 439493"/>
                  <a:gd name="connsiteY298" fmla="*/ 75540 h 210151"/>
                  <a:gd name="connsiteX299" fmla="*/ 281597 w 439493"/>
                  <a:gd name="connsiteY299" fmla="*/ 74233 h 210151"/>
                  <a:gd name="connsiteX300" fmla="*/ 282294 w 439493"/>
                  <a:gd name="connsiteY300" fmla="*/ 74930 h 210151"/>
                  <a:gd name="connsiteX301" fmla="*/ 283688 w 439493"/>
                  <a:gd name="connsiteY301" fmla="*/ 76934 h 210151"/>
                  <a:gd name="connsiteX302" fmla="*/ 285082 w 439493"/>
                  <a:gd name="connsiteY302" fmla="*/ 76934 h 210151"/>
                  <a:gd name="connsiteX303" fmla="*/ 288567 w 439493"/>
                  <a:gd name="connsiteY303" fmla="*/ 74930 h 210151"/>
                  <a:gd name="connsiteX304" fmla="*/ 290658 w 439493"/>
                  <a:gd name="connsiteY304" fmla="*/ 73623 h 210151"/>
                  <a:gd name="connsiteX305" fmla="*/ 291355 w 439493"/>
                  <a:gd name="connsiteY305" fmla="*/ 70922 h 210151"/>
                  <a:gd name="connsiteX306" fmla="*/ 292052 w 439493"/>
                  <a:gd name="connsiteY306" fmla="*/ 68918 h 210151"/>
                  <a:gd name="connsiteX307" fmla="*/ 289961 w 439493"/>
                  <a:gd name="connsiteY307" fmla="*/ 67611 h 210151"/>
                  <a:gd name="connsiteX308" fmla="*/ 290658 w 439493"/>
                  <a:gd name="connsiteY308" fmla="*/ 66304 h 210151"/>
                  <a:gd name="connsiteX309" fmla="*/ 291355 w 439493"/>
                  <a:gd name="connsiteY309" fmla="*/ 62296 h 210151"/>
                  <a:gd name="connsiteX310" fmla="*/ 294143 w 439493"/>
                  <a:gd name="connsiteY310" fmla="*/ 61599 h 210151"/>
                  <a:gd name="connsiteX311" fmla="*/ 294840 w 439493"/>
                  <a:gd name="connsiteY311" fmla="*/ 60292 h 210151"/>
                  <a:gd name="connsiteX312" fmla="*/ 294143 w 439493"/>
                  <a:gd name="connsiteY312" fmla="*/ 58288 h 210151"/>
                  <a:gd name="connsiteX313" fmla="*/ 292749 w 439493"/>
                  <a:gd name="connsiteY313" fmla="*/ 56285 h 210151"/>
                  <a:gd name="connsiteX314" fmla="*/ 293446 w 439493"/>
                  <a:gd name="connsiteY314" fmla="*/ 54978 h 210151"/>
                  <a:gd name="connsiteX315" fmla="*/ 295537 w 439493"/>
                  <a:gd name="connsiteY315" fmla="*/ 54281 h 210151"/>
                  <a:gd name="connsiteX316" fmla="*/ 296931 w 439493"/>
                  <a:gd name="connsiteY316" fmla="*/ 54978 h 210151"/>
                  <a:gd name="connsiteX317" fmla="*/ 297628 w 439493"/>
                  <a:gd name="connsiteY317" fmla="*/ 56981 h 210151"/>
                  <a:gd name="connsiteX318" fmla="*/ 297628 w 439493"/>
                  <a:gd name="connsiteY318" fmla="*/ 58985 h 210151"/>
                  <a:gd name="connsiteX319" fmla="*/ 299022 w 439493"/>
                  <a:gd name="connsiteY319" fmla="*/ 60989 h 210151"/>
                  <a:gd name="connsiteX320" fmla="*/ 299719 w 439493"/>
                  <a:gd name="connsiteY320" fmla="*/ 60292 h 210151"/>
                  <a:gd name="connsiteX321" fmla="*/ 301113 w 439493"/>
                  <a:gd name="connsiteY321" fmla="*/ 57591 h 210151"/>
                  <a:gd name="connsiteX322" fmla="*/ 299719 w 439493"/>
                  <a:gd name="connsiteY322" fmla="*/ 55587 h 210151"/>
                  <a:gd name="connsiteX323" fmla="*/ 300416 w 439493"/>
                  <a:gd name="connsiteY323" fmla="*/ 52887 h 210151"/>
                  <a:gd name="connsiteX324" fmla="*/ 301810 w 439493"/>
                  <a:gd name="connsiteY324" fmla="*/ 52190 h 210151"/>
                  <a:gd name="connsiteX325" fmla="*/ 303204 w 439493"/>
                  <a:gd name="connsiteY325" fmla="*/ 53496 h 210151"/>
                  <a:gd name="connsiteX326" fmla="*/ 304599 w 439493"/>
                  <a:gd name="connsiteY326" fmla="*/ 52799 h 210151"/>
                  <a:gd name="connsiteX327" fmla="*/ 306690 w 439493"/>
                  <a:gd name="connsiteY327" fmla="*/ 50098 h 210151"/>
                  <a:gd name="connsiteX328" fmla="*/ 307386 w 439493"/>
                  <a:gd name="connsiteY328" fmla="*/ 46700 h 210151"/>
                  <a:gd name="connsiteX329" fmla="*/ 310175 w 439493"/>
                  <a:gd name="connsiteY329" fmla="*/ 44697 h 210151"/>
                  <a:gd name="connsiteX330" fmla="*/ 310872 w 439493"/>
                  <a:gd name="connsiteY330" fmla="*/ 41996 h 210151"/>
                  <a:gd name="connsiteX331" fmla="*/ 313660 w 439493"/>
                  <a:gd name="connsiteY331" fmla="*/ 40689 h 210151"/>
                  <a:gd name="connsiteX332" fmla="*/ 315054 w 439493"/>
                  <a:gd name="connsiteY332" fmla="*/ 38685 h 210151"/>
                  <a:gd name="connsiteX333" fmla="*/ 314357 w 439493"/>
                  <a:gd name="connsiteY333" fmla="*/ 35984 h 210151"/>
                  <a:gd name="connsiteX334" fmla="*/ 312963 w 439493"/>
                  <a:gd name="connsiteY334" fmla="*/ 34677 h 210151"/>
                  <a:gd name="connsiteX335" fmla="*/ 310872 w 439493"/>
                  <a:gd name="connsiteY335" fmla="*/ 35374 h 210151"/>
                  <a:gd name="connsiteX336" fmla="*/ 309478 w 439493"/>
                  <a:gd name="connsiteY336" fmla="*/ 35374 h 210151"/>
                  <a:gd name="connsiteX337" fmla="*/ 308780 w 439493"/>
                  <a:gd name="connsiteY337" fmla="*/ 33370 h 210151"/>
                  <a:gd name="connsiteX338" fmla="*/ 309478 w 439493"/>
                  <a:gd name="connsiteY338" fmla="*/ 29362 h 210151"/>
                  <a:gd name="connsiteX339" fmla="*/ 312963 w 439493"/>
                  <a:gd name="connsiteY339" fmla="*/ 26661 h 210151"/>
                  <a:gd name="connsiteX340" fmla="*/ 315751 w 439493"/>
                  <a:gd name="connsiteY340" fmla="*/ 26661 h 210151"/>
                  <a:gd name="connsiteX341" fmla="*/ 317145 w 439493"/>
                  <a:gd name="connsiteY341" fmla="*/ 24657 h 210151"/>
                  <a:gd name="connsiteX342" fmla="*/ 319236 w 439493"/>
                  <a:gd name="connsiteY342" fmla="*/ 23960 h 210151"/>
                  <a:gd name="connsiteX343" fmla="*/ 320630 w 439493"/>
                  <a:gd name="connsiteY343" fmla="*/ 24657 h 210151"/>
                  <a:gd name="connsiteX344" fmla="*/ 320630 w 439493"/>
                  <a:gd name="connsiteY344" fmla="*/ 27358 h 210151"/>
                  <a:gd name="connsiteX345" fmla="*/ 319933 w 439493"/>
                  <a:gd name="connsiteY345" fmla="*/ 29362 h 210151"/>
                  <a:gd name="connsiteX346" fmla="*/ 319236 w 439493"/>
                  <a:gd name="connsiteY346" fmla="*/ 32063 h 210151"/>
                  <a:gd name="connsiteX347" fmla="*/ 319933 w 439493"/>
                  <a:gd name="connsiteY347" fmla="*/ 35374 h 210151"/>
                  <a:gd name="connsiteX348" fmla="*/ 322024 w 439493"/>
                  <a:gd name="connsiteY348" fmla="*/ 36071 h 210151"/>
                  <a:gd name="connsiteX349" fmla="*/ 322024 w 439493"/>
                  <a:gd name="connsiteY349" fmla="*/ 38772 h 210151"/>
                  <a:gd name="connsiteX350" fmla="*/ 321327 w 439493"/>
                  <a:gd name="connsiteY350" fmla="*/ 40776 h 210151"/>
                  <a:gd name="connsiteX351" fmla="*/ 319236 w 439493"/>
                  <a:gd name="connsiteY351" fmla="*/ 42780 h 210151"/>
                  <a:gd name="connsiteX352" fmla="*/ 319236 w 439493"/>
                  <a:gd name="connsiteY352" fmla="*/ 44087 h 210151"/>
                  <a:gd name="connsiteX353" fmla="*/ 320630 w 439493"/>
                  <a:gd name="connsiteY353" fmla="*/ 44087 h 210151"/>
                  <a:gd name="connsiteX354" fmla="*/ 323418 w 439493"/>
                  <a:gd name="connsiteY354" fmla="*/ 44784 h 210151"/>
                  <a:gd name="connsiteX355" fmla="*/ 322024 w 439493"/>
                  <a:gd name="connsiteY355" fmla="*/ 48095 h 210151"/>
                  <a:gd name="connsiteX356" fmla="*/ 319236 w 439493"/>
                  <a:gd name="connsiteY356" fmla="*/ 48095 h 210151"/>
                  <a:gd name="connsiteX357" fmla="*/ 316448 w 439493"/>
                  <a:gd name="connsiteY357" fmla="*/ 46788 h 210151"/>
                  <a:gd name="connsiteX358" fmla="*/ 313660 w 439493"/>
                  <a:gd name="connsiteY358" fmla="*/ 47485 h 210151"/>
                  <a:gd name="connsiteX359" fmla="*/ 312963 w 439493"/>
                  <a:gd name="connsiteY359" fmla="*/ 50186 h 210151"/>
                  <a:gd name="connsiteX360" fmla="*/ 312266 w 439493"/>
                  <a:gd name="connsiteY360" fmla="*/ 50883 h 210151"/>
                  <a:gd name="connsiteX361" fmla="*/ 311569 w 439493"/>
                  <a:gd name="connsiteY361" fmla="*/ 52190 h 210151"/>
                  <a:gd name="connsiteX362" fmla="*/ 310175 w 439493"/>
                  <a:gd name="connsiteY362" fmla="*/ 52887 h 210151"/>
                  <a:gd name="connsiteX363" fmla="*/ 308084 w 439493"/>
                  <a:gd name="connsiteY363" fmla="*/ 54193 h 210151"/>
                  <a:gd name="connsiteX364" fmla="*/ 308084 w 439493"/>
                  <a:gd name="connsiteY364" fmla="*/ 55500 h 210151"/>
                  <a:gd name="connsiteX365" fmla="*/ 309478 w 439493"/>
                  <a:gd name="connsiteY365" fmla="*/ 58201 h 210151"/>
                  <a:gd name="connsiteX366" fmla="*/ 308780 w 439493"/>
                  <a:gd name="connsiteY366" fmla="*/ 59508 h 210151"/>
                  <a:gd name="connsiteX367" fmla="*/ 307386 w 439493"/>
                  <a:gd name="connsiteY367" fmla="*/ 61512 h 210151"/>
                  <a:gd name="connsiteX368" fmla="*/ 306690 w 439493"/>
                  <a:gd name="connsiteY368" fmla="*/ 64213 h 210151"/>
                  <a:gd name="connsiteX369" fmla="*/ 305993 w 439493"/>
                  <a:gd name="connsiteY369" fmla="*/ 67611 h 210151"/>
                  <a:gd name="connsiteX370" fmla="*/ 305993 w 439493"/>
                  <a:gd name="connsiteY370" fmla="*/ 70312 h 210151"/>
                  <a:gd name="connsiteX371" fmla="*/ 303901 w 439493"/>
                  <a:gd name="connsiteY371" fmla="*/ 73013 h 210151"/>
                  <a:gd name="connsiteX372" fmla="*/ 304599 w 439493"/>
                  <a:gd name="connsiteY372" fmla="*/ 75714 h 210151"/>
                  <a:gd name="connsiteX373" fmla="*/ 304599 w 439493"/>
                  <a:gd name="connsiteY373" fmla="*/ 77718 h 210151"/>
                  <a:gd name="connsiteX374" fmla="*/ 307386 w 439493"/>
                  <a:gd name="connsiteY374" fmla="*/ 78415 h 210151"/>
                  <a:gd name="connsiteX375" fmla="*/ 309478 w 439493"/>
                  <a:gd name="connsiteY375" fmla="*/ 81116 h 210151"/>
                  <a:gd name="connsiteX376" fmla="*/ 310175 w 439493"/>
                  <a:gd name="connsiteY376" fmla="*/ 83120 h 210151"/>
                  <a:gd name="connsiteX377" fmla="*/ 310872 w 439493"/>
                  <a:gd name="connsiteY377" fmla="*/ 85821 h 210151"/>
                  <a:gd name="connsiteX378" fmla="*/ 310872 w 439493"/>
                  <a:gd name="connsiteY378" fmla="*/ 88522 h 210151"/>
                  <a:gd name="connsiteX379" fmla="*/ 312266 w 439493"/>
                  <a:gd name="connsiteY379" fmla="*/ 91833 h 210151"/>
                  <a:gd name="connsiteX380" fmla="*/ 313660 w 439493"/>
                  <a:gd name="connsiteY380" fmla="*/ 92530 h 210151"/>
                  <a:gd name="connsiteX381" fmla="*/ 315751 w 439493"/>
                  <a:gd name="connsiteY381" fmla="*/ 91833 h 210151"/>
                  <a:gd name="connsiteX382" fmla="*/ 315751 w 439493"/>
                  <a:gd name="connsiteY382" fmla="*/ 90526 h 210151"/>
                  <a:gd name="connsiteX383" fmla="*/ 314357 w 439493"/>
                  <a:gd name="connsiteY383" fmla="*/ 89219 h 210151"/>
                  <a:gd name="connsiteX384" fmla="*/ 313660 w 439493"/>
                  <a:gd name="connsiteY384" fmla="*/ 87215 h 210151"/>
                  <a:gd name="connsiteX385" fmla="*/ 313660 w 439493"/>
                  <a:gd name="connsiteY385" fmla="*/ 84514 h 210151"/>
                  <a:gd name="connsiteX386" fmla="*/ 314357 w 439493"/>
                  <a:gd name="connsiteY386" fmla="*/ 82510 h 210151"/>
                  <a:gd name="connsiteX387" fmla="*/ 315751 w 439493"/>
                  <a:gd name="connsiteY387" fmla="*/ 81203 h 210151"/>
                  <a:gd name="connsiteX388" fmla="*/ 317842 w 439493"/>
                  <a:gd name="connsiteY388" fmla="*/ 81203 h 210151"/>
                  <a:gd name="connsiteX389" fmla="*/ 318539 w 439493"/>
                  <a:gd name="connsiteY389" fmla="*/ 82510 h 210151"/>
                  <a:gd name="connsiteX390" fmla="*/ 318539 w 439493"/>
                  <a:gd name="connsiteY390" fmla="*/ 83817 h 210151"/>
                  <a:gd name="connsiteX391" fmla="*/ 317145 w 439493"/>
                  <a:gd name="connsiteY391" fmla="*/ 85124 h 210151"/>
                  <a:gd name="connsiteX392" fmla="*/ 317145 w 439493"/>
                  <a:gd name="connsiteY392" fmla="*/ 87128 h 210151"/>
                  <a:gd name="connsiteX393" fmla="*/ 317842 w 439493"/>
                  <a:gd name="connsiteY393" fmla="*/ 88435 h 210151"/>
                  <a:gd name="connsiteX394" fmla="*/ 319933 w 439493"/>
                  <a:gd name="connsiteY394" fmla="*/ 89742 h 210151"/>
                  <a:gd name="connsiteX395" fmla="*/ 319933 w 439493"/>
                  <a:gd name="connsiteY395" fmla="*/ 92442 h 210151"/>
                  <a:gd name="connsiteX396" fmla="*/ 318539 w 439493"/>
                  <a:gd name="connsiteY396" fmla="*/ 93749 h 210151"/>
                  <a:gd name="connsiteX397" fmla="*/ 317145 w 439493"/>
                  <a:gd name="connsiteY397" fmla="*/ 95753 h 210151"/>
                  <a:gd name="connsiteX398" fmla="*/ 314357 w 439493"/>
                  <a:gd name="connsiteY398" fmla="*/ 96450 h 210151"/>
                  <a:gd name="connsiteX399" fmla="*/ 310959 w 439493"/>
                  <a:gd name="connsiteY399" fmla="*/ 95753 h 210151"/>
                  <a:gd name="connsiteX400" fmla="*/ 308868 w 439493"/>
                  <a:gd name="connsiteY400" fmla="*/ 94446 h 210151"/>
                  <a:gd name="connsiteX401" fmla="*/ 306777 w 439493"/>
                  <a:gd name="connsiteY401" fmla="*/ 91745 h 210151"/>
                  <a:gd name="connsiteX402" fmla="*/ 306080 w 439493"/>
                  <a:gd name="connsiteY402" fmla="*/ 89044 h 210151"/>
                  <a:gd name="connsiteX403" fmla="*/ 304685 w 439493"/>
                  <a:gd name="connsiteY403" fmla="*/ 89044 h 210151"/>
                  <a:gd name="connsiteX404" fmla="*/ 303291 w 439493"/>
                  <a:gd name="connsiteY404" fmla="*/ 91745 h 210151"/>
                  <a:gd name="connsiteX405" fmla="*/ 303989 w 439493"/>
                  <a:gd name="connsiteY405" fmla="*/ 94446 h 210151"/>
                  <a:gd name="connsiteX406" fmla="*/ 303291 w 439493"/>
                  <a:gd name="connsiteY406" fmla="*/ 97757 h 210151"/>
                  <a:gd name="connsiteX407" fmla="*/ 302595 w 439493"/>
                  <a:gd name="connsiteY407" fmla="*/ 101155 h 210151"/>
                  <a:gd name="connsiteX408" fmla="*/ 303291 w 439493"/>
                  <a:gd name="connsiteY408" fmla="*/ 104466 h 210151"/>
                  <a:gd name="connsiteX409" fmla="*/ 303291 w 439493"/>
                  <a:gd name="connsiteY409" fmla="*/ 108474 h 210151"/>
                  <a:gd name="connsiteX410" fmla="*/ 303989 w 439493"/>
                  <a:gd name="connsiteY410" fmla="*/ 111872 h 210151"/>
                  <a:gd name="connsiteX411" fmla="*/ 304685 w 439493"/>
                  <a:gd name="connsiteY411" fmla="*/ 114573 h 210151"/>
                  <a:gd name="connsiteX412" fmla="*/ 305383 w 439493"/>
                  <a:gd name="connsiteY412" fmla="*/ 115270 h 210151"/>
                  <a:gd name="connsiteX413" fmla="*/ 307474 w 439493"/>
                  <a:gd name="connsiteY413" fmla="*/ 113963 h 210151"/>
                  <a:gd name="connsiteX414" fmla="*/ 308868 w 439493"/>
                  <a:gd name="connsiteY414" fmla="*/ 112656 h 210151"/>
                  <a:gd name="connsiteX415" fmla="*/ 309565 w 439493"/>
                  <a:gd name="connsiteY415" fmla="*/ 110652 h 210151"/>
                  <a:gd name="connsiteX416" fmla="*/ 308171 w 439493"/>
                  <a:gd name="connsiteY416" fmla="*/ 109345 h 210151"/>
                  <a:gd name="connsiteX417" fmla="*/ 306777 w 439493"/>
                  <a:gd name="connsiteY417" fmla="*/ 107341 h 210151"/>
                  <a:gd name="connsiteX418" fmla="*/ 308171 w 439493"/>
                  <a:gd name="connsiteY418" fmla="*/ 106034 h 210151"/>
                  <a:gd name="connsiteX419" fmla="*/ 310262 w 439493"/>
                  <a:gd name="connsiteY419" fmla="*/ 106034 h 210151"/>
                  <a:gd name="connsiteX420" fmla="*/ 310959 w 439493"/>
                  <a:gd name="connsiteY420" fmla="*/ 104727 h 210151"/>
                  <a:gd name="connsiteX421" fmla="*/ 310262 w 439493"/>
                  <a:gd name="connsiteY421" fmla="*/ 102724 h 210151"/>
                  <a:gd name="connsiteX422" fmla="*/ 311656 w 439493"/>
                  <a:gd name="connsiteY422" fmla="*/ 100720 h 210151"/>
                  <a:gd name="connsiteX423" fmla="*/ 312353 w 439493"/>
                  <a:gd name="connsiteY423" fmla="*/ 101417 h 210151"/>
                  <a:gd name="connsiteX424" fmla="*/ 313050 w 439493"/>
                  <a:gd name="connsiteY424" fmla="*/ 104118 h 210151"/>
                  <a:gd name="connsiteX425" fmla="*/ 314444 w 439493"/>
                  <a:gd name="connsiteY425" fmla="*/ 104815 h 210151"/>
                  <a:gd name="connsiteX426" fmla="*/ 315141 w 439493"/>
                  <a:gd name="connsiteY426" fmla="*/ 102811 h 210151"/>
                  <a:gd name="connsiteX427" fmla="*/ 314444 w 439493"/>
                  <a:gd name="connsiteY427" fmla="*/ 100807 h 210151"/>
                  <a:gd name="connsiteX428" fmla="*/ 315838 w 439493"/>
                  <a:gd name="connsiteY428" fmla="*/ 100110 h 210151"/>
                  <a:gd name="connsiteX429" fmla="*/ 317929 w 439493"/>
                  <a:gd name="connsiteY429" fmla="*/ 100807 h 210151"/>
                  <a:gd name="connsiteX430" fmla="*/ 318626 w 439493"/>
                  <a:gd name="connsiteY430" fmla="*/ 103508 h 210151"/>
                  <a:gd name="connsiteX431" fmla="*/ 319323 w 439493"/>
                  <a:gd name="connsiteY431" fmla="*/ 106819 h 210151"/>
                  <a:gd name="connsiteX432" fmla="*/ 321414 w 439493"/>
                  <a:gd name="connsiteY432" fmla="*/ 109520 h 210151"/>
                  <a:gd name="connsiteX433" fmla="*/ 322808 w 439493"/>
                  <a:gd name="connsiteY433" fmla="*/ 111523 h 210151"/>
                  <a:gd name="connsiteX434" fmla="*/ 322111 w 439493"/>
                  <a:gd name="connsiteY434" fmla="*/ 114834 h 210151"/>
                  <a:gd name="connsiteX435" fmla="*/ 319323 w 439493"/>
                  <a:gd name="connsiteY435" fmla="*/ 114834 h 210151"/>
                  <a:gd name="connsiteX436" fmla="*/ 317232 w 439493"/>
                  <a:gd name="connsiteY436" fmla="*/ 113527 h 210151"/>
                  <a:gd name="connsiteX437" fmla="*/ 315838 w 439493"/>
                  <a:gd name="connsiteY437" fmla="*/ 110826 h 210151"/>
                  <a:gd name="connsiteX438" fmla="*/ 314444 w 439493"/>
                  <a:gd name="connsiteY438" fmla="*/ 111523 h 210151"/>
                  <a:gd name="connsiteX439" fmla="*/ 314444 w 439493"/>
                  <a:gd name="connsiteY439" fmla="*/ 113527 h 210151"/>
                  <a:gd name="connsiteX440" fmla="*/ 313050 w 439493"/>
                  <a:gd name="connsiteY440" fmla="*/ 114834 h 210151"/>
                  <a:gd name="connsiteX441" fmla="*/ 311656 w 439493"/>
                  <a:gd name="connsiteY441" fmla="*/ 116838 h 210151"/>
                  <a:gd name="connsiteX442" fmla="*/ 312353 w 439493"/>
                  <a:gd name="connsiteY442" fmla="*/ 120236 h 210151"/>
                  <a:gd name="connsiteX443" fmla="*/ 310262 w 439493"/>
                  <a:gd name="connsiteY443" fmla="*/ 122240 h 210151"/>
                  <a:gd name="connsiteX444" fmla="*/ 310262 w 439493"/>
                  <a:gd name="connsiteY444" fmla="*/ 127642 h 210151"/>
                  <a:gd name="connsiteX445" fmla="*/ 310959 w 439493"/>
                  <a:gd name="connsiteY445" fmla="*/ 132347 h 210151"/>
                  <a:gd name="connsiteX446" fmla="*/ 313050 w 439493"/>
                  <a:gd name="connsiteY446" fmla="*/ 133654 h 210151"/>
                  <a:gd name="connsiteX447" fmla="*/ 314444 w 439493"/>
                  <a:gd name="connsiteY447" fmla="*/ 134351 h 210151"/>
                  <a:gd name="connsiteX448" fmla="*/ 315838 w 439493"/>
                  <a:gd name="connsiteY448" fmla="*/ 131650 h 210151"/>
                  <a:gd name="connsiteX449" fmla="*/ 315838 w 439493"/>
                  <a:gd name="connsiteY449" fmla="*/ 130343 h 210151"/>
                  <a:gd name="connsiteX450" fmla="*/ 314444 w 439493"/>
                  <a:gd name="connsiteY450" fmla="*/ 129646 h 210151"/>
                  <a:gd name="connsiteX451" fmla="*/ 313747 w 439493"/>
                  <a:gd name="connsiteY451" fmla="*/ 127642 h 210151"/>
                  <a:gd name="connsiteX452" fmla="*/ 314444 w 439493"/>
                  <a:gd name="connsiteY452" fmla="*/ 126335 h 210151"/>
                  <a:gd name="connsiteX453" fmla="*/ 315838 w 439493"/>
                  <a:gd name="connsiteY453" fmla="*/ 126335 h 210151"/>
                  <a:gd name="connsiteX454" fmla="*/ 316535 w 439493"/>
                  <a:gd name="connsiteY454" fmla="*/ 128339 h 210151"/>
                  <a:gd name="connsiteX455" fmla="*/ 319323 w 439493"/>
                  <a:gd name="connsiteY455" fmla="*/ 127642 h 210151"/>
                  <a:gd name="connsiteX456" fmla="*/ 318626 w 439493"/>
                  <a:gd name="connsiteY456" fmla="*/ 126335 h 210151"/>
                  <a:gd name="connsiteX457" fmla="*/ 320020 w 439493"/>
                  <a:gd name="connsiteY457" fmla="*/ 125028 h 210151"/>
                  <a:gd name="connsiteX458" fmla="*/ 321414 w 439493"/>
                  <a:gd name="connsiteY458" fmla="*/ 125725 h 210151"/>
                  <a:gd name="connsiteX459" fmla="*/ 322111 w 439493"/>
                  <a:gd name="connsiteY459" fmla="*/ 127729 h 210151"/>
                  <a:gd name="connsiteX460" fmla="*/ 324202 w 439493"/>
                  <a:gd name="connsiteY460" fmla="*/ 129036 h 210151"/>
                  <a:gd name="connsiteX461" fmla="*/ 325596 w 439493"/>
                  <a:gd name="connsiteY461" fmla="*/ 131040 h 210151"/>
                  <a:gd name="connsiteX462" fmla="*/ 329778 w 439493"/>
                  <a:gd name="connsiteY462" fmla="*/ 131040 h 210151"/>
                  <a:gd name="connsiteX463" fmla="*/ 331869 w 439493"/>
                  <a:gd name="connsiteY463" fmla="*/ 132347 h 210151"/>
                  <a:gd name="connsiteX464" fmla="*/ 331869 w 439493"/>
                  <a:gd name="connsiteY464" fmla="*/ 134351 h 210151"/>
                  <a:gd name="connsiteX465" fmla="*/ 329778 w 439493"/>
                  <a:gd name="connsiteY465" fmla="*/ 135658 h 210151"/>
                  <a:gd name="connsiteX466" fmla="*/ 327687 w 439493"/>
                  <a:gd name="connsiteY466" fmla="*/ 136965 h 210151"/>
                  <a:gd name="connsiteX467" fmla="*/ 325596 w 439493"/>
                  <a:gd name="connsiteY467" fmla="*/ 136965 h 210151"/>
                  <a:gd name="connsiteX468" fmla="*/ 324202 w 439493"/>
                  <a:gd name="connsiteY468" fmla="*/ 135658 h 210151"/>
                  <a:gd name="connsiteX469" fmla="*/ 322111 w 439493"/>
                  <a:gd name="connsiteY469" fmla="*/ 137662 h 210151"/>
                  <a:gd name="connsiteX470" fmla="*/ 322111 w 439493"/>
                  <a:gd name="connsiteY470" fmla="*/ 138969 h 210151"/>
                  <a:gd name="connsiteX471" fmla="*/ 320717 w 439493"/>
                  <a:gd name="connsiteY471" fmla="*/ 138969 h 210151"/>
                  <a:gd name="connsiteX472" fmla="*/ 322111 w 439493"/>
                  <a:gd name="connsiteY472" fmla="*/ 140276 h 210151"/>
                  <a:gd name="connsiteX473" fmla="*/ 320020 w 439493"/>
                  <a:gd name="connsiteY473" fmla="*/ 142279 h 210151"/>
                  <a:gd name="connsiteX474" fmla="*/ 320020 w 439493"/>
                  <a:gd name="connsiteY474" fmla="*/ 144283 h 210151"/>
                  <a:gd name="connsiteX475" fmla="*/ 321414 w 439493"/>
                  <a:gd name="connsiteY475" fmla="*/ 144980 h 210151"/>
                  <a:gd name="connsiteX476" fmla="*/ 323505 w 439493"/>
                  <a:gd name="connsiteY476" fmla="*/ 147681 h 210151"/>
                  <a:gd name="connsiteX477" fmla="*/ 326293 w 439493"/>
                  <a:gd name="connsiteY477" fmla="*/ 146374 h 210151"/>
                  <a:gd name="connsiteX478" fmla="*/ 326293 w 439493"/>
                  <a:gd name="connsiteY478" fmla="*/ 149075 h 210151"/>
                  <a:gd name="connsiteX479" fmla="*/ 325596 w 439493"/>
                  <a:gd name="connsiteY479" fmla="*/ 151079 h 210151"/>
                  <a:gd name="connsiteX480" fmla="*/ 322808 w 439493"/>
                  <a:gd name="connsiteY480" fmla="*/ 151079 h 210151"/>
                  <a:gd name="connsiteX481" fmla="*/ 319323 w 439493"/>
                  <a:gd name="connsiteY481" fmla="*/ 152386 h 210151"/>
                  <a:gd name="connsiteX482" fmla="*/ 319323 w 439493"/>
                  <a:gd name="connsiteY482" fmla="*/ 154390 h 210151"/>
                  <a:gd name="connsiteX483" fmla="*/ 322111 w 439493"/>
                  <a:gd name="connsiteY483" fmla="*/ 157701 h 210151"/>
                  <a:gd name="connsiteX484" fmla="*/ 324899 w 439493"/>
                  <a:gd name="connsiteY484" fmla="*/ 159008 h 210151"/>
                  <a:gd name="connsiteX485" fmla="*/ 326990 w 439493"/>
                  <a:gd name="connsiteY485" fmla="*/ 161709 h 210151"/>
                  <a:gd name="connsiteX486" fmla="*/ 326990 w 439493"/>
                  <a:gd name="connsiteY486" fmla="*/ 165107 h 210151"/>
                  <a:gd name="connsiteX487" fmla="*/ 328384 w 439493"/>
                  <a:gd name="connsiteY487" fmla="*/ 166414 h 210151"/>
                  <a:gd name="connsiteX488" fmla="*/ 331172 w 439493"/>
                  <a:gd name="connsiteY488" fmla="*/ 165717 h 210151"/>
                  <a:gd name="connsiteX489" fmla="*/ 332566 w 439493"/>
                  <a:gd name="connsiteY489" fmla="*/ 167721 h 210151"/>
                  <a:gd name="connsiteX490" fmla="*/ 330475 w 439493"/>
                  <a:gd name="connsiteY490" fmla="*/ 168418 h 210151"/>
                  <a:gd name="connsiteX491" fmla="*/ 330475 w 439493"/>
                  <a:gd name="connsiteY491" fmla="*/ 171119 h 210151"/>
                  <a:gd name="connsiteX492" fmla="*/ 331869 w 439493"/>
                  <a:gd name="connsiteY492" fmla="*/ 172426 h 210151"/>
                  <a:gd name="connsiteX493" fmla="*/ 336661 w 439493"/>
                  <a:gd name="connsiteY493" fmla="*/ 172426 h 210151"/>
                  <a:gd name="connsiteX494" fmla="*/ 338056 w 439493"/>
                  <a:gd name="connsiteY494" fmla="*/ 174430 h 210151"/>
                  <a:gd name="connsiteX495" fmla="*/ 339450 w 439493"/>
                  <a:gd name="connsiteY495" fmla="*/ 177131 h 210151"/>
                  <a:gd name="connsiteX496" fmla="*/ 342237 w 439493"/>
                  <a:gd name="connsiteY496" fmla="*/ 179134 h 210151"/>
                  <a:gd name="connsiteX497" fmla="*/ 343632 w 439493"/>
                  <a:gd name="connsiteY497" fmla="*/ 179831 h 210151"/>
                  <a:gd name="connsiteX498" fmla="*/ 345723 w 439493"/>
                  <a:gd name="connsiteY498" fmla="*/ 179831 h 210151"/>
                  <a:gd name="connsiteX499" fmla="*/ 346420 w 439493"/>
                  <a:gd name="connsiteY499" fmla="*/ 177828 h 210151"/>
                  <a:gd name="connsiteX500" fmla="*/ 345026 w 439493"/>
                  <a:gd name="connsiteY500" fmla="*/ 176521 h 210151"/>
                  <a:gd name="connsiteX501" fmla="*/ 342935 w 439493"/>
                  <a:gd name="connsiteY501" fmla="*/ 177218 h 210151"/>
                  <a:gd name="connsiteX502" fmla="*/ 340844 w 439493"/>
                  <a:gd name="connsiteY502" fmla="*/ 175214 h 210151"/>
                  <a:gd name="connsiteX503" fmla="*/ 340844 w 439493"/>
                  <a:gd name="connsiteY503" fmla="*/ 173907 h 210151"/>
                  <a:gd name="connsiteX504" fmla="*/ 343632 w 439493"/>
                  <a:gd name="connsiteY504" fmla="*/ 173210 h 210151"/>
                  <a:gd name="connsiteX505" fmla="*/ 345026 w 439493"/>
                  <a:gd name="connsiteY505" fmla="*/ 172513 h 210151"/>
                  <a:gd name="connsiteX506" fmla="*/ 347117 w 439493"/>
                  <a:gd name="connsiteY506" fmla="*/ 172513 h 210151"/>
                  <a:gd name="connsiteX507" fmla="*/ 347814 w 439493"/>
                  <a:gd name="connsiteY507" fmla="*/ 174517 h 210151"/>
                  <a:gd name="connsiteX508" fmla="*/ 348511 w 439493"/>
                  <a:gd name="connsiteY508" fmla="*/ 175824 h 210151"/>
                  <a:gd name="connsiteX509" fmla="*/ 351299 w 439493"/>
                  <a:gd name="connsiteY509" fmla="*/ 175824 h 210151"/>
                  <a:gd name="connsiteX510" fmla="*/ 351996 w 439493"/>
                  <a:gd name="connsiteY510" fmla="*/ 177131 h 210151"/>
                  <a:gd name="connsiteX511" fmla="*/ 352693 w 439493"/>
                  <a:gd name="connsiteY511" fmla="*/ 178438 h 210151"/>
                  <a:gd name="connsiteX512" fmla="*/ 355481 w 439493"/>
                  <a:gd name="connsiteY512" fmla="*/ 178438 h 210151"/>
                  <a:gd name="connsiteX513" fmla="*/ 355481 w 439493"/>
                  <a:gd name="connsiteY513" fmla="*/ 176433 h 210151"/>
                  <a:gd name="connsiteX514" fmla="*/ 354087 w 439493"/>
                  <a:gd name="connsiteY514" fmla="*/ 174430 h 210151"/>
                  <a:gd name="connsiteX515" fmla="*/ 354087 w 439493"/>
                  <a:gd name="connsiteY515" fmla="*/ 172426 h 210151"/>
                  <a:gd name="connsiteX516" fmla="*/ 353390 w 439493"/>
                  <a:gd name="connsiteY516" fmla="*/ 170422 h 210151"/>
                  <a:gd name="connsiteX517" fmla="*/ 351996 w 439493"/>
                  <a:gd name="connsiteY517" fmla="*/ 169115 h 210151"/>
                  <a:gd name="connsiteX518" fmla="*/ 351299 w 439493"/>
                  <a:gd name="connsiteY518" fmla="*/ 167111 h 210151"/>
                  <a:gd name="connsiteX519" fmla="*/ 353390 w 439493"/>
                  <a:gd name="connsiteY519" fmla="*/ 165107 h 210151"/>
                  <a:gd name="connsiteX520" fmla="*/ 353390 w 439493"/>
                  <a:gd name="connsiteY520" fmla="*/ 162406 h 210151"/>
                  <a:gd name="connsiteX521" fmla="*/ 352693 w 439493"/>
                  <a:gd name="connsiteY521" fmla="*/ 160402 h 210151"/>
                  <a:gd name="connsiteX522" fmla="*/ 354784 w 439493"/>
                  <a:gd name="connsiteY522" fmla="*/ 159705 h 210151"/>
                  <a:gd name="connsiteX523" fmla="*/ 356875 w 439493"/>
                  <a:gd name="connsiteY523" fmla="*/ 160402 h 210151"/>
                  <a:gd name="connsiteX524" fmla="*/ 358269 w 439493"/>
                  <a:gd name="connsiteY524" fmla="*/ 163103 h 210151"/>
                  <a:gd name="connsiteX525" fmla="*/ 357572 w 439493"/>
                  <a:gd name="connsiteY525" fmla="*/ 164410 h 210151"/>
                  <a:gd name="connsiteX526" fmla="*/ 357572 w 439493"/>
                  <a:gd name="connsiteY526" fmla="*/ 165717 h 210151"/>
                  <a:gd name="connsiteX527" fmla="*/ 356178 w 439493"/>
                  <a:gd name="connsiteY527" fmla="*/ 166414 h 210151"/>
                  <a:gd name="connsiteX528" fmla="*/ 356178 w 439493"/>
                  <a:gd name="connsiteY528" fmla="*/ 168418 h 210151"/>
                  <a:gd name="connsiteX529" fmla="*/ 358269 w 439493"/>
                  <a:gd name="connsiteY529" fmla="*/ 169725 h 210151"/>
                  <a:gd name="connsiteX530" fmla="*/ 358966 w 439493"/>
                  <a:gd name="connsiteY530" fmla="*/ 172426 h 210151"/>
                  <a:gd name="connsiteX531" fmla="*/ 360360 w 439493"/>
                  <a:gd name="connsiteY531" fmla="*/ 172426 h 210151"/>
                  <a:gd name="connsiteX532" fmla="*/ 361057 w 439493"/>
                  <a:gd name="connsiteY532" fmla="*/ 174430 h 210151"/>
                  <a:gd name="connsiteX533" fmla="*/ 362451 w 439493"/>
                  <a:gd name="connsiteY533" fmla="*/ 174430 h 210151"/>
                  <a:gd name="connsiteX534" fmla="*/ 363148 w 439493"/>
                  <a:gd name="connsiteY534" fmla="*/ 173123 h 210151"/>
                  <a:gd name="connsiteX535" fmla="*/ 361754 w 439493"/>
                  <a:gd name="connsiteY535" fmla="*/ 171119 h 210151"/>
                  <a:gd name="connsiteX536" fmla="*/ 362451 w 439493"/>
                  <a:gd name="connsiteY536" fmla="*/ 169812 h 210151"/>
                  <a:gd name="connsiteX537" fmla="*/ 365239 w 439493"/>
                  <a:gd name="connsiteY537" fmla="*/ 170509 h 210151"/>
                  <a:gd name="connsiteX538" fmla="*/ 366633 w 439493"/>
                  <a:gd name="connsiteY538" fmla="*/ 172513 h 210151"/>
                  <a:gd name="connsiteX539" fmla="*/ 368027 w 439493"/>
                  <a:gd name="connsiteY539" fmla="*/ 173820 h 210151"/>
                  <a:gd name="connsiteX540" fmla="*/ 370118 w 439493"/>
                  <a:gd name="connsiteY540" fmla="*/ 171816 h 210151"/>
                  <a:gd name="connsiteX541" fmla="*/ 371512 w 439493"/>
                  <a:gd name="connsiteY541" fmla="*/ 172513 h 210151"/>
                  <a:gd name="connsiteX542" fmla="*/ 372907 w 439493"/>
                  <a:gd name="connsiteY542" fmla="*/ 174517 h 210151"/>
                  <a:gd name="connsiteX543" fmla="*/ 371512 w 439493"/>
                  <a:gd name="connsiteY543" fmla="*/ 176521 h 210151"/>
                  <a:gd name="connsiteX544" fmla="*/ 368725 w 439493"/>
                  <a:gd name="connsiteY544" fmla="*/ 177828 h 210151"/>
                  <a:gd name="connsiteX545" fmla="*/ 365936 w 439493"/>
                  <a:gd name="connsiteY545" fmla="*/ 179831 h 210151"/>
                  <a:gd name="connsiteX546" fmla="*/ 365239 w 439493"/>
                  <a:gd name="connsiteY546" fmla="*/ 181835 h 210151"/>
                  <a:gd name="connsiteX547" fmla="*/ 364542 w 439493"/>
                  <a:gd name="connsiteY547" fmla="*/ 185843 h 210151"/>
                  <a:gd name="connsiteX548" fmla="*/ 365239 w 439493"/>
                  <a:gd name="connsiteY548" fmla="*/ 187847 h 210151"/>
                  <a:gd name="connsiteX549" fmla="*/ 367330 w 439493"/>
                  <a:gd name="connsiteY549" fmla="*/ 188544 h 210151"/>
                  <a:gd name="connsiteX550" fmla="*/ 368725 w 439493"/>
                  <a:gd name="connsiteY550" fmla="*/ 187237 h 210151"/>
                  <a:gd name="connsiteX551" fmla="*/ 368725 w 439493"/>
                  <a:gd name="connsiteY551" fmla="*/ 185233 h 210151"/>
                  <a:gd name="connsiteX552" fmla="*/ 371512 w 439493"/>
                  <a:gd name="connsiteY552" fmla="*/ 184536 h 210151"/>
                  <a:gd name="connsiteX553" fmla="*/ 373604 w 439493"/>
                  <a:gd name="connsiteY553" fmla="*/ 183839 h 210151"/>
                  <a:gd name="connsiteX554" fmla="*/ 374300 w 439493"/>
                  <a:gd name="connsiteY554" fmla="*/ 182532 h 210151"/>
                  <a:gd name="connsiteX555" fmla="*/ 376391 w 439493"/>
                  <a:gd name="connsiteY555" fmla="*/ 183229 h 210151"/>
                  <a:gd name="connsiteX556" fmla="*/ 376391 w 439493"/>
                  <a:gd name="connsiteY556" fmla="*/ 185930 h 210151"/>
                  <a:gd name="connsiteX557" fmla="*/ 374300 w 439493"/>
                  <a:gd name="connsiteY557" fmla="*/ 187237 h 210151"/>
                  <a:gd name="connsiteX558" fmla="*/ 373604 w 439493"/>
                  <a:gd name="connsiteY558" fmla="*/ 189938 h 210151"/>
                  <a:gd name="connsiteX559" fmla="*/ 374300 w 439493"/>
                  <a:gd name="connsiteY559" fmla="*/ 191942 h 210151"/>
                  <a:gd name="connsiteX560" fmla="*/ 375695 w 439493"/>
                  <a:gd name="connsiteY560" fmla="*/ 192639 h 210151"/>
                  <a:gd name="connsiteX561" fmla="*/ 377089 w 439493"/>
                  <a:gd name="connsiteY561" fmla="*/ 190635 h 210151"/>
                  <a:gd name="connsiteX562" fmla="*/ 379877 w 439493"/>
                  <a:gd name="connsiteY562" fmla="*/ 190635 h 210151"/>
                  <a:gd name="connsiteX563" fmla="*/ 380574 w 439493"/>
                  <a:gd name="connsiteY563" fmla="*/ 191942 h 210151"/>
                  <a:gd name="connsiteX564" fmla="*/ 379180 w 439493"/>
                  <a:gd name="connsiteY564" fmla="*/ 194643 h 210151"/>
                  <a:gd name="connsiteX565" fmla="*/ 376391 w 439493"/>
                  <a:gd name="connsiteY565" fmla="*/ 195340 h 210151"/>
                  <a:gd name="connsiteX566" fmla="*/ 375695 w 439493"/>
                  <a:gd name="connsiteY566" fmla="*/ 198738 h 210151"/>
                  <a:gd name="connsiteX567" fmla="*/ 374998 w 439493"/>
                  <a:gd name="connsiteY567" fmla="*/ 200742 h 210151"/>
                  <a:gd name="connsiteX568" fmla="*/ 376391 w 439493"/>
                  <a:gd name="connsiteY568" fmla="*/ 204053 h 210151"/>
                  <a:gd name="connsiteX569" fmla="*/ 377089 w 439493"/>
                  <a:gd name="connsiteY569" fmla="*/ 207451 h 210151"/>
                  <a:gd name="connsiteX570" fmla="*/ 377089 w 439493"/>
                  <a:gd name="connsiteY570" fmla="*/ 210152 h 210151"/>
                  <a:gd name="connsiteX571" fmla="*/ 379877 w 439493"/>
                  <a:gd name="connsiteY571" fmla="*/ 209455 h 210151"/>
                  <a:gd name="connsiteX572" fmla="*/ 381968 w 439493"/>
                  <a:gd name="connsiteY572" fmla="*/ 207451 h 210151"/>
                  <a:gd name="connsiteX573" fmla="*/ 384756 w 439493"/>
                  <a:gd name="connsiteY573" fmla="*/ 202746 h 210151"/>
                  <a:gd name="connsiteX574" fmla="*/ 386150 w 439493"/>
                  <a:gd name="connsiteY574" fmla="*/ 200045 h 210151"/>
                  <a:gd name="connsiteX575" fmla="*/ 390245 w 439493"/>
                  <a:gd name="connsiteY575" fmla="*/ 200742 h 210151"/>
                  <a:gd name="connsiteX576" fmla="*/ 390942 w 439493"/>
                  <a:gd name="connsiteY576" fmla="*/ 200742 h 210151"/>
                  <a:gd name="connsiteX577" fmla="*/ 390942 w 439493"/>
                  <a:gd name="connsiteY577" fmla="*/ 199435 h 210151"/>
                  <a:gd name="connsiteX578" fmla="*/ 392336 w 439493"/>
                  <a:gd name="connsiteY578" fmla="*/ 197431 h 210151"/>
                  <a:gd name="connsiteX579" fmla="*/ 395821 w 439493"/>
                  <a:gd name="connsiteY579" fmla="*/ 197431 h 210151"/>
                  <a:gd name="connsiteX580" fmla="*/ 395821 w 439493"/>
                  <a:gd name="connsiteY580" fmla="*/ 193423 h 210151"/>
                  <a:gd name="connsiteX581" fmla="*/ 435116 w 439493"/>
                  <a:gd name="connsiteY581" fmla="*/ 177305 h 210151"/>
                  <a:gd name="connsiteX582" fmla="*/ 437207 w 439493"/>
                  <a:gd name="connsiteY582" fmla="*/ 171990 h 210151"/>
                  <a:gd name="connsiteX583" fmla="*/ 437904 w 439493"/>
                  <a:gd name="connsiteY583" fmla="*/ 161273 h 210151"/>
                  <a:gd name="connsiteX584" fmla="*/ 436510 w 439493"/>
                  <a:gd name="connsiteY584" fmla="*/ 149250 h 210151"/>
                  <a:gd name="connsiteX585" fmla="*/ 439298 w 439493"/>
                  <a:gd name="connsiteY585" fmla="*/ 143238 h 210151"/>
                  <a:gd name="connsiteX586" fmla="*/ 438601 w 439493"/>
                  <a:gd name="connsiteY586" fmla="*/ 135832 h 2101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</a:cxnLst>
                <a:rect l="l" t="t" r="r" b="b"/>
                <a:pathLst>
                  <a:path w="439493" h="210151">
                    <a:moveTo>
                      <a:pt x="435639" y="134786"/>
                    </a:moveTo>
                    <a:cubicBezTo>
                      <a:pt x="435639" y="133480"/>
                      <a:pt x="435639" y="130082"/>
                      <a:pt x="434941" y="128078"/>
                    </a:cubicBezTo>
                    <a:lnTo>
                      <a:pt x="376391" y="142105"/>
                    </a:lnTo>
                    <a:lnTo>
                      <a:pt x="333002" y="12721"/>
                    </a:lnTo>
                    <a:cubicBezTo>
                      <a:pt x="333002" y="12721"/>
                      <a:pt x="330214" y="6709"/>
                      <a:pt x="330214" y="4008"/>
                    </a:cubicBezTo>
                    <a:lnTo>
                      <a:pt x="330214" y="0"/>
                    </a:lnTo>
                    <a:lnTo>
                      <a:pt x="290222" y="10020"/>
                    </a:lnTo>
                    <a:lnTo>
                      <a:pt x="178525" y="37465"/>
                    </a:lnTo>
                    <a:lnTo>
                      <a:pt x="0" y="77718"/>
                    </a:lnTo>
                    <a:lnTo>
                      <a:pt x="12372" y="136703"/>
                    </a:lnTo>
                    <a:cubicBezTo>
                      <a:pt x="12372" y="136703"/>
                      <a:pt x="14463" y="136006"/>
                      <a:pt x="14463" y="135396"/>
                    </a:cubicBezTo>
                    <a:cubicBezTo>
                      <a:pt x="15160" y="135396"/>
                      <a:pt x="15857" y="134699"/>
                      <a:pt x="16554" y="134089"/>
                    </a:cubicBezTo>
                    <a:cubicBezTo>
                      <a:pt x="16554" y="133392"/>
                      <a:pt x="17251" y="132086"/>
                      <a:pt x="17251" y="132086"/>
                    </a:cubicBezTo>
                    <a:cubicBezTo>
                      <a:pt x="17948" y="131389"/>
                      <a:pt x="18645" y="130779"/>
                      <a:pt x="18645" y="130082"/>
                    </a:cubicBezTo>
                    <a:cubicBezTo>
                      <a:pt x="19342" y="129385"/>
                      <a:pt x="19342" y="128078"/>
                      <a:pt x="20040" y="127381"/>
                    </a:cubicBezTo>
                    <a:cubicBezTo>
                      <a:pt x="20736" y="126684"/>
                      <a:pt x="21434" y="127381"/>
                      <a:pt x="22131" y="126684"/>
                    </a:cubicBezTo>
                    <a:cubicBezTo>
                      <a:pt x="22828" y="126684"/>
                      <a:pt x="22828" y="124680"/>
                      <a:pt x="23525" y="123983"/>
                    </a:cubicBezTo>
                    <a:cubicBezTo>
                      <a:pt x="23525" y="123286"/>
                      <a:pt x="24919" y="122676"/>
                      <a:pt x="25616" y="121979"/>
                    </a:cubicBezTo>
                    <a:cubicBezTo>
                      <a:pt x="25616" y="121979"/>
                      <a:pt x="27010" y="121979"/>
                      <a:pt x="27707" y="121282"/>
                    </a:cubicBezTo>
                    <a:cubicBezTo>
                      <a:pt x="28404" y="121282"/>
                      <a:pt x="28404" y="119278"/>
                      <a:pt x="28404" y="118581"/>
                    </a:cubicBezTo>
                    <a:cubicBezTo>
                      <a:pt x="29101" y="117884"/>
                      <a:pt x="29101" y="116577"/>
                      <a:pt x="29101" y="115880"/>
                    </a:cubicBezTo>
                    <a:cubicBezTo>
                      <a:pt x="29798" y="115183"/>
                      <a:pt x="30495" y="113876"/>
                      <a:pt x="30495" y="113876"/>
                    </a:cubicBezTo>
                    <a:cubicBezTo>
                      <a:pt x="30495" y="113876"/>
                      <a:pt x="32586" y="113179"/>
                      <a:pt x="32586" y="112569"/>
                    </a:cubicBezTo>
                    <a:cubicBezTo>
                      <a:pt x="33283" y="111872"/>
                      <a:pt x="33283" y="111262"/>
                      <a:pt x="33980" y="110565"/>
                    </a:cubicBezTo>
                    <a:cubicBezTo>
                      <a:pt x="33980" y="109868"/>
                      <a:pt x="34677" y="109258"/>
                      <a:pt x="35374" y="108561"/>
                    </a:cubicBezTo>
                    <a:cubicBezTo>
                      <a:pt x="36071" y="108561"/>
                      <a:pt x="36768" y="107254"/>
                      <a:pt x="36768" y="107254"/>
                    </a:cubicBezTo>
                    <a:cubicBezTo>
                      <a:pt x="37465" y="106557"/>
                      <a:pt x="38162" y="106557"/>
                      <a:pt x="38859" y="105947"/>
                    </a:cubicBezTo>
                    <a:cubicBezTo>
                      <a:pt x="38859" y="105947"/>
                      <a:pt x="39556" y="105250"/>
                      <a:pt x="39556" y="104640"/>
                    </a:cubicBezTo>
                    <a:cubicBezTo>
                      <a:pt x="40253" y="103943"/>
                      <a:pt x="40253" y="102636"/>
                      <a:pt x="40253" y="101939"/>
                    </a:cubicBezTo>
                    <a:cubicBezTo>
                      <a:pt x="40253" y="100632"/>
                      <a:pt x="40950" y="99238"/>
                      <a:pt x="41647" y="98541"/>
                    </a:cubicBezTo>
                    <a:cubicBezTo>
                      <a:pt x="42344" y="97844"/>
                      <a:pt x="43041" y="97234"/>
                      <a:pt x="43738" y="97234"/>
                    </a:cubicBezTo>
                    <a:lnTo>
                      <a:pt x="46526" y="97234"/>
                    </a:lnTo>
                    <a:cubicBezTo>
                      <a:pt x="47223" y="97234"/>
                      <a:pt x="47920" y="97234"/>
                      <a:pt x="48617" y="97932"/>
                    </a:cubicBezTo>
                    <a:cubicBezTo>
                      <a:pt x="49314" y="97932"/>
                      <a:pt x="50708" y="98629"/>
                      <a:pt x="51406" y="99238"/>
                    </a:cubicBezTo>
                    <a:cubicBezTo>
                      <a:pt x="51406" y="99238"/>
                      <a:pt x="52799" y="99935"/>
                      <a:pt x="53497" y="99935"/>
                    </a:cubicBezTo>
                    <a:cubicBezTo>
                      <a:pt x="54193" y="99935"/>
                      <a:pt x="54193" y="97932"/>
                      <a:pt x="54193" y="97932"/>
                    </a:cubicBezTo>
                    <a:lnTo>
                      <a:pt x="54193" y="94621"/>
                    </a:lnTo>
                    <a:cubicBezTo>
                      <a:pt x="54193" y="93924"/>
                      <a:pt x="55587" y="93314"/>
                      <a:pt x="55587" y="93314"/>
                    </a:cubicBezTo>
                    <a:cubicBezTo>
                      <a:pt x="56285" y="93314"/>
                      <a:pt x="56982" y="93314"/>
                      <a:pt x="57679" y="92617"/>
                    </a:cubicBezTo>
                    <a:lnTo>
                      <a:pt x="57679" y="90613"/>
                    </a:lnTo>
                    <a:cubicBezTo>
                      <a:pt x="57679" y="89916"/>
                      <a:pt x="58376" y="88609"/>
                      <a:pt x="59073" y="87912"/>
                    </a:cubicBezTo>
                    <a:lnTo>
                      <a:pt x="60467" y="87912"/>
                    </a:lnTo>
                    <a:cubicBezTo>
                      <a:pt x="60467" y="87215"/>
                      <a:pt x="59770" y="85908"/>
                      <a:pt x="59770" y="85211"/>
                    </a:cubicBezTo>
                    <a:cubicBezTo>
                      <a:pt x="60467" y="84514"/>
                      <a:pt x="61164" y="83207"/>
                      <a:pt x="61861" y="82510"/>
                    </a:cubicBezTo>
                    <a:cubicBezTo>
                      <a:pt x="61861" y="82510"/>
                      <a:pt x="63255" y="82510"/>
                      <a:pt x="63255" y="81813"/>
                    </a:cubicBezTo>
                    <a:cubicBezTo>
                      <a:pt x="63255" y="81813"/>
                      <a:pt x="62558" y="81116"/>
                      <a:pt x="62558" y="80506"/>
                    </a:cubicBezTo>
                    <a:lnTo>
                      <a:pt x="62558" y="79199"/>
                    </a:lnTo>
                    <a:cubicBezTo>
                      <a:pt x="63255" y="78502"/>
                      <a:pt x="63952" y="78502"/>
                      <a:pt x="64649" y="77892"/>
                    </a:cubicBezTo>
                    <a:cubicBezTo>
                      <a:pt x="64649" y="77892"/>
                      <a:pt x="65346" y="76585"/>
                      <a:pt x="64649" y="76585"/>
                    </a:cubicBezTo>
                    <a:cubicBezTo>
                      <a:pt x="64649" y="75888"/>
                      <a:pt x="63255" y="75888"/>
                      <a:pt x="63255" y="75888"/>
                    </a:cubicBezTo>
                    <a:cubicBezTo>
                      <a:pt x="63255" y="75191"/>
                      <a:pt x="63952" y="74581"/>
                      <a:pt x="63952" y="73884"/>
                    </a:cubicBezTo>
                    <a:cubicBezTo>
                      <a:pt x="63952" y="73884"/>
                      <a:pt x="64649" y="72577"/>
                      <a:pt x="65346" y="72577"/>
                    </a:cubicBezTo>
                    <a:cubicBezTo>
                      <a:pt x="65346" y="72577"/>
                      <a:pt x="66740" y="72577"/>
                      <a:pt x="66740" y="73274"/>
                    </a:cubicBezTo>
                    <a:cubicBezTo>
                      <a:pt x="67437" y="73274"/>
                      <a:pt x="67437" y="73971"/>
                      <a:pt x="67437" y="74581"/>
                    </a:cubicBezTo>
                    <a:cubicBezTo>
                      <a:pt x="68134" y="74581"/>
                      <a:pt x="69528" y="73884"/>
                      <a:pt x="70225" y="74581"/>
                    </a:cubicBezTo>
                    <a:lnTo>
                      <a:pt x="70225" y="75888"/>
                    </a:lnTo>
                    <a:cubicBezTo>
                      <a:pt x="69528" y="75888"/>
                      <a:pt x="68831" y="76585"/>
                      <a:pt x="68134" y="76585"/>
                    </a:cubicBezTo>
                    <a:cubicBezTo>
                      <a:pt x="68134" y="77282"/>
                      <a:pt x="67437" y="77892"/>
                      <a:pt x="67437" y="77892"/>
                    </a:cubicBezTo>
                    <a:cubicBezTo>
                      <a:pt x="67437" y="78589"/>
                      <a:pt x="68134" y="79896"/>
                      <a:pt x="68134" y="79896"/>
                    </a:cubicBezTo>
                    <a:cubicBezTo>
                      <a:pt x="69528" y="80593"/>
                      <a:pt x="70922" y="80593"/>
                      <a:pt x="72229" y="81203"/>
                    </a:cubicBezTo>
                    <a:cubicBezTo>
                      <a:pt x="72926" y="81203"/>
                      <a:pt x="73623" y="81203"/>
                      <a:pt x="74320" y="81900"/>
                    </a:cubicBezTo>
                    <a:cubicBezTo>
                      <a:pt x="75017" y="81900"/>
                      <a:pt x="75714" y="82597"/>
                      <a:pt x="76411" y="82597"/>
                    </a:cubicBezTo>
                    <a:cubicBezTo>
                      <a:pt x="77805" y="83294"/>
                      <a:pt x="79199" y="82597"/>
                      <a:pt x="79896" y="82597"/>
                    </a:cubicBezTo>
                    <a:cubicBezTo>
                      <a:pt x="80593" y="82597"/>
                      <a:pt x="81290" y="81290"/>
                      <a:pt x="81987" y="81290"/>
                    </a:cubicBezTo>
                    <a:lnTo>
                      <a:pt x="85472" y="81290"/>
                    </a:lnTo>
                    <a:cubicBezTo>
                      <a:pt x="85472" y="81290"/>
                      <a:pt x="86169" y="82597"/>
                      <a:pt x="86866" y="82597"/>
                    </a:cubicBezTo>
                    <a:cubicBezTo>
                      <a:pt x="87563" y="83294"/>
                      <a:pt x="88260" y="83294"/>
                      <a:pt x="88958" y="82597"/>
                    </a:cubicBezTo>
                    <a:cubicBezTo>
                      <a:pt x="89654" y="82597"/>
                      <a:pt x="91049" y="81290"/>
                      <a:pt x="91745" y="81290"/>
                    </a:cubicBezTo>
                    <a:cubicBezTo>
                      <a:pt x="92443" y="81290"/>
                      <a:pt x="93837" y="81987"/>
                      <a:pt x="94534" y="81987"/>
                    </a:cubicBezTo>
                    <a:cubicBezTo>
                      <a:pt x="95231" y="81987"/>
                      <a:pt x="96625" y="79983"/>
                      <a:pt x="97322" y="79983"/>
                    </a:cubicBezTo>
                    <a:cubicBezTo>
                      <a:pt x="97322" y="79286"/>
                      <a:pt x="98019" y="78676"/>
                      <a:pt x="98716" y="78676"/>
                    </a:cubicBezTo>
                    <a:cubicBezTo>
                      <a:pt x="98716" y="77979"/>
                      <a:pt x="99413" y="77369"/>
                      <a:pt x="99413" y="76672"/>
                    </a:cubicBezTo>
                    <a:cubicBezTo>
                      <a:pt x="98716" y="75975"/>
                      <a:pt x="98716" y="75365"/>
                      <a:pt x="98019" y="75365"/>
                    </a:cubicBezTo>
                    <a:cubicBezTo>
                      <a:pt x="98019" y="74668"/>
                      <a:pt x="96625" y="75365"/>
                      <a:pt x="95928" y="74668"/>
                    </a:cubicBezTo>
                    <a:lnTo>
                      <a:pt x="95928" y="73971"/>
                    </a:lnTo>
                    <a:cubicBezTo>
                      <a:pt x="95928" y="73274"/>
                      <a:pt x="96625" y="72664"/>
                      <a:pt x="97322" y="72664"/>
                    </a:cubicBezTo>
                    <a:lnTo>
                      <a:pt x="100110" y="72664"/>
                    </a:lnTo>
                    <a:cubicBezTo>
                      <a:pt x="100807" y="71968"/>
                      <a:pt x="100110" y="71358"/>
                      <a:pt x="100110" y="70661"/>
                    </a:cubicBezTo>
                    <a:cubicBezTo>
                      <a:pt x="99413" y="70661"/>
                      <a:pt x="98019" y="70661"/>
                      <a:pt x="98019" y="69963"/>
                    </a:cubicBezTo>
                    <a:cubicBezTo>
                      <a:pt x="97322" y="69963"/>
                      <a:pt x="96625" y="69266"/>
                      <a:pt x="96625" y="69266"/>
                    </a:cubicBezTo>
                    <a:cubicBezTo>
                      <a:pt x="96625" y="68570"/>
                      <a:pt x="97322" y="68570"/>
                      <a:pt x="97322" y="67960"/>
                    </a:cubicBezTo>
                    <a:lnTo>
                      <a:pt x="102114" y="67960"/>
                    </a:lnTo>
                    <a:cubicBezTo>
                      <a:pt x="102114" y="67263"/>
                      <a:pt x="102811" y="66653"/>
                      <a:pt x="102811" y="65956"/>
                    </a:cubicBezTo>
                    <a:cubicBezTo>
                      <a:pt x="102811" y="65956"/>
                      <a:pt x="103508" y="64649"/>
                      <a:pt x="104205" y="64649"/>
                    </a:cubicBezTo>
                    <a:cubicBezTo>
                      <a:pt x="104902" y="63952"/>
                      <a:pt x="107603" y="63952"/>
                      <a:pt x="108300" y="64649"/>
                    </a:cubicBezTo>
                    <a:cubicBezTo>
                      <a:pt x="108997" y="64649"/>
                      <a:pt x="110391" y="65346"/>
                      <a:pt x="111088" y="65346"/>
                    </a:cubicBezTo>
                    <a:cubicBezTo>
                      <a:pt x="111785" y="65346"/>
                      <a:pt x="112482" y="64649"/>
                      <a:pt x="112482" y="64039"/>
                    </a:cubicBezTo>
                    <a:cubicBezTo>
                      <a:pt x="113179" y="63342"/>
                      <a:pt x="113179" y="62035"/>
                      <a:pt x="113876" y="60728"/>
                    </a:cubicBezTo>
                    <a:cubicBezTo>
                      <a:pt x="113876" y="60031"/>
                      <a:pt x="113876" y="58724"/>
                      <a:pt x="114573" y="58027"/>
                    </a:cubicBezTo>
                    <a:cubicBezTo>
                      <a:pt x="114573" y="58027"/>
                      <a:pt x="115967" y="57330"/>
                      <a:pt x="115967" y="56720"/>
                    </a:cubicBezTo>
                    <a:cubicBezTo>
                      <a:pt x="116664" y="56023"/>
                      <a:pt x="117361" y="55413"/>
                      <a:pt x="117361" y="54716"/>
                    </a:cubicBezTo>
                    <a:lnTo>
                      <a:pt x="122850" y="54716"/>
                    </a:lnTo>
                    <a:cubicBezTo>
                      <a:pt x="123547" y="55413"/>
                      <a:pt x="124941" y="55413"/>
                      <a:pt x="125638" y="56023"/>
                    </a:cubicBezTo>
                    <a:cubicBezTo>
                      <a:pt x="126335" y="56023"/>
                      <a:pt x="128426" y="56023"/>
                      <a:pt x="128426" y="56720"/>
                    </a:cubicBezTo>
                    <a:cubicBezTo>
                      <a:pt x="129123" y="57417"/>
                      <a:pt x="130517" y="58027"/>
                      <a:pt x="131214" y="58724"/>
                    </a:cubicBezTo>
                    <a:cubicBezTo>
                      <a:pt x="131911" y="59421"/>
                      <a:pt x="132608" y="60728"/>
                      <a:pt x="133305" y="61425"/>
                    </a:cubicBezTo>
                    <a:cubicBezTo>
                      <a:pt x="134002" y="62122"/>
                      <a:pt x="136094" y="62122"/>
                      <a:pt x="137401" y="62122"/>
                    </a:cubicBezTo>
                    <a:cubicBezTo>
                      <a:pt x="137401" y="62122"/>
                      <a:pt x="138097" y="61425"/>
                      <a:pt x="138795" y="61425"/>
                    </a:cubicBezTo>
                    <a:cubicBezTo>
                      <a:pt x="138795" y="60728"/>
                      <a:pt x="140188" y="61425"/>
                      <a:pt x="140886" y="61425"/>
                    </a:cubicBezTo>
                    <a:cubicBezTo>
                      <a:pt x="141582" y="61425"/>
                      <a:pt x="142280" y="60118"/>
                      <a:pt x="142977" y="60118"/>
                    </a:cubicBezTo>
                    <a:lnTo>
                      <a:pt x="145765" y="60118"/>
                    </a:lnTo>
                    <a:cubicBezTo>
                      <a:pt x="145765" y="59421"/>
                      <a:pt x="146462" y="58811"/>
                      <a:pt x="147159" y="58114"/>
                    </a:cubicBezTo>
                    <a:cubicBezTo>
                      <a:pt x="147856" y="58114"/>
                      <a:pt x="150644" y="58114"/>
                      <a:pt x="151254" y="58811"/>
                    </a:cubicBezTo>
                    <a:cubicBezTo>
                      <a:pt x="151951" y="58811"/>
                      <a:pt x="151951" y="60118"/>
                      <a:pt x="151951" y="60815"/>
                    </a:cubicBezTo>
                    <a:cubicBezTo>
                      <a:pt x="152648" y="61512"/>
                      <a:pt x="151951" y="62819"/>
                      <a:pt x="151254" y="63516"/>
                    </a:cubicBezTo>
                    <a:cubicBezTo>
                      <a:pt x="151254" y="64213"/>
                      <a:pt x="149860" y="64213"/>
                      <a:pt x="149163" y="64213"/>
                    </a:cubicBezTo>
                    <a:cubicBezTo>
                      <a:pt x="149163" y="64910"/>
                      <a:pt x="148466" y="65520"/>
                      <a:pt x="148466" y="66217"/>
                    </a:cubicBezTo>
                    <a:cubicBezTo>
                      <a:pt x="148466" y="66914"/>
                      <a:pt x="149163" y="67524"/>
                      <a:pt x="149860" y="68221"/>
                    </a:cubicBezTo>
                    <a:cubicBezTo>
                      <a:pt x="150557" y="68221"/>
                      <a:pt x="153345" y="67524"/>
                      <a:pt x="153345" y="68221"/>
                    </a:cubicBezTo>
                    <a:cubicBezTo>
                      <a:pt x="154042" y="68221"/>
                      <a:pt x="152648" y="69528"/>
                      <a:pt x="152648" y="70225"/>
                    </a:cubicBezTo>
                    <a:cubicBezTo>
                      <a:pt x="153345" y="70922"/>
                      <a:pt x="154739" y="70922"/>
                      <a:pt x="155436" y="70922"/>
                    </a:cubicBezTo>
                    <a:cubicBezTo>
                      <a:pt x="156133" y="70922"/>
                      <a:pt x="157527" y="69615"/>
                      <a:pt x="158224" y="70225"/>
                    </a:cubicBezTo>
                    <a:cubicBezTo>
                      <a:pt x="158921" y="70225"/>
                      <a:pt x="159618" y="70922"/>
                      <a:pt x="159618" y="70922"/>
                    </a:cubicBezTo>
                    <a:cubicBezTo>
                      <a:pt x="159618" y="71619"/>
                      <a:pt x="158224" y="72926"/>
                      <a:pt x="158921" y="72926"/>
                    </a:cubicBezTo>
                    <a:cubicBezTo>
                      <a:pt x="158921" y="73623"/>
                      <a:pt x="159618" y="74233"/>
                      <a:pt x="159618" y="74233"/>
                    </a:cubicBezTo>
                    <a:cubicBezTo>
                      <a:pt x="159618" y="74930"/>
                      <a:pt x="158921" y="75540"/>
                      <a:pt x="158921" y="76237"/>
                    </a:cubicBezTo>
                    <a:cubicBezTo>
                      <a:pt x="158921" y="76934"/>
                      <a:pt x="160315" y="77544"/>
                      <a:pt x="161012" y="77544"/>
                    </a:cubicBezTo>
                    <a:cubicBezTo>
                      <a:pt x="161709" y="78241"/>
                      <a:pt x="163103" y="77544"/>
                      <a:pt x="163800" y="78241"/>
                    </a:cubicBezTo>
                    <a:cubicBezTo>
                      <a:pt x="164497" y="78241"/>
                      <a:pt x="165891" y="80245"/>
                      <a:pt x="165891" y="80245"/>
                    </a:cubicBezTo>
                    <a:cubicBezTo>
                      <a:pt x="165891" y="80245"/>
                      <a:pt x="165194" y="82249"/>
                      <a:pt x="165194" y="82946"/>
                    </a:cubicBezTo>
                    <a:cubicBezTo>
                      <a:pt x="165194" y="83643"/>
                      <a:pt x="165891" y="84252"/>
                      <a:pt x="165891" y="84949"/>
                    </a:cubicBezTo>
                    <a:cubicBezTo>
                      <a:pt x="165891" y="85646"/>
                      <a:pt x="165194" y="86256"/>
                      <a:pt x="165194" y="86953"/>
                    </a:cubicBezTo>
                    <a:lnTo>
                      <a:pt x="165891" y="87650"/>
                    </a:lnTo>
                    <a:lnTo>
                      <a:pt x="166588" y="86953"/>
                    </a:lnTo>
                    <a:cubicBezTo>
                      <a:pt x="167285" y="86256"/>
                      <a:pt x="167982" y="86256"/>
                      <a:pt x="168679" y="85646"/>
                    </a:cubicBezTo>
                    <a:lnTo>
                      <a:pt x="169376" y="85646"/>
                    </a:lnTo>
                    <a:lnTo>
                      <a:pt x="169376" y="84949"/>
                    </a:lnTo>
                    <a:cubicBezTo>
                      <a:pt x="170770" y="84949"/>
                      <a:pt x="171467" y="84252"/>
                      <a:pt x="172861" y="84252"/>
                    </a:cubicBezTo>
                    <a:cubicBezTo>
                      <a:pt x="174953" y="84252"/>
                      <a:pt x="175649" y="84949"/>
                      <a:pt x="176956" y="85559"/>
                    </a:cubicBezTo>
                    <a:lnTo>
                      <a:pt x="177653" y="85559"/>
                    </a:lnTo>
                    <a:cubicBezTo>
                      <a:pt x="179048" y="84862"/>
                      <a:pt x="179744" y="84252"/>
                      <a:pt x="181139" y="84252"/>
                    </a:cubicBezTo>
                    <a:lnTo>
                      <a:pt x="181836" y="84252"/>
                    </a:lnTo>
                    <a:cubicBezTo>
                      <a:pt x="183229" y="84252"/>
                      <a:pt x="185234" y="84949"/>
                      <a:pt x="186628" y="85559"/>
                    </a:cubicBezTo>
                    <a:cubicBezTo>
                      <a:pt x="188022" y="86256"/>
                      <a:pt x="188719" y="87563"/>
                      <a:pt x="188719" y="88260"/>
                    </a:cubicBezTo>
                    <a:lnTo>
                      <a:pt x="189416" y="88957"/>
                    </a:lnTo>
                    <a:lnTo>
                      <a:pt x="192204" y="88957"/>
                    </a:lnTo>
                    <a:cubicBezTo>
                      <a:pt x="192901" y="88957"/>
                      <a:pt x="193598" y="88957"/>
                      <a:pt x="194295" y="89654"/>
                    </a:cubicBezTo>
                    <a:cubicBezTo>
                      <a:pt x="195689" y="90351"/>
                      <a:pt x="197780" y="92355"/>
                      <a:pt x="198477" y="94359"/>
                    </a:cubicBezTo>
                    <a:cubicBezTo>
                      <a:pt x="199174" y="95666"/>
                      <a:pt x="199174" y="99064"/>
                      <a:pt x="197780" y="100371"/>
                    </a:cubicBezTo>
                    <a:cubicBezTo>
                      <a:pt x="197780" y="101678"/>
                      <a:pt x="196386" y="102375"/>
                      <a:pt x="195689" y="102375"/>
                    </a:cubicBezTo>
                    <a:lnTo>
                      <a:pt x="195689" y="103072"/>
                    </a:lnTo>
                    <a:cubicBezTo>
                      <a:pt x="194992" y="103072"/>
                      <a:pt x="194992" y="103769"/>
                      <a:pt x="194992" y="103769"/>
                    </a:cubicBezTo>
                    <a:lnTo>
                      <a:pt x="194992" y="105076"/>
                    </a:lnTo>
                    <a:lnTo>
                      <a:pt x="197083" y="105076"/>
                    </a:lnTo>
                    <a:cubicBezTo>
                      <a:pt x="197780" y="105076"/>
                      <a:pt x="199174" y="105773"/>
                      <a:pt x="200568" y="106383"/>
                    </a:cubicBezTo>
                    <a:cubicBezTo>
                      <a:pt x="201265" y="107080"/>
                      <a:pt x="201265" y="107690"/>
                      <a:pt x="201962" y="108387"/>
                    </a:cubicBezTo>
                    <a:lnTo>
                      <a:pt x="202659" y="109084"/>
                    </a:lnTo>
                    <a:cubicBezTo>
                      <a:pt x="203356" y="108387"/>
                      <a:pt x="204053" y="108387"/>
                      <a:pt x="204053" y="108387"/>
                    </a:cubicBezTo>
                    <a:cubicBezTo>
                      <a:pt x="204750" y="107690"/>
                      <a:pt x="205447" y="107690"/>
                      <a:pt x="206144" y="107690"/>
                    </a:cubicBezTo>
                    <a:cubicBezTo>
                      <a:pt x="208235" y="106993"/>
                      <a:pt x="209629" y="106383"/>
                      <a:pt x="210936" y="106383"/>
                    </a:cubicBezTo>
                    <a:cubicBezTo>
                      <a:pt x="212243" y="106383"/>
                      <a:pt x="214334" y="107080"/>
                      <a:pt x="216425" y="107690"/>
                    </a:cubicBezTo>
                    <a:lnTo>
                      <a:pt x="217122" y="107690"/>
                    </a:lnTo>
                    <a:lnTo>
                      <a:pt x="217122" y="108387"/>
                    </a:lnTo>
                    <a:cubicBezTo>
                      <a:pt x="218516" y="108387"/>
                      <a:pt x="219910" y="109084"/>
                      <a:pt x="221217" y="109694"/>
                    </a:cubicBezTo>
                    <a:cubicBezTo>
                      <a:pt x="221914" y="110391"/>
                      <a:pt x="222611" y="111698"/>
                      <a:pt x="222611" y="112395"/>
                    </a:cubicBezTo>
                    <a:lnTo>
                      <a:pt x="223308" y="112395"/>
                    </a:lnTo>
                    <a:lnTo>
                      <a:pt x="223308" y="114399"/>
                    </a:lnTo>
                    <a:lnTo>
                      <a:pt x="226096" y="114399"/>
                    </a:lnTo>
                    <a:cubicBezTo>
                      <a:pt x="226793" y="114399"/>
                      <a:pt x="227490" y="113702"/>
                      <a:pt x="228187" y="113702"/>
                    </a:cubicBezTo>
                    <a:lnTo>
                      <a:pt x="228885" y="113702"/>
                    </a:lnTo>
                    <a:cubicBezTo>
                      <a:pt x="230279" y="113702"/>
                      <a:pt x="232282" y="114399"/>
                      <a:pt x="233676" y="115008"/>
                    </a:cubicBezTo>
                    <a:cubicBezTo>
                      <a:pt x="235071" y="115706"/>
                      <a:pt x="235767" y="116315"/>
                      <a:pt x="236465" y="117013"/>
                    </a:cubicBezTo>
                    <a:lnTo>
                      <a:pt x="241344" y="109258"/>
                    </a:lnTo>
                    <a:lnTo>
                      <a:pt x="256156" y="119103"/>
                    </a:lnTo>
                    <a:lnTo>
                      <a:pt x="249621" y="129036"/>
                    </a:lnTo>
                    <a:cubicBezTo>
                      <a:pt x="249621" y="129733"/>
                      <a:pt x="248924" y="129820"/>
                      <a:pt x="249621" y="129820"/>
                    </a:cubicBezTo>
                    <a:lnTo>
                      <a:pt x="249621" y="136529"/>
                    </a:lnTo>
                    <a:cubicBezTo>
                      <a:pt x="249621" y="136529"/>
                      <a:pt x="250318" y="137226"/>
                      <a:pt x="250318" y="137836"/>
                    </a:cubicBezTo>
                    <a:cubicBezTo>
                      <a:pt x="250318" y="138446"/>
                      <a:pt x="250318" y="139143"/>
                      <a:pt x="251015" y="139143"/>
                    </a:cubicBezTo>
                    <a:lnTo>
                      <a:pt x="251015" y="139840"/>
                    </a:lnTo>
                    <a:cubicBezTo>
                      <a:pt x="251015" y="140537"/>
                      <a:pt x="251712" y="141844"/>
                      <a:pt x="251015" y="143151"/>
                    </a:cubicBezTo>
                    <a:cubicBezTo>
                      <a:pt x="251015" y="144458"/>
                      <a:pt x="249621" y="146549"/>
                      <a:pt x="248924" y="147159"/>
                    </a:cubicBezTo>
                    <a:cubicBezTo>
                      <a:pt x="247530" y="147856"/>
                      <a:pt x="246833" y="147856"/>
                      <a:pt x="246136" y="148466"/>
                    </a:cubicBezTo>
                    <a:lnTo>
                      <a:pt x="245439" y="148466"/>
                    </a:lnTo>
                    <a:cubicBezTo>
                      <a:pt x="245439" y="148466"/>
                      <a:pt x="245439" y="149163"/>
                      <a:pt x="244742" y="149163"/>
                    </a:cubicBezTo>
                    <a:cubicBezTo>
                      <a:pt x="245439" y="150469"/>
                      <a:pt x="245439" y="151167"/>
                      <a:pt x="245439" y="152473"/>
                    </a:cubicBezTo>
                    <a:cubicBezTo>
                      <a:pt x="245439" y="152473"/>
                      <a:pt x="245439" y="153170"/>
                      <a:pt x="244742" y="153780"/>
                    </a:cubicBezTo>
                    <a:lnTo>
                      <a:pt x="244045" y="158485"/>
                    </a:lnTo>
                    <a:lnTo>
                      <a:pt x="242651" y="157788"/>
                    </a:lnTo>
                    <a:cubicBezTo>
                      <a:pt x="242651" y="157788"/>
                      <a:pt x="242651" y="158485"/>
                      <a:pt x="241954" y="158485"/>
                    </a:cubicBezTo>
                    <a:cubicBezTo>
                      <a:pt x="241257" y="159792"/>
                      <a:pt x="239166" y="160489"/>
                      <a:pt x="238469" y="160489"/>
                    </a:cubicBezTo>
                    <a:cubicBezTo>
                      <a:pt x="238469" y="161186"/>
                      <a:pt x="237771" y="161186"/>
                      <a:pt x="237771" y="161186"/>
                    </a:cubicBezTo>
                    <a:cubicBezTo>
                      <a:pt x="237771" y="161883"/>
                      <a:pt x="237075" y="162493"/>
                      <a:pt x="237075" y="162493"/>
                    </a:cubicBezTo>
                    <a:lnTo>
                      <a:pt x="237075" y="165194"/>
                    </a:lnTo>
                    <a:lnTo>
                      <a:pt x="236377" y="165891"/>
                    </a:lnTo>
                    <a:cubicBezTo>
                      <a:pt x="236377" y="167198"/>
                      <a:pt x="235681" y="167895"/>
                      <a:pt x="235681" y="167895"/>
                    </a:cubicBezTo>
                    <a:cubicBezTo>
                      <a:pt x="235681" y="168592"/>
                      <a:pt x="234983" y="170596"/>
                      <a:pt x="234983" y="171903"/>
                    </a:cubicBezTo>
                    <a:cubicBezTo>
                      <a:pt x="234286" y="172600"/>
                      <a:pt x="234286" y="173907"/>
                      <a:pt x="234286" y="174604"/>
                    </a:cubicBezTo>
                    <a:cubicBezTo>
                      <a:pt x="234983" y="175301"/>
                      <a:pt x="234983" y="177305"/>
                      <a:pt x="235681" y="177915"/>
                    </a:cubicBezTo>
                    <a:cubicBezTo>
                      <a:pt x="235681" y="178612"/>
                      <a:pt x="237075" y="179222"/>
                      <a:pt x="237075" y="179919"/>
                    </a:cubicBezTo>
                    <a:cubicBezTo>
                      <a:pt x="237771" y="180616"/>
                      <a:pt x="237771" y="181923"/>
                      <a:pt x="237771" y="182620"/>
                    </a:cubicBezTo>
                    <a:cubicBezTo>
                      <a:pt x="237771" y="183317"/>
                      <a:pt x="238469" y="184624"/>
                      <a:pt x="239166" y="185321"/>
                    </a:cubicBezTo>
                    <a:cubicBezTo>
                      <a:pt x="239862" y="186018"/>
                      <a:pt x="241257" y="187324"/>
                      <a:pt x="241954" y="187324"/>
                    </a:cubicBezTo>
                    <a:lnTo>
                      <a:pt x="243348" y="187324"/>
                    </a:lnTo>
                    <a:cubicBezTo>
                      <a:pt x="243348" y="186627"/>
                      <a:pt x="244045" y="186018"/>
                      <a:pt x="244742" y="186018"/>
                    </a:cubicBezTo>
                    <a:lnTo>
                      <a:pt x="245439" y="185321"/>
                    </a:lnTo>
                    <a:cubicBezTo>
                      <a:pt x="246136" y="184624"/>
                      <a:pt x="246833" y="184624"/>
                      <a:pt x="246833" y="184014"/>
                    </a:cubicBezTo>
                    <a:lnTo>
                      <a:pt x="247530" y="184014"/>
                    </a:lnTo>
                    <a:lnTo>
                      <a:pt x="247530" y="183317"/>
                    </a:lnTo>
                    <a:cubicBezTo>
                      <a:pt x="248227" y="182620"/>
                      <a:pt x="248924" y="182010"/>
                      <a:pt x="250318" y="181313"/>
                    </a:cubicBezTo>
                    <a:cubicBezTo>
                      <a:pt x="251015" y="180616"/>
                      <a:pt x="251712" y="180006"/>
                      <a:pt x="251712" y="180006"/>
                    </a:cubicBezTo>
                    <a:cubicBezTo>
                      <a:pt x="252409" y="179309"/>
                      <a:pt x="253106" y="178699"/>
                      <a:pt x="253803" y="178002"/>
                    </a:cubicBezTo>
                    <a:cubicBezTo>
                      <a:pt x="254500" y="177305"/>
                      <a:pt x="255197" y="175998"/>
                      <a:pt x="255197" y="175301"/>
                    </a:cubicBezTo>
                    <a:cubicBezTo>
                      <a:pt x="255894" y="175301"/>
                      <a:pt x="256591" y="174604"/>
                      <a:pt x="257288" y="173994"/>
                    </a:cubicBezTo>
                    <a:lnTo>
                      <a:pt x="259379" y="173994"/>
                    </a:lnTo>
                    <a:cubicBezTo>
                      <a:pt x="260076" y="174691"/>
                      <a:pt x="260773" y="175301"/>
                      <a:pt x="261470" y="175998"/>
                    </a:cubicBezTo>
                    <a:cubicBezTo>
                      <a:pt x="262167" y="176695"/>
                      <a:pt x="262864" y="178699"/>
                      <a:pt x="263561" y="179396"/>
                    </a:cubicBezTo>
                    <a:lnTo>
                      <a:pt x="263561" y="180703"/>
                    </a:lnTo>
                    <a:cubicBezTo>
                      <a:pt x="264258" y="181400"/>
                      <a:pt x="264258" y="182707"/>
                      <a:pt x="264258" y="183404"/>
                    </a:cubicBezTo>
                    <a:cubicBezTo>
                      <a:pt x="264955" y="184101"/>
                      <a:pt x="265652" y="184711"/>
                      <a:pt x="266349" y="185408"/>
                    </a:cubicBezTo>
                    <a:lnTo>
                      <a:pt x="269138" y="185408"/>
                    </a:lnTo>
                    <a:cubicBezTo>
                      <a:pt x="269834" y="186105"/>
                      <a:pt x="270532" y="186715"/>
                      <a:pt x="271228" y="186715"/>
                    </a:cubicBezTo>
                    <a:cubicBezTo>
                      <a:pt x="271926" y="187412"/>
                      <a:pt x="272623" y="189416"/>
                      <a:pt x="273320" y="190113"/>
                    </a:cubicBezTo>
                    <a:cubicBezTo>
                      <a:pt x="274017" y="190113"/>
                      <a:pt x="275411" y="190113"/>
                      <a:pt x="276805" y="190810"/>
                    </a:cubicBezTo>
                    <a:cubicBezTo>
                      <a:pt x="276805" y="190810"/>
                      <a:pt x="277502" y="191507"/>
                      <a:pt x="278199" y="191507"/>
                    </a:cubicBezTo>
                    <a:cubicBezTo>
                      <a:pt x="278896" y="191507"/>
                      <a:pt x="279593" y="191507"/>
                      <a:pt x="280290" y="190810"/>
                    </a:cubicBezTo>
                    <a:lnTo>
                      <a:pt x="280290" y="188806"/>
                    </a:lnTo>
                    <a:cubicBezTo>
                      <a:pt x="279593" y="188806"/>
                      <a:pt x="278896" y="188109"/>
                      <a:pt x="278896" y="188109"/>
                    </a:cubicBezTo>
                    <a:cubicBezTo>
                      <a:pt x="278896" y="187412"/>
                      <a:pt x="279593" y="186802"/>
                      <a:pt x="279593" y="186105"/>
                    </a:cubicBezTo>
                    <a:lnTo>
                      <a:pt x="281684" y="186105"/>
                    </a:lnTo>
                    <a:cubicBezTo>
                      <a:pt x="282381" y="186802"/>
                      <a:pt x="283078" y="186802"/>
                      <a:pt x="283078" y="187412"/>
                    </a:cubicBezTo>
                    <a:cubicBezTo>
                      <a:pt x="283078" y="188021"/>
                      <a:pt x="283775" y="189416"/>
                      <a:pt x="283775" y="189416"/>
                    </a:cubicBezTo>
                    <a:cubicBezTo>
                      <a:pt x="283775" y="190113"/>
                      <a:pt x="283078" y="191419"/>
                      <a:pt x="283078" y="192116"/>
                    </a:cubicBezTo>
                    <a:cubicBezTo>
                      <a:pt x="283775" y="192814"/>
                      <a:pt x="285169" y="193423"/>
                      <a:pt x="285169" y="194120"/>
                    </a:cubicBezTo>
                    <a:lnTo>
                      <a:pt x="287957" y="194120"/>
                    </a:lnTo>
                    <a:cubicBezTo>
                      <a:pt x="288654" y="194120"/>
                      <a:pt x="290048" y="193423"/>
                      <a:pt x="290048" y="192814"/>
                    </a:cubicBezTo>
                    <a:cubicBezTo>
                      <a:pt x="290745" y="192814"/>
                      <a:pt x="290745" y="191507"/>
                      <a:pt x="291442" y="191507"/>
                    </a:cubicBezTo>
                    <a:cubicBezTo>
                      <a:pt x="292139" y="190810"/>
                      <a:pt x="294927" y="190810"/>
                      <a:pt x="296234" y="190810"/>
                    </a:cubicBezTo>
                    <a:cubicBezTo>
                      <a:pt x="296931" y="190810"/>
                      <a:pt x="299022" y="190113"/>
                      <a:pt x="299719" y="190113"/>
                    </a:cubicBezTo>
                    <a:cubicBezTo>
                      <a:pt x="300416" y="190113"/>
                      <a:pt x="302507" y="190810"/>
                      <a:pt x="303204" y="191419"/>
                    </a:cubicBezTo>
                    <a:lnTo>
                      <a:pt x="305993" y="191419"/>
                    </a:lnTo>
                    <a:cubicBezTo>
                      <a:pt x="306690" y="191419"/>
                      <a:pt x="307386" y="192726"/>
                      <a:pt x="308084" y="192726"/>
                    </a:cubicBezTo>
                    <a:cubicBezTo>
                      <a:pt x="308780" y="193423"/>
                      <a:pt x="310872" y="194730"/>
                      <a:pt x="311569" y="196037"/>
                    </a:cubicBezTo>
                    <a:lnTo>
                      <a:pt x="311569" y="198041"/>
                    </a:lnTo>
                    <a:cubicBezTo>
                      <a:pt x="312266" y="198041"/>
                      <a:pt x="313660" y="197344"/>
                      <a:pt x="314357" y="197344"/>
                    </a:cubicBezTo>
                    <a:cubicBezTo>
                      <a:pt x="315054" y="197344"/>
                      <a:pt x="315751" y="198041"/>
                      <a:pt x="315751" y="198651"/>
                    </a:cubicBezTo>
                    <a:cubicBezTo>
                      <a:pt x="316448" y="199348"/>
                      <a:pt x="316448" y="200655"/>
                      <a:pt x="317145" y="200655"/>
                    </a:cubicBezTo>
                    <a:cubicBezTo>
                      <a:pt x="317842" y="201352"/>
                      <a:pt x="318539" y="201962"/>
                      <a:pt x="319236" y="201352"/>
                    </a:cubicBezTo>
                    <a:cubicBezTo>
                      <a:pt x="319933" y="201352"/>
                      <a:pt x="319933" y="200045"/>
                      <a:pt x="319933" y="199348"/>
                    </a:cubicBezTo>
                    <a:cubicBezTo>
                      <a:pt x="319933" y="198651"/>
                      <a:pt x="318539" y="198041"/>
                      <a:pt x="318539" y="198041"/>
                    </a:cubicBezTo>
                    <a:cubicBezTo>
                      <a:pt x="318539" y="197344"/>
                      <a:pt x="319236" y="196037"/>
                      <a:pt x="319933" y="196037"/>
                    </a:cubicBezTo>
                    <a:cubicBezTo>
                      <a:pt x="320630" y="195340"/>
                      <a:pt x="322024" y="196037"/>
                      <a:pt x="322721" y="196037"/>
                    </a:cubicBezTo>
                    <a:cubicBezTo>
                      <a:pt x="323418" y="196734"/>
                      <a:pt x="323418" y="198738"/>
                      <a:pt x="324115" y="199435"/>
                    </a:cubicBezTo>
                    <a:cubicBezTo>
                      <a:pt x="324812" y="200132"/>
                      <a:pt x="326903" y="200132"/>
                      <a:pt x="327513" y="200742"/>
                    </a:cubicBezTo>
                    <a:cubicBezTo>
                      <a:pt x="328210" y="200742"/>
                      <a:pt x="328907" y="202049"/>
                      <a:pt x="329604" y="202746"/>
                    </a:cubicBezTo>
                    <a:cubicBezTo>
                      <a:pt x="329604" y="203443"/>
                      <a:pt x="330301" y="204053"/>
                      <a:pt x="330998" y="204053"/>
                    </a:cubicBezTo>
                    <a:cubicBezTo>
                      <a:pt x="331695" y="204750"/>
                      <a:pt x="333089" y="204750"/>
                      <a:pt x="333786" y="204053"/>
                    </a:cubicBezTo>
                    <a:cubicBezTo>
                      <a:pt x="334483" y="204053"/>
                      <a:pt x="333786" y="202746"/>
                      <a:pt x="333786" y="202049"/>
                    </a:cubicBezTo>
                    <a:cubicBezTo>
                      <a:pt x="333786" y="200742"/>
                      <a:pt x="332392" y="199348"/>
                      <a:pt x="332392" y="198738"/>
                    </a:cubicBezTo>
                    <a:cubicBezTo>
                      <a:pt x="331695" y="198041"/>
                      <a:pt x="330301" y="196734"/>
                      <a:pt x="330301" y="195340"/>
                    </a:cubicBezTo>
                    <a:cubicBezTo>
                      <a:pt x="330301" y="194643"/>
                      <a:pt x="330998" y="193336"/>
                      <a:pt x="330301" y="192029"/>
                    </a:cubicBezTo>
                    <a:cubicBezTo>
                      <a:pt x="330301" y="191332"/>
                      <a:pt x="328907" y="190722"/>
                      <a:pt x="328210" y="190025"/>
                    </a:cubicBezTo>
                    <a:cubicBezTo>
                      <a:pt x="327513" y="189328"/>
                      <a:pt x="326119" y="188719"/>
                      <a:pt x="325422" y="188021"/>
                    </a:cubicBezTo>
                    <a:cubicBezTo>
                      <a:pt x="324725" y="187324"/>
                      <a:pt x="322634" y="186715"/>
                      <a:pt x="321937" y="186018"/>
                    </a:cubicBezTo>
                    <a:cubicBezTo>
                      <a:pt x="321240" y="184711"/>
                      <a:pt x="320543" y="183317"/>
                      <a:pt x="320543" y="182010"/>
                    </a:cubicBezTo>
                    <a:cubicBezTo>
                      <a:pt x="320543" y="181313"/>
                      <a:pt x="320543" y="180006"/>
                      <a:pt x="321240" y="179309"/>
                    </a:cubicBezTo>
                    <a:lnTo>
                      <a:pt x="321240" y="177305"/>
                    </a:lnTo>
                    <a:cubicBezTo>
                      <a:pt x="321240" y="176608"/>
                      <a:pt x="320543" y="175998"/>
                      <a:pt x="319846" y="175998"/>
                    </a:cubicBezTo>
                    <a:cubicBezTo>
                      <a:pt x="319846" y="175301"/>
                      <a:pt x="318452" y="175998"/>
                      <a:pt x="317755" y="175301"/>
                    </a:cubicBezTo>
                    <a:lnTo>
                      <a:pt x="317058" y="173994"/>
                    </a:lnTo>
                    <a:cubicBezTo>
                      <a:pt x="317058" y="172687"/>
                      <a:pt x="318452" y="171293"/>
                      <a:pt x="318452" y="170683"/>
                    </a:cubicBezTo>
                    <a:lnTo>
                      <a:pt x="318452" y="167982"/>
                    </a:lnTo>
                    <a:cubicBezTo>
                      <a:pt x="318452" y="166675"/>
                      <a:pt x="317058" y="165281"/>
                      <a:pt x="315664" y="163974"/>
                    </a:cubicBezTo>
                    <a:cubicBezTo>
                      <a:pt x="314967" y="163277"/>
                      <a:pt x="311569" y="161970"/>
                      <a:pt x="310175" y="160576"/>
                    </a:cubicBezTo>
                    <a:cubicBezTo>
                      <a:pt x="309478" y="159879"/>
                      <a:pt x="308084" y="158572"/>
                      <a:pt x="307386" y="157875"/>
                    </a:cubicBezTo>
                    <a:cubicBezTo>
                      <a:pt x="305993" y="157178"/>
                      <a:pt x="303901" y="155871"/>
                      <a:pt x="303204" y="155174"/>
                    </a:cubicBezTo>
                    <a:cubicBezTo>
                      <a:pt x="301810" y="153170"/>
                      <a:pt x="301810" y="149772"/>
                      <a:pt x="301113" y="147769"/>
                    </a:cubicBezTo>
                    <a:cubicBezTo>
                      <a:pt x="300416" y="147072"/>
                      <a:pt x="299719" y="145068"/>
                      <a:pt x="299719" y="143761"/>
                    </a:cubicBezTo>
                    <a:cubicBezTo>
                      <a:pt x="299719" y="143064"/>
                      <a:pt x="299022" y="141060"/>
                      <a:pt x="299022" y="140450"/>
                    </a:cubicBezTo>
                    <a:cubicBezTo>
                      <a:pt x="298325" y="139753"/>
                      <a:pt x="296931" y="139143"/>
                      <a:pt x="296234" y="138446"/>
                    </a:cubicBezTo>
                    <a:cubicBezTo>
                      <a:pt x="296234" y="137749"/>
                      <a:pt x="296234" y="135745"/>
                      <a:pt x="295537" y="135048"/>
                    </a:cubicBezTo>
                    <a:lnTo>
                      <a:pt x="295537" y="132347"/>
                    </a:lnTo>
                    <a:cubicBezTo>
                      <a:pt x="294840" y="131040"/>
                      <a:pt x="292749" y="129646"/>
                      <a:pt x="292749" y="129646"/>
                    </a:cubicBezTo>
                    <a:cubicBezTo>
                      <a:pt x="292749" y="129646"/>
                      <a:pt x="291355" y="128339"/>
                      <a:pt x="291355" y="127642"/>
                    </a:cubicBezTo>
                    <a:cubicBezTo>
                      <a:pt x="291355" y="126945"/>
                      <a:pt x="292052" y="126335"/>
                      <a:pt x="292052" y="125638"/>
                    </a:cubicBezTo>
                    <a:cubicBezTo>
                      <a:pt x="292052" y="124941"/>
                      <a:pt x="293446" y="124331"/>
                      <a:pt x="293446" y="123634"/>
                    </a:cubicBezTo>
                    <a:cubicBezTo>
                      <a:pt x="294143" y="122937"/>
                      <a:pt x="294840" y="121630"/>
                      <a:pt x="294840" y="120933"/>
                    </a:cubicBezTo>
                    <a:cubicBezTo>
                      <a:pt x="295537" y="120236"/>
                      <a:pt x="296234" y="118929"/>
                      <a:pt x="295537" y="117535"/>
                    </a:cubicBezTo>
                    <a:cubicBezTo>
                      <a:pt x="295537" y="116838"/>
                      <a:pt x="294143" y="116838"/>
                      <a:pt x="294143" y="116228"/>
                    </a:cubicBezTo>
                    <a:cubicBezTo>
                      <a:pt x="293446" y="115531"/>
                      <a:pt x="292749" y="114921"/>
                      <a:pt x="292749" y="114921"/>
                    </a:cubicBezTo>
                    <a:cubicBezTo>
                      <a:pt x="292749" y="114224"/>
                      <a:pt x="293446" y="113615"/>
                      <a:pt x="293446" y="112917"/>
                    </a:cubicBezTo>
                    <a:cubicBezTo>
                      <a:pt x="293446" y="112220"/>
                      <a:pt x="292749" y="111610"/>
                      <a:pt x="292749" y="110914"/>
                    </a:cubicBezTo>
                    <a:cubicBezTo>
                      <a:pt x="293446" y="110217"/>
                      <a:pt x="294143" y="109607"/>
                      <a:pt x="294840" y="108910"/>
                    </a:cubicBezTo>
                    <a:cubicBezTo>
                      <a:pt x="294840" y="108213"/>
                      <a:pt x="295537" y="106209"/>
                      <a:pt x="295537" y="105599"/>
                    </a:cubicBezTo>
                    <a:cubicBezTo>
                      <a:pt x="294840" y="104902"/>
                      <a:pt x="293446" y="104292"/>
                      <a:pt x="293446" y="103595"/>
                    </a:cubicBezTo>
                    <a:lnTo>
                      <a:pt x="292749" y="102288"/>
                    </a:lnTo>
                    <a:cubicBezTo>
                      <a:pt x="293446" y="101591"/>
                      <a:pt x="294143" y="100284"/>
                      <a:pt x="294840" y="100284"/>
                    </a:cubicBezTo>
                    <a:cubicBezTo>
                      <a:pt x="295537" y="99587"/>
                      <a:pt x="296931" y="98977"/>
                      <a:pt x="297628" y="98280"/>
                    </a:cubicBezTo>
                    <a:cubicBezTo>
                      <a:pt x="297628" y="97583"/>
                      <a:pt x="299022" y="96276"/>
                      <a:pt x="299022" y="95579"/>
                    </a:cubicBezTo>
                    <a:cubicBezTo>
                      <a:pt x="299022" y="94882"/>
                      <a:pt x="297628" y="93575"/>
                      <a:pt x="296931" y="93575"/>
                    </a:cubicBezTo>
                    <a:cubicBezTo>
                      <a:pt x="296234" y="92878"/>
                      <a:pt x="294840" y="92878"/>
                      <a:pt x="294840" y="92268"/>
                    </a:cubicBezTo>
                    <a:cubicBezTo>
                      <a:pt x="294143" y="91571"/>
                      <a:pt x="294143" y="89567"/>
                      <a:pt x="294143" y="88870"/>
                    </a:cubicBezTo>
                    <a:cubicBezTo>
                      <a:pt x="294143" y="88173"/>
                      <a:pt x="293446" y="87563"/>
                      <a:pt x="292749" y="87563"/>
                    </a:cubicBezTo>
                    <a:cubicBezTo>
                      <a:pt x="292749" y="86256"/>
                      <a:pt x="292052" y="83555"/>
                      <a:pt x="291355" y="82858"/>
                    </a:cubicBezTo>
                    <a:cubicBezTo>
                      <a:pt x="290658" y="82161"/>
                      <a:pt x="289264" y="81551"/>
                      <a:pt x="288567" y="81551"/>
                    </a:cubicBezTo>
                    <a:cubicBezTo>
                      <a:pt x="287870" y="80854"/>
                      <a:pt x="285779" y="80245"/>
                      <a:pt x="285082" y="80245"/>
                    </a:cubicBezTo>
                    <a:lnTo>
                      <a:pt x="282294" y="80245"/>
                    </a:lnTo>
                    <a:cubicBezTo>
                      <a:pt x="281597" y="79548"/>
                      <a:pt x="280900" y="78938"/>
                      <a:pt x="280203" y="78241"/>
                    </a:cubicBezTo>
                    <a:lnTo>
                      <a:pt x="280203" y="75540"/>
                    </a:lnTo>
                    <a:cubicBezTo>
                      <a:pt x="280203" y="74843"/>
                      <a:pt x="280900" y="74233"/>
                      <a:pt x="281597" y="74233"/>
                    </a:cubicBezTo>
                    <a:lnTo>
                      <a:pt x="282294" y="74930"/>
                    </a:lnTo>
                    <a:cubicBezTo>
                      <a:pt x="282991" y="75627"/>
                      <a:pt x="282991" y="76934"/>
                      <a:pt x="283688" y="76934"/>
                    </a:cubicBezTo>
                    <a:lnTo>
                      <a:pt x="285082" y="76934"/>
                    </a:lnTo>
                    <a:cubicBezTo>
                      <a:pt x="286476" y="76237"/>
                      <a:pt x="287870" y="75627"/>
                      <a:pt x="288567" y="74930"/>
                    </a:cubicBezTo>
                    <a:cubicBezTo>
                      <a:pt x="289264" y="74930"/>
                      <a:pt x="289961" y="74233"/>
                      <a:pt x="290658" y="73623"/>
                    </a:cubicBezTo>
                    <a:cubicBezTo>
                      <a:pt x="290658" y="72926"/>
                      <a:pt x="291355" y="71619"/>
                      <a:pt x="291355" y="70922"/>
                    </a:cubicBezTo>
                    <a:cubicBezTo>
                      <a:pt x="292052" y="70225"/>
                      <a:pt x="292749" y="68918"/>
                      <a:pt x="292052" y="68918"/>
                    </a:cubicBezTo>
                    <a:cubicBezTo>
                      <a:pt x="292052" y="68221"/>
                      <a:pt x="290658" y="68221"/>
                      <a:pt x="289961" y="67611"/>
                    </a:cubicBezTo>
                    <a:cubicBezTo>
                      <a:pt x="289961" y="66914"/>
                      <a:pt x="290658" y="66304"/>
                      <a:pt x="290658" y="66304"/>
                    </a:cubicBezTo>
                    <a:cubicBezTo>
                      <a:pt x="290658" y="64997"/>
                      <a:pt x="290658" y="62906"/>
                      <a:pt x="291355" y="62296"/>
                    </a:cubicBezTo>
                    <a:cubicBezTo>
                      <a:pt x="292052" y="61599"/>
                      <a:pt x="294143" y="61599"/>
                      <a:pt x="294143" y="61599"/>
                    </a:cubicBezTo>
                    <a:cubicBezTo>
                      <a:pt x="294840" y="60902"/>
                      <a:pt x="294840" y="60292"/>
                      <a:pt x="294840" y="60292"/>
                    </a:cubicBezTo>
                    <a:cubicBezTo>
                      <a:pt x="294840" y="59595"/>
                      <a:pt x="294143" y="58985"/>
                      <a:pt x="294143" y="58288"/>
                    </a:cubicBezTo>
                    <a:cubicBezTo>
                      <a:pt x="293446" y="58288"/>
                      <a:pt x="292749" y="56981"/>
                      <a:pt x="292749" y="56285"/>
                    </a:cubicBezTo>
                    <a:cubicBezTo>
                      <a:pt x="292749" y="56285"/>
                      <a:pt x="292749" y="54978"/>
                      <a:pt x="293446" y="54978"/>
                    </a:cubicBezTo>
                    <a:cubicBezTo>
                      <a:pt x="294143" y="54281"/>
                      <a:pt x="294840" y="54281"/>
                      <a:pt x="295537" y="54281"/>
                    </a:cubicBezTo>
                    <a:cubicBezTo>
                      <a:pt x="296234" y="54281"/>
                      <a:pt x="296234" y="54281"/>
                      <a:pt x="296931" y="54978"/>
                    </a:cubicBezTo>
                    <a:cubicBezTo>
                      <a:pt x="296931" y="54978"/>
                      <a:pt x="297628" y="56285"/>
                      <a:pt x="297628" y="56981"/>
                    </a:cubicBezTo>
                    <a:lnTo>
                      <a:pt x="297628" y="58985"/>
                    </a:lnTo>
                    <a:cubicBezTo>
                      <a:pt x="297628" y="59682"/>
                      <a:pt x="298325" y="60989"/>
                      <a:pt x="299022" y="60989"/>
                    </a:cubicBezTo>
                    <a:lnTo>
                      <a:pt x="299719" y="60292"/>
                    </a:lnTo>
                    <a:cubicBezTo>
                      <a:pt x="300416" y="59595"/>
                      <a:pt x="301113" y="58288"/>
                      <a:pt x="301113" y="57591"/>
                    </a:cubicBezTo>
                    <a:cubicBezTo>
                      <a:pt x="301113" y="56894"/>
                      <a:pt x="300416" y="56285"/>
                      <a:pt x="299719" y="55587"/>
                    </a:cubicBezTo>
                    <a:cubicBezTo>
                      <a:pt x="299719" y="54890"/>
                      <a:pt x="299719" y="53584"/>
                      <a:pt x="300416" y="52887"/>
                    </a:cubicBezTo>
                    <a:cubicBezTo>
                      <a:pt x="300416" y="52887"/>
                      <a:pt x="301113" y="52190"/>
                      <a:pt x="301810" y="52190"/>
                    </a:cubicBezTo>
                    <a:cubicBezTo>
                      <a:pt x="301810" y="52887"/>
                      <a:pt x="302507" y="53496"/>
                      <a:pt x="303204" y="53496"/>
                    </a:cubicBezTo>
                    <a:cubicBezTo>
                      <a:pt x="303204" y="53496"/>
                      <a:pt x="303901" y="52799"/>
                      <a:pt x="304599" y="52799"/>
                    </a:cubicBezTo>
                    <a:cubicBezTo>
                      <a:pt x="305295" y="52102"/>
                      <a:pt x="305993" y="50795"/>
                      <a:pt x="306690" y="50098"/>
                    </a:cubicBezTo>
                    <a:cubicBezTo>
                      <a:pt x="306690" y="49401"/>
                      <a:pt x="307386" y="47397"/>
                      <a:pt x="307386" y="46700"/>
                    </a:cubicBezTo>
                    <a:cubicBezTo>
                      <a:pt x="308084" y="46003"/>
                      <a:pt x="309478" y="45394"/>
                      <a:pt x="310175" y="44697"/>
                    </a:cubicBezTo>
                    <a:cubicBezTo>
                      <a:pt x="310175" y="44697"/>
                      <a:pt x="310175" y="42693"/>
                      <a:pt x="310872" y="41996"/>
                    </a:cubicBezTo>
                    <a:cubicBezTo>
                      <a:pt x="310872" y="41299"/>
                      <a:pt x="312963" y="41299"/>
                      <a:pt x="313660" y="40689"/>
                    </a:cubicBezTo>
                    <a:cubicBezTo>
                      <a:pt x="314357" y="40689"/>
                      <a:pt x="315054" y="39382"/>
                      <a:pt x="315054" y="38685"/>
                    </a:cubicBezTo>
                    <a:cubicBezTo>
                      <a:pt x="315751" y="37988"/>
                      <a:pt x="315054" y="36681"/>
                      <a:pt x="314357" y="35984"/>
                    </a:cubicBezTo>
                    <a:lnTo>
                      <a:pt x="312963" y="34677"/>
                    </a:lnTo>
                    <a:cubicBezTo>
                      <a:pt x="312266" y="34677"/>
                      <a:pt x="311569" y="35374"/>
                      <a:pt x="310872" y="35374"/>
                    </a:cubicBezTo>
                    <a:lnTo>
                      <a:pt x="309478" y="35374"/>
                    </a:lnTo>
                    <a:cubicBezTo>
                      <a:pt x="309478" y="34677"/>
                      <a:pt x="308780" y="33370"/>
                      <a:pt x="308780" y="33370"/>
                    </a:cubicBezTo>
                    <a:cubicBezTo>
                      <a:pt x="308780" y="32063"/>
                      <a:pt x="308780" y="29972"/>
                      <a:pt x="309478" y="29362"/>
                    </a:cubicBezTo>
                    <a:cubicBezTo>
                      <a:pt x="310175" y="28055"/>
                      <a:pt x="311569" y="26661"/>
                      <a:pt x="312963" y="26661"/>
                    </a:cubicBezTo>
                    <a:cubicBezTo>
                      <a:pt x="313660" y="25964"/>
                      <a:pt x="315054" y="26661"/>
                      <a:pt x="315751" y="26661"/>
                    </a:cubicBezTo>
                    <a:cubicBezTo>
                      <a:pt x="316448" y="25964"/>
                      <a:pt x="316448" y="24657"/>
                      <a:pt x="317145" y="24657"/>
                    </a:cubicBezTo>
                    <a:cubicBezTo>
                      <a:pt x="317842" y="23960"/>
                      <a:pt x="318539" y="23960"/>
                      <a:pt x="319236" y="23960"/>
                    </a:cubicBezTo>
                    <a:cubicBezTo>
                      <a:pt x="319933" y="23960"/>
                      <a:pt x="320630" y="24657"/>
                      <a:pt x="320630" y="24657"/>
                    </a:cubicBezTo>
                    <a:cubicBezTo>
                      <a:pt x="321327" y="25354"/>
                      <a:pt x="321327" y="26661"/>
                      <a:pt x="320630" y="27358"/>
                    </a:cubicBezTo>
                    <a:cubicBezTo>
                      <a:pt x="320630" y="28055"/>
                      <a:pt x="319933" y="28665"/>
                      <a:pt x="319933" y="29362"/>
                    </a:cubicBezTo>
                    <a:cubicBezTo>
                      <a:pt x="319933" y="30059"/>
                      <a:pt x="319236" y="31366"/>
                      <a:pt x="319236" y="32063"/>
                    </a:cubicBezTo>
                    <a:cubicBezTo>
                      <a:pt x="319236" y="32760"/>
                      <a:pt x="319236" y="34764"/>
                      <a:pt x="319933" y="35374"/>
                    </a:cubicBezTo>
                    <a:cubicBezTo>
                      <a:pt x="320630" y="35374"/>
                      <a:pt x="322024" y="35374"/>
                      <a:pt x="322024" y="36071"/>
                    </a:cubicBezTo>
                    <a:cubicBezTo>
                      <a:pt x="322721" y="36768"/>
                      <a:pt x="322024" y="38075"/>
                      <a:pt x="322024" y="38772"/>
                    </a:cubicBezTo>
                    <a:cubicBezTo>
                      <a:pt x="322024" y="39469"/>
                      <a:pt x="321327" y="40079"/>
                      <a:pt x="321327" y="40776"/>
                    </a:cubicBezTo>
                    <a:cubicBezTo>
                      <a:pt x="320630" y="41473"/>
                      <a:pt x="319236" y="42083"/>
                      <a:pt x="319236" y="42780"/>
                    </a:cubicBezTo>
                    <a:cubicBezTo>
                      <a:pt x="318539" y="42780"/>
                      <a:pt x="318539" y="44087"/>
                      <a:pt x="319236" y="44087"/>
                    </a:cubicBezTo>
                    <a:cubicBezTo>
                      <a:pt x="319933" y="44784"/>
                      <a:pt x="320630" y="44087"/>
                      <a:pt x="320630" y="44087"/>
                    </a:cubicBezTo>
                    <a:cubicBezTo>
                      <a:pt x="321327" y="44087"/>
                      <a:pt x="322721" y="44087"/>
                      <a:pt x="323418" y="44784"/>
                    </a:cubicBezTo>
                    <a:cubicBezTo>
                      <a:pt x="323418" y="45481"/>
                      <a:pt x="322721" y="47485"/>
                      <a:pt x="322024" y="48095"/>
                    </a:cubicBezTo>
                    <a:lnTo>
                      <a:pt x="319236" y="48095"/>
                    </a:lnTo>
                    <a:cubicBezTo>
                      <a:pt x="318539" y="48095"/>
                      <a:pt x="317145" y="47397"/>
                      <a:pt x="316448" y="46788"/>
                    </a:cubicBezTo>
                    <a:cubicBezTo>
                      <a:pt x="315751" y="46788"/>
                      <a:pt x="314357" y="47485"/>
                      <a:pt x="313660" y="47485"/>
                    </a:cubicBezTo>
                    <a:cubicBezTo>
                      <a:pt x="313660" y="48182"/>
                      <a:pt x="313660" y="49489"/>
                      <a:pt x="312963" y="50186"/>
                    </a:cubicBezTo>
                    <a:lnTo>
                      <a:pt x="312266" y="50883"/>
                    </a:lnTo>
                    <a:lnTo>
                      <a:pt x="311569" y="52190"/>
                    </a:lnTo>
                    <a:cubicBezTo>
                      <a:pt x="311107" y="52651"/>
                      <a:pt x="310636" y="52887"/>
                      <a:pt x="310175" y="52887"/>
                    </a:cubicBezTo>
                    <a:cubicBezTo>
                      <a:pt x="309478" y="53584"/>
                      <a:pt x="308084" y="53584"/>
                      <a:pt x="308084" y="54193"/>
                    </a:cubicBezTo>
                    <a:cubicBezTo>
                      <a:pt x="308084" y="54193"/>
                      <a:pt x="307386" y="55500"/>
                      <a:pt x="308084" y="55500"/>
                    </a:cubicBezTo>
                    <a:cubicBezTo>
                      <a:pt x="308084" y="56197"/>
                      <a:pt x="309478" y="56807"/>
                      <a:pt x="309478" y="58201"/>
                    </a:cubicBezTo>
                    <a:cubicBezTo>
                      <a:pt x="309478" y="58201"/>
                      <a:pt x="308780" y="58898"/>
                      <a:pt x="308780" y="59508"/>
                    </a:cubicBezTo>
                    <a:cubicBezTo>
                      <a:pt x="308780" y="60118"/>
                      <a:pt x="308084" y="60815"/>
                      <a:pt x="307386" y="61512"/>
                    </a:cubicBezTo>
                    <a:cubicBezTo>
                      <a:pt x="307386" y="62209"/>
                      <a:pt x="306690" y="63516"/>
                      <a:pt x="306690" y="64213"/>
                    </a:cubicBezTo>
                    <a:cubicBezTo>
                      <a:pt x="305993" y="64910"/>
                      <a:pt x="305993" y="66914"/>
                      <a:pt x="305993" y="67611"/>
                    </a:cubicBezTo>
                    <a:lnTo>
                      <a:pt x="305993" y="70312"/>
                    </a:lnTo>
                    <a:cubicBezTo>
                      <a:pt x="305295" y="71009"/>
                      <a:pt x="303901" y="72316"/>
                      <a:pt x="303901" y="73013"/>
                    </a:cubicBezTo>
                    <a:cubicBezTo>
                      <a:pt x="303901" y="73710"/>
                      <a:pt x="304599" y="75017"/>
                      <a:pt x="304599" y="75714"/>
                    </a:cubicBezTo>
                    <a:lnTo>
                      <a:pt x="304599" y="77718"/>
                    </a:lnTo>
                    <a:cubicBezTo>
                      <a:pt x="305295" y="77718"/>
                      <a:pt x="306690" y="77718"/>
                      <a:pt x="307386" y="78415"/>
                    </a:cubicBezTo>
                    <a:cubicBezTo>
                      <a:pt x="308084" y="78415"/>
                      <a:pt x="308780" y="80419"/>
                      <a:pt x="309478" y="81116"/>
                    </a:cubicBezTo>
                    <a:cubicBezTo>
                      <a:pt x="309478" y="81813"/>
                      <a:pt x="310175" y="82423"/>
                      <a:pt x="310175" y="83120"/>
                    </a:cubicBezTo>
                    <a:cubicBezTo>
                      <a:pt x="310175" y="83817"/>
                      <a:pt x="310872" y="85124"/>
                      <a:pt x="310872" y="85821"/>
                    </a:cubicBezTo>
                    <a:lnTo>
                      <a:pt x="310872" y="88522"/>
                    </a:lnTo>
                    <a:cubicBezTo>
                      <a:pt x="310872" y="89219"/>
                      <a:pt x="311569" y="91223"/>
                      <a:pt x="312266" y="91833"/>
                    </a:cubicBezTo>
                    <a:cubicBezTo>
                      <a:pt x="312266" y="91833"/>
                      <a:pt x="312963" y="92530"/>
                      <a:pt x="313660" y="92530"/>
                    </a:cubicBezTo>
                    <a:cubicBezTo>
                      <a:pt x="314357" y="92530"/>
                      <a:pt x="315054" y="92530"/>
                      <a:pt x="315751" y="91833"/>
                    </a:cubicBezTo>
                    <a:lnTo>
                      <a:pt x="315751" y="90526"/>
                    </a:lnTo>
                    <a:cubicBezTo>
                      <a:pt x="315751" y="89829"/>
                      <a:pt x="314357" y="89219"/>
                      <a:pt x="314357" y="89219"/>
                    </a:cubicBezTo>
                    <a:cubicBezTo>
                      <a:pt x="313660" y="88522"/>
                      <a:pt x="313660" y="87215"/>
                      <a:pt x="313660" y="87215"/>
                    </a:cubicBezTo>
                    <a:lnTo>
                      <a:pt x="313660" y="84514"/>
                    </a:lnTo>
                    <a:cubicBezTo>
                      <a:pt x="313660" y="83817"/>
                      <a:pt x="313660" y="82510"/>
                      <a:pt x="314357" y="82510"/>
                    </a:cubicBezTo>
                    <a:cubicBezTo>
                      <a:pt x="314357" y="81813"/>
                      <a:pt x="315054" y="81203"/>
                      <a:pt x="315751" y="81203"/>
                    </a:cubicBezTo>
                    <a:cubicBezTo>
                      <a:pt x="316448" y="81203"/>
                      <a:pt x="317842" y="80506"/>
                      <a:pt x="317842" y="81203"/>
                    </a:cubicBezTo>
                    <a:cubicBezTo>
                      <a:pt x="318539" y="81203"/>
                      <a:pt x="318539" y="81900"/>
                      <a:pt x="318539" y="82510"/>
                    </a:cubicBezTo>
                    <a:lnTo>
                      <a:pt x="318539" y="83817"/>
                    </a:lnTo>
                    <a:cubicBezTo>
                      <a:pt x="318539" y="84514"/>
                      <a:pt x="317842" y="85124"/>
                      <a:pt x="317145" y="85124"/>
                    </a:cubicBezTo>
                    <a:lnTo>
                      <a:pt x="317145" y="87128"/>
                    </a:lnTo>
                    <a:lnTo>
                      <a:pt x="317842" y="88435"/>
                    </a:lnTo>
                    <a:cubicBezTo>
                      <a:pt x="318539" y="89132"/>
                      <a:pt x="319236" y="89132"/>
                      <a:pt x="319933" y="89742"/>
                    </a:cubicBezTo>
                    <a:lnTo>
                      <a:pt x="319933" y="92442"/>
                    </a:lnTo>
                    <a:cubicBezTo>
                      <a:pt x="319933" y="92442"/>
                      <a:pt x="319236" y="93749"/>
                      <a:pt x="318539" y="93749"/>
                    </a:cubicBezTo>
                    <a:cubicBezTo>
                      <a:pt x="317842" y="94446"/>
                      <a:pt x="317145" y="95753"/>
                      <a:pt x="317145" y="95753"/>
                    </a:cubicBezTo>
                    <a:cubicBezTo>
                      <a:pt x="316448" y="96450"/>
                      <a:pt x="315054" y="96450"/>
                      <a:pt x="314357" y="96450"/>
                    </a:cubicBezTo>
                    <a:cubicBezTo>
                      <a:pt x="312963" y="96450"/>
                      <a:pt x="311569" y="96450"/>
                      <a:pt x="310959" y="95753"/>
                    </a:cubicBezTo>
                    <a:cubicBezTo>
                      <a:pt x="310262" y="95753"/>
                      <a:pt x="308868" y="94446"/>
                      <a:pt x="308868" y="94446"/>
                    </a:cubicBezTo>
                    <a:cubicBezTo>
                      <a:pt x="308171" y="93749"/>
                      <a:pt x="307474" y="92442"/>
                      <a:pt x="306777" y="91745"/>
                    </a:cubicBezTo>
                    <a:cubicBezTo>
                      <a:pt x="306777" y="91048"/>
                      <a:pt x="306777" y="89044"/>
                      <a:pt x="306080" y="89044"/>
                    </a:cubicBezTo>
                    <a:cubicBezTo>
                      <a:pt x="306080" y="88347"/>
                      <a:pt x="304685" y="88347"/>
                      <a:pt x="304685" y="89044"/>
                    </a:cubicBezTo>
                    <a:cubicBezTo>
                      <a:pt x="303989" y="89044"/>
                      <a:pt x="303989" y="91048"/>
                      <a:pt x="303291" y="91745"/>
                    </a:cubicBezTo>
                    <a:cubicBezTo>
                      <a:pt x="303291" y="92442"/>
                      <a:pt x="303989" y="93749"/>
                      <a:pt x="303989" y="94446"/>
                    </a:cubicBezTo>
                    <a:cubicBezTo>
                      <a:pt x="303989" y="95753"/>
                      <a:pt x="303989" y="97147"/>
                      <a:pt x="303291" y="97757"/>
                    </a:cubicBezTo>
                    <a:cubicBezTo>
                      <a:pt x="303291" y="98454"/>
                      <a:pt x="302595" y="100458"/>
                      <a:pt x="302595" y="101155"/>
                    </a:cubicBezTo>
                    <a:cubicBezTo>
                      <a:pt x="302595" y="101155"/>
                      <a:pt x="303291" y="103856"/>
                      <a:pt x="303291" y="104466"/>
                    </a:cubicBezTo>
                    <a:lnTo>
                      <a:pt x="303291" y="108474"/>
                    </a:lnTo>
                    <a:cubicBezTo>
                      <a:pt x="303989" y="109171"/>
                      <a:pt x="303989" y="111175"/>
                      <a:pt x="303989" y="111872"/>
                    </a:cubicBezTo>
                    <a:cubicBezTo>
                      <a:pt x="303989" y="112569"/>
                      <a:pt x="303989" y="113876"/>
                      <a:pt x="304685" y="114573"/>
                    </a:cubicBezTo>
                    <a:cubicBezTo>
                      <a:pt x="304685" y="114573"/>
                      <a:pt x="305383" y="115880"/>
                      <a:pt x="305383" y="115270"/>
                    </a:cubicBezTo>
                    <a:cubicBezTo>
                      <a:pt x="306080" y="115270"/>
                      <a:pt x="306777" y="113963"/>
                      <a:pt x="307474" y="113963"/>
                    </a:cubicBezTo>
                    <a:cubicBezTo>
                      <a:pt x="307474" y="113266"/>
                      <a:pt x="308171" y="112656"/>
                      <a:pt x="308868" y="112656"/>
                    </a:cubicBezTo>
                    <a:cubicBezTo>
                      <a:pt x="308868" y="111959"/>
                      <a:pt x="309565" y="111349"/>
                      <a:pt x="309565" y="110652"/>
                    </a:cubicBezTo>
                    <a:cubicBezTo>
                      <a:pt x="309565" y="109955"/>
                      <a:pt x="308171" y="109345"/>
                      <a:pt x="308171" y="109345"/>
                    </a:cubicBezTo>
                    <a:cubicBezTo>
                      <a:pt x="307474" y="108648"/>
                      <a:pt x="306777" y="108038"/>
                      <a:pt x="306777" y="107341"/>
                    </a:cubicBezTo>
                    <a:cubicBezTo>
                      <a:pt x="306777" y="107341"/>
                      <a:pt x="307474" y="106644"/>
                      <a:pt x="308171" y="106034"/>
                    </a:cubicBezTo>
                    <a:cubicBezTo>
                      <a:pt x="308171" y="106034"/>
                      <a:pt x="309565" y="106731"/>
                      <a:pt x="310262" y="106034"/>
                    </a:cubicBezTo>
                    <a:lnTo>
                      <a:pt x="310959" y="104727"/>
                    </a:lnTo>
                    <a:cubicBezTo>
                      <a:pt x="310959" y="104030"/>
                      <a:pt x="310262" y="102724"/>
                      <a:pt x="310262" y="102724"/>
                    </a:cubicBezTo>
                    <a:cubicBezTo>
                      <a:pt x="310262" y="102027"/>
                      <a:pt x="310959" y="101417"/>
                      <a:pt x="311656" y="100720"/>
                    </a:cubicBezTo>
                    <a:lnTo>
                      <a:pt x="312353" y="101417"/>
                    </a:lnTo>
                    <a:cubicBezTo>
                      <a:pt x="313050" y="102114"/>
                      <a:pt x="312353" y="103421"/>
                      <a:pt x="313050" y="104118"/>
                    </a:cubicBezTo>
                    <a:cubicBezTo>
                      <a:pt x="313050" y="104815"/>
                      <a:pt x="313747" y="104815"/>
                      <a:pt x="314444" y="104815"/>
                    </a:cubicBezTo>
                    <a:cubicBezTo>
                      <a:pt x="314444" y="104118"/>
                      <a:pt x="315141" y="103508"/>
                      <a:pt x="315141" y="102811"/>
                    </a:cubicBezTo>
                    <a:cubicBezTo>
                      <a:pt x="315141" y="102811"/>
                      <a:pt x="314444" y="101504"/>
                      <a:pt x="314444" y="100807"/>
                    </a:cubicBezTo>
                    <a:lnTo>
                      <a:pt x="315838" y="100110"/>
                    </a:lnTo>
                    <a:cubicBezTo>
                      <a:pt x="316535" y="100110"/>
                      <a:pt x="317232" y="100807"/>
                      <a:pt x="317929" y="100807"/>
                    </a:cubicBezTo>
                    <a:cubicBezTo>
                      <a:pt x="317929" y="101504"/>
                      <a:pt x="318626" y="102811"/>
                      <a:pt x="318626" y="103508"/>
                    </a:cubicBezTo>
                    <a:cubicBezTo>
                      <a:pt x="318626" y="104205"/>
                      <a:pt x="319323" y="106209"/>
                      <a:pt x="319323" y="106819"/>
                    </a:cubicBezTo>
                    <a:cubicBezTo>
                      <a:pt x="320020" y="107515"/>
                      <a:pt x="320717" y="108822"/>
                      <a:pt x="321414" y="109520"/>
                    </a:cubicBezTo>
                    <a:cubicBezTo>
                      <a:pt x="321414" y="110217"/>
                      <a:pt x="322808" y="110826"/>
                      <a:pt x="322808" y="111523"/>
                    </a:cubicBezTo>
                    <a:cubicBezTo>
                      <a:pt x="322808" y="112220"/>
                      <a:pt x="322808" y="114224"/>
                      <a:pt x="322111" y="114834"/>
                    </a:cubicBezTo>
                    <a:lnTo>
                      <a:pt x="319323" y="114834"/>
                    </a:lnTo>
                    <a:cubicBezTo>
                      <a:pt x="318626" y="114834"/>
                      <a:pt x="317232" y="114137"/>
                      <a:pt x="317232" y="113527"/>
                    </a:cubicBezTo>
                    <a:cubicBezTo>
                      <a:pt x="316535" y="112830"/>
                      <a:pt x="316535" y="110826"/>
                      <a:pt x="315838" y="110826"/>
                    </a:cubicBezTo>
                    <a:cubicBezTo>
                      <a:pt x="315838" y="110826"/>
                      <a:pt x="314444" y="110826"/>
                      <a:pt x="314444" y="111523"/>
                    </a:cubicBezTo>
                    <a:lnTo>
                      <a:pt x="314444" y="113527"/>
                    </a:lnTo>
                    <a:cubicBezTo>
                      <a:pt x="314444" y="114224"/>
                      <a:pt x="313747" y="114834"/>
                      <a:pt x="313050" y="114834"/>
                    </a:cubicBezTo>
                    <a:cubicBezTo>
                      <a:pt x="313050" y="115531"/>
                      <a:pt x="312353" y="116141"/>
                      <a:pt x="311656" y="116838"/>
                    </a:cubicBezTo>
                    <a:cubicBezTo>
                      <a:pt x="311656" y="117535"/>
                      <a:pt x="312353" y="119539"/>
                      <a:pt x="312353" y="120236"/>
                    </a:cubicBezTo>
                    <a:cubicBezTo>
                      <a:pt x="311656" y="120933"/>
                      <a:pt x="310959" y="121543"/>
                      <a:pt x="310262" y="122240"/>
                    </a:cubicBezTo>
                    <a:lnTo>
                      <a:pt x="310262" y="127642"/>
                    </a:lnTo>
                    <a:cubicBezTo>
                      <a:pt x="310959" y="128949"/>
                      <a:pt x="310262" y="130953"/>
                      <a:pt x="310959" y="132347"/>
                    </a:cubicBezTo>
                    <a:cubicBezTo>
                      <a:pt x="310959" y="133044"/>
                      <a:pt x="312353" y="133654"/>
                      <a:pt x="313050" y="133654"/>
                    </a:cubicBezTo>
                    <a:cubicBezTo>
                      <a:pt x="313050" y="134351"/>
                      <a:pt x="314444" y="134351"/>
                      <a:pt x="314444" y="134351"/>
                    </a:cubicBezTo>
                    <a:cubicBezTo>
                      <a:pt x="315141" y="133654"/>
                      <a:pt x="315838" y="132347"/>
                      <a:pt x="315838" y="131650"/>
                    </a:cubicBezTo>
                    <a:lnTo>
                      <a:pt x="315838" y="130343"/>
                    </a:lnTo>
                    <a:cubicBezTo>
                      <a:pt x="315141" y="130343"/>
                      <a:pt x="314444" y="129646"/>
                      <a:pt x="314444" y="129646"/>
                    </a:cubicBezTo>
                    <a:cubicBezTo>
                      <a:pt x="313747" y="128949"/>
                      <a:pt x="313747" y="128339"/>
                      <a:pt x="313747" y="127642"/>
                    </a:cubicBezTo>
                    <a:cubicBezTo>
                      <a:pt x="313747" y="126945"/>
                      <a:pt x="314444" y="126335"/>
                      <a:pt x="314444" y="126335"/>
                    </a:cubicBezTo>
                    <a:cubicBezTo>
                      <a:pt x="315141" y="125638"/>
                      <a:pt x="315838" y="125638"/>
                      <a:pt x="315838" y="126335"/>
                    </a:cubicBezTo>
                    <a:cubicBezTo>
                      <a:pt x="316535" y="126335"/>
                      <a:pt x="316535" y="127642"/>
                      <a:pt x="316535" y="128339"/>
                    </a:cubicBezTo>
                    <a:cubicBezTo>
                      <a:pt x="317232" y="128339"/>
                      <a:pt x="318626" y="128339"/>
                      <a:pt x="319323" y="127642"/>
                    </a:cubicBezTo>
                    <a:lnTo>
                      <a:pt x="318626" y="126335"/>
                    </a:lnTo>
                    <a:cubicBezTo>
                      <a:pt x="318626" y="125638"/>
                      <a:pt x="319323" y="125028"/>
                      <a:pt x="320020" y="125028"/>
                    </a:cubicBezTo>
                    <a:cubicBezTo>
                      <a:pt x="320020" y="125028"/>
                      <a:pt x="320717" y="125028"/>
                      <a:pt x="321414" y="125725"/>
                    </a:cubicBezTo>
                    <a:cubicBezTo>
                      <a:pt x="321414" y="125725"/>
                      <a:pt x="321414" y="127729"/>
                      <a:pt x="322111" y="127729"/>
                    </a:cubicBezTo>
                    <a:cubicBezTo>
                      <a:pt x="322111" y="128426"/>
                      <a:pt x="323505" y="128426"/>
                      <a:pt x="324202" y="129036"/>
                    </a:cubicBezTo>
                    <a:cubicBezTo>
                      <a:pt x="324899" y="129733"/>
                      <a:pt x="324899" y="130343"/>
                      <a:pt x="325596" y="131040"/>
                    </a:cubicBezTo>
                    <a:lnTo>
                      <a:pt x="329778" y="131040"/>
                    </a:lnTo>
                    <a:cubicBezTo>
                      <a:pt x="330475" y="131040"/>
                      <a:pt x="331172" y="131737"/>
                      <a:pt x="331869" y="132347"/>
                    </a:cubicBezTo>
                    <a:lnTo>
                      <a:pt x="331869" y="134351"/>
                    </a:lnTo>
                    <a:cubicBezTo>
                      <a:pt x="331172" y="135048"/>
                      <a:pt x="329778" y="135048"/>
                      <a:pt x="329778" y="135658"/>
                    </a:cubicBezTo>
                    <a:cubicBezTo>
                      <a:pt x="329081" y="135658"/>
                      <a:pt x="328384" y="136965"/>
                      <a:pt x="327687" y="136965"/>
                    </a:cubicBezTo>
                    <a:lnTo>
                      <a:pt x="325596" y="136965"/>
                    </a:lnTo>
                    <a:cubicBezTo>
                      <a:pt x="324899" y="136268"/>
                      <a:pt x="324202" y="135658"/>
                      <a:pt x="324202" y="135658"/>
                    </a:cubicBezTo>
                    <a:cubicBezTo>
                      <a:pt x="323505" y="135658"/>
                      <a:pt x="322808" y="136965"/>
                      <a:pt x="322111" y="137662"/>
                    </a:cubicBezTo>
                    <a:lnTo>
                      <a:pt x="322111" y="138969"/>
                    </a:lnTo>
                    <a:lnTo>
                      <a:pt x="320717" y="138969"/>
                    </a:lnTo>
                    <a:cubicBezTo>
                      <a:pt x="320717" y="139666"/>
                      <a:pt x="322111" y="140276"/>
                      <a:pt x="322111" y="140276"/>
                    </a:cubicBezTo>
                    <a:cubicBezTo>
                      <a:pt x="322111" y="140973"/>
                      <a:pt x="320717" y="141582"/>
                      <a:pt x="320020" y="142279"/>
                    </a:cubicBezTo>
                    <a:lnTo>
                      <a:pt x="320020" y="144283"/>
                    </a:lnTo>
                    <a:lnTo>
                      <a:pt x="321414" y="144980"/>
                    </a:lnTo>
                    <a:cubicBezTo>
                      <a:pt x="322111" y="145677"/>
                      <a:pt x="322808" y="146984"/>
                      <a:pt x="323505" y="147681"/>
                    </a:cubicBezTo>
                    <a:cubicBezTo>
                      <a:pt x="324202" y="147681"/>
                      <a:pt x="325596" y="146374"/>
                      <a:pt x="326293" y="146374"/>
                    </a:cubicBezTo>
                    <a:lnTo>
                      <a:pt x="326293" y="149075"/>
                    </a:lnTo>
                    <a:cubicBezTo>
                      <a:pt x="326293" y="149772"/>
                      <a:pt x="325596" y="151079"/>
                      <a:pt x="325596" y="151079"/>
                    </a:cubicBezTo>
                    <a:cubicBezTo>
                      <a:pt x="324899" y="151776"/>
                      <a:pt x="323505" y="151079"/>
                      <a:pt x="322808" y="151079"/>
                    </a:cubicBezTo>
                    <a:cubicBezTo>
                      <a:pt x="321414" y="151079"/>
                      <a:pt x="320020" y="151776"/>
                      <a:pt x="319323" y="152386"/>
                    </a:cubicBezTo>
                    <a:lnTo>
                      <a:pt x="319323" y="154390"/>
                    </a:lnTo>
                    <a:cubicBezTo>
                      <a:pt x="320020" y="155087"/>
                      <a:pt x="321414" y="157091"/>
                      <a:pt x="322111" y="157701"/>
                    </a:cubicBezTo>
                    <a:cubicBezTo>
                      <a:pt x="322808" y="158398"/>
                      <a:pt x="324202" y="158398"/>
                      <a:pt x="324899" y="159008"/>
                    </a:cubicBezTo>
                    <a:cubicBezTo>
                      <a:pt x="325596" y="159618"/>
                      <a:pt x="326293" y="161012"/>
                      <a:pt x="326990" y="161709"/>
                    </a:cubicBezTo>
                    <a:cubicBezTo>
                      <a:pt x="326990" y="163016"/>
                      <a:pt x="326293" y="164410"/>
                      <a:pt x="326990" y="165107"/>
                    </a:cubicBezTo>
                    <a:cubicBezTo>
                      <a:pt x="326990" y="165804"/>
                      <a:pt x="328384" y="166414"/>
                      <a:pt x="328384" y="166414"/>
                    </a:cubicBezTo>
                    <a:cubicBezTo>
                      <a:pt x="329081" y="166414"/>
                      <a:pt x="330475" y="165717"/>
                      <a:pt x="331172" y="165717"/>
                    </a:cubicBezTo>
                    <a:cubicBezTo>
                      <a:pt x="331869" y="165717"/>
                      <a:pt x="332566" y="167024"/>
                      <a:pt x="332566" y="167721"/>
                    </a:cubicBezTo>
                    <a:cubicBezTo>
                      <a:pt x="332566" y="168418"/>
                      <a:pt x="331172" y="168418"/>
                      <a:pt x="330475" y="168418"/>
                    </a:cubicBezTo>
                    <a:lnTo>
                      <a:pt x="330475" y="171119"/>
                    </a:lnTo>
                    <a:cubicBezTo>
                      <a:pt x="331172" y="171119"/>
                      <a:pt x="331172" y="172426"/>
                      <a:pt x="331869" y="172426"/>
                    </a:cubicBezTo>
                    <a:lnTo>
                      <a:pt x="336661" y="172426"/>
                    </a:lnTo>
                    <a:cubicBezTo>
                      <a:pt x="337358" y="173123"/>
                      <a:pt x="338056" y="174430"/>
                      <a:pt x="338056" y="174430"/>
                    </a:cubicBezTo>
                    <a:cubicBezTo>
                      <a:pt x="338752" y="175127"/>
                      <a:pt x="339450" y="176433"/>
                      <a:pt x="339450" y="177131"/>
                    </a:cubicBezTo>
                    <a:cubicBezTo>
                      <a:pt x="340147" y="177828"/>
                      <a:pt x="341540" y="178438"/>
                      <a:pt x="342237" y="179134"/>
                    </a:cubicBezTo>
                    <a:cubicBezTo>
                      <a:pt x="342237" y="179831"/>
                      <a:pt x="343632" y="179831"/>
                      <a:pt x="343632" y="179831"/>
                    </a:cubicBezTo>
                    <a:lnTo>
                      <a:pt x="345723" y="179831"/>
                    </a:lnTo>
                    <a:cubicBezTo>
                      <a:pt x="346420" y="179134"/>
                      <a:pt x="347117" y="178525"/>
                      <a:pt x="346420" y="177828"/>
                    </a:cubicBezTo>
                    <a:cubicBezTo>
                      <a:pt x="346420" y="177131"/>
                      <a:pt x="345723" y="176521"/>
                      <a:pt x="345026" y="176521"/>
                    </a:cubicBezTo>
                    <a:cubicBezTo>
                      <a:pt x="344328" y="176521"/>
                      <a:pt x="342935" y="177218"/>
                      <a:pt x="342935" y="177218"/>
                    </a:cubicBezTo>
                    <a:cubicBezTo>
                      <a:pt x="342237" y="177218"/>
                      <a:pt x="340844" y="175911"/>
                      <a:pt x="340844" y="175214"/>
                    </a:cubicBezTo>
                    <a:lnTo>
                      <a:pt x="340844" y="173907"/>
                    </a:lnTo>
                    <a:cubicBezTo>
                      <a:pt x="341540" y="173210"/>
                      <a:pt x="342935" y="173907"/>
                      <a:pt x="343632" y="173210"/>
                    </a:cubicBezTo>
                    <a:cubicBezTo>
                      <a:pt x="343632" y="173210"/>
                      <a:pt x="344328" y="172513"/>
                      <a:pt x="345026" y="172513"/>
                    </a:cubicBezTo>
                    <a:cubicBezTo>
                      <a:pt x="345723" y="171816"/>
                      <a:pt x="346420" y="172513"/>
                      <a:pt x="347117" y="172513"/>
                    </a:cubicBezTo>
                    <a:cubicBezTo>
                      <a:pt x="347117" y="173210"/>
                      <a:pt x="347814" y="173820"/>
                      <a:pt x="347814" y="174517"/>
                    </a:cubicBezTo>
                    <a:cubicBezTo>
                      <a:pt x="347814" y="175214"/>
                      <a:pt x="347814" y="175824"/>
                      <a:pt x="348511" y="175824"/>
                    </a:cubicBezTo>
                    <a:lnTo>
                      <a:pt x="351299" y="175824"/>
                    </a:lnTo>
                    <a:cubicBezTo>
                      <a:pt x="351299" y="175824"/>
                      <a:pt x="351299" y="177131"/>
                      <a:pt x="351996" y="177131"/>
                    </a:cubicBezTo>
                    <a:cubicBezTo>
                      <a:pt x="351996" y="177828"/>
                      <a:pt x="352693" y="178438"/>
                      <a:pt x="352693" y="178438"/>
                    </a:cubicBezTo>
                    <a:cubicBezTo>
                      <a:pt x="353390" y="178438"/>
                      <a:pt x="355481" y="179134"/>
                      <a:pt x="355481" y="178438"/>
                    </a:cubicBezTo>
                    <a:cubicBezTo>
                      <a:pt x="356178" y="177740"/>
                      <a:pt x="355481" y="176433"/>
                      <a:pt x="355481" y="176433"/>
                    </a:cubicBezTo>
                    <a:cubicBezTo>
                      <a:pt x="354784" y="175736"/>
                      <a:pt x="354087" y="175127"/>
                      <a:pt x="354087" y="174430"/>
                    </a:cubicBezTo>
                    <a:lnTo>
                      <a:pt x="354087" y="172426"/>
                    </a:lnTo>
                    <a:cubicBezTo>
                      <a:pt x="354087" y="171729"/>
                      <a:pt x="354087" y="171119"/>
                      <a:pt x="353390" y="170422"/>
                    </a:cubicBezTo>
                    <a:cubicBezTo>
                      <a:pt x="353390" y="169725"/>
                      <a:pt x="351996" y="169725"/>
                      <a:pt x="351996" y="169115"/>
                    </a:cubicBezTo>
                    <a:cubicBezTo>
                      <a:pt x="351299" y="168418"/>
                      <a:pt x="351299" y="167808"/>
                      <a:pt x="351299" y="167111"/>
                    </a:cubicBezTo>
                    <a:cubicBezTo>
                      <a:pt x="351299" y="166414"/>
                      <a:pt x="353390" y="165804"/>
                      <a:pt x="353390" y="165107"/>
                    </a:cubicBezTo>
                    <a:cubicBezTo>
                      <a:pt x="354087" y="164410"/>
                      <a:pt x="353390" y="163103"/>
                      <a:pt x="353390" y="162406"/>
                    </a:cubicBezTo>
                    <a:cubicBezTo>
                      <a:pt x="353390" y="161709"/>
                      <a:pt x="352693" y="161099"/>
                      <a:pt x="352693" y="160402"/>
                    </a:cubicBezTo>
                    <a:cubicBezTo>
                      <a:pt x="353390" y="159705"/>
                      <a:pt x="354087" y="159705"/>
                      <a:pt x="354784" y="159705"/>
                    </a:cubicBezTo>
                    <a:cubicBezTo>
                      <a:pt x="355481" y="159705"/>
                      <a:pt x="356875" y="160402"/>
                      <a:pt x="356875" y="160402"/>
                    </a:cubicBezTo>
                    <a:cubicBezTo>
                      <a:pt x="357572" y="161099"/>
                      <a:pt x="358269" y="162406"/>
                      <a:pt x="358269" y="163103"/>
                    </a:cubicBezTo>
                    <a:cubicBezTo>
                      <a:pt x="358269" y="163103"/>
                      <a:pt x="358269" y="163800"/>
                      <a:pt x="357572" y="164410"/>
                    </a:cubicBezTo>
                    <a:lnTo>
                      <a:pt x="357572" y="165717"/>
                    </a:lnTo>
                    <a:cubicBezTo>
                      <a:pt x="356875" y="165717"/>
                      <a:pt x="356178" y="165717"/>
                      <a:pt x="356178" y="166414"/>
                    </a:cubicBezTo>
                    <a:cubicBezTo>
                      <a:pt x="355481" y="166414"/>
                      <a:pt x="356178" y="167721"/>
                      <a:pt x="356178" y="168418"/>
                    </a:cubicBezTo>
                    <a:cubicBezTo>
                      <a:pt x="356875" y="168418"/>
                      <a:pt x="357572" y="169115"/>
                      <a:pt x="358269" y="169725"/>
                    </a:cubicBezTo>
                    <a:cubicBezTo>
                      <a:pt x="358269" y="170422"/>
                      <a:pt x="358269" y="171729"/>
                      <a:pt x="358966" y="172426"/>
                    </a:cubicBezTo>
                    <a:lnTo>
                      <a:pt x="360360" y="172426"/>
                    </a:lnTo>
                    <a:cubicBezTo>
                      <a:pt x="360360" y="173123"/>
                      <a:pt x="360360" y="174430"/>
                      <a:pt x="361057" y="174430"/>
                    </a:cubicBezTo>
                    <a:cubicBezTo>
                      <a:pt x="361057" y="175127"/>
                      <a:pt x="362451" y="174430"/>
                      <a:pt x="362451" y="174430"/>
                    </a:cubicBezTo>
                    <a:cubicBezTo>
                      <a:pt x="363148" y="173733"/>
                      <a:pt x="363148" y="173123"/>
                      <a:pt x="363148" y="173123"/>
                    </a:cubicBezTo>
                    <a:cubicBezTo>
                      <a:pt x="363148" y="172426"/>
                      <a:pt x="361754" y="171816"/>
                      <a:pt x="361754" y="171119"/>
                    </a:cubicBezTo>
                    <a:cubicBezTo>
                      <a:pt x="361754" y="170422"/>
                      <a:pt x="361754" y="169812"/>
                      <a:pt x="362451" y="169812"/>
                    </a:cubicBezTo>
                    <a:cubicBezTo>
                      <a:pt x="363148" y="169812"/>
                      <a:pt x="364542" y="170509"/>
                      <a:pt x="365239" y="170509"/>
                    </a:cubicBezTo>
                    <a:cubicBezTo>
                      <a:pt x="365239" y="171206"/>
                      <a:pt x="365936" y="171816"/>
                      <a:pt x="366633" y="172513"/>
                    </a:cubicBezTo>
                    <a:cubicBezTo>
                      <a:pt x="366633" y="173210"/>
                      <a:pt x="368027" y="173820"/>
                      <a:pt x="368027" y="173820"/>
                    </a:cubicBezTo>
                    <a:cubicBezTo>
                      <a:pt x="368725" y="173123"/>
                      <a:pt x="369421" y="172513"/>
                      <a:pt x="370118" y="171816"/>
                    </a:cubicBezTo>
                    <a:cubicBezTo>
                      <a:pt x="370118" y="171816"/>
                      <a:pt x="371512" y="171816"/>
                      <a:pt x="371512" y="172513"/>
                    </a:cubicBezTo>
                    <a:cubicBezTo>
                      <a:pt x="372209" y="172513"/>
                      <a:pt x="372907" y="173820"/>
                      <a:pt x="372907" y="174517"/>
                    </a:cubicBezTo>
                    <a:cubicBezTo>
                      <a:pt x="372907" y="175214"/>
                      <a:pt x="372209" y="175824"/>
                      <a:pt x="371512" y="176521"/>
                    </a:cubicBezTo>
                    <a:cubicBezTo>
                      <a:pt x="370816" y="177218"/>
                      <a:pt x="369421" y="177218"/>
                      <a:pt x="368725" y="177828"/>
                    </a:cubicBezTo>
                    <a:cubicBezTo>
                      <a:pt x="368027" y="178438"/>
                      <a:pt x="366633" y="179134"/>
                      <a:pt x="365936" y="179831"/>
                    </a:cubicBezTo>
                    <a:cubicBezTo>
                      <a:pt x="365936" y="180529"/>
                      <a:pt x="365239" y="181138"/>
                      <a:pt x="365239" y="181835"/>
                    </a:cubicBezTo>
                    <a:cubicBezTo>
                      <a:pt x="364542" y="182532"/>
                      <a:pt x="364542" y="184536"/>
                      <a:pt x="364542" y="185843"/>
                    </a:cubicBezTo>
                    <a:cubicBezTo>
                      <a:pt x="364542" y="185843"/>
                      <a:pt x="365239" y="187150"/>
                      <a:pt x="365239" y="187847"/>
                    </a:cubicBezTo>
                    <a:cubicBezTo>
                      <a:pt x="365936" y="187847"/>
                      <a:pt x="366633" y="188544"/>
                      <a:pt x="367330" y="188544"/>
                    </a:cubicBezTo>
                    <a:cubicBezTo>
                      <a:pt x="367330" y="188544"/>
                      <a:pt x="368725" y="187847"/>
                      <a:pt x="368725" y="187237"/>
                    </a:cubicBezTo>
                    <a:lnTo>
                      <a:pt x="368725" y="185233"/>
                    </a:lnTo>
                    <a:cubicBezTo>
                      <a:pt x="369421" y="184536"/>
                      <a:pt x="370816" y="184536"/>
                      <a:pt x="371512" y="184536"/>
                    </a:cubicBezTo>
                    <a:cubicBezTo>
                      <a:pt x="372209" y="184536"/>
                      <a:pt x="372907" y="184536"/>
                      <a:pt x="373604" y="183839"/>
                    </a:cubicBezTo>
                    <a:cubicBezTo>
                      <a:pt x="374300" y="183839"/>
                      <a:pt x="374300" y="182532"/>
                      <a:pt x="374300" y="182532"/>
                    </a:cubicBezTo>
                    <a:cubicBezTo>
                      <a:pt x="374998" y="182532"/>
                      <a:pt x="376391" y="182532"/>
                      <a:pt x="376391" y="183229"/>
                    </a:cubicBezTo>
                    <a:cubicBezTo>
                      <a:pt x="377089" y="183229"/>
                      <a:pt x="377089" y="185233"/>
                      <a:pt x="376391" y="185930"/>
                    </a:cubicBezTo>
                    <a:cubicBezTo>
                      <a:pt x="376391" y="185930"/>
                      <a:pt x="374998" y="186627"/>
                      <a:pt x="374300" y="187237"/>
                    </a:cubicBezTo>
                    <a:cubicBezTo>
                      <a:pt x="374300" y="187934"/>
                      <a:pt x="373604" y="189241"/>
                      <a:pt x="373604" y="189938"/>
                    </a:cubicBezTo>
                    <a:cubicBezTo>
                      <a:pt x="373604" y="190635"/>
                      <a:pt x="373604" y="191942"/>
                      <a:pt x="374300" y="191942"/>
                    </a:cubicBezTo>
                    <a:cubicBezTo>
                      <a:pt x="374300" y="192639"/>
                      <a:pt x="374998" y="193249"/>
                      <a:pt x="375695" y="192639"/>
                    </a:cubicBezTo>
                    <a:cubicBezTo>
                      <a:pt x="376391" y="192639"/>
                      <a:pt x="376391" y="190635"/>
                      <a:pt x="377089" y="190635"/>
                    </a:cubicBezTo>
                    <a:cubicBezTo>
                      <a:pt x="377786" y="189938"/>
                      <a:pt x="379180" y="189938"/>
                      <a:pt x="379877" y="190635"/>
                    </a:cubicBezTo>
                    <a:cubicBezTo>
                      <a:pt x="379877" y="190635"/>
                      <a:pt x="380574" y="191332"/>
                      <a:pt x="380574" y="191942"/>
                    </a:cubicBezTo>
                    <a:cubicBezTo>
                      <a:pt x="380574" y="192552"/>
                      <a:pt x="379877" y="193946"/>
                      <a:pt x="379180" y="194643"/>
                    </a:cubicBezTo>
                    <a:cubicBezTo>
                      <a:pt x="378483" y="194643"/>
                      <a:pt x="376391" y="194643"/>
                      <a:pt x="376391" y="195340"/>
                    </a:cubicBezTo>
                    <a:cubicBezTo>
                      <a:pt x="375695" y="196037"/>
                      <a:pt x="375695" y="197344"/>
                      <a:pt x="375695" y="198738"/>
                    </a:cubicBezTo>
                    <a:cubicBezTo>
                      <a:pt x="374998" y="199435"/>
                      <a:pt x="374998" y="200045"/>
                      <a:pt x="374998" y="200742"/>
                    </a:cubicBezTo>
                    <a:cubicBezTo>
                      <a:pt x="374998" y="202049"/>
                      <a:pt x="376391" y="203443"/>
                      <a:pt x="376391" y="204053"/>
                    </a:cubicBezTo>
                    <a:cubicBezTo>
                      <a:pt x="376391" y="204663"/>
                      <a:pt x="377089" y="206754"/>
                      <a:pt x="377089" y="207451"/>
                    </a:cubicBezTo>
                    <a:cubicBezTo>
                      <a:pt x="377089" y="208148"/>
                      <a:pt x="376391" y="209455"/>
                      <a:pt x="377089" y="210152"/>
                    </a:cubicBezTo>
                    <a:cubicBezTo>
                      <a:pt x="377089" y="210152"/>
                      <a:pt x="379180" y="209455"/>
                      <a:pt x="379877" y="209455"/>
                    </a:cubicBezTo>
                    <a:cubicBezTo>
                      <a:pt x="380574" y="208758"/>
                      <a:pt x="381271" y="208148"/>
                      <a:pt x="381968" y="207451"/>
                    </a:cubicBezTo>
                    <a:cubicBezTo>
                      <a:pt x="382665" y="206144"/>
                      <a:pt x="384059" y="204053"/>
                      <a:pt x="384756" y="202746"/>
                    </a:cubicBezTo>
                    <a:cubicBezTo>
                      <a:pt x="384756" y="202049"/>
                      <a:pt x="385453" y="200742"/>
                      <a:pt x="386150" y="200045"/>
                    </a:cubicBezTo>
                    <a:cubicBezTo>
                      <a:pt x="386847" y="200045"/>
                      <a:pt x="388938" y="200742"/>
                      <a:pt x="390245" y="200742"/>
                    </a:cubicBezTo>
                    <a:lnTo>
                      <a:pt x="390942" y="200742"/>
                    </a:lnTo>
                    <a:lnTo>
                      <a:pt x="390942" y="199435"/>
                    </a:lnTo>
                    <a:lnTo>
                      <a:pt x="392336" y="197431"/>
                    </a:lnTo>
                    <a:lnTo>
                      <a:pt x="395821" y="197431"/>
                    </a:lnTo>
                    <a:lnTo>
                      <a:pt x="395821" y="193423"/>
                    </a:lnTo>
                    <a:lnTo>
                      <a:pt x="435116" y="177305"/>
                    </a:lnTo>
                    <a:cubicBezTo>
                      <a:pt x="436510" y="175301"/>
                      <a:pt x="437207" y="173297"/>
                      <a:pt x="437207" y="171990"/>
                    </a:cubicBezTo>
                    <a:cubicBezTo>
                      <a:pt x="437904" y="169289"/>
                      <a:pt x="437904" y="163974"/>
                      <a:pt x="437904" y="161273"/>
                    </a:cubicBezTo>
                    <a:cubicBezTo>
                      <a:pt x="437904" y="157962"/>
                      <a:pt x="435813" y="152561"/>
                      <a:pt x="436510" y="149250"/>
                    </a:cubicBezTo>
                    <a:cubicBezTo>
                      <a:pt x="436510" y="147943"/>
                      <a:pt x="439298" y="145242"/>
                      <a:pt x="439298" y="143238"/>
                    </a:cubicBezTo>
                    <a:cubicBezTo>
                      <a:pt x="439995" y="141234"/>
                      <a:pt x="438601" y="137923"/>
                      <a:pt x="438601" y="135832"/>
                    </a:cubicBezTo>
                    <a:close/>
                  </a:path>
                </a:pathLst>
              </a:custGeom>
              <a:solidFill>
                <a:srgbClr val="001980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tIns="0" rIns="45720"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5" name="Freeform: Shape 64">
                <a:extLst>
                  <a:ext uri="{FF2B5EF4-FFF2-40B4-BE49-F238E27FC236}">
                    <a16:creationId xmlns:a16="http://schemas.microsoft.com/office/drawing/2014/main" id="{6DD2DFA0-3C61-65EF-1DE7-7A713E9A0E6B}"/>
                  </a:ext>
                </a:extLst>
              </p:cNvPr>
              <p:cNvSpPr/>
              <p:nvPr/>
            </p:nvSpPr>
            <p:spPr>
              <a:xfrm>
                <a:off x="5549678" y="2057360"/>
                <a:ext cx="103943" cy="157788"/>
              </a:xfrm>
              <a:custGeom>
                <a:avLst/>
                <a:gdLst>
                  <a:gd name="connsiteX0" fmla="*/ 3834 w 103943"/>
                  <a:gd name="connsiteY0" fmla="*/ 14550 h 157788"/>
                  <a:gd name="connsiteX1" fmla="*/ 3137 w 103943"/>
                  <a:gd name="connsiteY1" fmla="*/ 19952 h 157788"/>
                  <a:gd name="connsiteX2" fmla="*/ 3137 w 103943"/>
                  <a:gd name="connsiteY2" fmla="*/ 23350 h 157788"/>
                  <a:gd name="connsiteX3" fmla="*/ 5925 w 103943"/>
                  <a:gd name="connsiteY3" fmla="*/ 31453 h 157788"/>
                  <a:gd name="connsiteX4" fmla="*/ 47746 w 103943"/>
                  <a:gd name="connsiteY4" fmla="*/ 157788 h 157788"/>
                  <a:gd name="connsiteX5" fmla="*/ 103944 w 103943"/>
                  <a:gd name="connsiteY5" fmla="*/ 144371 h 157788"/>
                  <a:gd name="connsiteX6" fmla="*/ 101155 w 103943"/>
                  <a:gd name="connsiteY6" fmla="*/ 138969 h 157788"/>
                  <a:gd name="connsiteX7" fmla="*/ 97757 w 103943"/>
                  <a:gd name="connsiteY7" fmla="*/ 129559 h 157788"/>
                  <a:gd name="connsiteX8" fmla="*/ 95666 w 103943"/>
                  <a:gd name="connsiteY8" fmla="*/ 125551 h 157788"/>
                  <a:gd name="connsiteX9" fmla="*/ 93575 w 103943"/>
                  <a:gd name="connsiteY9" fmla="*/ 117448 h 157788"/>
                  <a:gd name="connsiteX10" fmla="*/ 91484 w 103943"/>
                  <a:gd name="connsiteY10" fmla="*/ 113440 h 157788"/>
                  <a:gd name="connsiteX11" fmla="*/ 89393 w 103943"/>
                  <a:gd name="connsiteY11" fmla="*/ 108735 h 157788"/>
                  <a:gd name="connsiteX12" fmla="*/ 88696 w 103943"/>
                  <a:gd name="connsiteY12" fmla="*/ 110739 h 157788"/>
                  <a:gd name="connsiteX13" fmla="*/ 85908 w 103943"/>
                  <a:gd name="connsiteY13" fmla="*/ 111436 h 157788"/>
                  <a:gd name="connsiteX14" fmla="*/ 83120 w 103943"/>
                  <a:gd name="connsiteY14" fmla="*/ 111436 h 157788"/>
                  <a:gd name="connsiteX15" fmla="*/ 79722 w 103943"/>
                  <a:gd name="connsiteY15" fmla="*/ 110129 h 157788"/>
                  <a:gd name="connsiteX16" fmla="*/ 74233 w 103943"/>
                  <a:gd name="connsiteY16" fmla="*/ 106121 h 157788"/>
                  <a:gd name="connsiteX17" fmla="*/ 70138 w 103943"/>
                  <a:gd name="connsiteY17" fmla="*/ 102724 h 157788"/>
                  <a:gd name="connsiteX18" fmla="*/ 66740 w 103943"/>
                  <a:gd name="connsiteY18" fmla="*/ 101417 h 157788"/>
                  <a:gd name="connsiteX19" fmla="*/ 65346 w 103943"/>
                  <a:gd name="connsiteY19" fmla="*/ 97409 h 157788"/>
                  <a:gd name="connsiteX20" fmla="*/ 62558 w 103943"/>
                  <a:gd name="connsiteY20" fmla="*/ 92704 h 157788"/>
                  <a:gd name="connsiteX21" fmla="*/ 59770 w 103943"/>
                  <a:gd name="connsiteY21" fmla="*/ 89393 h 157788"/>
                  <a:gd name="connsiteX22" fmla="*/ 56372 w 103943"/>
                  <a:gd name="connsiteY22" fmla="*/ 88086 h 157788"/>
                  <a:gd name="connsiteX23" fmla="*/ 53583 w 103943"/>
                  <a:gd name="connsiteY23" fmla="*/ 86082 h 157788"/>
                  <a:gd name="connsiteX24" fmla="*/ 52190 w 103943"/>
                  <a:gd name="connsiteY24" fmla="*/ 83381 h 157788"/>
                  <a:gd name="connsiteX25" fmla="*/ 49402 w 103943"/>
                  <a:gd name="connsiteY25" fmla="*/ 76672 h 157788"/>
                  <a:gd name="connsiteX26" fmla="*/ 49402 w 103943"/>
                  <a:gd name="connsiteY26" fmla="*/ 73274 h 157788"/>
                  <a:gd name="connsiteX27" fmla="*/ 50099 w 103943"/>
                  <a:gd name="connsiteY27" fmla="*/ 71270 h 157788"/>
                  <a:gd name="connsiteX28" fmla="*/ 48704 w 103943"/>
                  <a:gd name="connsiteY28" fmla="*/ 68569 h 157788"/>
                  <a:gd name="connsiteX29" fmla="*/ 47311 w 103943"/>
                  <a:gd name="connsiteY29" fmla="*/ 65172 h 157788"/>
                  <a:gd name="connsiteX30" fmla="*/ 42519 w 103943"/>
                  <a:gd name="connsiteY30" fmla="*/ 61164 h 157788"/>
                  <a:gd name="connsiteX31" fmla="*/ 41124 w 103943"/>
                  <a:gd name="connsiteY31" fmla="*/ 58463 h 157788"/>
                  <a:gd name="connsiteX32" fmla="*/ 37726 w 103943"/>
                  <a:gd name="connsiteY32" fmla="*/ 57766 h 157788"/>
                  <a:gd name="connsiteX33" fmla="*/ 34939 w 103943"/>
                  <a:gd name="connsiteY33" fmla="*/ 55065 h 157788"/>
                  <a:gd name="connsiteX34" fmla="*/ 32150 w 103943"/>
                  <a:gd name="connsiteY34" fmla="*/ 52364 h 157788"/>
                  <a:gd name="connsiteX35" fmla="*/ 28752 w 103943"/>
                  <a:gd name="connsiteY35" fmla="*/ 49663 h 157788"/>
                  <a:gd name="connsiteX36" fmla="*/ 25964 w 103943"/>
                  <a:gd name="connsiteY36" fmla="*/ 47659 h 157788"/>
                  <a:gd name="connsiteX37" fmla="*/ 23263 w 103943"/>
                  <a:gd name="connsiteY37" fmla="*/ 45655 h 157788"/>
                  <a:gd name="connsiteX38" fmla="*/ 22566 w 103943"/>
                  <a:gd name="connsiteY38" fmla="*/ 43651 h 157788"/>
                  <a:gd name="connsiteX39" fmla="*/ 22566 w 103943"/>
                  <a:gd name="connsiteY39" fmla="*/ 40950 h 157788"/>
                  <a:gd name="connsiteX40" fmla="*/ 23960 w 103943"/>
                  <a:gd name="connsiteY40" fmla="*/ 38946 h 157788"/>
                  <a:gd name="connsiteX41" fmla="*/ 22566 w 103943"/>
                  <a:gd name="connsiteY41" fmla="*/ 36245 h 157788"/>
                  <a:gd name="connsiteX42" fmla="*/ 21869 w 103943"/>
                  <a:gd name="connsiteY42" fmla="*/ 33544 h 157788"/>
                  <a:gd name="connsiteX43" fmla="*/ 20475 w 103943"/>
                  <a:gd name="connsiteY43" fmla="*/ 32847 h 157788"/>
                  <a:gd name="connsiteX44" fmla="*/ 17077 w 103943"/>
                  <a:gd name="connsiteY44" fmla="*/ 31540 h 157788"/>
                  <a:gd name="connsiteX45" fmla="*/ 15683 w 103943"/>
                  <a:gd name="connsiteY45" fmla="*/ 28142 h 157788"/>
                  <a:gd name="connsiteX46" fmla="*/ 16380 w 103943"/>
                  <a:gd name="connsiteY46" fmla="*/ 25441 h 157788"/>
                  <a:gd name="connsiteX47" fmla="*/ 17774 w 103943"/>
                  <a:gd name="connsiteY47" fmla="*/ 21433 h 157788"/>
                  <a:gd name="connsiteX48" fmla="*/ 21172 w 103943"/>
                  <a:gd name="connsiteY48" fmla="*/ 18732 h 157788"/>
                  <a:gd name="connsiteX49" fmla="*/ 22566 w 103943"/>
                  <a:gd name="connsiteY49" fmla="*/ 15334 h 157788"/>
                  <a:gd name="connsiteX50" fmla="*/ 23960 w 103943"/>
                  <a:gd name="connsiteY50" fmla="*/ 16032 h 157788"/>
                  <a:gd name="connsiteX51" fmla="*/ 24657 w 103943"/>
                  <a:gd name="connsiteY51" fmla="*/ 14725 h 157788"/>
                  <a:gd name="connsiteX52" fmla="*/ 26749 w 103943"/>
                  <a:gd name="connsiteY52" fmla="*/ 12024 h 157788"/>
                  <a:gd name="connsiteX53" fmla="*/ 26051 w 103943"/>
                  <a:gd name="connsiteY53" fmla="*/ 7319 h 157788"/>
                  <a:gd name="connsiteX54" fmla="*/ 28142 w 103943"/>
                  <a:gd name="connsiteY54" fmla="*/ 5315 h 157788"/>
                  <a:gd name="connsiteX55" fmla="*/ 28840 w 103943"/>
                  <a:gd name="connsiteY55" fmla="*/ 2614 h 157788"/>
                  <a:gd name="connsiteX56" fmla="*/ 25441 w 103943"/>
                  <a:gd name="connsiteY56" fmla="*/ 1307 h 157788"/>
                  <a:gd name="connsiteX57" fmla="*/ 19255 w 103943"/>
                  <a:gd name="connsiteY57" fmla="*/ 0 h 157788"/>
                  <a:gd name="connsiteX58" fmla="*/ 12372 w 103943"/>
                  <a:gd name="connsiteY58" fmla="*/ 2004 h 157788"/>
                  <a:gd name="connsiteX59" fmla="*/ 6883 w 103943"/>
                  <a:gd name="connsiteY59" fmla="*/ 6012 h 157788"/>
                  <a:gd name="connsiteX60" fmla="*/ 2091 w 103943"/>
                  <a:gd name="connsiteY60" fmla="*/ 11414 h 157788"/>
                  <a:gd name="connsiteX61" fmla="*/ 0 w 103943"/>
                  <a:gd name="connsiteY61" fmla="*/ 16119 h 157788"/>
                  <a:gd name="connsiteX62" fmla="*/ 3398 w 103943"/>
                  <a:gd name="connsiteY62" fmla="*/ 14812 h 157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</a:cxnLst>
                <a:rect l="l" t="t" r="r" b="b"/>
                <a:pathLst>
                  <a:path w="103943" h="157788">
                    <a:moveTo>
                      <a:pt x="3834" y="14550"/>
                    </a:moveTo>
                    <a:lnTo>
                      <a:pt x="3137" y="19952"/>
                    </a:lnTo>
                    <a:lnTo>
                      <a:pt x="3137" y="23350"/>
                    </a:lnTo>
                    <a:cubicBezTo>
                      <a:pt x="3137" y="24657"/>
                      <a:pt x="4531" y="28752"/>
                      <a:pt x="5925" y="31453"/>
                    </a:cubicBezTo>
                    <a:lnTo>
                      <a:pt x="47746" y="157788"/>
                    </a:lnTo>
                    <a:lnTo>
                      <a:pt x="103944" y="144371"/>
                    </a:lnTo>
                    <a:cubicBezTo>
                      <a:pt x="103246" y="142367"/>
                      <a:pt x="101853" y="140363"/>
                      <a:pt x="101155" y="138969"/>
                    </a:cubicBezTo>
                    <a:cubicBezTo>
                      <a:pt x="99761" y="136268"/>
                      <a:pt x="98367" y="131563"/>
                      <a:pt x="97757" y="129559"/>
                    </a:cubicBezTo>
                    <a:cubicBezTo>
                      <a:pt x="97060" y="128252"/>
                      <a:pt x="96363" y="126161"/>
                      <a:pt x="95666" y="125551"/>
                    </a:cubicBezTo>
                    <a:cubicBezTo>
                      <a:pt x="94969" y="123547"/>
                      <a:pt x="94272" y="119539"/>
                      <a:pt x="93575" y="117448"/>
                    </a:cubicBezTo>
                    <a:cubicBezTo>
                      <a:pt x="92878" y="116751"/>
                      <a:pt x="91484" y="114050"/>
                      <a:pt x="91484" y="113440"/>
                    </a:cubicBezTo>
                    <a:cubicBezTo>
                      <a:pt x="90787" y="112133"/>
                      <a:pt x="90787" y="108735"/>
                      <a:pt x="89393" y="108735"/>
                    </a:cubicBezTo>
                    <a:cubicBezTo>
                      <a:pt x="88696" y="108735"/>
                      <a:pt x="88696" y="110739"/>
                      <a:pt x="88696" y="110739"/>
                    </a:cubicBezTo>
                    <a:cubicBezTo>
                      <a:pt x="87999" y="111436"/>
                      <a:pt x="86605" y="111436"/>
                      <a:pt x="85908" y="111436"/>
                    </a:cubicBezTo>
                    <a:lnTo>
                      <a:pt x="83120" y="111436"/>
                    </a:lnTo>
                    <a:cubicBezTo>
                      <a:pt x="82423" y="111436"/>
                      <a:pt x="80419" y="110129"/>
                      <a:pt x="79722" y="110129"/>
                    </a:cubicBezTo>
                    <a:cubicBezTo>
                      <a:pt x="78328" y="109432"/>
                      <a:pt x="75627" y="107428"/>
                      <a:pt x="74233" y="106121"/>
                    </a:cubicBezTo>
                    <a:cubicBezTo>
                      <a:pt x="72839" y="105424"/>
                      <a:pt x="71445" y="103421"/>
                      <a:pt x="70138" y="102724"/>
                    </a:cubicBezTo>
                    <a:cubicBezTo>
                      <a:pt x="69441" y="102724"/>
                      <a:pt x="67350" y="102026"/>
                      <a:pt x="66740" y="101417"/>
                    </a:cubicBezTo>
                    <a:cubicBezTo>
                      <a:pt x="66043" y="100110"/>
                      <a:pt x="66043" y="98019"/>
                      <a:pt x="65346" y="97409"/>
                    </a:cubicBezTo>
                    <a:cubicBezTo>
                      <a:pt x="64649" y="96102"/>
                      <a:pt x="63255" y="94098"/>
                      <a:pt x="62558" y="92704"/>
                    </a:cubicBezTo>
                    <a:cubicBezTo>
                      <a:pt x="61861" y="92007"/>
                      <a:pt x="60467" y="90003"/>
                      <a:pt x="59770" y="89393"/>
                    </a:cubicBezTo>
                    <a:cubicBezTo>
                      <a:pt x="59073" y="88696"/>
                      <a:pt x="57069" y="88696"/>
                      <a:pt x="56372" y="88086"/>
                    </a:cubicBezTo>
                    <a:cubicBezTo>
                      <a:pt x="55674" y="87389"/>
                      <a:pt x="54281" y="86692"/>
                      <a:pt x="53583" y="86082"/>
                    </a:cubicBezTo>
                    <a:cubicBezTo>
                      <a:pt x="52887" y="85385"/>
                      <a:pt x="52190" y="84078"/>
                      <a:pt x="52190" y="83381"/>
                    </a:cubicBezTo>
                    <a:cubicBezTo>
                      <a:pt x="51492" y="81377"/>
                      <a:pt x="50099" y="77979"/>
                      <a:pt x="49402" y="76672"/>
                    </a:cubicBezTo>
                    <a:cubicBezTo>
                      <a:pt x="49402" y="75365"/>
                      <a:pt x="48704" y="73971"/>
                      <a:pt x="49402" y="73274"/>
                    </a:cubicBezTo>
                    <a:cubicBezTo>
                      <a:pt x="49402" y="72577"/>
                      <a:pt x="50099" y="71967"/>
                      <a:pt x="50099" y="71270"/>
                    </a:cubicBezTo>
                    <a:cubicBezTo>
                      <a:pt x="50099" y="70573"/>
                      <a:pt x="49402" y="69267"/>
                      <a:pt x="48704" y="68569"/>
                    </a:cubicBezTo>
                    <a:cubicBezTo>
                      <a:pt x="48704" y="67872"/>
                      <a:pt x="48008" y="65869"/>
                      <a:pt x="47311" y="65172"/>
                    </a:cubicBezTo>
                    <a:cubicBezTo>
                      <a:pt x="46613" y="63865"/>
                      <a:pt x="43912" y="62471"/>
                      <a:pt x="42519" y="61164"/>
                    </a:cubicBezTo>
                    <a:cubicBezTo>
                      <a:pt x="42519" y="60467"/>
                      <a:pt x="41821" y="59160"/>
                      <a:pt x="41124" y="58463"/>
                    </a:cubicBezTo>
                    <a:cubicBezTo>
                      <a:pt x="40427" y="57766"/>
                      <a:pt x="38336" y="57766"/>
                      <a:pt x="37726" y="57766"/>
                    </a:cubicBezTo>
                    <a:cubicBezTo>
                      <a:pt x="37030" y="57069"/>
                      <a:pt x="35635" y="55762"/>
                      <a:pt x="34939" y="55065"/>
                    </a:cubicBezTo>
                    <a:cubicBezTo>
                      <a:pt x="34241" y="54368"/>
                      <a:pt x="32847" y="53061"/>
                      <a:pt x="32150" y="52364"/>
                    </a:cubicBezTo>
                    <a:cubicBezTo>
                      <a:pt x="31453" y="51667"/>
                      <a:pt x="29449" y="50360"/>
                      <a:pt x="28752" y="49663"/>
                    </a:cubicBezTo>
                    <a:cubicBezTo>
                      <a:pt x="28055" y="48966"/>
                      <a:pt x="26661" y="48356"/>
                      <a:pt x="25964" y="47659"/>
                    </a:cubicBezTo>
                    <a:cubicBezTo>
                      <a:pt x="25267" y="46962"/>
                      <a:pt x="23873" y="46352"/>
                      <a:pt x="23263" y="45655"/>
                    </a:cubicBezTo>
                    <a:cubicBezTo>
                      <a:pt x="23263" y="45655"/>
                      <a:pt x="22566" y="44348"/>
                      <a:pt x="22566" y="43651"/>
                    </a:cubicBezTo>
                    <a:lnTo>
                      <a:pt x="22566" y="40950"/>
                    </a:lnTo>
                    <a:cubicBezTo>
                      <a:pt x="23263" y="40253"/>
                      <a:pt x="23960" y="38946"/>
                      <a:pt x="23960" y="38946"/>
                    </a:cubicBezTo>
                    <a:cubicBezTo>
                      <a:pt x="23960" y="38249"/>
                      <a:pt x="23263" y="36942"/>
                      <a:pt x="22566" y="36245"/>
                    </a:cubicBezTo>
                    <a:cubicBezTo>
                      <a:pt x="22566" y="35548"/>
                      <a:pt x="22566" y="34241"/>
                      <a:pt x="21869" y="33544"/>
                    </a:cubicBezTo>
                    <a:cubicBezTo>
                      <a:pt x="21869" y="32847"/>
                      <a:pt x="21172" y="32847"/>
                      <a:pt x="20475" y="32847"/>
                    </a:cubicBezTo>
                    <a:cubicBezTo>
                      <a:pt x="19778" y="32150"/>
                      <a:pt x="17687" y="32150"/>
                      <a:pt x="17077" y="31540"/>
                    </a:cubicBezTo>
                    <a:cubicBezTo>
                      <a:pt x="16380" y="30843"/>
                      <a:pt x="15683" y="29536"/>
                      <a:pt x="15683" y="28142"/>
                    </a:cubicBezTo>
                    <a:cubicBezTo>
                      <a:pt x="15683" y="27445"/>
                      <a:pt x="16380" y="26138"/>
                      <a:pt x="16380" y="25441"/>
                    </a:cubicBezTo>
                    <a:cubicBezTo>
                      <a:pt x="17077" y="24134"/>
                      <a:pt x="17774" y="22043"/>
                      <a:pt x="17774" y="21433"/>
                    </a:cubicBezTo>
                    <a:cubicBezTo>
                      <a:pt x="18471" y="20736"/>
                      <a:pt x="20562" y="19429"/>
                      <a:pt x="21172" y="18732"/>
                    </a:cubicBezTo>
                    <a:cubicBezTo>
                      <a:pt x="21869" y="18035"/>
                      <a:pt x="21172" y="15334"/>
                      <a:pt x="22566" y="15334"/>
                    </a:cubicBezTo>
                    <a:cubicBezTo>
                      <a:pt x="22566" y="15334"/>
                      <a:pt x="23263" y="16032"/>
                      <a:pt x="23960" y="16032"/>
                    </a:cubicBezTo>
                    <a:cubicBezTo>
                      <a:pt x="23960" y="16032"/>
                      <a:pt x="24657" y="15334"/>
                      <a:pt x="24657" y="14725"/>
                    </a:cubicBezTo>
                    <a:cubicBezTo>
                      <a:pt x="25354" y="14028"/>
                      <a:pt x="26051" y="12721"/>
                      <a:pt x="26749" y="12024"/>
                    </a:cubicBezTo>
                    <a:cubicBezTo>
                      <a:pt x="26749" y="10717"/>
                      <a:pt x="25354" y="8626"/>
                      <a:pt x="26051" y="7319"/>
                    </a:cubicBezTo>
                    <a:cubicBezTo>
                      <a:pt x="26051" y="6622"/>
                      <a:pt x="27445" y="6012"/>
                      <a:pt x="28142" y="5315"/>
                    </a:cubicBezTo>
                    <a:cubicBezTo>
                      <a:pt x="28142" y="4618"/>
                      <a:pt x="28840" y="3311"/>
                      <a:pt x="28840" y="2614"/>
                    </a:cubicBezTo>
                    <a:cubicBezTo>
                      <a:pt x="27445" y="1917"/>
                      <a:pt x="26051" y="1307"/>
                      <a:pt x="25441" y="1307"/>
                    </a:cubicBezTo>
                    <a:cubicBezTo>
                      <a:pt x="24048" y="610"/>
                      <a:pt x="20649" y="0"/>
                      <a:pt x="19255" y="0"/>
                    </a:cubicBezTo>
                    <a:cubicBezTo>
                      <a:pt x="17164" y="697"/>
                      <a:pt x="13766" y="1307"/>
                      <a:pt x="12372" y="2004"/>
                    </a:cubicBezTo>
                    <a:cubicBezTo>
                      <a:pt x="10281" y="2701"/>
                      <a:pt x="8277" y="4705"/>
                      <a:pt x="6883" y="6012"/>
                    </a:cubicBezTo>
                    <a:cubicBezTo>
                      <a:pt x="5489" y="7319"/>
                      <a:pt x="2788" y="9410"/>
                      <a:pt x="2091" y="11414"/>
                    </a:cubicBezTo>
                    <a:cubicBezTo>
                      <a:pt x="1394" y="12111"/>
                      <a:pt x="697" y="14115"/>
                      <a:pt x="0" y="16119"/>
                    </a:cubicBezTo>
                    <a:lnTo>
                      <a:pt x="3398" y="14812"/>
                    </a:lnTo>
                    <a:close/>
                  </a:path>
                </a:pathLst>
              </a:custGeom>
              <a:solidFill>
                <a:srgbClr val="001980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grpSp>
        <p:nvGrpSpPr>
          <p:cNvPr id="197" name="Graphic 6">
            <a:extLst>
              <a:ext uri="{FF2B5EF4-FFF2-40B4-BE49-F238E27FC236}">
                <a16:creationId xmlns:a16="http://schemas.microsoft.com/office/drawing/2014/main" id="{05E90ACD-63E5-A5B7-18B0-937605C81B14}"/>
              </a:ext>
            </a:extLst>
          </p:cNvPr>
          <p:cNvGrpSpPr/>
          <p:nvPr/>
        </p:nvGrpSpPr>
        <p:grpSpPr>
          <a:xfrm>
            <a:off x="252498" y="958064"/>
            <a:ext cx="2889308" cy="3258909"/>
            <a:chOff x="1098516" y="1047551"/>
            <a:chExt cx="1926724" cy="2284486"/>
          </a:xfrm>
          <a:solidFill>
            <a:srgbClr val="058F83"/>
          </a:solidFill>
        </p:grpSpPr>
        <p:sp>
          <p:nvSpPr>
            <p:cNvPr id="198" name="Freeform: Shape 66">
              <a:extLst>
                <a:ext uri="{FF2B5EF4-FFF2-40B4-BE49-F238E27FC236}">
                  <a16:creationId xmlns:a16="http://schemas.microsoft.com/office/drawing/2014/main" id="{267F2B18-A66A-FE6D-190A-13BFC607469A}"/>
                </a:ext>
              </a:extLst>
            </p:cNvPr>
            <p:cNvSpPr/>
            <p:nvPr/>
          </p:nvSpPr>
          <p:spPr>
            <a:xfrm>
              <a:off x="1357965" y="1047551"/>
              <a:ext cx="633766" cy="440865"/>
            </a:xfrm>
            <a:custGeom>
              <a:avLst/>
              <a:gdLst>
                <a:gd name="connsiteX0" fmla="*/ 633070 w 633766"/>
                <a:gd name="connsiteY0" fmla="*/ 93227 h 440865"/>
                <a:gd name="connsiteX1" fmla="*/ 577221 w 633766"/>
                <a:gd name="connsiteY1" fmla="*/ 391639 h 440865"/>
                <a:gd name="connsiteX2" fmla="*/ 575827 w 633766"/>
                <a:gd name="connsiteY2" fmla="*/ 395037 h 440865"/>
                <a:gd name="connsiteX3" fmla="*/ 575130 w 633766"/>
                <a:gd name="connsiteY3" fmla="*/ 398435 h 440865"/>
                <a:gd name="connsiteX4" fmla="*/ 576524 w 633766"/>
                <a:gd name="connsiteY4" fmla="*/ 399742 h 440865"/>
                <a:gd name="connsiteX5" fmla="*/ 576524 w 633766"/>
                <a:gd name="connsiteY5" fmla="*/ 402443 h 440865"/>
                <a:gd name="connsiteX6" fmla="*/ 579922 w 633766"/>
                <a:gd name="connsiteY6" fmla="*/ 405841 h 440865"/>
                <a:gd name="connsiteX7" fmla="*/ 579225 w 633766"/>
                <a:gd name="connsiteY7" fmla="*/ 408542 h 440865"/>
                <a:gd name="connsiteX8" fmla="*/ 581316 w 633766"/>
                <a:gd name="connsiteY8" fmla="*/ 412549 h 440865"/>
                <a:gd name="connsiteX9" fmla="*/ 579225 w 633766"/>
                <a:gd name="connsiteY9" fmla="*/ 415947 h 440865"/>
                <a:gd name="connsiteX10" fmla="*/ 582013 w 633766"/>
                <a:gd name="connsiteY10" fmla="*/ 419345 h 440865"/>
                <a:gd name="connsiteX11" fmla="*/ 581316 w 633766"/>
                <a:gd name="connsiteY11" fmla="*/ 422046 h 440865"/>
                <a:gd name="connsiteX12" fmla="*/ 579225 w 633766"/>
                <a:gd name="connsiteY12" fmla="*/ 424747 h 440865"/>
                <a:gd name="connsiteX13" fmla="*/ 577831 w 633766"/>
                <a:gd name="connsiteY13" fmla="*/ 426751 h 440865"/>
                <a:gd name="connsiteX14" fmla="*/ 575740 w 633766"/>
                <a:gd name="connsiteY14" fmla="*/ 428058 h 440865"/>
                <a:gd name="connsiteX15" fmla="*/ 575043 w 633766"/>
                <a:gd name="connsiteY15" fmla="*/ 430759 h 440865"/>
                <a:gd name="connsiteX16" fmla="*/ 578528 w 633766"/>
                <a:gd name="connsiteY16" fmla="*/ 434157 h 440865"/>
                <a:gd name="connsiteX17" fmla="*/ 578528 w 633766"/>
                <a:gd name="connsiteY17" fmla="*/ 440866 h 440865"/>
                <a:gd name="connsiteX18" fmla="*/ 577134 w 633766"/>
                <a:gd name="connsiteY18" fmla="*/ 440169 h 440865"/>
                <a:gd name="connsiteX19" fmla="*/ 408977 w 633766"/>
                <a:gd name="connsiteY19" fmla="*/ 407845 h 440865"/>
                <a:gd name="connsiteX20" fmla="*/ 404185 w 633766"/>
                <a:gd name="connsiteY20" fmla="*/ 410545 h 440865"/>
                <a:gd name="connsiteX21" fmla="*/ 400090 w 633766"/>
                <a:gd name="connsiteY21" fmla="*/ 412549 h 440865"/>
                <a:gd name="connsiteX22" fmla="*/ 395995 w 633766"/>
                <a:gd name="connsiteY22" fmla="*/ 413246 h 440865"/>
                <a:gd name="connsiteX23" fmla="*/ 389809 w 633766"/>
                <a:gd name="connsiteY23" fmla="*/ 413246 h 440865"/>
                <a:gd name="connsiteX24" fmla="*/ 386324 w 633766"/>
                <a:gd name="connsiteY24" fmla="*/ 410545 h 440865"/>
                <a:gd name="connsiteX25" fmla="*/ 382229 w 633766"/>
                <a:gd name="connsiteY25" fmla="*/ 409848 h 440865"/>
                <a:gd name="connsiteX26" fmla="*/ 377437 w 633766"/>
                <a:gd name="connsiteY26" fmla="*/ 410545 h 440865"/>
                <a:gd name="connsiteX27" fmla="*/ 372645 w 633766"/>
                <a:gd name="connsiteY27" fmla="*/ 411243 h 440865"/>
                <a:gd name="connsiteX28" fmla="*/ 369857 w 633766"/>
                <a:gd name="connsiteY28" fmla="*/ 409936 h 440865"/>
                <a:gd name="connsiteX29" fmla="*/ 366372 w 633766"/>
                <a:gd name="connsiteY29" fmla="*/ 410633 h 440865"/>
                <a:gd name="connsiteX30" fmla="*/ 362974 w 633766"/>
                <a:gd name="connsiteY30" fmla="*/ 409936 h 440865"/>
                <a:gd name="connsiteX31" fmla="*/ 360186 w 633766"/>
                <a:gd name="connsiteY31" fmla="*/ 407235 h 440865"/>
                <a:gd name="connsiteX32" fmla="*/ 356091 w 633766"/>
                <a:gd name="connsiteY32" fmla="*/ 406538 h 440865"/>
                <a:gd name="connsiteX33" fmla="*/ 353303 w 633766"/>
                <a:gd name="connsiteY33" fmla="*/ 408542 h 440865"/>
                <a:gd name="connsiteX34" fmla="*/ 350515 w 633766"/>
                <a:gd name="connsiteY34" fmla="*/ 411940 h 440865"/>
                <a:gd name="connsiteX35" fmla="*/ 347727 w 633766"/>
                <a:gd name="connsiteY35" fmla="*/ 412637 h 440865"/>
                <a:gd name="connsiteX36" fmla="*/ 341540 w 633766"/>
                <a:gd name="connsiteY36" fmla="*/ 413943 h 440865"/>
                <a:gd name="connsiteX37" fmla="*/ 335354 w 633766"/>
                <a:gd name="connsiteY37" fmla="*/ 411940 h 440865"/>
                <a:gd name="connsiteX38" fmla="*/ 325683 w 633766"/>
                <a:gd name="connsiteY38" fmla="*/ 412637 h 440865"/>
                <a:gd name="connsiteX39" fmla="*/ 318103 w 633766"/>
                <a:gd name="connsiteY39" fmla="*/ 413943 h 440865"/>
                <a:gd name="connsiteX40" fmla="*/ 312614 w 633766"/>
                <a:gd name="connsiteY40" fmla="*/ 414640 h 440865"/>
                <a:gd name="connsiteX41" fmla="*/ 307822 w 633766"/>
                <a:gd name="connsiteY41" fmla="*/ 414640 h 440865"/>
                <a:gd name="connsiteX42" fmla="*/ 305034 w 633766"/>
                <a:gd name="connsiteY42" fmla="*/ 415337 h 440865"/>
                <a:gd name="connsiteX43" fmla="*/ 302943 w 633766"/>
                <a:gd name="connsiteY43" fmla="*/ 418038 h 440865"/>
                <a:gd name="connsiteX44" fmla="*/ 298848 w 633766"/>
                <a:gd name="connsiteY44" fmla="*/ 418735 h 440865"/>
                <a:gd name="connsiteX45" fmla="*/ 295363 w 633766"/>
                <a:gd name="connsiteY45" fmla="*/ 418038 h 440865"/>
                <a:gd name="connsiteX46" fmla="*/ 289177 w 633766"/>
                <a:gd name="connsiteY46" fmla="*/ 419345 h 440865"/>
                <a:gd name="connsiteX47" fmla="*/ 278809 w 633766"/>
                <a:gd name="connsiteY47" fmla="*/ 418648 h 440865"/>
                <a:gd name="connsiteX48" fmla="*/ 274714 w 633766"/>
                <a:gd name="connsiteY48" fmla="*/ 415250 h 440865"/>
                <a:gd name="connsiteX49" fmla="*/ 272622 w 633766"/>
                <a:gd name="connsiteY49" fmla="*/ 411243 h 440865"/>
                <a:gd name="connsiteX50" fmla="*/ 268528 w 633766"/>
                <a:gd name="connsiteY50" fmla="*/ 409239 h 440865"/>
                <a:gd name="connsiteX51" fmla="*/ 263735 w 633766"/>
                <a:gd name="connsiteY51" fmla="*/ 409936 h 440865"/>
                <a:gd name="connsiteX52" fmla="*/ 260250 w 633766"/>
                <a:gd name="connsiteY52" fmla="*/ 412637 h 440865"/>
                <a:gd name="connsiteX53" fmla="*/ 254761 w 633766"/>
                <a:gd name="connsiteY53" fmla="*/ 413334 h 440865"/>
                <a:gd name="connsiteX54" fmla="*/ 249272 w 633766"/>
                <a:gd name="connsiteY54" fmla="*/ 413334 h 440865"/>
                <a:gd name="connsiteX55" fmla="*/ 245177 w 633766"/>
                <a:gd name="connsiteY55" fmla="*/ 414031 h 440865"/>
                <a:gd name="connsiteX56" fmla="*/ 242389 w 633766"/>
                <a:gd name="connsiteY56" fmla="*/ 416035 h 440865"/>
                <a:gd name="connsiteX57" fmla="*/ 239601 w 633766"/>
                <a:gd name="connsiteY57" fmla="*/ 415337 h 440865"/>
                <a:gd name="connsiteX58" fmla="*/ 238207 w 633766"/>
                <a:gd name="connsiteY58" fmla="*/ 413334 h 440865"/>
                <a:gd name="connsiteX59" fmla="*/ 233415 w 633766"/>
                <a:gd name="connsiteY59" fmla="*/ 413334 h 440865"/>
                <a:gd name="connsiteX60" fmla="*/ 229320 w 633766"/>
                <a:gd name="connsiteY60" fmla="*/ 411330 h 440865"/>
                <a:gd name="connsiteX61" fmla="*/ 225922 w 633766"/>
                <a:gd name="connsiteY61" fmla="*/ 412027 h 440865"/>
                <a:gd name="connsiteX62" fmla="*/ 223831 w 633766"/>
                <a:gd name="connsiteY62" fmla="*/ 416035 h 440865"/>
                <a:gd name="connsiteX63" fmla="*/ 219736 w 633766"/>
                <a:gd name="connsiteY63" fmla="*/ 416732 h 440865"/>
                <a:gd name="connsiteX64" fmla="*/ 216948 w 633766"/>
                <a:gd name="connsiteY64" fmla="*/ 414728 h 440865"/>
                <a:gd name="connsiteX65" fmla="*/ 217645 w 633766"/>
                <a:gd name="connsiteY65" fmla="*/ 410720 h 440865"/>
                <a:gd name="connsiteX66" fmla="*/ 216251 w 633766"/>
                <a:gd name="connsiteY66" fmla="*/ 407322 h 440865"/>
                <a:gd name="connsiteX67" fmla="*/ 212156 w 633766"/>
                <a:gd name="connsiteY67" fmla="*/ 405318 h 440865"/>
                <a:gd name="connsiteX68" fmla="*/ 208671 w 633766"/>
                <a:gd name="connsiteY68" fmla="*/ 401310 h 440865"/>
                <a:gd name="connsiteX69" fmla="*/ 205186 w 633766"/>
                <a:gd name="connsiteY69" fmla="*/ 400613 h 440865"/>
                <a:gd name="connsiteX70" fmla="*/ 201701 w 633766"/>
                <a:gd name="connsiteY70" fmla="*/ 401310 h 440865"/>
                <a:gd name="connsiteX71" fmla="*/ 197606 w 633766"/>
                <a:gd name="connsiteY71" fmla="*/ 400003 h 440865"/>
                <a:gd name="connsiteX72" fmla="*/ 194120 w 633766"/>
                <a:gd name="connsiteY72" fmla="*/ 396605 h 440865"/>
                <a:gd name="connsiteX73" fmla="*/ 191332 w 633766"/>
                <a:gd name="connsiteY73" fmla="*/ 394601 h 440865"/>
                <a:gd name="connsiteX74" fmla="*/ 187237 w 633766"/>
                <a:gd name="connsiteY74" fmla="*/ 395908 h 440865"/>
                <a:gd name="connsiteX75" fmla="*/ 183142 w 633766"/>
                <a:gd name="connsiteY75" fmla="*/ 395908 h 440865"/>
                <a:gd name="connsiteX76" fmla="*/ 178960 w 633766"/>
                <a:gd name="connsiteY76" fmla="*/ 395211 h 440865"/>
                <a:gd name="connsiteX77" fmla="*/ 175562 w 633766"/>
                <a:gd name="connsiteY77" fmla="*/ 395908 h 440865"/>
                <a:gd name="connsiteX78" fmla="*/ 171467 w 633766"/>
                <a:gd name="connsiteY78" fmla="*/ 394601 h 440865"/>
                <a:gd name="connsiteX79" fmla="*/ 168679 w 633766"/>
                <a:gd name="connsiteY79" fmla="*/ 391900 h 440865"/>
                <a:gd name="connsiteX80" fmla="*/ 165194 w 633766"/>
                <a:gd name="connsiteY80" fmla="*/ 392597 h 440865"/>
                <a:gd name="connsiteX81" fmla="*/ 161099 w 633766"/>
                <a:gd name="connsiteY81" fmla="*/ 394601 h 440865"/>
                <a:gd name="connsiteX82" fmla="*/ 159008 w 633766"/>
                <a:gd name="connsiteY82" fmla="*/ 397302 h 440865"/>
                <a:gd name="connsiteX83" fmla="*/ 154913 w 633766"/>
                <a:gd name="connsiteY83" fmla="*/ 397302 h 440865"/>
                <a:gd name="connsiteX84" fmla="*/ 152125 w 633766"/>
                <a:gd name="connsiteY84" fmla="*/ 398609 h 440865"/>
                <a:gd name="connsiteX85" fmla="*/ 148640 w 633766"/>
                <a:gd name="connsiteY85" fmla="*/ 398609 h 440865"/>
                <a:gd name="connsiteX86" fmla="*/ 145852 w 633766"/>
                <a:gd name="connsiteY86" fmla="*/ 399306 h 440865"/>
                <a:gd name="connsiteX87" fmla="*/ 141670 w 633766"/>
                <a:gd name="connsiteY87" fmla="*/ 400613 h 440865"/>
                <a:gd name="connsiteX88" fmla="*/ 138184 w 633766"/>
                <a:gd name="connsiteY88" fmla="*/ 399306 h 440865"/>
                <a:gd name="connsiteX89" fmla="*/ 133392 w 633766"/>
                <a:gd name="connsiteY89" fmla="*/ 400003 h 440865"/>
                <a:gd name="connsiteX90" fmla="*/ 130604 w 633766"/>
                <a:gd name="connsiteY90" fmla="*/ 401310 h 440865"/>
                <a:gd name="connsiteX91" fmla="*/ 125812 w 633766"/>
                <a:gd name="connsiteY91" fmla="*/ 402007 h 440865"/>
                <a:gd name="connsiteX92" fmla="*/ 122327 w 633766"/>
                <a:gd name="connsiteY92" fmla="*/ 401310 h 440865"/>
                <a:gd name="connsiteX93" fmla="*/ 120236 w 633766"/>
                <a:gd name="connsiteY93" fmla="*/ 397302 h 440865"/>
                <a:gd name="connsiteX94" fmla="*/ 117448 w 633766"/>
                <a:gd name="connsiteY94" fmla="*/ 395995 h 440865"/>
                <a:gd name="connsiteX95" fmla="*/ 114660 w 633766"/>
                <a:gd name="connsiteY95" fmla="*/ 395995 h 440865"/>
                <a:gd name="connsiteX96" fmla="*/ 111872 w 633766"/>
                <a:gd name="connsiteY96" fmla="*/ 395298 h 440865"/>
                <a:gd name="connsiteX97" fmla="*/ 109084 w 633766"/>
                <a:gd name="connsiteY97" fmla="*/ 393294 h 440865"/>
                <a:gd name="connsiteX98" fmla="*/ 104292 w 633766"/>
                <a:gd name="connsiteY98" fmla="*/ 389896 h 440865"/>
                <a:gd name="connsiteX99" fmla="*/ 99500 w 633766"/>
                <a:gd name="connsiteY99" fmla="*/ 388589 h 440865"/>
                <a:gd name="connsiteX100" fmla="*/ 95405 w 633766"/>
                <a:gd name="connsiteY100" fmla="*/ 386585 h 440865"/>
                <a:gd name="connsiteX101" fmla="*/ 91310 w 633766"/>
                <a:gd name="connsiteY101" fmla="*/ 382578 h 440865"/>
                <a:gd name="connsiteX102" fmla="*/ 89219 w 633766"/>
                <a:gd name="connsiteY102" fmla="*/ 379180 h 440865"/>
                <a:gd name="connsiteX103" fmla="*/ 89219 w 633766"/>
                <a:gd name="connsiteY103" fmla="*/ 375782 h 440865"/>
                <a:gd name="connsiteX104" fmla="*/ 91310 w 633766"/>
                <a:gd name="connsiteY104" fmla="*/ 372384 h 440865"/>
                <a:gd name="connsiteX105" fmla="*/ 92704 w 633766"/>
                <a:gd name="connsiteY105" fmla="*/ 368376 h 440865"/>
                <a:gd name="connsiteX106" fmla="*/ 92007 w 633766"/>
                <a:gd name="connsiteY106" fmla="*/ 364368 h 440865"/>
                <a:gd name="connsiteX107" fmla="*/ 90613 w 633766"/>
                <a:gd name="connsiteY107" fmla="*/ 360970 h 440865"/>
                <a:gd name="connsiteX108" fmla="*/ 91310 w 633766"/>
                <a:gd name="connsiteY108" fmla="*/ 358269 h 440865"/>
                <a:gd name="connsiteX109" fmla="*/ 92704 w 633766"/>
                <a:gd name="connsiteY109" fmla="*/ 355568 h 440865"/>
                <a:gd name="connsiteX110" fmla="*/ 92704 w 633766"/>
                <a:gd name="connsiteY110" fmla="*/ 352170 h 440865"/>
                <a:gd name="connsiteX111" fmla="*/ 94098 w 633766"/>
                <a:gd name="connsiteY111" fmla="*/ 348162 h 440865"/>
                <a:gd name="connsiteX112" fmla="*/ 94098 w 633766"/>
                <a:gd name="connsiteY112" fmla="*/ 344154 h 440865"/>
                <a:gd name="connsiteX113" fmla="*/ 92704 w 633766"/>
                <a:gd name="connsiteY113" fmla="*/ 341453 h 440865"/>
                <a:gd name="connsiteX114" fmla="*/ 90613 w 633766"/>
                <a:gd name="connsiteY114" fmla="*/ 336051 h 440865"/>
                <a:gd name="connsiteX115" fmla="*/ 91310 w 633766"/>
                <a:gd name="connsiteY115" fmla="*/ 330649 h 440865"/>
                <a:gd name="connsiteX116" fmla="*/ 89219 w 633766"/>
                <a:gd name="connsiteY116" fmla="*/ 327251 h 440865"/>
                <a:gd name="connsiteX117" fmla="*/ 85734 w 633766"/>
                <a:gd name="connsiteY117" fmla="*/ 324551 h 440865"/>
                <a:gd name="connsiteX118" fmla="*/ 81551 w 633766"/>
                <a:gd name="connsiteY118" fmla="*/ 319149 h 440865"/>
                <a:gd name="connsiteX119" fmla="*/ 76759 w 633766"/>
                <a:gd name="connsiteY119" fmla="*/ 313747 h 440865"/>
                <a:gd name="connsiteX120" fmla="*/ 73274 w 633766"/>
                <a:gd name="connsiteY120" fmla="*/ 311743 h 440865"/>
                <a:gd name="connsiteX121" fmla="*/ 69179 w 633766"/>
                <a:gd name="connsiteY121" fmla="*/ 311046 h 440865"/>
                <a:gd name="connsiteX122" fmla="*/ 64387 w 633766"/>
                <a:gd name="connsiteY122" fmla="*/ 311743 h 440865"/>
                <a:gd name="connsiteX123" fmla="*/ 60902 w 633766"/>
                <a:gd name="connsiteY123" fmla="*/ 313747 h 440865"/>
                <a:gd name="connsiteX124" fmla="*/ 56807 w 633766"/>
                <a:gd name="connsiteY124" fmla="*/ 312440 h 440865"/>
                <a:gd name="connsiteX125" fmla="*/ 54019 w 633766"/>
                <a:gd name="connsiteY125" fmla="*/ 312440 h 440865"/>
                <a:gd name="connsiteX126" fmla="*/ 51928 w 633766"/>
                <a:gd name="connsiteY126" fmla="*/ 309042 h 440865"/>
                <a:gd name="connsiteX127" fmla="*/ 49837 w 633766"/>
                <a:gd name="connsiteY127" fmla="*/ 307038 h 440865"/>
                <a:gd name="connsiteX128" fmla="*/ 50534 w 633766"/>
                <a:gd name="connsiteY128" fmla="*/ 303640 h 440865"/>
                <a:gd name="connsiteX129" fmla="*/ 51231 w 633766"/>
                <a:gd name="connsiteY129" fmla="*/ 299632 h 440865"/>
                <a:gd name="connsiteX130" fmla="*/ 47833 w 633766"/>
                <a:gd name="connsiteY130" fmla="*/ 296234 h 440865"/>
                <a:gd name="connsiteX131" fmla="*/ 45045 w 633766"/>
                <a:gd name="connsiteY131" fmla="*/ 296234 h 440865"/>
                <a:gd name="connsiteX132" fmla="*/ 42257 w 633766"/>
                <a:gd name="connsiteY132" fmla="*/ 295537 h 440865"/>
                <a:gd name="connsiteX133" fmla="*/ 38162 w 633766"/>
                <a:gd name="connsiteY133" fmla="*/ 294230 h 440865"/>
                <a:gd name="connsiteX134" fmla="*/ 34067 w 633766"/>
                <a:gd name="connsiteY134" fmla="*/ 293533 h 440865"/>
                <a:gd name="connsiteX135" fmla="*/ 32673 w 633766"/>
                <a:gd name="connsiteY135" fmla="*/ 293533 h 440865"/>
                <a:gd name="connsiteX136" fmla="*/ 32673 w 633766"/>
                <a:gd name="connsiteY136" fmla="*/ 290832 h 440865"/>
                <a:gd name="connsiteX137" fmla="*/ 31976 w 633766"/>
                <a:gd name="connsiteY137" fmla="*/ 287434 h 440865"/>
                <a:gd name="connsiteX138" fmla="*/ 27881 w 633766"/>
                <a:gd name="connsiteY138" fmla="*/ 288741 h 440865"/>
                <a:gd name="connsiteX139" fmla="*/ 26487 w 633766"/>
                <a:gd name="connsiteY139" fmla="*/ 290048 h 440865"/>
                <a:gd name="connsiteX140" fmla="*/ 24396 w 633766"/>
                <a:gd name="connsiteY140" fmla="*/ 290048 h 440865"/>
                <a:gd name="connsiteX141" fmla="*/ 23699 w 633766"/>
                <a:gd name="connsiteY141" fmla="*/ 288044 h 440865"/>
                <a:gd name="connsiteX142" fmla="*/ 20911 w 633766"/>
                <a:gd name="connsiteY142" fmla="*/ 288044 h 440865"/>
                <a:gd name="connsiteX143" fmla="*/ 18123 w 633766"/>
                <a:gd name="connsiteY143" fmla="*/ 290745 h 440865"/>
                <a:gd name="connsiteX144" fmla="*/ 16031 w 633766"/>
                <a:gd name="connsiteY144" fmla="*/ 293446 h 440865"/>
                <a:gd name="connsiteX145" fmla="*/ 13940 w 633766"/>
                <a:gd name="connsiteY145" fmla="*/ 291442 h 440865"/>
                <a:gd name="connsiteX146" fmla="*/ 11152 w 633766"/>
                <a:gd name="connsiteY146" fmla="*/ 290135 h 440865"/>
                <a:gd name="connsiteX147" fmla="*/ 9061 w 633766"/>
                <a:gd name="connsiteY147" fmla="*/ 288828 h 440865"/>
                <a:gd name="connsiteX148" fmla="*/ 9061 w 633766"/>
                <a:gd name="connsiteY148" fmla="*/ 286127 h 440865"/>
                <a:gd name="connsiteX149" fmla="*/ 9758 w 633766"/>
                <a:gd name="connsiteY149" fmla="*/ 283426 h 440865"/>
                <a:gd name="connsiteX150" fmla="*/ 8364 w 633766"/>
                <a:gd name="connsiteY150" fmla="*/ 281422 h 440865"/>
                <a:gd name="connsiteX151" fmla="*/ 6970 w 633766"/>
                <a:gd name="connsiteY151" fmla="*/ 280115 h 440865"/>
                <a:gd name="connsiteX152" fmla="*/ 4879 w 633766"/>
                <a:gd name="connsiteY152" fmla="*/ 280812 h 440865"/>
                <a:gd name="connsiteX153" fmla="*/ 4182 w 633766"/>
                <a:gd name="connsiteY153" fmla="*/ 284210 h 440865"/>
                <a:gd name="connsiteX154" fmla="*/ 2091 w 633766"/>
                <a:gd name="connsiteY154" fmla="*/ 285517 h 440865"/>
                <a:gd name="connsiteX155" fmla="*/ 697 w 633766"/>
                <a:gd name="connsiteY155" fmla="*/ 282816 h 440865"/>
                <a:gd name="connsiteX156" fmla="*/ 0 w 633766"/>
                <a:gd name="connsiteY156" fmla="*/ 280115 h 440865"/>
                <a:gd name="connsiteX157" fmla="*/ 2091 w 633766"/>
                <a:gd name="connsiteY157" fmla="*/ 276717 h 440865"/>
                <a:gd name="connsiteX158" fmla="*/ 4182 w 633766"/>
                <a:gd name="connsiteY158" fmla="*/ 271316 h 440865"/>
                <a:gd name="connsiteX159" fmla="*/ 6273 w 633766"/>
                <a:gd name="connsiteY159" fmla="*/ 267308 h 440865"/>
                <a:gd name="connsiteX160" fmla="*/ 6970 w 633766"/>
                <a:gd name="connsiteY160" fmla="*/ 261906 h 440865"/>
                <a:gd name="connsiteX161" fmla="*/ 7667 w 633766"/>
                <a:gd name="connsiteY161" fmla="*/ 256504 h 440865"/>
                <a:gd name="connsiteX162" fmla="*/ 9061 w 633766"/>
                <a:gd name="connsiteY162" fmla="*/ 251102 h 440865"/>
                <a:gd name="connsiteX163" fmla="*/ 9758 w 633766"/>
                <a:gd name="connsiteY163" fmla="*/ 245700 h 440865"/>
                <a:gd name="connsiteX164" fmla="*/ 11152 w 633766"/>
                <a:gd name="connsiteY164" fmla="*/ 242999 h 440865"/>
                <a:gd name="connsiteX165" fmla="*/ 13243 w 633766"/>
                <a:gd name="connsiteY165" fmla="*/ 242302 h 440865"/>
                <a:gd name="connsiteX166" fmla="*/ 14637 w 633766"/>
                <a:gd name="connsiteY166" fmla="*/ 244306 h 440865"/>
                <a:gd name="connsiteX167" fmla="*/ 14637 w 633766"/>
                <a:gd name="connsiteY167" fmla="*/ 246310 h 440865"/>
                <a:gd name="connsiteX168" fmla="*/ 13940 w 633766"/>
                <a:gd name="connsiteY168" fmla="*/ 250318 h 440865"/>
                <a:gd name="connsiteX169" fmla="*/ 13243 w 633766"/>
                <a:gd name="connsiteY169" fmla="*/ 253716 h 440865"/>
                <a:gd name="connsiteX170" fmla="*/ 11152 w 633766"/>
                <a:gd name="connsiteY170" fmla="*/ 255720 h 440865"/>
                <a:gd name="connsiteX171" fmla="*/ 9758 w 633766"/>
                <a:gd name="connsiteY171" fmla="*/ 259118 h 440865"/>
                <a:gd name="connsiteX172" fmla="*/ 11152 w 633766"/>
                <a:gd name="connsiteY172" fmla="*/ 263126 h 440865"/>
                <a:gd name="connsiteX173" fmla="*/ 12546 w 633766"/>
                <a:gd name="connsiteY173" fmla="*/ 264432 h 440865"/>
                <a:gd name="connsiteX174" fmla="*/ 13243 w 633766"/>
                <a:gd name="connsiteY174" fmla="*/ 261034 h 440865"/>
                <a:gd name="connsiteX175" fmla="*/ 15334 w 633766"/>
                <a:gd name="connsiteY175" fmla="*/ 260337 h 440865"/>
                <a:gd name="connsiteX176" fmla="*/ 16031 w 633766"/>
                <a:gd name="connsiteY176" fmla="*/ 263038 h 440865"/>
                <a:gd name="connsiteX177" fmla="*/ 18123 w 633766"/>
                <a:gd name="connsiteY177" fmla="*/ 262341 h 440865"/>
                <a:gd name="connsiteX178" fmla="*/ 20214 w 633766"/>
                <a:gd name="connsiteY178" fmla="*/ 258943 h 440865"/>
                <a:gd name="connsiteX179" fmla="*/ 21608 w 633766"/>
                <a:gd name="connsiteY179" fmla="*/ 256939 h 440865"/>
                <a:gd name="connsiteX180" fmla="*/ 22305 w 633766"/>
                <a:gd name="connsiteY180" fmla="*/ 252235 h 440865"/>
                <a:gd name="connsiteX181" fmla="*/ 20214 w 633766"/>
                <a:gd name="connsiteY181" fmla="*/ 248227 h 440865"/>
                <a:gd name="connsiteX182" fmla="*/ 19517 w 633766"/>
                <a:gd name="connsiteY182" fmla="*/ 244829 h 440865"/>
                <a:gd name="connsiteX183" fmla="*/ 22305 w 633766"/>
                <a:gd name="connsiteY183" fmla="*/ 244132 h 440865"/>
                <a:gd name="connsiteX184" fmla="*/ 23699 w 633766"/>
                <a:gd name="connsiteY184" fmla="*/ 242825 h 440865"/>
                <a:gd name="connsiteX185" fmla="*/ 25790 w 633766"/>
                <a:gd name="connsiteY185" fmla="*/ 240821 h 440865"/>
                <a:gd name="connsiteX186" fmla="*/ 29275 w 633766"/>
                <a:gd name="connsiteY186" fmla="*/ 240821 h 440865"/>
                <a:gd name="connsiteX187" fmla="*/ 31366 w 633766"/>
                <a:gd name="connsiteY187" fmla="*/ 238817 h 440865"/>
                <a:gd name="connsiteX188" fmla="*/ 31366 w 633766"/>
                <a:gd name="connsiteY188" fmla="*/ 236813 h 440865"/>
                <a:gd name="connsiteX189" fmla="*/ 29972 w 633766"/>
                <a:gd name="connsiteY189" fmla="*/ 235506 h 440865"/>
                <a:gd name="connsiteX190" fmla="*/ 29275 w 633766"/>
                <a:gd name="connsiteY190" fmla="*/ 233502 h 440865"/>
                <a:gd name="connsiteX191" fmla="*/ 27881 w 633766"/>
                <a:gd name="connsiteY191" fmla="*/ 232805 h 440865"/>
                <a:gd name="connsiteX192" fmla="*/ 26487 w 633766"/>
                <a:gd name="connsiteY192" fmla="*/ 235506 h 440865"/>
                <a:gd name="connsiteX193" fmla="*/ 24396 w 633766"/>
                <a:gd name="connsiteY193" fmla="*/ 235506 h 440865"/>
                <a:gd name="connsiteX194" fmla="*/ 23002 w 633766"/>
                <a:gd name="connsiteY194" fmla="*/ 233502 h 440865"/>
                <a:gd name="connsiteX195" fmla="*/ 22305 w 633766"/>
                <a:gd name="connsiteY195" fmla="*/ 233502 h 440865"/>
                <a:gd name="connsiteX196" fmla="*/ 20214 w 633766"/>
                <a:gd name="connsiteY196" fmla="*/ 236203 h 440865"/>
                <a:gd name="connsiteX197" fmla="*/ 18123 w 633766"/>
                <a:gd name="connsiteY197" fmla="*/ 236203 h 440865"/>
                <a:gd name="connsiteX198" fmla="*/ 16729 w 633766"/>
                <a:gd name="connsiteY198" fmla="*/ 232805 h 440865"/>
                <a:gd name="connsiteX199" fmla="*/ 13940 w 633766"/>
                <a:gd name="connsiteY199" fmla="*/ 231498 h 440865"/>
                <a:gd name="connsiteX200" fmla="*/ 12546 w 633766"/>
                <a:gd name="connsiteY200" fmla="*/ 228100 h 440865"/>
                <a:gd name="connsiteX201" fmla="*/ 13243 w 633766"/>
                <a:gd name="connsiteY201" fmla="*/ 224092 h 440865"/>
                <a:gd name="connsiteX202" fmla="*/ 13243 w 633766"/>
                <a:gd name="connsiteY202" fmla="*/ 214683 h 440865"/>
                <a:gd name="connsiteX203" fmla="*/ 14637 w 633766"/>
                <a:gd name="connsiteY203" fmla="*/ 211285 h 440865"/>
                <a:gd name="connsiteX204" fmla="*/ 16031 w 633766"/>
                <a:gd name="connsiteY204" fmla="*/ 209891 h 440865"/>
                <a:gd name="connsiteX205" fmla="*/ 17426 w 633766"/>
                <a:gd name="connsiteY205" fmla="*/ 211285 h 440865"/>
                <a:gd name="connsiteX206" fmla="*/ 17426 w 633766"/>
                <a:gd name="connsiteY206" fmla="*/ 213986 h 440865"/>
                <a:gd name="connsiteX207" fmla="*/ 17426 w 633766"/>
                <a:gd name="connsiteY207" fmla="*/ 216686 h 440865"/>
                <a:gd name="connsiteX208" fmla="*/ 20214 w 633766"/>
                <a:gd name="connsiteY208" fmla="*/ 215989 h 440865"/>
                <a:gd name="connsiteX209" fmla="*/ 21608 w 633766"/>
                <a:gd name="connsiteY209" fmla="*/ 213288 h 440865"/>
                <a:gd name="connsiteX210" fmla="*/ 25093 w 633766"/>
                <a:gd name="connsiteY210" fmla="*/ 211982 h 440865"/>
                <a:gd name="connsiteX211" fmla="*/ 27184 w 633766"/>
                <a:gd name="connsiteY211" fmla="*/ 211285 h 440865"/>
                <a:gd name="connsiteX212" fmla="*/ 30669 w 633766"/>
                <a:gd name="connsiteY212" fmla="*/ 211285 h 440865"/>
                <a:gd name="connsiteX213" fmla="*/ 35461 w 633766"/>
                <a:gd name="connsiteY213" fmla="*/ 211982 h 440865"/>
                <a:gd name="connsiteX214" fmla="*/ 37552 w 633766"/>
                <a:gd name="connsiteY214" fmla="*/ 209978 h 440865"/>
                <a:gd name="connsiteX215" fmla="*/ 36855 w 633766"/>
                <a:gd name="connsiteY215" fmla="*/ 208671 h 440865"/>
                <a:gd name="connsiteX216" fmla="*/ 35461 w 633766"/>
                <a:gd name="connsiteY216" fmla="*/ 207364 h 440865"/>
                <a:gd name="connsiteX217" fmla="*/ 31366 w 633766"/>
                <a:gd name="connsiteY217" fmla="*/ 207364 h 440865"/>
                <a:gd name="connsiteX218" fmla="*/ 31366 w 633766"/>
                <a:gd name="connsiteY218" fmla="*/ 205360 h 440865"/>
                <a:gd name="connsiteX219" fmla="*/ 27271 w 633766"/>
                <a:gd name="connsiteY219" fmla="*/ 204663 h 440865"/>
                <a:gd name="connsiteX220" fmla="*/ 27271 w 633766"/>
                <a:gd name="connsiteY220" fmla="*/ 203356 h 440865"/>
                <a:gd name="connsiteX221" fmla="*/ 27968 w 633766"/>
                <a:gd name="connsiteY221" fmla="*/ 201352 h 440865"/>
                <a:gd name="connsiteX222" fmla="*/ 27968 w 633766"/>
                <a:gd name="connsiteY222" fmla="*/ 198651 h 440865"/>
                <a:gd name="connsiteX223" fmla="*/ 25180 w 633766"/>
                <a:gd name="connsiteY223" fmla="*/ 197954 h 440865"/>
                <a:gd name="connsiteX224" fmla="*/ 23089 w 633766"/>
                <a:gd name="connsiteY224" fmla="*/ 196647 h 440865"/>
                <a:gd name="connsiteX225" fmla="*/ 19604 w 633766"/>
                <a:gd name="connsiteY225" fmla="*/ 196647 h 440865"/>
                <a:gd name="connsiteX226" fmla="*/ 17513 w 633766"/>
                <a:gd name="connsiteY226" fmla="*/ 197954 h 440865"/>
                <a:gd name="connsiteX227" fmla="*/ 16816 w 633766"/>
                <a:gd name="connsiteY227" fmla="*/ 202659 h 440865"/>
                <a:gd name="connsiteX228" fmla="*/ 17513 w 633766"/>
                <a:gd name="connsiteY228" fmla="*/ 206057 h 440865"/>
                <a:gd name="connsiteX229" fmla="*/ 14115 w 633766"/>
                <a:gd name="connsiteY229" fmla="*/ 207364 h 440865"/>
                <a:gd name="connsiteX230" fmla="*/ 11327 w 633766"/>
                <a:gd name="connsiteY230" fmla="*/ 207364 h 440865"/>
                <a:gd name="connsiteX231" fmla="*/ 11327 w 633766"/>
                <a:gd name="connsiteY231" fmla="*/ 204663 h 440865"/>
                <a:gd name="connsiteX232" fmla="*/ 13418 w 633766"/>
                <a:gd name="connsiteY232" fmla="*/ 200655 h 440865"/>
                <a:gd name="connsiteX233" fmla="*/ 14812 w 633766"/>
                <a:gd name="connsiteY233" fmla="*/ 192552 h 440865"/>
                <a:gd name="connsiteX234" fmla="*/ 17600 w 633766"/>
                <a:gd name="connsiteY234" fmla="*/ 186453 h 440865"/>
                <a:gd name="connsiteX235" fmla="*/ 18297 w 633766"/>
                <a:gd name="connsiteY235" fmla="*/ 176346 h 440865"/>
                <a:gd name="connsiteX236" fmla="*/ 17600 w 633766"/>
                <a:gd name="connsiteY236" fmla="*/ 168243 h 440865"/>
                <a:gd name="connsiteX237" fmla="*/ 16903 w 633766"/>
                <a:gd name="connsiteY237" fmla="*/ 164846 h 440865"/>
                <a:gd name="connsiteX238" fmla="*/ 13505 w 633766"/>
                <a:gd name="connsiteY238" fmla="*/ 157440 h 440865"/>
                <a:gd name="connsiteX239" fmla="*/ 12808 w 633766"/>
                <a:gd name="connsiteY239" fmla="*/ 152038 h 440865"/>
                <a:gd name="connsiteX240" fmla="*/ 12808 w 633766"/>
                <a:gd name="connsiteY240" fmla="*/ 145939 h 440865"/>
                <a:gd name="connsiteX241" fmla="*/ 15596 w 633766"/>
                <a:gd name="connsiteY241" fmla="*/ 139840 h 440865"/>
                <a:gd name="connsiteX242" fmla="*/ 16293 w 633766"/>
                <a:gd name="connsiteY242" fmla="*/ 130430 h 440865"/>
                <a:gd name="connsiteX243" fmla="*/ 16990 w 633766"/>
                <a:gd name="connsiteY243" fmla="*/ 121630 h 440865"/>
                <a:gd name="connsiteX244" fmla="*/ 16293 w 633766"/>
                <a:gd name="connsiteY244" fmla="*/ 107516 h 440865"/>
                <a:gd name="connsiteX245" fmla="*/ 12198 w 633766"/>
                <a:gd name="connsiteY245" fmla="*/ 106209 h 440865"/>
                <a:gd name="connsiteX246" fmla="*/ 12895 w 633766"/>
                <a:gd name="connsiteY246" fmla="*/ 100807 h 440865"/>
                <a:gd name="connsiteX247" fmla="*/ 12198 w 633766"/>
                <a:gd name="connsiteY247" fmla="*/ 98106 h 440865"/>
                <a:gd name="connsiteX248" fmla="*/ 10107 w 633766"/>
                <a:gd name="connsiteY248" fmla="*/ 94708 h 440865"/>
                <a:gd name="connsiteX249" fmla="*/ 8016 w 633766"/>
                <a:gd name="connsiteY249" fmla="*/ 91310 h 440865"/>
                <a:gd name="connsiteX250" fmla="*/ 5925 w 633766"/>
                <a:gd name="connsiteY250" fmla="*/ 91310 h 440865"/>
                <a:gd name="connsiteX251" fmla="*/ 5228 w 633766"/>
                <a:gd name="connsiteY251" fmla="*/ 86605 h 440865"/>
                <a:gd name="connsiteX252" fmla="*/ 3834 w 633766"/>
                <a:gd name="connsiteY252" fmla="*/ 81900 h 440865"/>
                <a:gd name="connsiteX253" fmla="*/ 3834 w 633766"/>
                <a:gd name="connsiteY253" fmla="*/ 77195 h 440865"/>
                <a:gd name="connsiteX254" fmla="*/ 5925 w 633766"/>
                <a:gd name="connsiteY254" fmla="*/ 72490 h 440865"/>
                <a:gd name="connsiteX255" fmla="*/ 5228 w 633766"/>
                <a:gd name="connsiteY255" fmla="*/ 67088 h 440865"/>
                <a:gd name="connsiteX256" fmla="*/ 6622 w 633766"/>
                <a:gd name="connsiteY256" fmla="*/ 65781 h 440865"/>
                <a:gd name="connsiteX257" fmla="*/ 7319 w 633766"/>
                <a:gd name="connsiteY257" fmla="*/ 62383 h 440865"/>
                <a:gd name="connsiteX258" fmla="*/ 5228 w 633766"/>
                <a:gd name="connsiteY258" fmla="*/ 59682 h 440865"/>
                <a:gd name="connsiteX259" fmla="*/ 5228 w 633766"/>
                <a:gd name="connsiteY259" fmla="*/ 55675 h 440865"/>
                <a:gd name="connsiteX260" fmla="*/ 7319 w 633766"/>
                <a:gd name="connsiteY260" fmla="*/ 54978 h 440865"/>
                <a:gd name="connsiteX261" fmla="*/ 8713 w 633766"/>
                <a:gd name="connsiteY261" fmla="*/ 53671 h 440865"/>
                <a:gd name="connsiteX262" fmla="*/ 10107 w 633766"/>
                <a:gd name="connsiteY262" fmla="*/ 51667 h 440865"/>
                <a:gd name="connsiteX263" fmla="*/ 10107 w 633766"/>
                <a:gd name="connsiteY263" fmla="*/ 48269 h 440865"/>
                <a:gd name="connsiteX264" fmla="*/ 10804 w 633766"/>
                <a:gd name="connsiteY264" fmla="*/ 45568 h 440865"/>
                <a:gd name="connsiteX265" fmla="*/ 13592 w 633766"/>
                <a:gd name="connsiteY265" fmla="*/ 43564 h 440865"/>
                <a:gd name="connsiteX266" fmla="*/ 15683 w 633766"/>
                <a:gd name="connsiteY266" fmla="*/ 41560 h 440865"/>
                <a:gd name="connsiteX267" fmla="*/ 16380 w 633766"/>
                <a:gd name="connsiteY267" fmla="*/ 38859 h 440865"/>
                <a:gd name="connsiteX268" fmla="*/ 16380 w 633766"/>
                <a:gd name="connsiteY268" fmla="*/ 36855 h 440865"/>
                <a:gd name="connsiteX269" fmla="*/ 13592 w 633766"/>
                <a:gd name="connsiteY269" fmla="*/ 35548 h 440865"/>
                <a:gd name="connsiteX270" fmla="*/ 12895 w 633766"/>
                <a:gd name="connsiteY270" fmla="*/ 32847 h 440865"/>
                <a:gd name="connsiteX271" fmla="*/ 14289 w 633766"/>
                <a:gd name="connsiteY271" fmla="*/ 31540 h 440865"/>
                <a:gd name="connsiteX272" fmla="*/ 17077 w 633766"/>
                <a:gd name="connsiteY272" fmla="*/ 32237 h 440865"/>
                <a:gd name="connsiteX273" fmla="*/ 20562 w 633766"/>
                <a:gd name="connsiteY273" fmla="*/ 33544 h 440865"/>
                <a:gd name="connsiteX274" fmla="*/ 25354 w 633766"/>
                <a:gd name="connsiteY274" fmla="*/ 38249 h 440865"/>
                <a:gd name="connsiteX275" fmla="*/ 30146 w 633766"/>
                <a:gd name="connsiteY275" fmla="*/ 42257 h 440865"/>
                <a:gd name="connsiteX276" fmla="*/ 36332 w 633766"/>
                <a:gd name="connsiteY276" fmla="*/ 47659 h 440865"/>
                <a:gd name="connsiteX277" fmla="*/ 42518 w 633766"/>
                <a:gd name="connsiteY277" fmla="*/ 53758 h 440865"/>
                <a:gd name="connsiteX278" fmla="*/ 44609 w 633766"/>
                <a:gd name="connsiteY278" fmla="*/ 55065 h 440865"/>
                <a:gd name="connsiteX279" fmla="*/ 47397 w 633766"/>
                <a:gd name="connsiteY279" fmla="*/ 55065 h 440865"/>
                <a:gd name="connsiteX280" fmla="*/ 49489 w 633766"/>
                <a:gd name="connsiteY280" fmla="*/ 55762 h 440865"/>
                <a:gd name="connsiteX281" fmla="*/ 53584 w 633766"/>
                <a:gd name="connsiteY281" fmla="*/ 59770 h 440865"/>
                <a:gd name="connsiteX282" fmla="*/ 55675 w 633766"/>
                <a:gd name="connsiteY282" fmla="*/ 61774 h 440865"/>
                <a:gd name="connsiteX283" fmla="*/ 57069 w 633766"/>
                <a:gd name="connsiteY283" fmla="*/ 65171 h 440865"/>
                <a:gd name="connsiteX284" fmla="*/ 59160 w 633766"/>
                <a:gd name="connsiteY284" fmla="*/ 68569 h 440865"/>
                <a:gd name="connsiteX285" fmla="*/ 65346 w 633766"/>
                <a:gd name="connsiteY285" fmla="*/ 71270 h 440865"/>
                <a:gd name="connsiteX286" fmla="*/ 73623 w 633766"/>
                <a:gd name="connsiteY286" fmla="*/ 75278 h 440865"/>
                <a:gd name="connsiteX287" fmla="*/ 81203 w 633766"/>
                <a:gd name="connsiteY287" fmla="*/ 77282 h 440865"/>
                <a:gd name="connsiteX288" fmla="*/ 85995 w 633766"/>
                <a:gd name="connsiteY288" fmla="*/ 76585 h 440865"/>
                <a:gd name="connsiteX289" fmla="*/ 88783 w 633766"/>
                <a:gd name="connsiteY289" fmla="*/ 77282 h 440865"/>
                <a:gd name="connsiteX290" fmla="*/ 92268 w 633766"/>
                <a:gd name="connsiteY290" fmla="*/ 81290 h 440865"/>
                <a:gd name="connsiteX291" fmla="*/ 94359 w 633766"/>
                <a:gd name="connsiteY291" fmla="*/ 81987 h 440865"/>
                <a:gd name="connsiteX292" fmla="*/ 97147 w 633766"/>
                <a:gd name="connsiteY292" fmla="*/ 81290 h 440865"/>
                <a:gd name="connsiteX293" fmla="*/ 99238 w 633766"/>
                <a:gd name="connsiteY293" fmla="*/ 81987 h 440865"/>
                <a:gd name="connsiteX294" fmla="*/ 102027 w 633766"/>
                <a:gd name="connsiteY294" fmla="*/ 83991 h 440865"/>
                <a:gd name="connsiteX295" fmla="*/ 106121 w 633766"/>
                <a:gd name="connsiteY295" fmla="*/ 85298 h 440865"/>
                <a:gd name="connsiteX296" fmla="*/ 108910 w 633766"/>
                <a:gd name="connsiteY296" fmla="*/ 87999 h 440865"/>
                <a:gd name="connsiteX297" fmla="*/ 111698 w 633766"/>
                <a:gd name="connsiteY297" fmla="*/ 88696 h 440865"/>
                <a:gd name="connsiteX298" fmla="*/ 116490 w 633766"/>
                <a:gd name="connsiteY298" fmla="*/ 90003 h 440865"/>
                <a:gd name="connsiteX299" fmla="*/ 121282 w 633766"/>
                <a:gd name="connsiteY299" fmla="*/ 90700 h 440865"/>
                <a:gd name="connsiteX300" fmla="*/ 124070 w 633766"/>
                <a:gd name="connsiteY300" fmla="*/ 90700 h 440865"/>
                <a:gd name="connsiteX301" fmla="*/ 126161 w 633766"/>
                <a:gd name="connsiteY301" fmla="*/ 89393 h 440865"/>
                <a:gd name="connsiteX302" fmla="*/ 127555 w 633766"/>
                <a:gd name="connsiteY302" fmla="*/ 88086 h 440865"/>
                <a:gd name="connsiteX303" fmla="*/ 130343 w 633766"/>
                <a:gd name="connsiteY303" fmla="*/ 87389 h 440865"/>
                <a:gd name="connsiteX304" fmla="*/ 131040 w 633766"/>
                <a:gd name="connsiteY304" fmla="*/ 88086 h 440865"/>
                <a:gd name="connsiteX305" fmla="*/ 132434 w 633766"/>
                <a:gd name="connsiteY305" fmla="*/ 91484 h 440865"/>
                <a:gd name="connsiteX306" fmla="*/ 135222 w 633766"/>
                <a:gd name="connsiteY306" fmla="*/ 93488 h 440865"/>
                <a:gd name="connsiteX307" fmla="*/ 135919 w 633766"/>
                <a:gd name="connsiteY307" fmla="*/ 97496 h 440865"/>
                <a:gd name="connsiteX308" fmla="*/ 137313 w 633766"/>
                <a:gd name="connsiteY308" fmla="*/ 98803 h 440865"/>
                <a:gd name="connsiteX309" fmla="*/ 140798 w 633766"/>
                <a:gd name="connsiteY309" fmla="*/ 98106 h 440865"/>
                <a:gd name="connsiteX310" fmla="*/ 144283 w 633766"/>
                <a:gd name="connsiteY310" fmla="*/ 98803 h 440865"/>
                <a:gd name="connsiteX311" fmla="*/ 146375 w 633766"/>
                <a:gd name="connsiteY311" fmla="*/ 100807 h 440865"/>
                <a:gd name="connsiteX312" fmla="*/ 145677 w 633766"/>
                <a:gd name="connsiteY312" fmla="*/ 103508 h 440865"/>
                <a:gd name="connsiteX313" fmla="*/ 147072 w 633766"/>
                <a:gd name="connsiteY313" fmla="*/ 106209 h 440865"/>
                <a:gd name="connsiteX314" fmla="*/ 149860 w 633766"/>
                <a:gd name="connsiteY314" fmla="*/ 106906 h 440865"/>
                <a:gd name="connsiteX315" fmla="*/ 151951 w 633766"/>
                <a:gd name="connsiteY315" fmla="*/ 106209 h 440865"/>
                <a:gd name="connsiteX316" fmla="*/ 150557 w 633766"/>
                <a:gd name="connsiteY316" fmla="*/ 103508 h 440865"/>
                <a:gd name="connsiteX317" fmla="*/ 149860 w 633766"/>
                <a:gd name="connsiteY317" fmla="*/ 102201 h 440865"/>
                <a:gd name="connsiteX318" fmla="*/ 149860 w 633766"/>
                <a:gd name="connsiteY318" fmla="*/ 100197 h 440865"/>
                <a:gd name="connsiteX319" fmla="*/ 151951 w 633766"/>
                <a:gd name="connsiteY319" fmla="*/ 99500 h 440865"/>
                <a:gd name="connsiteX320" fmla="*/ 153345 w 633766"/>
                <a:gd name="connsiteY320" fmla="*/ 97496 h 440865"/>
                <a:gd name="connsiteX321" fmla="*/ 156830 w 633766"/>
                <a:gd name="connsiteY321" fmla="*/ 97496 h 440865"/>
                <a:gd name="connsiteX322" fmla="*/ 160315 w 633766"/>
                <a:gd name="connsiteY322" fmla="*/ 97496 h 440865"/>
                <a:gd name="connsiteX323" fmla="*/ 161012 w 633766"/>
                <a:gd name="connsiteY323" fmla="*/ 99500 h 440865"/>
                <a:gd name="connsiteX324" fmla="*/ 158224 w 633766"/>
                <a:gd name="connsiteY324" fmla="*/ 100807 h 440865"/>
                <a:gd name="connsiteX325" fmla="*/ 156133 w 633766"/>
                <a:gd name="connsiteY325" fmla="*/ 102811 h 440865"/>
                <a:gd name="connsiteX326" fmla="*/ 156133 w 633766"/>
                <a:gd name="connsiteY326" fmla="*/ 104815 h 440865"/>
                <a:gd name="connsiteX327" fmla="*/ 156830 w 633766"/>
                <a:gd name="connsiteY327" fmla="*/ 107516 h 440865"/>
                <a:gd name="connsiteX328" fmla="*/ 158224 w 633766"/>
                <a:gd name="connsiteY328" fmla="*/ 108822 h 440865"/>
                <a:gd name="connsiteX329" fmla="*/ 160315 w 633766"/>
                <a:gd name="connsiteY329" fmla="*/ 108822 h 440865"/>
                <a:gd name="connsiteX330" fmla="*/ 160315 w 633766"/>
                <a:gd name="connsiteY330" fmla="*/ 106121 h 440865"/>
                <a:gd name="connsiteX331" fmla="*/ 161709 w 633766"/>
                <a:gd name="connsiteY331" fmla="*/ 104815 h 440865"/>
                <a:gd name="connsiteX332" fmla="*/ 163800 w 633766"/>
                <a:gd name="connsiteY332" fmla="*/ 104118 h 440865"/>
                <a:gd name="connsiteX333" fmla="*/ 164497 w 633766"/>
                <a:gd name="connsiteY333" fmla="*/ 106121 h 440865"/>
                <a:gd name="connsiteX334" fmla="*/ 163800 w 633766"/>
                <a:gd name="connsiteY334" fmla="*/ 109519 h 440865"/>
                <a:gd name="connsiteX335" fmla="*/ 164497 w 633766"/>
                <a:gd name="connsiteY335" fmla="*/ 112220 h 440865"/>
                <a:gd name="connsiteX336" fmla="*/ 163800 w 633766"/>
                <a:gd name="connsiteY336" fmla="*/ 114224 h 440865"/>
                <a:gd name="connsiteX337" fmla="*/ 161709 w 633766"/>
                <a:gd name="connsiteY337" fmla="*/ 113527 h 440865"/>
                <a:gd name="connsiteX338" fmla="*/ 160315 w 633766"/>
                <a:gd name="connsiteY338" fmla="*/ 114224 h 440865"/>
                <a:gd name="connsiteX339" fmla="*/ 160315 w 633766"/>
                <a:gd name="connsiteY339" fmla="*/ 116925 h 440865"/>
                <a:gd name="connsiteX340" fmla="*/ 161709 w 633766"/>
                <a:gd name="connsiteY340" fmla="*/ 118232 h 440865"/>
                <a:gd name="connsiteX341" fmla="*/ 161012 w 633766"/>
                <a:gd name="connsiteY341" fmla="*/ 120236 h 440865"/>
                <a:gd name="connsiteX342" fmla="*/ 161012 w 633766"/>
                <a:gd name="connsiteY342" fmla="*/ 122240 h 440865"/>
                <a:gd name="connsiteX343" fmla="*/ 163103 w 633766"/>
                <a:gd name="connsiteY343" fmla="*/ 124244 h 440865"/>
                <a:gd name="connsiteX344" fmla="*/ 162406 w 633766"/>
                <a:gd name="connsiteY344" fmla="*/ 126945 h 440865"/>
                <a:gd name="connsiteX345" fmla="*/ 163800 w 633766"/>
                <a:gd name="connsiteY345" fmla="*/ 128949 h 440865"/>
                <a:gd name="connsiteX346" fmla="*/ 163103 w 633766"/>
                <a:gd name="connsiteY346" fmla="*/ 130953 h 440865"/>
                <a:gd name="connsiteX347" fmla="*/ 161012 w 633766"/>
                <a:gd name="connsiteY347" fmla="*/ 131650 h 440865"/>
                <a:gd name="connsiteX348" fmla="*/ 160315 w 633766"/>
                <a:gd name="connsiteY348" fmla="*/ 130343 h 440865"/>
                <a:gd name="connsiteX349" fmla="*/ 158921 w 633766"/>
                <a:gd name="connsiteY349" fmla="*/ 130343 h 440865"/>
                <a:gd name="connsiteX350" fmla="*/ 158921 w 633766"/>
                <a:gd name="connsiteY350" fmla="*/ 132347 h 440865"/>
                <a:gd name="connsiteX351" fmla="*/ 156133 w 633766"/>
                <a:gd name="connsiteY351" fmla="*/ 133654 h 440865"/>
                <a:gd name="connsiteX352" fmla="*/ 154042 w 633766"/>
                <a:gd name="connsiteY352" fmla="*/ 134961 h 440865"/>
                <a:gd name="connsiteX353" fmla="*/ 151951 w 633766"/>
                <a:gd name="connsiteY353" fmla="*/ 137662 h 440865"/>
                <a:gd name="connsiteX354" fmla="*/ 150557 w 633766"/>
                <a:gd name="connsiteY354" fmla="*/ 139666 h 440865"/>
                <a:gd name="connsiteX355" fmla="*/ 149163 w 633766"/>
                <a:gd name="connsiteY355" fmla="*/ 143064 h 440865"/>
                <a:gd name="connsiteX356" fmla="*/ 151254 w 633766"/>
                <a:gd name="connsiteY356" fmla="*/ 144371 h 440865"/>
                <a:gd name="connsiteX357" fmla="*/ 152648 w 633766"/>
                <a:gd name="connsiteY357" fmla="*/ 143064 h 440865"/>
                <a:gd name="connsiteX358" fmla="*/ 154042 w 633766"/>
                <a:gd name="connsiteY358" fmla="*/ 141060 h 440865"/>
                <a:gd name="connsiteX359" fmla="*/ 156133 w 633766"/>
                <a:gd name="connsiteY359" fmla="*/ 140363 h 440865"/>
                <a:gd name="connsiteX360" fmla="*/ 157527 w 633766"/>
                <a:gd name="connsiteY360" fmla="*/ 138359 h 440865"/>
                <a:gd name="connsiteX361" fmla="*/ 159618 w 633766"/>
                <a:gd name="connsiteY361" fmla="*/ 136355 h 440865"/>
                <a:gd name="connsiteX362" fmla="*/ 162406 w 633766"/>
                <a:gd name="connsiteY362" fmla="*/ 135658 h 440865"/>
                <a:gd name="connsiteX363" fmla="*/ 164497 w 633766"/>
                <a:gd name="connsiteY363" fmla="*/ 133654 h 440865"/>
                <a:gd name="connsiteX364" fmla="*/ 165891 w 633766"/>
                <a:gd name="connsiteY364" fmla="*/ 132957 h 440865"/>
                <a:gd name="connsiteX365" fmla="*/ 167285 w 633766"/>
                <a:gd name="connsiteY365" fmla="*/ 132260 h 440865"/>
                <a:gd name="connsiteX366" fmla="*/ 167982 w 633766"/>
                <a:gd name="connsiteY366" fmla="*/ 130256 h 440865"/>
                <a:gd name="connsiteX367" fmla="*/ 167285 w 633766"/>
                <a:gd name="connsiteY367" fmla="*/ 127555 h 440865"/>
                <a:gd name="connsiteX368" fmla="*/ 166588 w 633766"/>
                <a:gd name="connsiteY368" fmla="*/ 124157 h 440865"/>
                <a:gd name="connsiteX369" fmla="*/ 167982 w 633766"/>
                <a:gd name="connsiteY369" fmla="*/ 125464 h 440865"/>
                <a:gd name="connsiteX370" fmla="*/ 170770 w 633766"/>
                <a:gd name="connsiteY370" fmla="*/ 126771 h 440865"/>
                <a:gd name="connsiteX371" fmla="*/ 172861 w 633766"/>
                <a:gd name="connsiteY371" fmla="*/ 128078 h 440865"/>
                <a:gd name="connsiteX372" fmla="*/ 172861 w 633766"/>
                <a:gd name="connsiteY372" fmla="*/ 134177 h 440865"/>
                <a:gd name="connsiteX373" fmla="*/ 172861 w 633766"/>
                <a:gd name="connsiteY373" fmla="*/ 136181 h 440865"/>
                <a:gd name="connsiteX374" fmla="*/ 173558 w 633766"/>
                <a:gd name="connsiteY374" fmla="*/ 138881 h 440865"/>
                <a:gd name="connsiteX375" fmla="*/ 172164 w 633766"/>
                <a:gd name="connsiteY375" fmla="*/ 141582 h 440865"/>
                <a:gd name="connsiteX376" fmla="*/ 173558 w 633766"/>
                <a:gd name="connsiteY376" fmla="*/ 143586 h 440865"/>
                <a:gd name="connsiteX377" fmla="*/ 172861 w 633766"/>
                <a:gd name="connsiteY377" fmla="*/ 146984 h 440865"/>
                <a:gd name="connsiteX378" fmla="*/ 172164 w 633766"/>
                <a:gd name="connsiteY378" fmla="*/ 148291 h 440865"/>
                <a:gd name="connsiteX379" fmla="*/ 169376 w 633766"/>
                <a:gd name="connsiteY379" fmla="*/ 146287 h 440865"/>
                <a:gd name="connsiteX380" fmla="*/ 165891 w 633766"/>
                <a:gd name="connsiteY380" fmla="*/ 146984 h 440865"/>
                <a:gd name="connsiteX381" fmla="*/ 165891 w 633766"/>
                <a:gd name="connsiteY381" fmla="*/ 148988 h 440865"/>
                <a:gd name="connsiteX382" fmla="*/ 167285 w 633766"/>
                <a:gd name="connsiteY382" fmla="*/ 150295 h 440865"/>
                <a:gd name="connsiteX383" fmla="*/ 168679 w 633766"/>
                <a:gd name="connsiteY383" fmla="*/ 152996 h 440865"/>
                <a:gd name="connsiteX384" fmla="*/ 167285 w 633766"/>
                <a:gd name="connsiteY384" fmla="*/ 155697 h 440865"/>
                <a:gd name="connsiteX385" fmla="*/ 166588 w 633766"/>
                <a:gd name="connsiteY385" fmla="*/ 158398 h 440865"/>
                <a:gd name="connsiteX386" fmla="*/ 167982 w 633766"/>
                <a:gd name="connsiteY386" fmla="*/ 160402 h 440865"/>
                <a:gd name="connsiteX387" fmla="*/ 167285 w 633766"/>
                <a:gd name="connsiteY387" fmla="*/ 163103 h 440865"/>
                <a:gd name="connsiteX388" fmla="*/ 166588 w 633766"/>
                <a:gd name="connsiteY388" fmla="*/ 166501 h 440865"/>
                <a:gd name="connsiteX389" fmla="*/ 163103 w 633766"/>
                <a:gd name="connsiteY389" fmla="*/ 165804 h 440865"/>
                <a:gd name="connsiteX390" fmla="*/ 161012 w 633766"/>
                <a:gd name="connsiteY390" fmla="*/ 168505 h 440865"/>
                <a:gd name="connsiteX391" fmla="*/ 160315 w 633766"/>
                <a:gd name="connsiteY391" fmla="*/ 170509 h 440865"/>
                <a:gd name="connsiteX392" fmla="*/ 162406 w 633766"/>
                <a:gd name="connsiteY392" fmla="*/ 171816 h 440865"/>
                <a:gd name="connsiteX393" fmla="*/ 163800 w 633766"/>
                <a:gd name="connsiteY393" fmla="*/ 173123 h 440865"/>
                <a:gd name="connsiteX394" fmla="*/ 166588 w 633766"/>
                <a:gd name="connsiteY394" fmla="*/ 174430 h 440865"/>
                <a:gd name="connsiteX395" fmla="*/ 166588 w 633766"/>
                <a:gd name="connsiteY395" fmla="*/ 176433 h 440865"/>
                <a:gd name="connsiteX396" fmla="*/ 167982 w 633766"/>
                <a:gd name="connsiteY396" fmla="*/ 179831 h 440865"/>
                <a:gd name="connsiteX397" fmla="*/ 166588 w 633766"/>
                <a:gd name="connsiteY397" fmla="*/ 183229 h 440865"/>
                <a:gd name="connsiteX398" fmla="*/ 165891 w 633766"/>
                <a:gd name="connsiteY398" fmla="*/ 185233 h 440865"/>
                <a:gd name="connsiteX399" fmla="*/ 165891 w 633766"/>
                <a:gd name="connsiteY399" fmla="*/ 186540 h 440865"/>
                <a:gd name="connsiteX400" fmla="*/ 167982 w 633766"/>
                <a:gd name="connsiteY400" fmla="*/ 187237 h 440865"/>
                <a:gd name="connsiteX401" fmla="*/ 170073 w 633766"/>
                <a:gd name="connsiteY401" fmla="*/ 187934 h 440865"/>
                <a:gd name="connsiteX402" fmla="*/ 170073 w 633766"/>
                <a:gd name="connsiteY402" fmla="*/ 189938 h 440865"/>
                <a:gd name="connsiteX403" fmla="*/ 167982 w 633766"/>
                <a:gd name="connsiteY403" fmla="*/ 191245 h 440865"/>
                <a:gd name="connsiteX404" fmla="*/ 164497 w 633766"/>
                <a:gd name="connsiteY404" fmla="*/ 191245 h 440865"/>
                <a:gd name="connsiteX405" fmla="*/ 162406 w 633766"/>
                <a:gd name="connsiteY405" fmla="*/ 192552 h 440865"/>
                <a:gd name="connsiteX406" fmla="*/ 158921 w 633766"/>
                <a:gd name="connsiteY406" fmla="*/ 193249 h 440865"/>
                <a:gd name="connsiteX407" fmla="*/ 157527 w 633766"/>
                <a:gd name="connsiteY407" fmla="*/ 191942 h 440865"/>
                <a:gd name="connsiteX408" fmla="*/ 156830 w 633766"/>
                <a:gd name="connsiteY408" fmla="*/ 189938 h 440865"/>
                <a:gd name="connsiteX409" fmla="*/ 155436 w 633766"/>
                <a:gd name="connsiteY409" fmla="*/ 189938 h 440865"/>
                <a:gd name="connsiteX410" fmla="*/ 153345 w 633766"/>
                <a:gd name="connsiteY410" fmla="*/ 191245 h 440865"/>
                <a:gd name="connsiteX411" fmla="*/ 152648 w 633766"/>
                <a:gd name="connsiteY411" fmla="*/ 193249 h 440865"/>
                <a:gd name="connsiteX412" fmla="*/ 153345 w 633766"/>
                <a:gd name="connsiteY412" fmla="*/ 194556 h 440865"/>
                <a:gd name="connsiteX413" fmla="*/ 155436 w 633766"/>
                <a:gd name="connsiteY413" fmla="*/ 195253 h 440865"/>
                <a:gd name="connsiteX414" fmla="*/ 156830 w 633766"/>
                <a:gd name="connsiteY414" fmla="*/ 196560 h 440865"/>
                <a:gd name="connsiteX415" fmla="*/ 158224 w 633766"/>
                <a:gd name="connsiteY415" fmla="*/ 199958 h 440865"/>
                <a:gd name="connsiteX416" fmla="*/ 161012 w 633766"/>
                <a:gd name="connsiteY416" fmla="*/ 201962 h 440865"/>
                <a:gd name="connsiteX417" fmla="*/ 163800 w 633766"/>
                <a:gd name="connsiteY417" fmla="*/ 201962 h 440865"/>
                <a:gd name="connsiteX418" fmla="*/ 164497 w 633766"/>
                <a:gd name="connsiteY418" fmla="*/ 199958 h 440865"/>
                <a:gd name="connsiteX419" fmla="*/ 163103 w 633766"/>
                <a:gd name="connsiteY419" fmla="*/ 197257 h 440865"/>
                <a:gd name="connsiteX420" fmla="*/ 165891 w 633766"/>
                <a:gd name="connsiteY420" fmla="*/ 195950 h 440865"/>
                <a:gd name="connsiteX421" fmla="*/ 168679 w 633766"/>
                <a:gd name="connsiteY421" fmla="*/ 197257 h 440865"/>
                <a:gd name="connsiteX422" fmla="*/ 172774 w 633766"/>
                <a:gd name="connsiteY422" fmla="*/ 195253 h 440865"/>
                <a:gd name="connsiteX423" fmla="*/ 173471 w 633766"/>
                <a:gd name="connsiteY423" fmla="*/ 191855 h 440865"/>
                <a:gd name="connsiteX424" fmla="*/ 173471 w 633766"/>
                <a:gd name="connsiteY424" fmla="*/ 187847 h 440865"/>
                <a:gd name="connsiteX425" fmla="*/ 172077 w 633766"/>
                <a:gd name="connsiteY425" fmla="*/ 185843 h 440865"/>
                <a:gd name="connsiteX426" fmla="*/ 171380 w 633766"/>
                <a:gd name="connsiteY426" fmla="*/ 182445 h 440865"/>
                <a:gd name="connsiteX427" fmla="*/ 173471 w 633766"/>
                <a:gd name="connsiteY427" fmla="*/ 181138 h 440865"/>
                <a:gd name="connsiteX428" fmla="*/ 174865 w 633766"/>
                <a:gd name="connsiteY428" fmla="*/ 178437 h 440865"/>
                <a:gd name="connsiteX429" fmla="*/ 172774 w 633766"/>
                <a:gd name="connsiteY429" fmla="*/ 177131 h 440865"/>
                <a:gd name="connsiteX430" fmla="*/ 172077 w 633766"/>
                <a:gd name="connsiteY430" fmla="*/ 174430 h 440865"/>
                <a:gd name="connsiteX431" fmla="*/ 173471 w 633766"/>
                <a:gd name="connsiteY431" fmla="*/ 171729 h 440865"/>
                <a:gd name="connsiteX432" fmla="*/ 173471 w 633766"/>
                <a:gd name="connsiteY432" fmla="*/ 168331 h 440865"/>
                <a:gd name="connsiteX433" fmla="*/ 175562 w 633766"/>
                <a:gd name="connsiteY433" fmla="*/ 167634 h 440865"/>
                <a:gd name="connsiteX434" fmla="*/ 178350 w 633766"/>
                <a:gd name="connsiteY434" fmla="*/ 167634 h 440865"/>
                <a:gd name="connsiteX435" fmla="*/ 179744 w 633766"/>
                <a:gd name="connsiteY435" fmla="*/ 164933 h 440865"/>
                <a:gd name="connsiteX436" fmla="*/ 179047 w 633766"/>
                <a:gd name="connsiteY436" fmla="*/ 163626 h 440865"/>
                <a:gd name="connsiteX437" fmla="*/ 176956 w 633766"/>
                <a:gd name="connsiteY437" fmla="*/ 162319 h 440865"/>
                <a:gd name="connsiteX438" fmla="*/ 174168 w 633766"/>
                <a:gd name="connsiteY438" fmla="*/ 161012 h 440865"/>
                <a:gd name="connsiteX439" fmla="*/ 174168 w 633766"/>
                <a:gd name="connsiteY439" fmla="*/ 157614 h 440865"/>
                <a:gd name="connsiteX440" fmla="*/ 174865 w 633766"/>
                <a:gd name="connsiteY440" fmla="*/ 155610 h 440865"/>
                <a:gd name="connsiteX441" fmla="*/ 178350 w 633766"/>
                <a:gd name="connsiteY441" fmla="*/ 152909 h 440865"/>
                <a:gd name="connsiteX442" fmla="*/ 180441 w 633766"/>
                <a:gd name="connsiteY442" fmla="*/ 150208 h 440865"/>
                <a:gd name="connsiteX443" fmla="*/ 179744 w 633766"/>
                <a:gd name="connsiteY443" fmla="*/ 146810 h 440865"/>
                <a:gd name="connsiteX444" fmla="*/ 181138 w 633766"/>
                <a:gd name="connsiteY444" fmla="*/ 142802 h 440865"/>
                <a:gd name="connsiteX445" fmla="*/ 182532 w 633766"/>
                <a:gd name="connsiteY445" fmla="*/ 140798 h 440865"/>
                <a:gd name="connsiteX446" fmla="*/ 183927 w 633766"/>
                <a:gd name="connsiteY446" fmla="*/ 139491 h 440865"/>
                <a:gd name="connsiteX447" fmla="*/ 186715 w 633766"/>
                <a:gd name="connsiteY447" fmla="*/ 137487 h 440865"/>
                <a:gd name="connsiteX448" fmla="*/ 187412 w 633766"/>
                <a:gd name="connsiteY448" fmla="*/ 134786 h 440865"/>
                <a:gd name="connsiteX449" fmla="*/ 188806 w 633766"/>
                <a:gd name="connsiteY449" fmla="*/ 132783 h 440865"/>
                <a:gd name="connsiteX450" fmla="*/ 190897 w 633766"/>
                <a:gd name="connsiteY450" fmla="*/ 130082 h 440865"/>
                <a:gd name="connsiteX451" fmla="*/ 192291 w 633766"/>
                <a:gd name="connsiteY451" fmla="*/ 128078 h 440865"/>
                <a:gd name="connsiteX452" fmla="*/ 195689 w 633766"/>
                <a:gd name="connsiteY452" fmla="*/ 128078 h 440865"/>
                <a:gd name="connsiteX453" fmla="*/ 197780 w 633766"/>
                <a:gd name="connsiteY453" fmla="*/ 126771 h 440865"/>
                <a:gd name="connsiteX454" fmla="*/ 197780 w 633766"/>
                <a:gd name="connsiteY454" fmla="*/ 124767 h 440865"/>
                <a:gd name="connsiteX455" fmla="*/ 199174 w 633766"/>
                <a:gd name="connsiteY455" fmla="*/ 122066 h 440865"/>
                <a:gd name="connsiteX456" fmla="*/ 199871 w 633766"/>
                <a:gd name="connsiteY456" fmla="*/ 118668 h 440865"/>
                <a:gd name="connsiteX457" fmla="*/ 197083 w 633766"/>
                <a:gd name="connsiteY457" fmla="*/ 117361 h 440865"/>
                <a:gd name="connsiteX458" fmla="*/ 194295 w 633766"/>
                <a:gd name="connsiteY458" fmla="*/ 113353 h 440865"/>
                <a:gd name="connsiteX459" fmla="*/ 192204 w 633766"/>
                <a:gd name="connsiteY459" fmla="*/ 107951 h 440865"/>
                <a:gd name="connsiteX460" fmla="*/ 192204 w 633766"/>
                <a:gd name="connsiteY460" fmla="*/ 103943 h 440865"/>
                <a:gd name="connsiteX461" fmla="*/ 193598 w 633766"/>
                <a:gd name="connsiteY461" fmla="*/ 100545 h 440865"/>
                <a:gd name="connsiteX462" fmla="*/ 192204 w 633766"/>
                <a:gd name="connsiteY462" fmla="*/ 97844 h 440865"/>
                <a:gd name="connsiteX463" fmla="*/ 192204 w 633766"/>
                <a:gd name="connsiteY463" fmla="*/ 94446 h 440865"/>
                <a:gd name="connsiteX464" fmla="*/ 190113 w 633766"/>
                <a:gd name="connsiteY464" fmla="*/ 93052 h 440865"/>
                <a:gd name="connsiteX465" fmla="*/ 188022 w 633766"/>
                <a:gd name="connsiteY465" fmla="*/ 93749 h 440865"/>
                <a:gd name="connsiteX466" fmla="*/ 187324 w 633766"/>
                <a:gd name="connsiteY466" fmla="*/ 95753 h 440865"/>
                <a:gd name="connsiteX467" fmla="*/ 186627 w 633766"/>
                <a:gd name="connsiteY467" fmla="*/ 97060 h 440865"/>
                <a:gd name="connsiteX468" fmla="*/ 184536 w 633766"/>
                <a:gd name="connsiteY468" fmla="*/ 97060 h 440865"/>
                <a:gd name="connsiteX469" fmla="*/ 184536 w 633766"/>
                <a:gd name="connsiteY469" fmla="*/ 98367 h 440865"/>
                <a:gd name="connsiteX470" fmla="*/ 183839 w 633766"/>
                <a:gd name="connsiteY470" fmla="*/ 101068 h 440865"/>
                <a:gd name="connsiteX471" fmla="*/ 185233 w 633766"/>
                <a:gd name="connsiteY471" fmla="*/ 103072 h 440865"/>
                <a:gd name="connsiteX472" fmla="*/ 186627 w 633766"/>
                <a:gd name="connsiteY472" fmla="*/ 104379 h 440865"/>
                <a:gd name="connsiteX473" fmla="*/ 188719 w 633766"/>
                <a:gd name="connsiteY473" fmla="*/ 106383 h 440865"/>
                <a:gd name="connsiteX474" fmla="*/ 189416 w 633766"/>
                <a:gd name="connsiteY474" fmla="*/ 109084 h 440865"/>
                <a:gd name="connsiteX475" fmla="*/ 189416 w 633766"/>
                <a:gd name="connsiteY475" fmla="*/ 111785 h 440865"/>
                <a:gd name="connsiteX476" fmla="*/ 188719 w 633766"/>
                <a:gd name="connsiteY476" fmla="*/ 113789 h 440865"/>
                <a:gd name="connsiteX477" fmla="*/ 187324 w 633766"/>
                <a:gd name="connsiteY477" fmla="*/ 112482 h 440865"/>
                <a:gd name="connsiteX478" fmla="*/ 187324 w 633766"/>
                <a:gd name="connsiteY478" fmla="*/ 109781 h 440865"/>
                <a:gd name="connsiteX479" fmla="*/ 185930 w 633766"/>
                <a:gd name="connsiteY479" fmla="*/ 107080 h 440865"/>
                <a:gd name="connsiteX480" fmla="*/ 183839 w 633766"/>
                <a:gd name="connsiteY480" fmla="*/ 104379 h 440865"/>
                <a:gd name="connsiteX481" fmla="*/ 181051 w 633766"/>
                <a:gd name="connsiteY481" fmla="*/ 102375 h 440865"/>
                <a:gd name="connsiteX482" fmla="*/ 180354 w 633766"/>
                <a:gd name="connsiteY482" fmla="*/ 100371 h 440865"/>
                <a:gd name="connsiteX483" fmla="*/ 180354 w 633766"/>
                <a:gd name="connsiteY483" fmla="*/ 98367 h 440865"/>
                <a:gd name="connsiteX484" fmla="*/ 178960 w 633766"/>
                <a:gd name="connsiteY484" fmla="*/ 94969 h 440865"/>
                <a:gd name="connsiteX485" fmla="*/ 180354 w 633766"/>
                <a:gd name="connsiteY485" fmla="*/ 92965 h 440865"/>
                <a:gd name="connsiteX486" fmla="*/ 181051 w 633766"/>
                <a:gd name="connsiteY486" fmla="*/ 90264 h 440865"/>
                <a:gd name="connsiteX487" fmla="*/ 183142 w 633766"/>
                <a:gd name="connsiteY487" fmla="*/ 88957 h 440865"/>
                <a:gd name="connsiteX488" fmla="*/ 185930 w 633766"/>
                <a:gd name="connsiteY488" fmla="*/ 89654 h 440865"/>
                <a:gd name="connsiteX489" fmla="*/ 188719 w 633766"/>
                <a:gd name="connsiteY489" fmla="*/ 88957 h 440865"/>
                <a:gd name="connsiteX490" fmla="*/ 191507 w 633766"/>
                <a:gd name="connsiteY490" fmla="*/ 90961 h 440865"/>
                <a:gd name="connsiteX491" fmla="*/ 192901 w 633766"/>
                <a:gd name="connsiteY491" fmla="*/ 90961 h 440865"/>
                <a:gd name="connsiteX492" fmla="*/ 194992 w 633766"/>
                <a:gd name="connsiteY492" fmla="*/ 88260 h 440865"/>
                <a:gd name="connsiteX493" fmla="*/ 195689 w 633766"/>
                <a:gd name="connsiteY493" fmla="*/ 84862 h 440865"/>
                <a:gd name="connsiteX494" fmla="*/ 193598 w 633766"/>
                <a:gd name="connsiteY494" fmla="*/ 81464 h 440865"/>
                <a:gd name="connsiteX495" fmla="*/ 189503 w 633766"/>
                <a:gd name="connsiteY495" fmla="*/ 78763 h 440865"/>
                <a:gd name="connsiteX496" fmla="*/ 186715 w 633766"/>
                <a:gd name="connsiteY496" fmla="*/ 76062 h 440865"/>
                <a:gd name="connsiteX497" fmla="*/ 185321 w 633766"/>
                <a:gd name="connsiteY497" fmla="*/ 74059 h 440865"/>
                <a:gd name="connsiteX498" fmla="*/ 184624 w 633766"/>
                <a:gd name="connsiteY498" fmla="*/ 70051 h 440865"/>
                <a:gd name="connsiteX499" fmla="*/ 186018 w 633766"/>
                <a:gd name="connsiteY499" fmla="*/ 68744 h 440865"/>
                <a:gd name="connsiteX500" fmla="*/ 185321 w 633766"/>
                <a:gd name="connsiteY500" fmla="*/ 66043 h 440865"/>
                <a:gd name="connsiteX501" fmla="*/ 183927 w 633766"/>
                <a:gd name="connsiteY501" fmla="*/ 66740 h 440865"/>
                <a:gd name="connsiteX502" fmla="*/ 181835 w 633766"/>
                <a:gd name="connsiteY502" fmla="*/ 68047 h 440865"/>
                <a:gd name="connsiteX503" fmla="*/ 181138 w 633766"/>
                <a:gd name="connsiteY503" fmla="*/ 70051 h 440865"/>
                <a:gd name="connsiteX504" fmla="*/ 181138 w 633766"/>
                <a:gd name="connsiteY504" fmla="*/ 74059 h 440865"/>
                <a:gd name="connsiteX505" fmla="*/ 179744 w 633766"/>
                <a:gd name="connsiteY505" fmla="*/ 75365 h 440865"/>
                <a:gd name="connsiteX506" fmla="*/ 181138 w 633766"/>
                <a:gd name="connsiteY506" fmla="*/ 77369 h 440865"/>
                <a:gd name="connsiteX507" fmla="*/ 183230 w 633766"/>
                <a:gd name="connsiteY507" fmla="*/ 79373 h 440865"/>
                <a:gd name="connsiteX508" fmla="*/ 185321 w 633766"/>
                <a:gd name="connsiteY508" fmla="*/ 80680 h 440865"/>
                <a:gd name="connsiteX509" fmla="*/ 186018 w 633766"/>
                <a:gd name="connsiteY509" fmla="*/ 83381 h 440865"/>
                <a:gd name="connsiteX510" fmla="*/ 184624 w 633766"/>
                <a:gd name="connsiteY510" fmla="*/ 84688 h 440865"/>
                <a:gd name="connsiteX511" fmla="*/ 182532 w 633766"/>
                <a:gd name="connsiteY511" fmla="*/ 85385 h 440865"/>
                <a:gd name="connsiteX512" fmla="*/ 179744 w 633766"/>
                <a:gd name="connsiteY512" fmla="*/ 84688 h 440865"/>
                <a:gd name="connsiteX513" fmla="*/ 179047 w 633766"/>
                <a:gd name="connsiteY513" fmla="*/ 82684 h 440865"/>
                <a:gd name="connsiteX514" fmla="*/ 176259 w 633766"/>
                <a:gd name="connsiteY514" fmla="*/ 83381 h 440865"/>
                <a:gd name="connsiteX515" fmla="*/ 174865 w 633766"/>
                <a:gd name="connsiteY515" fmla="*/ 86082 h 440865"/>
                <a:gd name="connsiteX516" fmla="*/ 172077 w 633766"/>
                <a:gd name="connsiteY516" fmla="*/ 85385 h 440865"/>
                <a:gd name="connsiteX517" fmla="*/ 171380 w 633766"/>
                <a:gd name="connsiteY517" fmla="*/ 88783 h 440865"/>
                <a:gd name="connsiteX518" fmla="*/ 172774 w 633766"/>
                <a:gd name="connsiteY518" fmla="*/ 90090 h 440865"/>
                <a:gd name="connsiteX519" fmla="*/ 174865 w 633766"/>
                <a:gd name="connsiteY519" fmla="*/ 91397 h 440865"/>
                <a:gd name="connsiteX520" fmla="*/ 174865 w 633766"/>
                <a:gd name="connsiteY520" fmla="*/ 94795 h 440865"/>
                <a:gd name="connsiteX521" fmla="*/ 176259 w 633766"/>
                <a:gd name="connsiteY521" fmla="*/ 99500 h 440865"/>
                <a:gd name="connsiteX522" fmla="*/ 176259 w 633766"/>
                <a:gd name="connsiteY522" fmla="*/ 102201 h 440865"/>
                <a:gd name="connsiteX523" fmla="*/ 175562 w 633766"/>
                <a:gd name="connsiteY523" fmla="*/ 105599 h 440865"/>
                <a:gd name="connsiteX524" fmla="*/ 174865 w 633766"/>
                <a:gd name="connsiteY524" fmla="*/ 108300 h 440865"/>
                <a:gd name="connsiteX525" fmla="*/ 174865 w 633766"/>
                <a:gd name="connsiteY525" fmla="*/ 111001 h 440865"/>
                <a:gd name="connsiteX526" fmla="*/ 176259 w 633766"/>
                <a:gd name="connsiteY526" fmla="*/ 111698 h 440865"/>
                <a:gd name="connsiteX527" fmla="*/ 177653 w 633766"/>
                <a:gd name="connsiteY527" fmla="*/ 111001 h 440865"/>
                <a:gd name="connsiteX528" fmla="*/ 178350 w 633766"/>
                <a:gd name="connsiteY528" fmla="*/ 108300 h 440865"/>
                <a:gd name="connsiteX529" fmla="*/ 178350 w 633766"/>
                <a:gd name="connsiteY529" fmla="*/ 106993 h 440865"/>
                <a:gd name="connsiteX530" fmla="*/ 179047 w 633766"/>
                <a:gd name="connsiteY530" fmla="*/ 106296 h 440865"/>
                <a:gd name="connsiteX531" fmla="*/ 181138 w 633766"/>
                <a:gd name="connsiteY531" fmla="*/ 106993 h 440865"/>
                <a:gd name="connsiteX532" fmla="*/ 182532 w 633766"/>
                <a:gd name="connsiteY532" fmla="*/ 107690 h 440865"/>
                <a:gd name="connsiteX533" fmla="*/ 182532 w 633766"/>
                <a:gd name="connsiteY533" fmla="*/ 110391 h 440865"/>
                <a:gd name="connsiteX534" fmla="*/ 183230 w 633766"/>
                <a:gd name="connsiteY534" fmla="*/ 112395 h 440865"/>
                <a:gd name="connsiteX535" fmla="*/ 184624 w 633766"/>
                <a:gd name="connsiteY535" fmla="*/ 114399 h 440865"/>
                <a:gd name="connsiteX536" fmla="*/ 186715 w 633766"/>
                <a:gd name="connsiteY536" fmla="*/ 115096 h 440865"/>
                <a:gd name="connsiteX537" fmla="*/ 187412 w 633766"/>
                <a:gd name="connsiteY537" fmla="*/ 117100 h 440865"/>
                <a:gd name="connsiteX538" fmla="*/ 188109 w 633766"/>
                <a:gd name="connsiteY538" fmla="*/ 119801 h 440865"/>
                <a:gd name="connsiteX539" fmla="*/ 188806 w 633766"/>
                <a:gd name="connsiteY539" fmla="*/ 123198 h 440865"/>
                <a:gd name="connsiteX540" fmla="*/ 188109 w 633766"/>
                <a:gd name="connsiteY540" fmla="*/ 125899 h 440865"/>
                <a:gd name="connsiteX541" fmla="*/ 186715 w 633766"/>
                <a:gd name="connsiteY541" fmla="*/ 127206 h 440865"/>
                <a:gd name="connsiteX542" fmla="*/ 185321 w 633766"/>
                <a:gd name="connsiteY542" fmla="*/ 129210 h 440865"/>
                <a:gd name="connsiteX543" fmla="*/ 183927 w 633766"/>
                <a:gd name="connsiteY543" fmla="*/ 130517 h 440865"/>
                <a:gd name="connsiteX544" fmla="*/ 183230 w 633766"/>
                <a:gd name="connsiteY544" fmla="*/ 131214 h 440865"/>
                <a:gd name="connsiteX545" fmla="*/ 181138 w 633766"/>
                <a:gd name="connsiteY545" fmla="*/ 129907 h 440865"/>
                <a:gd name="connsiteX546" fmla="*/ 179047 w 633766"/>
                <a:gd name="connsiteY546" fmla="*/ 127206 h 440865"/>
                <a:gd name="connsiteX547" fmla="*/ 180441 w 633766"/>
                <a:gd name="connsiteY547" fmla="*/ 123808 h 440865"/>
                <a:gd name="connsiteX548" fmla="*/ 179744 w 633766"/>
                <a:gd name="connsiteY548" fmla="*/ 122501 h 440865"/>
                <a:gd name="connsiteX549" fmla="*/ 179744 w 633766"/>
                <a:gd name="connsiteY549" fmla="*/ 120498 h 440865"/>
                <a:gd name="connsiteX550" fmla="*/ 177653 w 633766"/>
                <a:gd name="connsiteY550" fmla="*/ 119191 h 440865"/>
                <a:gd name="connsiteX551" fmla="*/ 175562 w 633766"/>
                <a:gd name="connsiteY551" fmla="*/ 119888 h 440865"/>
                <a:gd name="connsiteX552" fmla="*/ 174168 w 633766"/>
                <a:gd name="connsiteY552" fmla="*/ 120585 h 440865"/>
                <a:gd name="connsiteX553" fmla="*/ 172774 w 633766"/>
                <a:gd name="connsiteY553" fmla="*/ 119278 h 440865"/>
                <a:gd name="connsiteX554" fmla="*/ 173471 w 633766"/>
                <a:gd name="connsiteY554" fmla="*/ 117971 h 440865"/>
                <a:gd name="connsiteX555" fmla="*/ 173471 w 633766"/>
                <a:gd name="connsiteY555" fmla="*/ 116664 h 440865"/>
                <a:gd name="connsiteX556" fmla="*/ 170683 w 633766"/>
                <a:gd name="connsiteY556" fmla="*/ 114660 h 440865"/>
                <a:gd name="connsiteX557" fmla="*/ 169986 w 633766"/>
                <a:gd name="connsiteY557" fmla="*/ 111959 h 440865"/>
                <a:gd name="connsiteX558" fmla="*/ 171380 w 633766"/>
                <a:gd name="connsiteY558" fmla="*/ 109955 h 440865"/>
                <a:gd name="connsiteX559" fmla="*/ 170683 w 633766"/>
                <a:gd name="connsiteY559" fmla="*/ 108648 h 440865"/>
                <a:gd name="connsiteX560" fmla="*/ 170683 w 633766"/>
                <a:gd name="connsiteY560" fmla="*/ 106644 h 440865"/>
                <a:gd name="connsiteX561" fmla="*/ 172774 w 633766"/>
                <a:gd name="connsiteY561" fmla="*/ 104640 h 440865"/>
                <a:gd name="connsiteX562" fmla="*/ 172774 w 633766"/>
                <a:gd name="connsiteY562" fmla="*/ 101242 h 440865"/>
                <a:gd name="connsiteX563" fmla="*/ 172077 w 633766"/>
                <a:gd name="connsiteY563" fmla="*/ 98541 h 440865"/>
                <a:gd name="connsiteX564" fmla="*/ 171380 w 633766"/>
                <a:gd name="connsiteY564" fmla="*/ 96537 h 440865"/>
                <a:gd name="connsiteX565" fmla="*/ 167982 w 633766"/>
                <a:gd name="connsiteY565" fmla="*/ 96537 h 440865"/>
                <a:gd name="connsiteX566" fmla="*/ 167285 w 633766"/>
                <a:gd name="connsiteY566" fmla="*/ 95231 h 440865"/>
                <a:gd name="connsiteX567" fmla="*/ 165891 w 633766"/>
                <a:gd name="connsiteY567" fmla="*/ 93227 h 440865"/>
                <a:gd name="connsiteX568" fmla="*/ 164497 w 633766"/>
                <a:gd name="connsiteY568" fmla="*/ 91223 h 440865"/>
                <a:gd name="connsiteX569" fmla="*/ 162406 w 633766"/>
                <a:gd name="connsiteY569" fmla="*/ 88522 h 440865"/>
                <a:gd name="connsiteX570" fmla="*/ 161709 w 633766"/>
                <a:gd name="connsiteY570" fmla="*/ 85124 h 440865"/>
                <a:gd name="connsiteX571" fmla="*/ 165194 w 633766"/>
                <a:gd name="connsiteY571" fmla="*/ 81726 h 440865"/>
                <a:gd name="connsiteX572" fmla="*/ 167982 w 633766"/>
                <a:gd name="connsiteY572" fmla="*/ 79025 h 440865"/>
                <a:gd name="connsiteX573" fmla="*/ 172077 w 633766"/>
                <a:gd name="connsiteY573" fmla="*/ 75627 h 440865"/>
                <a:gd name="connsiteX574" fmla="*/ 174168 w 633766"/>
                <a:gd name="connsiteY574" fmla="*/ 74320 h 440865"/>
                <a:gd name="connsiteX575" fmla="*/ 175562 w 633766"/>
                <a:gd name="connsiteY575" fmla="*/ 72316 h 440865"/>
                <a:gd name="connsiteX576" fmla="*/ 176259 w 633766"/>
                <a:gd name="connsiteY576" fmla="*/ 69615 h 440865"/>
                <a:gd name="connsiteX577" fmla="*/ 176259 w 633766"/>
                <a:gd name="connsiteY577" fmla="*/ 64213 h 440865"/>
                <a:gd name="connsiteX578" fmla="*/ 177653 w 633766"/>
                <a:gd name="connsiteY578" fmla="*/ 62906 h 440865"/>
                <a:gd name="connsiteX579" fmla="*/ 178350 w 633766"/>
                <a:gd name="connsiteY579" fmla="*/ 60902 h 440865"/>
                <a:gd name="connsiteX580" fmla="*/ 176259 w 633766"/>
                <a:gd name="connsiteY580" fmla="*/ 60902 h 440865"/>
                <a:gd name="connsiteX581" fmla="*/ 175562 w 633766"/>
                <a:gd name="connsiteY581" fmla="*/ 62209 h 440865"/>
                <a:gd name="connsiteX582" fmla="*/ 173471 w 633766"/>
                <a:gd name="connsiteY582" fmla="*/ 62209 h 440865"/>
                <a:gd name="connsiteX583" fmla="*/ 173471 w 633766"/>
                <a:gd name="connsiteY583" fmla="*/ 60205 h 440865"/>
                <a:gd name="connsiteX584" fmla="*/ 175562 w 633766"/>
                <a:gd name="connsiteY584" fmla="*/ 58201 h 440865"/>
                <a:gd name="connsiteX585" fmla="*/ 176956 w 633766"/>
                <a:gd name="connsiteY585" fmla="*/ 57504 h 440865"/>
                <a:gd name="connsiteX586" fmla="*/ 182445 w 633766"/>
                <a:gd name="connsiteY586" fmla="*/ 57504 h 440865"/>
                <a:gd name="connsiteX587" fmla="*/ 183839 w 633766"/>
                <a:gd name="connsiteY587" fmla="*/ 58201 h 440865"/>
                <a:gd name="connsiteX588" fmla="*/ 185930 w 633766"/>
                <a:gd name="connsiteY588" fmla="*/ 59508 h 440865"/>
                <a:gd name="connsiteX589" fmla="*/ 186627 w 633766"/>
                <a:gd name="connsiteY589" fmla="*/ 60815 h 440865"/>
                <a:gd name="connsiteX590" fmla="*/ 187324 w 633766"/>
                <a:gd name="connsiteY590" fmla="*/ 64213 h 440865"/>
                <a:gd name="connsiteX591" fmla="*/ 189416 w 633766"/>
                <a:gd name="connsiteY591" fmla="*/ 65520 h 440865"/>
                <a:gd name="connsiteX592" fmla="*/ 191507 w 633766"/>
                <a:gd name="connsiteY592" fmla="*/ 66217 h 440865"/>
                <a:gd name="connsiteX593" fmla="*/ 192901 w 633766"/>
                <a:gd name="connsiteY593" fmla="*/ 61512 h 440865"/>
                <a:gd name="connsiteX594" fmla="*/ 192901 w 633766"/>
                <a:gd name="connsiteY594" fmla="*/ 55413 h 440865"/>
                <a:gd name="connsiteX595" fmla="*/ 190810 w 633766"/>
                <a:gd name="connsiteY595" fmla="*/ 53409 h 440865"/>
                <a:gd name="connsiteX596" fmla="*/ 191507 w 633766"/>
                <a:gd name="connsiteY596" fmla="*/ 52102 h 440865"/>
                <a:gd name="connsiteX597" fmla="*/ 194295 w 633766"/>
                <a:gd name="connsiteY597" fmla="*/ 52799 h 440865"/>
                <a:gd name="connsiteX598" fmla="*/ 194992 w 633766"/>
                <a:gd name="connsiteY598" fmla="*/ 54803 h 440865"/>
                <a:gd name="connsiteX599" fmla="*/ 198477 w 633766"/>
                <a:gd name="connsiteY599" fmla="*/ 53496 h 440865"/>
                <a:gd name="connsiteX600" fmla="*/ 199871 w 633766"/>
                <a:gd name="connsiteY600" fmla="*/ 51492 h 440865"/>
                <a:gd name="connsiteX601" fmla="*/ 198477 w 633766"/>
                <a:gd name="connsiteY601" fmla="*/ 48094 h 440865"/>
                <a:gd name="connsiteX602" fmla="*/ 195689 w 633766"/>
                <a:gd name="connsiteY602" fmla="*/ 44087 h 440865"/>
                <a:gd name="connsiteX603" fmla="*/ 194992 w 633766"/>
                <a:gd name="connsiteY603" fmla="*/ 39382 h 440865"/>
                <a:gd name="connsiteX604" fmla="*/ 196386 w 633766"/>
                <a:gd name="connsiteY604" fmla="*/ 36681 h 440865"/>
                <a:gd name="connsiteX605" fmla="*/ 197780 w 633766"/>
                <a:gd name="connsiteY605" fmla="*/ 35374 h 440865"/>
                <a:gd name="connsiteX606" fmla="*/ 198477 w 633766"/>
                <a:gd name="connsiteY606" fmla="*/ 33370 h 440865"/>
                <a:gd name="connsiteX607" fmla="*/ 196386 w 633766"/>
                <a:gd name="connsiteY607" fmla="*/ 31366 h 440865"/>
                <a:gd name="connsiteX608" fmla="*/ 193598 w 633766"/>
                <a:gd name="connsiteY608" fmla="*/ 30059 h 440865"/>
                <a:gd name="connsiteX609" fmla="*/ 190810 w 633766"/>
                <a:gd name="connsiteY609" fmla="*/ 30756 h 440865"/>
                <a:gd name="connsiteX610" fmla="*/ 188719 w 633766"/>
                <a:gd name="connsiteY610" fmla="*/ 32760 h 440865"/>
                <a:gd name="connsiteX611" fmla="*/ 188022 w 633766"/>
                <a:gd name="connsiteY611" fmla="*/ 34764 h 440865"/>
                <a:gd name="connsiteX612" fmla="*/ 188022 w 633766"/>
                <a:gd name="connsiteY612" fmla="*/ 36768 h 440865"/>
                <a:gd name="connsiteX613" fmla="*/ 187324 w 633766"/>
                <a:gd name="connsiteY613" fmla="*/ 38075 h 440865"/>
                <a:gd name="connsiteX614" fmla="*/ 187324 w 633766"/>
                <a:gd name="connsiteY614" fmla="*/ 40079 h 440865"/>
                <a:gd name="connsiteX615" fmla="*/ 185233 w 633766"/>
                <a:gd name="connsiteY615" fmla="*/ 41386 h 440865"/>
                <a:gd name="connsiteX616" fmla="*/ 183839 w 633766"/>
                <a:gd name="connsiteY616" fmla="*/ 39382 h 440865"/>
                <a:gd name="connsiteX617" fmla="*/ 183142 w 633766"/>
                <a:gd name="connsiteY617" fmla="*/ 37378 h 440865"/>
                <a:gd name="connsiteX618" fmla="*/ 182445 w 633766"/>
                <a:gd name="connsiteY618" fmla="*/ 34677 h 440865"/>
                <a:gd name="connsiteX619" fmla="*/ 181051 w 633766"/>
                <a:gd name="connsiteY619" fmla="*/ 33370 h 440865"/>
                <a:gd name="connsiteX620" fmla="*/ 179657 w 633766"/>
                <a:gd name="connsiteY620" fmla="*/ 30669 h 440865"/>
                <a:gd name="connsiteX621" fmla="*/ 182445 w 633766"/>
                <a:gd name="connsiteY621" fmla="*/ 29972 h 440865"/>
                <a:gd name="connsiteX622" fmla="*/ 185233 w 633766"/>
                <a:gd name="connsiteY622" fmla="*/ 30669 h 440865"/>
                <a:gd name="connsiteX623" fmla="*/ 185930 w 633766"/>
                <a:gd name="connsiteY623" fmla="*/ 29972 h 440865"/>
                <a:gd name="connsiteX624" fmla="*/ 187324 w 633766"/>
                <a:gd name="connsiteY624" fmla="*/ 28665 h 440865"/>
                <a:gd name="connsiteX625" fmla="*/ 187324 w 633766"/>
                <a:gd name="connsiteY625" fmla="*/ 26661 h 440865"/>
                <a:gd name="connsiteX626" fmla="*/ 185930 w 633766"/>
                <a:gd name="connsiteY626" fmla="*/ 25354 h 440865"/>
                <a:gd name="connsiteX627" fmla="*/ 183839 w 633766"/>
                <a:gd name="connsiteY627" fmla="*/ 25354 h 440865"/>
                <a:gd name="connsiteX628" fmla="*/ 182445 w 633766"/>
                <a:gd name="connsiteY628" fmla="*/ 24047 h 440865"/>
                <a:gd name="connsiteX629" fmla="*/ 183839 w 633766"/>
                <a:gd name="connsiteY629" fmla="*/ 21346 h 440865"/>
                <a:gd name="connsiteX630" fmla="*/ 183839 w 633766"/>
                <a:gd name="connsiteY630" fmla="*/ 19342 h 440865"/>
                <a:gd name="connsiteX631" fmla="*/ 183142 w 633766"/>
                <a:gd name="connsiteY631" fmla="*/ 17338 h 440865"/>
                <a:gd name="connsiteX632" fmla="*/ 181748 w 633766"/>
                <a:gd name="connsiteY632" fmla="*/ 16031 h 440865"/>
                <a:gd name="connsiteX633" fmla="*/ 180354 w 633766"/>
                <a:gd name="connsiteY633" fmla="*/ 14725 h 440865"/>
                <a:gd name="connsiteX634" fmla="*/ 180354 w 633766"/>
                <a:gd name="connsiteY634" fmla="*/ 12024 h 440865"/>
                <a:gd name="connsiteX635" fmla="*/ 182445 w 633766"/>
                <a:gd name="connsiteY635" fmla="*/ 12024 h 440865"/>
                <a:gd name="connsiteX636" fmla="*/ 183839 w 633766"/>
                <a:gd name="connsiteY636" fmla="*/ 8626 h 440865"/>
                <a:gd name="connsiteX637" fmla="*/ 183142 w 633766"/>
                <a:gd name="connsiteY637" fmla="*/ 6622 h 440865"/>
                <a:gd name="connsiteX638" fmla="*/ 179657 w 633766"/>
                <a:gd name="connsiteY638" fmla="*/ 7319 h 440865"/>
                <a:gd name="connsiteX639" fmla="*/ 178263 w 633766"/>
                <a:gd name="connsiteY639" fmla="*/ 6012 h 440865"/>
                <a:gd name="connsiteX640" fmla="*/ 178960 w 633766"/>
                <a:gd name="connsiteY640" fmla="*/ 4008 h 440865"/>
                <a:gd name="connsiteX641" fmla="*/ 181051 w 633766"/>
                <a:gd name="connsiteY641" fmla="*/ 2701 h 440865"/>
                <a:gd name="connsiteX642" fmla="*/ 183142 w 633766"/>
                <a:gd name="connsiteY642" fmla="*/ 2004 h 440865"/>
                <a:gd name="connsiteX643" fmla="*/ 184536 w 633766"/>
                <a:gd name="connsiteY643" fmla="*/ 0 h 440865"/>
                <a:gd name="connsiteX644" fmla="*/ 185930 w 633766"/>
                <a:gd name="connsiteY644" fmla="*/ 0 h 440865"/>
                <a:gd name="connsiteX645" fmla="*/ 400874 w 633766"/>
                <a:gd name="connsiteY645" fmla="*/ 49837 h 440865"/>
                <a:gd name="connsiteX646" fmla="*/ 633767 w 633766"/>
                <a:gd name="connsiteY646" fmla="*/ 93575 h 440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</a:cxnLst>
              <a:rect l="l" t="t" r="r" b="b"/>
              <a:pathLst>
                <a:path w="633766" h="440865">
                  <a:moveTo>
                    <a:pt x="633070" y="93227"/>
                  </a:moveTo>
                  <a:lnTo>
                    <a:pt x="577221" y="391639"/>
                  </a:lnTo>
                  <a:cubicBezTo>
                    <a:pt x="577221" y="391639"/>
                    <a:pt x="576524" y="393643"/>
                    <a:pt x="575827" y="395037"/>
                  </a:cubicBezTo>
                  <a:cubicBezTo>
                    <a:pt x="575827" y="395734"/>
                    <a:pt x="575130" y="397041"/>
                    <a:pt x="575130" y="398435"/>
                  </a:cubicBezTo>
                  <a:cubicBezTo>
                    <a:pt x="575827" y="398435"/>
                    <a:pt x="576524" y="399132"/>
                    <a:pt x="576524" y="399742"/>
                  </a:cubicBezTo>
                  <a:cubicBezTo>
                    <a:pt x="577221" y="400439"/>
                    <a:pt x="576524" y="401746"/>
                    <a:pt x="576524" y="402443"/>
                  </a:cubicBezTo>
                  <a:cubicBezTo>
                    <a:pt x="577221" y="403140"/>
                    <a:pt x="579312" y="404447"/>
                    <a:pt x="579922" y="405841"/>
                  </a:cubicBezTo>
                  <a:cubicBezTo>
                    <a:pt x="579922" y="406538"/>
                    <a:pt x="579225" y="407845"/>
                    <a:pt x="579225" y="408542"/>
                  </a:cubicBezTo>
                  <a:cubicBezTo>
                    <a:pt x="579225" y="409848"/>
                    <a:pt x="581316" y="411243"/>
                    <a:pt x="581316" y="412549"/>
                  </a:cubicBezTo>
                  <a:cubicBezTo>
                    <a:pt x="581316" y="413246"/>
                    <a:pt x="579225" y="415250"/>
                    <a:pt x="579225" y="415947"/>
                  </a:cubicBezTo>
                  <a:cubicBezTo>
                    <a:pt x="579225" y="417254"/>
                    <a:pt x="581316" y="417951"/>
                    <a:pt x="582013" y="419345"/>
                  </a:cubicBezTo>
                  <a:cubicBezTo>
                    <a:pt x="582013" y="420042"/>
                    <a:pt x="582013" y="421349"/>
                    <a:pt x="581316" y="422046"/>
                  </a:cubicBezTo>
                  <a:cubicBezTo>
                    <a:pt x="581316" y="422743"/>
                    <a:pt x="579225" y="424050"/>
                    <a:pt x="579225" y="424747"/>
                  </a:cubicBezTo>
                  <a:cubicBezTo>
                    <a:pt x="578528" y="425444"/>
                    <a:pt x="578528" y="426054"/>
                    <a:pt x="577831" y="426751"/>
                  </a:cubicBezTo>
                  <a:cubicBezTo>
                    <a:pt x="577831" y="427448"/>
                    <a:pt x="576437" y="427448"/>
                    <a:pt x="575740" y="428058"/>
                  </a:cubicBezTo>
                  <a:cubicBezTo>
                    <a:pt x="575043" y="428755"/>
                    <a:pt x="575043" y="430062"/>
                    <a:pt x="575043" y="430759"/>
                  </a:cubicBezTo>
                  <a:cubicBezTo>
                    <a:pt x="575740" y="432066"/>
                    <a:pt x="578528" y="433460"/>
                    <a:pt x="578528" y="434157"/>
                  </a:cubicBezTo>
                  <a:cubicBezTo>
                    <a:pt x="579922" y="437555"/>
                    <a:pt x="577134" y="437555"/>
                    <a:pt x="578528" y="440866"/>
                  </a:cubicBezTo>
                  <a:lnTo>
                    <a:pt x="577134" y="440169"/>
                  </a:lnTo>
                  <a:lnTo>
                    <a:pt x="408977" y="407845"/>
                  </a:lnTo>
                  <a:cubicBezTo>
                    <a:pt x="408977" y="407845"/>
                    <a:pt x="405579" y="409848"/>
                    <a:pt x="404185" y="410545"/>
                  </a:cubicBezTo>
                  <a:cubicBezTo>
                    <a:pt x="403488" y="411243"/>
                    <a:pt x="401397" y="412549"/>
                    <a:pt x="400090" y="412549"/>
                  </a:cubicBezTo>
                  <a:cubicBezTo>
                    <a:pt x="398783" y="412549"/>
                    <a:pt x="396692" y="413246"/>
                    <a:pt x="395995" y="413246"/>
                  </a:cubicBezTo>
                  <a:cubicBezTo>
                    <a:pt x="394601" y="413246"/>
                    <a:pt x="391203" y="413943"/>
                    <a:pt x="389809" y="413246"/>
                  </a:cubicBezTo>
                  <a:cubicBezTo>
                    <a:pt x="388415" y="412549"/>
                    <a:pt x="387021" y="411243"/>
                    <a:pt x="386324" y="410545"/>
                  </a:cubicBezTo>
                  <a:cubicBezTo>
                    <a:pt x="384930" y="410545"/>
                    <a:pt x="383536" y="409848"/>
                    <a:pt x="382229" y="409848"/>
                  </a:cubicBezTo>
                  <a:cubicBezTo>
                    <a:pt x="380922" y="409848"/>
                    <a:pt x="378831" y="410545"/>
                    <a:pt x="377437" y="410545"/>
                  </a:cubicBezTo>
                  <a:cubicBezTo>
                    <a:pt x="376043" y="410545"/>
                    <a:pt x="374039" y="411243"/>
                    <a:pt x="372645" y="411243"/>
                  </a:cubicBezTo>
                  <a:cubicBezTo>
                    <a:pt x="371948" y="411243"/>
                    <a:pt x="370554" y="409936"/>
                    <a:pt x="369857" y="409936"/>
                  </a:cubicBezTo>
                  <a:cubicBezTo>
                    <a:pt x="369160" y="409936"/>
                    <a:pt x="367069" y="411243"/>
                    <a:pt x="366372" y="410633"/>
                  </a:cubicBezTo>
                  <a:cubicBezTo>
                    <a:pt x="364978" y="410633"/>
                    <a:pt x="363584" y="410633"/>
                    <a:pt x="362974" y="409936"/>
                  </a:cubicBezTo>
                  <a:cubicBezTo>
                    <a:pt x="362277" y="409936"/>
                    <a:pt x="360883" y="407932"/>
                    <a:pt x="360186" y="407235"/>
                  </a:cubicBezTo>
                  <a:cubicBezTo>
                    <a:pt x="358792" y="406538"/>
                    <a:pt x="356701" y="406538"/>
                    <a:pt x="356091" y="406538"/>
                  </a:cubicBezTo>
                  <a:cubicBezTo>
                    <a:pt x="355394" y="407235"/>
                    <a:pt x="354000" y="407845"/>
                    <a:pt x="353303" y="408542"/>
                  </a:cubicBezTo>
                  <a:cubicBezTo>
                    <a:pt x="352606" y="409239"/>
                    <a:pt x="351212" y="411243"/>
                    <a:pt x="350515" y="411940"/>
                  </a:cubicBezTo>
                  <a:cubicBezTo>
                    <a:pt x="349818" y="411940"/>
                    <a:pt x="348424" y="412637"/>
                    <a:pt x="347727" y="412637"/>
                  </a:cubicBezTo>
                  <a:cubicBezTo>
                    <a:pt x="345635" y="413334"/>
                    <a:pt x="342935" y="413943"/>
                    <a:pt x="341540" y="413943"/>
                  </a:cubicBezTo>
                  <a:cubicBezTo>
                    <a:pt x="340146" y="413943"/>
                    <a:pt x="336748" y="411940"/>
                    <a:pt x="335354" y="411940"/>
                  </a:cubicBezTo>
                  <a:cubicBezTo>
                    <a:pt x="333263" y="411243"/>
                    <a:pt x="327774" y="411940"/>
                    <a:pt x="325683" y="412637"/>
                  </a:cubicBezTo>
                  <a:cubicBezTo>
                    <a:pt x="323592" y="412637"/>
                    <a:pt x="320194" y="413943"/>
                    <a:pt x="318103" y="413943"/>
                  </a:cubicBezTo>
                  <a:cubicBezTo>
                    <a:pt x="316709" y="414640"/>
                    <a:pt x="314008" y="414640"/>
                    <a:pt x="312614" y="414640"/>
                  </a:cubicBezTo>
                  <a:lnTo>
                    <a:pt x="307822" y="414640"/>
                  </a:lnTo>
                  <a:cubicBezTo>
                    <a:pt x="307125" y="414640"/>
                    <a:pt x="305034" y="415337"/>
                    <a:pt x="305034" y="415337"/>
                  </a:cubicBezTo>
                  <a:cubicBezTo>
                    <a:pt x="304337" y="416035"/>
                    <a:pt x="303640" y="417341"/>
                    <a:pt x="302943" y="418038"/>
                  </a:cubicBezTo>
                  <a:cubicBezTo>
                    <a:pt x="301549" y="418038"/>
                    <a:pt x="300155" y="418735"/>
                    <a:pt x="298848" y="418735"/>
                  </a:cubicBezTo>
                  <a:cubicBezTo>
                    <a:pt x="298151" y="418735"/>
                    <a:pt x="296060" y="418038"/>
                    <a:pt x="295363" y="418038"/>
                  </a:cubicBezTo>
                  <a:cubicBezTo>
                    <a:pt x="293969" y="417341"/>
                    <a:pt x="291268" y="419345"/>
                    <a:pt x="289177" y="419345"/>
                  </a:cubicBezTo>
                  <a:cubicBezTo>
                    <a:pt x="287086" y="419345"/>
                    <a:pt x="281597" y="419345"/>
                    <a:pt x="278809" y="418648"/>
                  </a:cubicBezTo>
                  <a:cubicBezTo>
                    <a:pt x="278112" y="417951"/>
                    <a:pt x="276020" y="416644"/>
                    <a:pt x="274714" y="415250"/>
                  </a:cubicBezTo>
                  <a:cubicBezTo>
                    <a:pt x="274017" y="414553"/>
                    <a:pt x="273320" y="411852"/>
                    <a:pt x="272622" y="411243"/>
                  </a:cubicBezTo>
                  <a:cubicBezTo>
                    <a:pt x="271925" y="410545"/>
                    <a:pt x="269834" y="409239"/>
                    <a:pt x="268528" y="409239"/>
                  </a:cubicBezTo>
                  <a:cubicBezTo>
                    <a:pt x="267133" y="408542"/>
                    <a:pt x="265042" y="409239"/>
                    <a:pt x="263735" y="409936"/>
                  </a:cubicBezTo>
                  <a:cubicBezTo>
                    <a:pt x="263038" y="409936"/>
                    <a:pt x="261644" y="411940"/>
                    <a:pt x="260250" y="412637"/>
                  </a:cubicBezTo>
                  <a:cubicBezTo>
                    <a:pt x="258856" y="412637"/>
                    <a:pt x="256155" y="413334"/>
                    <a:pt x="254761" y="413334"/>
                  </a:cubicBezTo>
                  <a:cubicBezTo>
                    <a:pt x="253367" y="413334"/>
                    <a:pt x="250666" y="412637"/>
                    <a:pt x="249272" y="413334"/>
                  </a:cubicBezTo>
                  <a:cubicBezTo>
                    <a:pt x="248575" y="413334"/>
                    <a:pt x="245787" y="413334"/>
                    <a:pt x="245177" y="414031"/>
                  </a:cubicBezTo>
                  <a:cubicBezTo>
                    <a:pt x="244480" y="414728"/>
                    <a:pt x="243086" y="416035"/>
                    <a:pt x="242389" y="416035"/>
                  </a:cubicBezTo>
                  <a:cubicBezTo>
                    <a:pt x="241692" y="416732"/>
                    <a:pt x="240298" y="416035"/>
                    <a:pt x="239601" y="415337"/>
                  </a:cubicBezTo>
                  <a:cubicBezTo>
                    <a:pt x="238904" y="415337"/>
                    <a:pt x="238904" y="414031"/>
                    <a:pt x="238207" y="413334"/>
                  </a:cubicBezTo>
                  <a:lnTo>
                    <a:pt x="233415" y="413334"/>
                  </a:lnTo>
                  <a:cubicBezTo>
                    <a:pt x="232021" y="412637"/>
                    <a:pt x="229320" y="411330"/>
                    <a:pt x="229320" y="411330"/>
                  </a:cubicBezTo>
                  <a:cubicBezTo>
                    <a:pt x="228623" y="411330"/>
                    <a:pt x="226532" y="412027"/>
                    <a:pt x="225922" y="412027"/>
                  </a:cubicBezTo>
                  <a:cubicBezTo>
                    <a:pt x="224528" y="412724"/>
                    <a:pt x="224528" y="415425"/>
                    <a:pt x="223831" y="416035"/>
                  </a:cubicBezTo>
                  <a:cubicBezTo>
                    <a:pt x="223134" y="416732"/>
                    <a:pt x="220346" y="416732"/>
                    <a:pt x="219736" y="416732"/>
                  </a:cubicBezTo>
                  <a:cubicBezTo>
                    <a:pt x="219039" y="416035"/>
                    <a:pt x="217645" y="415425"/>
                    <a:pt x="216948" y="414728"/>
                  </a:cubicBezTo>
                  <a:cubicBezTo>
                    <a:pt x="216948" y="413421"/>
                    <a:pt x="217645" y="411330"/>
                    <a:pt x="217645" y="410720"/>
                  </a:cubicBezTo>
                  <a:cubicBezTo>
                    <a:pt x="217645" y="410110"/>
                    <a:pt x="216948" y="408019"/>
                    <a:pt x="216251" y="407322"/>
                  </a:cubicBezTo>
                  <a:cubicBezTo>
                    <a:pt x="215554" y="406625"/>
                    <a:pt x="213463" y="406015"/>
                    <a:pt x="212156" y="405318"/>
                  </a:cubicBezTo>
                  <a:cubicBezTo>
                    <a:pt x="211459" y="404011"/>
                    <a:pt x="209368" y="401920"/>
                    <a:pt x="208671" y="401310"/>
                  </a:cubicBezTo>
                  <a:cubicBezTo>
                    <a:pt x="207974" y="401310"/>
                    <a:pt x="205883" y="400613"/>
                    <a:pt x="205186" y="400613"/>
                  </a:cubicBezTo>
                  <a:cubicBezTo>
                    <a:pt x="204489" y="400613"/>
                    <a:pt x="202398" y="401310"/>
                    <a:pt x="201701" y="401310"/>
                  </a:cubicBezTo>
                  <a:cubicBezTo>
                    <a:pt x="200307" y="401310"/>
                    <a:pt x="198215" y="400613"/>
                    <a:pt x="197606" y="400003"/>
                  </a:cubicBezTo>
                  <a:cubicBezTo>
                    <a:pt x="196909" y="399306"/>
                    <a:pt x="195515" y="397302"/>
                    <a:pt x="194120" y="396605"/>
                  </a:cubicBezTo>
                  <a:cubicBezTo>
                    <a:pt x="193423" y="395908"/>
                    <a:pt x="192029" y="394601"/>
                    <a:pt x="191332" y="394601"/>
                  </a:cubicBezTo>
                  <a:cubicBezTo>
                    <a:pt x="189938" y="394601"/>
                    <a:pt x="187847" y="395908"/>
                    <a:pt x="187237" y="395908"/>
                  </a:cubicBezTo>
                  <a:lnTo>
                    <a:pt x="183142" y="395908"/>
                  </a:lnTo>
                  <a:cubicBezTo>
                    <a:pt x="182445" y="395211"/>
                    <a:pt x="180354" y="394601"/>
                    <a:pt x="178960" y="395211"/>
                  </a:cubicBezTo>
                  <a:cubicBezTo>
                    <a:pt x="178263" y="395211"/>
                    <a:pt x="176869" y="395908"/>
                    <a:pt x="175562" y="395908"/>
                  </a:cubicBezTo>
                  <a:cubicBezTo>
                    <a:pt x="174865" y="395908"/>
                    <a:pt x="172774" y="394601"/>
                    <a:pt x="171467" y="394601"/>
                  </a:cubicBezTo>
                  <a:cubicBezTo>
                    <a:pt x="170770" y="393904"/>
                    <a:pt x="169376" y="392597"/>
                    <a:pt x="168679" y="391900"/>
                  </a:cubicBezTo>
                  <a:cubicBezTo>
                    <a:pt x="167982" y="391900"/>
                    <a:pt x="165891" y="391900"/>
                    <a:pt x="165194" y="392597"/>
                  </a:cubicBezTo>
                  <a:cubicBezTo>
                    <a:pt x="163800" y="392597"/>
                    <a:pt x="162406" y="393904"/>
                    <a:pt x="161099" y="394601"/>
                  </a:cubicBezTo>
                  <a:cubicBezTo>
                    <a:pt x="160402" y="395298"/>
                    <a:pt x="159705" y="397302"/>
                    <a:pt x="159008" y="397302"/>
                  </a:cubicBezTo>
                  <a:cubicBezTo>
                    <a:pt x="157614" y="397999"/>
                    <a:pt x="155523" y="397302"/>
                    <a:pt x="154913" y="397302"/>
                  </a:cubicBezTo>
                  <a:cubicBezTo>
                    <a:pt x="154303" y="397302"/>
                    <a:pt x="152822" y="398609"/>
                    <a:pt x="152125" y="398609"/>
                  </a:cubicBezTo>
                  <a:cubicBezTo>
                    <a:pt x="151428" y="398609"/>
                    <a:pt x="149337" y="397912"/>
                    <a:pt x="148640" y="398609"/>
                  </a:cubicBezTo>
                  <a:cubicBezTo>
                    <a:pt x="147943" y="398609"/>
                    <a:pt x="146549" y="399306"/>
                    <a:pt x="145852" y="399306"/>
                  </a:cubicBezTo>
                  <a:cubicBezTo>
                    <a:pt x="144458" y="400003"/>
                    <a:pt x="142367" y="400613"/>
                    <a:pt x="141670" y="400613"/>
                  </a:cubicBezTo>
                  <a:cubicBezTo>
                    <a:pt x="140973" y="399916"/>
                    <a:pt x="138882" y="399306"/>
                    <a:pt x="138184" y="399306"/>
                  </a:cubicBezTo>
                  <a:cubicBezTo>
                    <a:pt x="136790" y="399306"/>
                    <a:pt x="134699" y="399306"/>
                    <a:pt x="133392" y="400003"/>
                  </a:cubicBezTo>
                  <a:cubicBezTo>
                    <a:pt x="132695" y="400003"/>
                    <a:pt x="131301" y="400700"/>
                    <a:pt x="130604" y="401310"/>
                  </a:cubicBezTo>
                  <a:cubicBezTo>
                    <a:pt x="129907" y="401310"/>
                    <a:pt x="127119" y="402007"/>
                    <a:pt x="125812" y="402007"/>
                  </a:cubicBezTo>
                  <a:cubicBezTo>
                    <a:pt x="125115" y="402007"/>
                    <a:pt x="123024" y="402007"/>
                    <a:pt x="122327" y="401310"/>
                  </a:cubicBezTo>
                  <a:cubicBezTo>
                    <a:pt x="121630" y="400613"/>
                    <a:pt x="120933" y="397912"/>
                    <a:pt x="120236" y="397302"/>
                  </a:cubicBezTo>
                  <a:cubicBezTo>
                    <a:pt x="120236" y="396605"/>
                    <a:pt x="118145" y="395995"/>
                    <a:pt x="117448" y="395995"/>
                  </a:cubicBezTo>
                  <a:cubicBezTo>
                    <a:pt x="116751" y="395298"/>
                    <a:pt x="115357" y="395995"/>
                    <a:pt x="114660" y="395995"/>
                  </a:cubicBezTo>
                  <a:cubicBezTo>
                    <a:pt x="113963" y="395995"/>
                    <a:pt x="112569" y="395995"/>
                    <a:pt x="111872" y="395298"/>
                  </a:cubicBezTo>
                  <a:cubicBezTo>
                    <a:pt x="111175" y="395298"/>
                    <a:pt x="109781" y="393294"/>
                    <a:pt x="109084" y="393294"/>
                  </a:cubicBezTo>
                  <a:cubicBezTo>
                    <a:pt x="108387" y="391987"/>
                    <a:pt x="105599" y="390593"/>
                    <a:pt x="104292" y="389896"/>
                  </a:cubicBezTo>
                  <a:cubicBezTo>
                    <a:pt x="102898" y="389199"/>
                    <a:pt x="100807" y="388589"/>
                    <a:pt x="99500" y="388589"/>
                  </a:cubicBezTo>
                  <a:cubicBezTo>
                    <a:pt x="98106" y="387892"/>
                    <a:pt x="96102" y="387282"/>
                    <a:pt x="95405" y="386585"/>
                  </a:cubicBezTo>
                  <a:cubicBezTo>
                    <a:pt x="94011" y="385888"/>
                    <a:pt x="91920" y="383187"/>
                    <a:pt x="91310" y="382578"/>
                  </a:cubicBezTo>
                  <a:cubicBezTo>
                    <a:pt x="90613" y="381880"/>
                    <a:pt x="89219" y="379877"/>
                    <a:pt x="89219" y="379180"/>
                  </a:cubicBezTo>
                  <a:lnTo>
                    <a:pt x="89219" y="375782"/>
                  </a:lnTo>
                  <a:cubicBezTo>
                    <a:pt x="89916" y="374475"/>
                    <a:pt x="90613" y="373081"/>
                    <a:pt x="91310" y="372384"/>
                  </a:cubicBezTo>
                  <a:cubicBezTo>
                    <a:pt x="91310" y="371077"/>
                    <a:pt x="92007" y="369683"/>
                    <a:pt x="92704" y="368376"/>
                  </a:cubicBezTo>
                  <a:cubicBezTo>
                    <a:pt x="92704" y="367679"/>
                    <a:pt x="92704" y="364978"/>
                    <a:pt x="92007" y="364368"/>
                  </a:cubicBezTo>
                  <a:cubicBezTo>
                    <a:pt x="92007" y="363061"/>
                    <a:pt x="90613" y="361667"/>
                    <a:pt x="90613" y="360970"/>
                  </a:cubicBezTo>
                  <a:cubicBezTo>
                    <a:pt x="90613" y="360273"/>
                    <a:pt x="91310" y="358966"/>
                    <a:pt x="91310" y="358269"/>
                  </a:cubicBezTo>
                  <a:cubicBezTo>
                    <a:pt x="92007" y="357572"/>
                    <a:pt x="92704" y="356265"/>
                    <a:pt x="92704" y="355568"/>
                  </a:cubicBezTo>
                  <a:cubicBezTo>
                    <a:pt x="93401" y="354871"/>
                    <a:pt x="92704" y="352867"/>
                    <a:pt x="92704" y="352170"/>
                  </a:cubicBezTo>
                  <a:cubicBezTo>
                    <a:pt x="92704" y="350863"/>
                    <a:pt x="94098" y="349469"/>
                    <a:pt x="94098" y="348162"/>
                  </a:cubicBezTo>
                  <a:cubicBezTo>
                    <a:pt x="94098" y="347465"/>
                    <a:pt x="94795" y="345461"/>
                    <a:pt x="94098" y="344154"/>
                  </a:cubicBezTo>
                  <a:cubicBezTo>
                    <a:pt x="94098" y="343457"/>
                    <a:pt x="93401" y="342150"/>
                    <a:pt x="92704" y="341453"/>
                  </a:cubicBezTo>
                  <a:cubicBezTo>
                    <a:pt x="92007" y="340146"/>
                    <a:pt x="91310" y="337445"/>
                    <a:pt x="90613" y="336051"/>
                  </a:cubicBezTo>
                  <a:cubicBezTo>
                    <a:pt x="90613" y="334744"/>
                    <a:pt x="91310" y="332043"/>
                    <a:pt x="91310" y="330649"/>
                  </a:cubicBezTo>
                  <a:cubicBezTo>
                    <a:pt x="90613" y="329952"/>
                    <a:pt x="89916" y="327948"/>
                    <a:pt x="89219" y="327251"/>
                  </a:cubicBezTo>
                  <a:cubicBezTo>
                    <a:pt x="88522" y="326554"/>
                    <a:pt x="86431" y="325248"/>
                    <a:pt x="85734" y="324551"/>
                  </a:cubicBezTo>
                  <a:cubicBezTo>
                    <a:pt x="84340" y="323244"/>
                    <a:pt x="82249" y="320543"/>
                    <a:pt x="81551" y="319149"/>
                  </a:cubicBezTo>
                  <a:cubicBezTo>
                    <a:pt x="80157" y="317842"/>
                    <a:pt x="78154" y="315141"/>
                    <a:pt x="76759" y="313747"/>
                  </a:cubicBezTo>
                  <a:cubicBezTo>
                    <a:pt x="76062" y="313050"/>
                    <a:pt x="73971" y="311743"/>
                    <a:pt x="73274" y="311743"/>
                  </a:cubicBezTo>
                  <a:cubicBezTo>
                    <a:pt x="72577" y="311046"/>
                    <a:pt x="69876" y="311046"/>
                    <a:pt x="69179" y="311046"/>
                  </a:cubicBezTo>
                  <a:cubicBezTo>
                    <a:pt x="67785" y="311743"/>
                    <a:pt x="65694" y="311743"/>
                    <a:pt x="64387" y="311743"/>
                  </a:cubicBezTo>
                  <a:cubicBezTo>
                    <a:pt x="63690" y="312440"/>
                    <a:pt x="61599" y="313747"/>
                    <a:pt x="60902" y="313747"/>
                  </a:cubicBezTo>
                  <a:cubicBezTo>
                    <a:pt x="59508" y="314444"/>
                    <a:pt x="58114" y="312440"/>
                    <a:pt x="56807" y="312440"/>
                  </a:cubicBezTo>
                  <a:lnTo>
                    <a:pt x="54019" y="312440"/>
                  </a:lnTo>
                  <a:cubicBezTo>
                    <a:pt x="53322" y="311743"/>
                    <a:pt x="51928" y="310436"/>
                    <a:pt x="51928" y="309042"/>
                  </a:cubicBezTo>
                  <a:cubicBezTo>
                    <a:pt x="51231" y="309042"/>
                    <a:pt x="49837" y="307735"/>
                    <a:pt x="49837" y="307038"/>
                  </a:cubicBezTo>
                  <a:cubicBezTo>
                    <a:pt x="49837" y="306341"/>
                    <a:pt x="50534" y="304337"/>
                    <a:pt x="50534" y="303640"/>
                  </a:cubicBezTo>
                  <a:cubicBezTo>
                    <a:pt x="51231" y="302333"/>
                    <a:pt x="51231" y="300939"/>
                    <a:pt x="51231" y="299632"/>
                  </a:cubicBezTo>
                  <a:cubicBezTo>
                    <a:pt x="50534" y="298935"/>
                    <a:pt x="49140" y="296931"/>
                    <a:pt x="47833" y="296234"/>
                  </a:cubicBezTo>
                  <a:cubicBezTo>
                    <a:pt x="47833" y="295537"/>
                    <a:pt x="45742" y="296234"/>
                    <a:pt x="45045" y="296234"/>
                  </a:cubicBezTo>
                  <a:cubicBezTo>
                    <a:pt x="44348" y="296234"/>
                    <a:pt x="42954" y="295537"/>
                    <a:pt x="42257" y="295537"/>
                  </a:cubicBezTo>
                  <a:cubicBezTo>
                    <a:pt x="40863" y="294840"/>
                    <a:pt x="38859" y="294840"/>
                    <a:pt x="38162" y="294230"/>
                  </a:cubicBezTo>
                  <a:cubicBezTo>
                    <a:pt x="36768" y="294230"/>
                    <a:pt x="35374" y="294230"/>
                    <a:pt x="34067" y="293533"/>
                  </a:cubicBezTo>
                  <a:cubicBezTo>
                    <a:pt x="34067" y="293533"/>
                    <a:pt x="32673" y="294230"/>
                    <a:pt x="32673" y="293533"/>
                  </a:cubicBezTo>
                  <a:cubicBezTo>
                    <a:pt x="31976" y="292836"/>
                    <a:pt x="32673" y="291529"/>
                    <a:pt x="32673" y="290832"/>
                  </a:cubicBezTo>
                  <a:cubicBezTo>
                    <a:pt x="32673" y="290135"/>
                    <a:pt x="32673" y="288131"/>
                    <a:pt x="31976" y="287434"/>
                  </a:cubicBezTo>
                  <a:cubicBezTo>
                    <a:pt x="31279" y="287434"/>
                    <a:pt x="29188" y="288131"/>
                    <a:pt x="27881" y="288741"/>
                  </a:cubicBezTo>
                  <a:lnTo>
                    <a:pt x="26487" y="290048"/>
                  </a:lnTo>
                  <a:lnTo>
                    <a:pt x="24396" y="290048"/>
                  </a:lnTo>
                  <a:cubicBezTo>
                    <a:pt x="23699" y="289351"/>
                    <a:pt x="24396" y="288044"/>
                    <a:pt x="23699" y="288044"/>
                  </a:cubicBezTo>
                  <a:cubicBezTo>
                    <a:pt x="23699" y="287347"/>
                    <a:pt x="21608" y="287347"/>
                    <a:pt x="20911" y="288044"/>
                  </a:cubicBezTo>
                  <a:cubicBezTo>
                    <a:pt x="20214" y="288044"/>
                    <a:pt x="18820" y="290048"/>
                    <a:pt x="18123" y="290745"/>
                  </a:cubicBezTo>
                  <a:cubicBezTo>
                    <a:pt x="17426" y="291442"/>
                    <a:pt x="16729" y="293446"/>
                    <a:pt x="16031" y="293446"/>
                  </a:cubicBezTo>
                  <a:cubicBezTo>
                    <a:pt x="15334" y="293446"/>
                    <a:pt x="14637" y="292139"/>
                    <a:pt x="13940" y="291442"/>
                  </a:cubicBezTo>
                  <a:cubicBezTo>
                    <a:pt x="13243" y="291442"/>
                    <a:pt x="11849" y="290135"/>
                    <a:pt x="11152" y="290135"/>
                  </a:cubicBezTo>
                  <a:cubicBezTo>
                    <a:pt x="10455" y="289438"/>
                    <a:pt x="9758" y="288828"/>
                    <a:pt x="9061" y="288828"/>
                  </a:cubicBezTo>
                  <a:lnTo>
                    <a:pt x="9061" y="286127"/>
                  </a:lnTo>
                  <a:cubicBezTo>
                    <a:pt x="9061" y="285430"/>
                    <a:pt x="9758" y="284123"/>
                    <a:pt x="9758" y="283426"/>
                  </a:cubicBezTo>
                  <a:cubicBezTo>
                    <a:pt x="9061" y="282729"/>
                    <a:pt x="8364" y="282119"/>
                    <a:pt x="8364" y="281422"/>
                  </a:cubicBezTo>
                  <a:cubicBezTo>
                    <a:pt x="7667" y="280725"/>
                    <a:pt x="6970" y="280725"/>
                    <a:pt x="6970" y="280115"/>
                  </a:cubicBezTo>
                  <a:cubicBezTo>
                    <a:pt x="6273" y="280115"/>
                    <a:pt x="4879" y="280812"/>
                    <a:pt x="4879" y="280812"/>
                  </a:cubicBezTo>
                  <a:cubicBezTo>
                    <a:pt x="4182" y="281509"/>
                    <a:pt x="4879" y="283513"/>
                    <a:pt x="4182" y="284210"/>
                  </a:cubicBezTo>
                  <a:cubicBezTo>
                    <a:pt x="4182" y="284907"/>
                    <a:pt x="2788" y="285517"/>
                    <a:pt x="2091" y="285517"/>
                  </a:cubicBezTo>
                  <a:cubicBezTo>
                    <a:pt x="1394" y="285517"/>
                    <a:pt x="697" y="283513"/>
                    <a:pt x="697" y="282816"/>
                  </a:cubicBezTo>
                  <a:cubicBezTo>
                    <a:pt x="0" y="282119"/>
                    <a:pt x="0" y="280812"/>
                    <a:pt x="0" y="280115"/>
                  </a:cubicBezTo>
                  <a:cubicBezTo>
                    <a:pt x="697" y="278808"/>
                    <a:pt x="2091" y="277414"/>
                    <a:pt x="2091" y="276717"/>
                  </a:cubicBezTo>
                  <a:cubicBezTo>
                    <a:pt x="2788" y="275411"/>
                    <a:pt x="4182" y="272710"/>
                    <a:pt x="4182" y="271316"/>
                  </a:cubicBezTo>
                  <a:cubicBezTo>
                    <a:pt x="4879" y="270618"/>
                    <a:pt x="5576" y="267918"/>
                    <a:pt x="6273" y="267308"/>
                  </a:cubicBezTo>
                  <a:cubicBezTo>
                    <a:pt x="6273" y="266001"/>
                    <a:pt x="6970" y="263300"/>
                    <a:pt x="6970" y="261906"/>
                  </a:cubicBezTo>
                  <a:cubicBezTo>
                    <a:pt x="6970" y="260512"/>
                    <a:pt x="6970" y="257898"/>
                    <a:pt x="7667" y="256504"/>
                  </a:cubicBezTo>
                  <a:cubicBezTo>
                    <a:pt x="7667" y="255197"/>
                    <a:pt x="8364" y="252496"/>
                    <a:pt x="9061" y="251102"/>
                  </a:cubicBezTo>
                  <a:cubicBezTo>
                    <a:pt x="9061" y="249795"/>
                    <a:pt x="9758" y="247094"/>
                    <a:pt x="9758" y="245700"/>
                  </a:cubicBezTo>
                  <a:cubicBezTo>
                    <a:pt x="10455" y="245003"/>
                    <a:pt x="10455" y="243696"/>
                    <a:pt x="11152" y="242999"/>
                  </a:cubicBezTo>
                  <a:cubicBezTo>
                    <a:pt x="11849" y="242999"/>
                    <a:pt x="12546" y="241692"/>
                    <a:pt x="13243" y="242302"/>
                  </a:cubicBezTo>
                  <a:cubicBezTo>
                    <a:pt x="13940" y="242302"/>
                    <a:pt x="14637" y="243609"/>
                    <a:pt x="14637" y="244306"/>
                  </a:cubicBezTo>
                  <a:lnTo>
                    <a:pt x="14637" y="246310"/>
                  </a:lnTo>
                  <a:cubicBezTo>
                    <a:pt x="14637" y="247617"/>
                    <a:pt x="14637" y="249011"/>
                    <a:pt x="13940" y="250318"/>
                  </a:cubicBezTo>
                  <a:cubicBezTo>
                    <a:pt x="13940" y="251015"/>
                    <a:pt x="13243" y="252322"/>
                    <a:pt x="13243" y="253716"/>
                  </a:cubicBezTo>
                  <a:cubicBezTo>
                    <a:pt x="12546" y="254413"/>
                    <a:pt x="11849" y="255023"/>
                    <a:pt x="11152" y="255720"/>
                  </a:cubicBezTo>
                  <a:cubicBezTo>
                    <a:pt x="11152" y="256417"/>
                    <a:pt x="9758" y="257724"/>
                    <a:pt x="9758" y="259118"/>
                  </a:cubicBezTo>
                  <a:cubicBezTo>
                    <a:pt x="9758" y="259815"/>
                    <a:pt x="10455" y="262516"/>
                    <a:pt x="11152" y="263126"/>
                  </a:cubicBezTo>
                  <a:cubicBezTo>
                    <a:pt x="11152" y="263823"/>
                    <a:pt x="11849" y="264432"/>
                    <a:pt x="12546" y="264432"/>
                  </a:cubicBezTo>
                  <a:cubicBezTo>
                    <a:pt x="13243" y="264432"/>
                    <a:pt x="12546" y="261731"/>
                    <a:pt x="13243" y="261034"/>
                  </a:cubicBezTo>
                  <a:cubicBezTo>
                    <a:pt x="13243" y="260337"/>
                    <a:pt x="14637" y="260337"/>
                    <a:pt x="15334" y="260337"/>
                  </a:cubicBezTo>
                  <a:cubicBezTo>
                    <a:pt x="16031" y="261034"/>
                    <a:pt x="15334" y="262341"/>
                    <a:pt x="16031" y="263038"/>
                  </a:cubicBezTo>
                  <a:cubicBezTo>
                    <a:pt x="16729" y="263038"/>
                    <a:pt x="17426" y="262341"/>
                    <a:pt x="18123" y="262341"/>
                  </a:cubicBezTo>
                  <a:cubicBezTo>
                    <a:pt x="18820" y="261644"/>
                    <a:pt x="19517" y="259640"/>
                    <a:pt x="20214" y="258943"/>
                  </a:cubicBezTo>
                  <a:cubicBezTo>
                    <a:pt x="20911" y="258246"/>
                    <a:pt x="21608" y="257636"/>
                    <a:pt x="21608" y="256939"/>
                  </a:cubicBezTo>
                  <a:cubicBezTo>
                    <a:pt x="22305" y="255633"/>
                    <a:pt x="22305" y="252932"/>
                    <a:pt x="22305" y="252235"/>
                  </a:cubicBezTo>
                  <a:cubicBezTo>
                    <a:pt x="21608" y="250928"/>
                    <a:pt x="20911" y="248837"/>
                    <a:pt x="20214" y="248227"/>
                  </a:cubicBezTo>
                  <a:cubicBezTo>
                    <a:pt x="20214" y="246920"/>
                    <a:pt x="18820" y="245526"/>
                    <a:pt x="19517" y="244829"/>
                  </a:cubicBezTo>
                  <a:cubicBezTo>
                    <a:pt x="20214" y="244132"/>
                    <a:pt x="21608" y="244132"/>
                    <a:pt x="22305" y="244132"/>
                  </a:cubicBezTo>
                  <a:cubicBezTo>
                    <a:pt x="22305" y="243435"/>
                    <a:pt x="23699" y="242825"/>
                    <a:pt x="23699" y="242825"/>
                  </a:cubicBezTo>
                  <a:cubicBezTo>
                    <a:pt x="24396" y="242128"/>
                    <a:pt x="25093" y="240821"/>
                    <a:pt x="25790" y="240821"/>
                  </a:cubicBezTo>
                  <a:cubicBezTo>
                    <a:pt x="26487" y="240124"/>
                    <a:pt x="28578" y="240821"/>
                    <a:pt x="29275" y="240821"/>
                  </a:cubicBezTo>
                  <a:cubicBezTo>
                    <a:pt x="29972" y="240124"/>
                    <a:pt x="31366" y="239514"/>
                    <a:pt x="31366" y="238817"/>
                  </a:cubicBezTo>
                  <a:lnTo>
                    <a:pt x="31366" y="236813"/>
                  </a:lnTo>
                  <a:cubicBezTo>
                    <a:pt x="31366" y="236116"/>
                    <a:pt x="29972" y="236116"/>
                    <a:pt x="29972" y="235506"/>
                  </a:cubicBezTo>
                  <a:cubicBezTo>
                    <a:pt x="29275" y="235506"/>
                    <a:pt x="29972" y="234199"/>
                    <a:pt x="29275" y="233502"/>
                  </a:cubicBezTo>
                  <a:cubicBezTo>
                    <a:pt x="29275" y="232805"/>
                    <a:pt x="28578" y="232805"/>
                    <a:pt x="27881" y="232805"/>
                  </a:cubicBezTo>
                  <a:cubicBezTo>
                    <a:pt x="27184" y="232805"/>
                    <a:pt x="27184" y="235506"/>
                    <a:pt x="26487" y="235506"/>
                  </a:cubicBezTo>
                  <a:lnTo>
                    <a:pt x="24396" y="235506"/>
                  </a:lnTo>
                  <a:cubicBezTo>
                    <a:pt x="23699" y="234809"/>
                    <a:pt x="23699" y="233502"/>
                    <a:pt x="23002" y="233502"/>
                  </a:cubicBezTo>
                  <a:cubicBezTo>
                    <a:pt x="23002" y="232805"/>
                    <a:pt x="22305" y="233502"/>
                    <a:pt x="22305" y="233502"/>
                  </a:cubicBezTo>
                  <a:cubicBezTo>
                    <a:pt x="21608" y="234199"/>
                    <a:pt x="20911" y="235506"/>
                    <a:pt x="20214" y="236203"/>
                  </a:cubicBezTo>
                  <a:lnTo>
                    <a:pt x="18123" y="236203"/>
                  </a:lnTo>
                  <a:cubicBezTo>
                    <a:pt x="17426" y="235506"/>
                    <a:pt x="17426" y="233502"/>
                    <a:pt x="16729" y="232805"/>
                  </a:cubicBezTo>
                  <a:cubicBezTo>
                    <a:pt x="16031" y="232108"/>
                    <a:pt x="14637" y="232108"/>
                    <a:pt x="13940" y="231498"/>
                  </a:cubicBezTo>
                  <a:cubicBezTo>
                    <a:pt x="13243" y="230801"/>
                    <a:pt x="12546" y="228797"/>
                    <a:pt x="12546" y="228100"/>
                  </a:cubicBezTo>
                  <a:cubicBezTo>
                    <a:pt x="12546" y="227403"/>
                    <a:pt x="13243" y="225399"/>
                    <a:pt x="13243" y="224092"/>
                  </a:cubicBezTo>
                  <a:lnTo>
                    <a:pt x="13243" y="214683"/>
                  </a:lnTo>
                  <a:cubicBezTo>
                    <a:pt x="13243" y="213376"/>
                    <a:pt x="13940" y="211982"/>
                    <a:pt x="14637" y="211285"/>
                  </a:cubicBezTo>
                  <a:cubicBezTo>
                    <a:pt x="14637" y="211285"/>
                    <a:pt x="15334" y="209891"/>
                    <a:pt x="16031" y="209891"/>
                  </a:cubicBezTo>
                  <a:cubicBezTo>
                    <a:pt x="16729" y="209891"/>
                    <a:pt x="17426" y="210588"/>
                    <a:pt x="17426" y="211285"/>
                  </a:cubicBezTo>
                  <a:cubicBezTo>
                    <a:pt x="17426" y="211982"/>
                    <a:pt x="18123" y="213288"/>
                    <a:pt x="17426" y="213986"/>
                  </a:cubicBezTo>
                  <a:cubicBezTo>
                    <a:pt x="17426" y="214683"/>
                    <a:pt x="16729" y="215989"/>
                    <a:pt x="17426" y="216686"/>
                  </a:cubicBezTo>
                  <a:cubicBezTo>
                    <a:pt x="17426" y="216686"/>
                    <a:pt x="19517" y="216686"/>
                    <a:pt x="20214" y="215989"/>
                  </a:cubicBezTo>
                  <a:cubicBezTo>
                    <a:pt x="20911" y="215292"/>
                    <a:pt x="20911" y="213986"/>
                    <a:pt x="21608" y="213288"/>
                  </a:cubicBezTo>
                  <a:cubicBezTo>
                    <a:pt x="22305" y="212591"/>
                    <a:pt x="24396" y="212591"/>
                    <a:pt x="25093" y="211982"/>
                  </a:cubicBezTo>
                  <a:cubicBezTo>
                    <a:pt x="25790" y="211982"/>
                    <a:pt x="26487" y="211285"/>
                    <a:pt x="27184" y="211285"/>
                  </a:cubicBezTo>
                  <a:cubicBezTo>
                    <a:pt x="27881" y="210588"/>
                    <a:pt x="29275" y="211285"/>
                    <a:pt x="30669" y="211285"/>
                  </a:cubicBezTo>
                  <a:cubicBezTo>
                    <a:pt x="32063" y="211982"/>
                    <a:pt x="34154" y="211982"/>
                    <a:pt x="35461" y="211982"/>
                  </a:cubicBezTo>
                  <a:cubicBezTo>
                    <a:pt x="36158" y="211285"/>
                    <a:pt x="37552" y="210675"/>
                    <a:pt x="37552" y="209978"/>
                  </a:cubicBezTo>
                  <a:cubicBezTo>
                    <a:pt x="37552" y="209978"/>
                    <a:pt x="37552" y="208671"/>
                    <a:pt x="36855" y="208671"/>
                  </a:cubicBezTo>
                  <a:cubicBezTo>
                    <a:pt x="36855" y="207974"/>
                    <a:pt x="35461" y="207364"/>
                    <a:pt x="35461" y="207364"/>
                  </a:cubicBezTo>
                  <a:cubicBezTo>
                    <a:pt x="34067" y="206667"/>
                    <a:pt x="32063" y="208061"/>
                    <a:pt x="31366" y="207364"/>
                  </a:cubicBezTo>
                  <a:lnTo>
                    <a:pt x="31366" y="205360"/>
                  </a:lnTo>
                  <a:cubicBezTo>
                    <a:pt x="30669" y="204663"/>
                    <a:pt x="27881" y="205360"/>
                    <a:pt x="27271" y="204663"/>
                  </a:cubicBezTo>
                  <a:lnTo>
                    <a:pt x="27271" y="203356"/>
                  </a:lnTo>
                  <a:cubicBezTo>
                    <a:pt x="27271" y="202659"/>
                    <a:pt x="27968" y="202049"/>
                    <a:pt x="27968" y="201352"/>
                  </a:cubicBezTo>
                  <a:lnTo>
                    <a:pt x="27968" y="198651"/>
                  </a:lnTo>
                  <a:cubicBezTo>
                    <a:pt x="27271" y="197954"/>
                    <a:pt x="25877" y="197954"/>
                    <a:pt x="25180" y="197954"/>
                  </a:cubicBezTo>
                  <a:cubicBezTo>
                    <a:pt x="25180" y="197257"/>
                    <a:pt x="23786" y="196647"/>
                    <a:pt x="23089" y="196647"/>
                  </a:cubicBezTo>
                  <a:cubicBezTo>
                    <a:pt x="22392" y="195950"/>
                    <a:pt x="20301" y="195950"/>
                    <a:pt x="19604" y="196647"/>
                  </a:cubicBezTo>
                  <a:cubicBezTo>
                    <a:pt x="18907" y="196647"/>
                    <a:pt x="17513" y="197344"/>
                    <a:pt x="17513" y="197954"/>
                  </a:cubicBezTo>
                  <a:cubicBezTo>
                    <a:pt x="16816" y="199261"/>
                    <a:pt x="16816" y="201352"/>
                    <a:pt x="16816" y="202659"/>
                  </a:cubicBezTo>
                  <a:cubicBezTo>
                    <a:pt x="16816" y="203356"/>
                    <a:pt x="17513" y="205360"/>
                    <a:pt x="17513" y="206057"/>
                  </a:cubicBezTo>
                  <a:cubicBezTo>
                    <a:pt x="16816" y="206754"/>
                    <a:pt x="14725" y="206754"/>
                    <a:pt x="14115" y="207364"/>
                  </a:cubicBezTo>
                  <a:cubicBezTo>
                    <a:pt x="13418" y="207364"/>
                    <a:pt x="12024" y="208061"/>
                    <a:pt x="11327" y="207364"/>
                  </a:cubicBezTo>
                  <a:cubicBezTo>
                    <a:pt x="10630" y="206667"/>
                    <a:pt x="11327" y="205360"/>
                    <a:pt x="11327" y="204663"/>
                  </a:cubicBezTo>
                  <a:cubicBezTo>
                    <a:pt x="11327" y="203356"/>
                    <a:pt x="13418" y="201962"/>
                    <a:pt x="13418" y="200655"/>
                  </a:cubicBezTo>
                  <a:cubicBezTo>
                    <a:pt x="14115" y="198651"/>
                    <a:pt x="14115" y="194556"/>
                    <a:pt x="14812" y="192552"/>
                  </a:cubicBezTo>
                  <a:cubicBezTo>
                    <a:pt x="14812" y="191245"/>
                    <a:pt x="16903" y="187847"/>
                    <a:pt x="17600" y="186453"/>
                  </a:cubicBezTo>
                  <a:cubicBezTo>
                    <a:pt x="18297" y="183752"/>
                    <a:pt x="18297" y="178350"/>
                    <a:pt x="18297" y="176346"/>
                  </a:cubicBezTo>
                  <a:cubicBezTo>
                    <a:pt x="18297" y="174342"/>
                    <a:pt x="18297" y="170247"/>
                    <a:pt x="17600" y="168243"/>
                  </a:cubicBezTo>
                  <a:cubicBezTo>
                    <a:pt x="17600" y="167546"/>
                    <a:pt x="16903" y="165543"/>
                    <a:pt x="16903" y="164846"/>
                  </a:cubicBezTo>
                  <a:cubicBezTo>
                    <a:pt x="16206" y="162842"/>
                    <a:pt x="14115" y="159444"/>
                    <a:pt x="13505" y="157440"/>
                  </a:cubicBezTo>
                  <a:cubicBezTo>
                    <a:pt x="13505" y="156133"/>
                    <a:pt x="12808" y="153432"/>
                    <a:pt x="12808" y="152038"/>
                  </a:cubicBezTo>
                  <a:lnTo>
                    <a:pt x="12808" y="145939"/>
                  </a:lnTo>
                  <a:cubicBezTo>
                    <a:pt x="13505" y="144632"/>
                    <a:pt x="14899" y="141234"/>
                    <a:pt x="15596" y="139840"/>
                  </a:cubicBezTo>
                  <a:cubicBezTo>
                    <a:pt x="16293" y="137836"/>
                    <a:pt x="16293" y="133131"/>
                    <a:pt x="16293" y="130430"/>
                  </a:cubicBezTo>
                  <a:cubicBezTo>
                    <a:pt x="16990" y="128426"/>
                    <a:pt x="16990" y="123721"/>
                    <a:pt x="16990" y="121630"/>
                  </a:cubicBezTo>
                  <a:cubicBezTo>
                    <a:pt x="16990" y="118232"/>
                    <a:pt x="18384" y="110826"/>
                    <a:pt x="16293" y="107516"/>
                  </a:cubicBezTo>
                  <a:cubicBezTo>
                    <a:pt x="15596" y="106818"/>
                    <a:pt x="12808" y="106818"/>
                    <a:pt x="12198" y="106209"/>
                  </a:cubicBezTo>
                  <a:cubicBezTo>
                    <a:pt x="12198" y="104902"/>
                    <a:pt x="12895" y="102201"/>
                    <a:pt x="12895" y="100807"/>
                  </a:cubicBezTo>
                  <a:cubicBezTo>
                    <a:pt x="12895" y="100110"/>
                    <a:pt x="12895" y="98803"/>
                    <a:pt x="12198" y="98106"/>
                  </a:cubicBezTo>
                  <a:cubicBezTo>
                    <a:pt x="12198" y="97409"/>
                    <a:pt x="10804" y="95405"/>
                    <a:pt x="10107" y="94708"/>
                  </a:cubicBezTo>
                  <a:cubicBezTo>
                    <a:pt x="9410" y="94011"/>
                    <a:pt x="8713" y="92007"/>
                    <a:pt x="8016" y="91310"/>
                  </a:cubicBezTo>
                  <a:lnTo>
                    <a:pt x="5925" y="91310"/>
                  </a:lnTo>
                  <a:cubicBezTo>
                    <a:pt x="5228" y="90613"/>
                    <a:pt x="5228" y="87912"/>
                    <a:pt x="5228" y="86605"/>
                  </a:cubicBezTo>
                  <a:cubicBezTo>
                    <a:pt x="4531" y="85298"/>
                    <a:pt x="3834" y="83207"/>
                    <a:pt x="3834" y="81900"/>
                  </a:cubicBezTo>
                  <a:cubicBezTo>
                    <a:pt x="3137" y="80593"/>
                    <a:pt x="3137" y="78502"/>
                    <a:pt x="3834" y="77195"/>
                  </a:cubicBezTo>
                  <a:cubicBezTo>
                    <a:pt x="3834" y="76498"/>
                    <a:pt x="5228" y="73797"/>
                    <a:pt x="5925" y="72490"/>
                  </a:cubicBezTo>
                  <a:cubicBezTo>
                    <a:pt x="5925" y="71183"/>
                    <a:pt x="4531" y="68482"/>
                    <a:pt x="5228" y="67088"/>
                  </a:cubicBezTo>
                  <a:cubicBezTo>
                    <a:pt x="5228" y="66391"/>
                    <a:pt x="6622" y="65781"/>
                    <a:pt x="6622" y="65781"/>
                  </a:cubicBezTo>
                  <a:cubicBezTo>
                    <a:pt x="7319" y="65084"/>
                    <a:pt x="7319" y="63080"/>
                    <a:pt x="7319" y="62383"/>
                  </a:cubicBezTo>
                  <a:cubicBezTo>
                    <a:pt x="7319" y="61686"/>
                    <a:pt x="5925" y="60379"/>
                    <a:pt x="5228" y="59682"/>
                  </a:cubicBezTo>
                  <a:lnTo>
                    <a:pt x="5228" y="55675"/>
                  </a:lnTo>
                  <a:cubicBezTo>
                    <a:pt x="5925" y="55675"/>
                    <a:pt x="6622" y="54978"/>
                    <a:pt x="7319" y="54978"/>
                  </a:cubicBezTo>
                  <a:cubicBezTo>
                    <a:pt x="7319" y="54281"/>
                    <a:pt x="8713" y="53671"/>
                    <a:pt x="8713" y="53671"/>
                  </a:cubicBezTo>
                  <a:cubicBezTo>
                    <a:pt x="9410" y="52974"/>
                    <a:pt x="10107" y="52364"/>
                    <a:pt x="10107" y="51667"/>
                  </a:cubicBezTo>
                  <a:cubicBezTo>
                    <a:pt x="10804" y="50970"/>
                    <a:pt x="10107" y="48966"/>
                    <a:pt x="10107" y="48269"/>
                  </a:cubicBezTo>
                  <a:cubicBezTo>
                    <a:pt x="10107" y="47572"/>
                    <a:pt x="10804" y="46265"/>
                    <a:pt x="10804" y="45568"/>
                  </a:cubicBezTo>
                  <a:cubicBezTo>
                    <a:pt x="11501" y="44871"/>
                    <a:pt x="12895" y="43564"/>
                    <a:pt x="13592" y="43564"/>
                  </a:cubicBezTo>
                  <a:cubicBezTo>
                    <a:pt x="14289" y="42867"/>
                    <a:pt x="15683" y="42257"/>
                    <a:pt x="15683" y="41560"/>
                  </a:cubicBezTo>
                  <a:cubicBezTo>
                    <a:pt x="15683" y="40863"/>
                    <a:pt x="16380" y="39556"/>
                    <a:pt x="16380" y="38859"/>
                  </a:cubicBezTo>
                  <a:lnTo>
                    <a:pt x="16380" y="36855"/>
                  </a:lnTo>
                  <a:cubicBezTo>
                    <a:pt x="15683" y="36158"/>
                    <a:pt x="14289" y="36158"/>
                    <a:pt x="13592" y="35548"/>
                  </a:cubicBezTo>
                  <a:cubicBezTo>
                    <a:pt x="13592" y="35548"/>
                    <a:pt x="12895" y="33544"/>
                    <a:pt x="12895" y="32847"/>
                  </a:cubicBezTo>
                  <a:cubicBezTo>
                    <a:pt x="12895" y="32847"/>
                    <a:pt x="13592" y="32150"/>
                    <a:pt x="14289" y="31540"/>
                  </a:cubicBezTo>
                  <a:cubicBezTo>
                    <a:pt x="14986" y="31540"/>
                    <a:pt x="16380" y="31540"/>
                    <a:pt x="17077" y="32237"/>
                  </a:cubicBezTo>
                  <a:cubicBezTo>
                    <a:pt x="18471" y="32237"/>
                    <a:pt x="19865" y="32934"/>
                    <a:pt x="20562" y="33544"/>
                  </a:cubicBezTo>
                  <a:cubicBezTo>
                    <a:pt x="21956" y="34241"/>
                    <a:pt x="24047" y="36942"/>
                    <a:pt x="25354" y="38249"/>
                  </a:cubicBezTo>
                  <a:cubicBezTo>
                    <a:pt x="26051" y="39556"/>
                    <a:pt x="28752" y="41647"/>
                    <a:pt x="30146" y="42257"/>
                  </a:cubicBezTo>
                  <a:cubicBezTo>
                    <a:pt x="31540" y="43564"/>
                    <a:pt x="34938" y="46265"/>
                    <a:pt x="36332" y="47659"/>
                  </a:cubicBezTo>
                  <a:cubicBezTo>
                    <a:pt x="37726" y="48966"/>
                    <a:pt x="40427" y="52364"/>
                    <a:pt x="42518" y="53758"/>
                  </a:cubicBezTo>
                  <a:cubicBezTo>
                    <a:pt x="42518" y="53758"/>
                    <a:pt x="43912" y="55065"/>
                    <a:pt x="44609" y="55065"/>
                  </a:cubicBezTo>
                  <a:cubicBezTo>
                    <a:pt x="45306" y="55762"/>
                    <a:pt x="46700" y="55065"/>
                    <a:pt x="47397" y="55065"/>
                  </a:cubicBezTo>
                  <a:cubicBezTo>
                    <a:pt x="48094" y="55065"/>
                    <a:pt x="48791" y="55762"/>
                    <a:pt x="49489" y="55762"/>
                  </a:cubicBezTo>
                  <a:cubicBezTo>
                    <a:pt x="50186" y="57069"/>
                    <a:pt x="52277" y="58463"/>
                    <a:pt x="53584" y="59770"/>
                  </a:cubicBezTo>
                  <a:cubicBezTo>
                    <a:pt x="54281" y="59770"/>
                    <a:pt x="54978" y="61076"/>
                    <a:pt x="55675" y="61774"/>
                  </a:cubicBezTo>
                  <a:cubicBezTo>
                    <a:pt x="55675" y="62471"/>
                    <a:pt x="57069" y="64474"/>
                    <a:pt x="57069" y="65171"/>
                  </a:cubicBezTo>
                  <a:cubicBezTo>
                    <a:pt x="57766" y="66478"/>
                    <a:pt x="58463" y="67872"/>
                    <a:pt x="59160" y="68569"/>
                  </a:cubicBezTo>
                  <a:cubicBezTo>
                    <a:pt x="60554" y="69266"/>
                    <a:pt x="63952" y="70573"/>
                    <a:pt x="65346" y="71270"/>
                  </a:cubicBezTo>
                  <a:cubicBezTo>
                    <a:pt x="67437" y="72577"/>
                    <a:pt x="71532" y="74668"/>
                    <a:pt x="73623" y="75278"/>
                  </a:cubicBezTo>
                  <a:cubicBezTo>
                    <a:pt x="75714" y="75975"/>
                    <a:pt x="79809" y="77282"/>
                    <a:pt x="81203" y="77282"/>
                  </a:cubicBezTo>
                  <a:cubicBezTo>
                    <a:pt x="82597" y="77282"/>
                    <a:pt x="84688" y="76585"/>
                    <a:pt x="85995" y="76585"/>
                  </a:cubicBezTo>
                  <a:cubicBezTo>
                    <a:pt x="86692" y="76585"/>
                    <a:pt x="88086" y="76585"/>
                    <a:pt x="88783" y="77282"/>
                  </a:cubicBezTo>
                  <a:cubicBezTo>
                    <a:pt x="90177" y="77979"/>
                    <a:pt x="91571" y="80680"/>
                    <a:pt x="92268" y="81290"/>
                  </a:cubicBezTo>
                  <a:cubicBezTo>
                    <a:pt x="92965" y="81987"/>
                    <a:pt x="94359" y="81987"/>
                    <a:pt x="94359" y="81987"/>
                  </a:cubicBezTo>
                  <a:cubicBezTo>
                    <a:pt x="95056" y="81987"/>
                    <a:pt x="96450" y="81290"/>
                    <a:pt x="97147" y="81290"/>
                  </a:cubicBezTo>
                  <a:cubicBezTo>
                    <a:pt x="97844" y="81290"/>
                    <a:pt x="98541" y="81987"/>
                    <a:pt x="99238" y="81987"/>
                  </a:cubicBezTo>
                  <a:cubicBezTo>
                    <a:pt x="99935" y="82684"/>
                    <a:pt x="101329" y="83991"/>
                    <a:pt x="102027" y="83991"/>
                  </a:cubicBezTo>
                  <a:cubicBezTo>
                    <a:pt x="102724" y="84688"/>
                    <a:pt x="105512" y="84688"/>
                    <a:pt x="106121" y="85298"/>
                  </a:cubicBezTo>
                  <a:cubicBezTo>
                    <a:pt x="106819" y="85995"/>
                    <a:pt x="108213" y="87302"/>
                    <a:pt x="108910" y="87999"/>
                  </a:cubicBezTo>
                  <a:cubicBezTo>
                    <a:pt x="109607" y="88696"/>
                    <a:pt x="111001" y="88696"/>
                    <a:pt x="111698" y="88696"/>
                  </a:cubicBezTo>
                  <a:cubicBezTo>
                    <a:pt x="113092" y="89393"/>
                    <a:pt x="115183" y="90003"/>
                    <a:pt x="116490" y="90003"/>
                  </a:cubicBezTo>
                  <a:cubicBezTo>
                    <a:pt x="117797" y="90003"/>
                    <a:pt x="119975" y="90700"/>
                    <a:pt x="121282" y="90700"/>
                  </a:cubicBezTo>
                  <a:cubicBezTo>
                    <a:pt x="121979" y="90700"/>
                    <a:pt x="123373" y="91397"/>
                    <a:pt x="124070" y="90700"/>
                  </a:cubicBezTo>
                  <a:cubicBezTo>
                    <a:pt x="124767" y="90700"/>
                    <a:pt x="125464" y="89393"/>
                    <a:pt x="126161" y="89393"/>
                  </a:cubicBezTo>
                  <a:cubicBezTo>
                    <a:pt x="126858" y="88696"/>
                    <a:pt x="127555" y="88086"/>
                    <a:pt x="127555" y="88086"/>
                  </a:cubicBezTo>
                  <a:cubicBezTo>
                    <a:pt x="128252" y="87389"/>
                    <a:pt x="129646" y="86779"/>
                    <a:pt x="130343" y="87389"/>
                  </a:cubicBezTo>
                  <a:cubicBezTo>
                    <a:pt x="131040" y="87389"/>
                    <a:pt x="131040" y="88086"/>
                    <a:pt x="131040" y="88086"/>
                  </a:cubicBezTo>
                  <a:cubicBezTo>
                    <a:pt x="131737" y="88783"/>
                    <a:pt x="132434" y="90787"/>
                    <a:pt x="132434" y="91484"/>
                  </a:cubicBezTo>
                  <a:cubicBezTo>
                    <a:pt x="133131" y="92181"/>
                    <a:pt x="134525" y="92791"/>
                    <a:pt x="135222" y="93488"/>
                  </a:cubicBezTo>
                  <a:cubicBezTo>
                    <a:pt x="135222" y="94185"/>
                    <a:pt x="135919" y="96189"/>
                    <a:pt x="135919" y="97496"/>
                  </a:cubicBezTo>
                  <a:cubicBezTo>
                    <a:pt x="136616" y="97496"/>
                    <a:pt x="137313" y="98803"/>
                    <a:pt x="137313" y="98803"/>
                  </a:cubicBezTo>
                  <a:cubicBezTo>
                    <a:pt x="138707" y="98803"/>
                    <a:pt x="140101" y="98106"/>
                    <a:pt x="140798" y="98106"/>
                  </a:cubicBezTo>
                  <a:cubicBezTo>
                    <a:pt x="141495" y="98106"/>
                    <a:pt x="143586" y="98106"/>
                    <a:pt x="144283" y="98803"/>
                  </a:cubicBezTo>
                  <a:cubicBezTo>
                    <a:pt x="144980" y="98803"/>
                    <a:pt x="145677" y="100110"/>
                    <a:pt x="146375" y="100807"/>
                  </a:cubicBezTo>
                  <a:cubicBezTo>
                    <a:pt x="146375" y="101504"/>
                    <a:pt x="144980" y="102811"/>
                    <a:pt x="145677" y="103508"/>
                  </a:cubicBezTo>
                  <a:cubicBezTo>
                    <a:pt x="145677" y="104205"/>
                    <a:pt x="146375" y="105512"/>
                    <a:pt x="147072" y="106209"/>
                  </a:cubicBezTo>
                  <a:cubicBezTo>
                    <a:pt x="147769" y="106209"/>
                    <a:pt x="149163" y="106906"/>
                    <a:pt x="149860" y="106906"/>
                  </a:cubicBezTo>
                  <a:cubicBezTo>
                    <a:pt x="150557" y="106906"/>
                    <a:pt x="151951" y="106906"/>
                    <a:pt x="151951" y="106209"/>
                  </a:cubicBezTo>
                  <a:cubicBezTo>
                    <a:pt x="151951" y="105512"/>
                    <a:pt x="151254" y="104205"/>
                    <a:pt x="150557" y="103508"/>
                  </a:cubicBezTo>
                  <a:cubicBezTo>
                    <a:pt x="150557" y="103508"/>
                    <a:pt x="149860" y="102811"/>
                    <a:pt x="149860" y="102201"/>
                  </a:cubicBezTo>
                  <a:cubicBezTo>
                    <a:pt x="149163" y="102201"/>
                    <a:pt x="149860" y="100894"/>
                    <a:pt x="149860" y="100197"/>
                  </a:cubicBezTo>
                  <a:cubicBezTo>
                    <a:pt x="149860" y="100197"/>
                    <a:pt x="151254" y="99500"/>
                    <a:pt x="151951" y="99500"/>
                  </a:cubicBezTo>
                  <a:cubicBezTo>
                    <a:pt x="151951" y="98803"/>
                    <a:pt x="152648" y="97496"/>
                    <a:pt x="153345" y="97496"/>
                  </a:cubicBezTo>
                  <a:lnTo>
                    <a:pt x="156830" y="97496"/>
                  </a:lnTo>
                  <a:cubicBezTo>
                    <a:pt x="157527" y="97496"/>
                    <a:pt x="159618" y="96799"/>
                    <a:pt x="160315" y="97496"/>
                  </a:cubicBezTo>
                  <a:cubicBezTo>
                    <a:pt x="160315" y="98193"/>
                    <a:pt x="161012" y="99500"/>
                    <a:pt x="161012" y="99500"/>
                  </a:cubicBezTo>
                  <a:cubicBezTo>
                    <a:pt x="160315" y="100197"/>
                    <a:pt x="158921" y="100807"/>
                    <a:pt x="158224" y="100807"/>
                  </a:cubicBezTo>
                  <a:cubicBezTo>
                    <a:pt x="157527" y="101504"/>
                    <a:pt x="156133" y="102114"/>
                    <a:pt x="156133" y="102811"/>
                  </a:cubicBezTo>
                  <a:cubicBezTo>
                    <a:pt x="156133" y="103508"/>
                    <a:pt x="155436" y="104815"/>
                    <a:pt x="156133" y="104815"/>
                  </a:cubicBezTo>
                  <a:cubicBezTo>
                    <a:pt x="156133" y="105512"/>
                    <a:pt x="156830" y="106818"/>
                    <a:pt x="156830" y="107516"/>
                  </a:cubicBezTo>
                  <a:cubicBezTo>
                    <a:pt x="157527" y="108213"/>
                    <a:pt x="157527" y="108822"/>
                    <a:pt x="158224" y="108822"/>
                  </a:cubicBezTo>
                  <a:lnTo>
                    <a:pt x="160315" y="108822"/>
                  </a:lnTo>
                  <a:lnTo>
                    <a:pt x="160315" y="106121"/>
                  </a:lnTo>
                  <a:cubicBezTo>
                    <a:pt x="161012" y="105424"/>
                    <a:pt x="161012" y="104815"/>
                    <a:pt x="161709" y="104815"/>
                  </a:cubicBezTo>
                  <a:cubicBezTo>
                    <a:pt x="162406" y="104118"/>
                    <a:pt x="163103" y="103508"/>
                    <a:pt x="163800" y="104118"/>
                  </a:cubicBezTo>
                  <a:cubicBezTo>
                    <a:pt x="164497" y="104118"/>
                    <a:pt x="164497" y="106121"/>
                    <a:pt x="164497" y="106121"/>
                  </a:cubicBezTo>
                  <a:cubicBezTo>
                    <a:pt x="164497" y="107428"/>
                    <a:pt x="163800" y="108822"/>
                    <a:pt x="163800" y="109519"/>
                  </a:cubicBezTo>
                  <a:cubicBezTo>
                    <a:pt x="163800" y="110216"/>
                    <a:pt x="164497" y="111523"/>
                    <a:pt x="164497" y="112220"/>
                  </a:cubicBezTo>
                  <a:cubicBezTo>
                    <a:pt x="164497" y="112917"/>
                    <a:pt x="164497" y="114224"/>
                    <a:pt x="163800" y="114224"/>
                  </a:cubicBezTo>
                  <a:cubicBezTo>
                    <a:pt x="163103" y="114921"/>
                    <a:pt x="162406" y="113527"/>
                    <a:pt x="161709" y="113527"/>
                  </a:cubicBezTo>
                  <a:cubicBezTo>
                    <a:pt x="161012" y="113527"/>
                    <a:pt x="160315" y="114224"/>
                    <a:pt x="160315" y="114224"/>
                  </a:cubicBezTo>
                  <a:cubicBezTo>
                    <a:pt x="159618" y="114921"/>
                    <a:pt x="160315" y="116228"/>
                    <a:pt x="160315" y="116925"/>
                  </a:cubicBezTo>
                  <a:cubicBezTo>
                    <a:pt x="161012" y="116925"/>
                    <a:pt x="161709" y="117622"/>
                    <a:pt x="161709" y="118232"/>
                  </a:cubicBezTo>
                  <a:cubicBezTo>
                    <a:pt x="161709" y="118842"/>
                    <a:pt x="161709" y="119539"/>
                    <a:pt x="161012" y="120236"/>
                  </a:cubicBezTo>
                  <a:lnTo>
                    <a:pt x="161012" y="122240"/>
                  </a:lnTo>
                  <a:cubicBezTo>
                    <a:pt x="161709" y="122937"/>
                    <a:pt x="162406" y="123547"/>
                    <a:pt x="163103" y="124244"/>
                  </a:cubicBezTo>
                  <a:cubicBezTo>
                    <a:pt x="163103" y="124941"/>
                    <a:pt x="162406" y="126248"/>
                    <a:pt x="162406" y="126945"/>
                  </a:cubicBezTo>
                  <a:cubicBezTo>
                    <a:pt x="162406" y="127642"/>
                    <a:pt x="163800" y="128252"/>
                    <a:pt x="163800" y="128949"/>
                  </a:cubicBezTo>
                  <a:cubicBezTo>
                    <a:pt x="163800" y="129646"/>
                    <a:pt x="163103" y="130256"/>
                    <a:pt x="163103" y="130953"/>
                  </a:cubicBezTo>
                  <a:cubicBezTo>
                    <a:pt x="162406" y="130953"/>
                    <a:pt x="161709" y="131650"/>
                    <a:pt x="161012" y="131650"/>
                  </a:cubicBezTo>
                  <a:cubicBezTo>
                    <a:pt x="161012" y="131650"/>
                    <a:pt x="160315" y="130953"/>
                    <a:pt x="160315" y="130343"/>
                  </a:cubicBezTo>
                  <a:lnTo>
                    <a:pt x="158921" y="130343"/>
                  </a:lnTo>
                  <a:cubicBezTo>
                    <a:pt x="158224" y="130343"/>
                    <a:pt x="158921" y="132347"/>
                    <a:pt x="158921" y="132347"/>
                  </a:cubicBezTo>
                  <a:cubicBezTo>
                    <a:pt x="158224" y="133044"/>
                    <a:pt x="156830" y="133654"/>
                    <a:pt x="156133" y="133654"/>
                  </a:cubicBezTo>
                  <a:cubicBezTo>
                    <a:pt x="156133" y="134351"/>
                    <a:pt x="154739" y="134351"/>
                    <a:pt x="154042" y="134961"/>
                  </a:cubicBezTo>
                  <a:cubicBezTo>
                    <a:pt x="153345" y="135658"/>
                    <a:pt x="152648" y="136965"/>
                    <a:pt x="151951" y="137662"/>
                  </a:cubicBezTo>
                  <a:cubicBezTo>
                    <a:pt x="151951" y="138359"/>
                    <a:pt x="151254" y="138969"/>
                    <a:pt x="150557" y="139666"/>
                  </a:cubicBezTo>
                  <a:cubicBezTo>
                    <a:pt x="149860" y="140363"/>
                    <a:pt x="149163" y="142367"/>
                    <a:pt x="149163" y="143064"/>
                  </a:cubicBezTo>
                  <a:cubicBezTo>
                    <a:pt x="149163" y="143761"/>
                    <a:pt x="150557" y="144371"/>
                    <a:pt x="151254" y="144371"/>
                  </a:cubicBezTo>
                  <a:cubicBezTo>
                    <a:pt x="151951" y="144371"/>
                    <a:pt x="152648" y="143674"/>
                    <a:pt x="152648" y="143064"/>
                  </a:cubicBezTo>
                  <a:cubicBezTo>
                    <a:pt x="153345" y="143064"/>
                    <a:pt x="154042" y="141757"/>
                    <a:pt x="154042" y="141060"/>
                  </a:cubicBezTo>
                  <a:cubicBezTo>
                    <a:pt x="154739" y="141060"/>
                    <a:pt x="156133" y="141060"/>
                    <a:pt x="156133" y="140363"/>
                  </a:cubicBezTo>
                  <a:cubicBezTo>
                    <a:pt x="156830" y="140363"/>
                    <a:pt x="156830" y="138359"/>
                    <a:pt x="157527" y="138359"/>
                  </a:cubicBezTo>
                  <a:cubicBezTo>
                    <a:pt x="158224" y="137662"/>
                    <a:pt x="158921" y="137052"/>
                    <a:pt x="159618" y="136355"/>
                  </a:cubicBezTo>
                  <a:cubicBezTo>
                    <a:pt x="160315" y="136355"/>
                    <a:pt x="161709" y="135658"/>
                    <a:pt x="162406" y="135658"/>
                  </a:cubicBezTo>
                  <a:cubicBezTo>
                    <a:pt x="163103" y="134961"/>
                    <a:pt x="163800" y="134351"/>
                    <a:pt x="164497" y="133654"/>
                  </a:cubicBezTo>
                  <a:cubicBezTo>
                    <a:pt x="165194" y="133654"/>
                    <a:pt x="165891" y="132957"/>
                    <a:pt x="165891" y="132957"/>
                  </a:cubicBezTo>
                  <a:cubicBezTo>
                    <a:pt x="166588" y="132957"/>
                    <a:pt x="167285" y="132957"/>
                    <a:pt x="167285" y="132260"/>
                  </a:cubicBezTo>
                  <a:cubicBezTo>
                    <a:pt x="167982" y="132260"/>
                    <a:pt x="167982" y="130953"/>
                    <a:pt x="167982" y="130256"/>
                  </a:cubicBezTo>
                  <a:cubicBezTo>
                    <a:pt x="167982" y="129559"/>
                    <a:pt x="167285" y="128252"/>
                    <a:pt x="167285" y="127555"/>
                  </a:cubicBezTo>
                  <a:cubicBezTo>
                    <a:pt x="167285" y="126858"/>
                    <a:pt x="165891" y="124854"/>
                    <a:pt x="166588" y="124157"/>
                  </a:cubicBezTo>
                  <a:cubicBezTo>
                    <a:pt x="167285" y="124157"/>
                    <a:pt x="167982" y="125464"/>
                    <a:pt x="167982" y="125464"/>
                  </a:cubicBezTo>
                  <a:cubicBezTo>
                    <a:pt x="168679" y="126161"/>
                    <a:pt x="170073" y="126771"/>
                    <a:pt x="170770" y="126771"/>
                  </a:cubicBezTo>
                  <a:cubicBezTo>
                    <a:pt x="171467" y="127468"/>
                    <a:pt x="172164" y="128078"/>
                    <a:pt x="172861" y="128078"/>
                  </a:cubicBezTo>
                  <a:cubicBezTo>
                    <a:pt x="173558" y="129385"/>
                    <a:pt x="172861" y="132783"/>
                    <a:pt x="172861" y="134177"/>
                  </a:cubicBezTo>
                  <a:lnTo>
                    <a:pt x="172861" y="136181"/>
                  </a:lnTo>
                  <a:cubicBezTo>
                    <a:pt x="172861" y="136878"/>
                    <a:pt x="173558" y="138184"/>
                    <a:pt x="173558" y="138881"/>
                  </a:cubicBezTo>
                  <a:cubicBezTo>
                    <a:pt x="172861" y="139578"/>
                    <a:pt x="172164" y="140885"/>
                    <a:pt x="172164" y="141582"/>
                  </a:cubicBezTo>
                  <a:cubicBezTo>
                    <a:pt x="172164" y="142279"/>
                    <a:pt x="172861" y="142889"/>
                    <a:pt x="173558" y="143586"/>
                  </a:cubicBezTo>
                  <a:cubicBezTo>
                    <a:pt x="173558" y="144283"/>
                    <a:pt x="172861" y="146287"/>
                    <a:pt x="172861" y="146984"/>
                  </a:cubicBezTo>
                  <a:lnTo>
                    <a:pt x="172164" y="148291"/>
                  </a:lnTo>
                  <a:cubicBezTo>
                    <a:pt x="171467" y="148291"/>
                    <a:pt x="170073" y="146287"/>
                    <a:pt x="169376" y="146287"/>
                  </a:cubicBezTo>
                  <a:cubicBezTo>
                    <a:pt x="168679" y="146287"/>
                    <a:pt x="166588" y="146287"/>
                    <a:pt x="165891" y="146984"/>
                  </a:cubicBezTo>
                  <a:lnTo>
                    <a:pt x="165891" y="148988"/>
                  </a:lnTo>
                  <a:cubicBezTo>
                    <a:pt x="165891" y="149685"/>
                    <a:pt x="166588" y="149685"/>
                    <a:pt x="167285" y="150295"/>
                  </a:cubicBezTo>
                  <a:cubicBezTo>
                    <a:pt x="167285" y="150295"/>
                    <a:pt x="168679" y="152299"/>
                    <a:pt x="168679" y="152996"/>
                  </a:cubicBezTo>
                  <a:cubicBezTo>
                    <a:pt x="168679" y="153693"/>
                    <a:pt x="167982" y="155000"/>
                    <a:pt x="167285" y="155697"/>
                  </a:cubicBezTo>
                  <a:cubicBezTo>
                    <a:pt x="167285" y="156394"/>
                    <a:pt x="166588" y="157701"/>
                    <a:pt x="166588" y="158398"/>
                  </a:cubicBezTo>
                  <a:cubicBezTo>
                    <a:pt x="166588" y="159095"/>
                    <a:pt x="167285" y="159705"/>
                    <a:pt x="167982" y="160402"/>
                  </a:cubicBezTo>
                  <a:cubicBezTo>
                    <a:pt x="167982" y="161099"/>
                    <a:pt x="167285" y="162406"/>
                    <a:pt x="167285" y="163103"/>
                  </a:cubicBezTo>
                  <a:cubicBezTo>
                    <a:pt x="166588" y="163800"/>
                    <a:pt x="167285" y="165804"/>
                    <a:pt x="166588" y="166501"/>
                  </a:cubicBezTo>
                  <a:cubicBezTo>
                    <a:pt x="165891" y="166501"/>
                    <a:pt x="163800" y="165804"/>
                    <a:pt x="163103" y="165804"/>
                  </a:cubicBezTo>
                  <a:cubicBezTo>
                    <a:pt x="162406" y="166501"/>
                    <a:pt x="161012" y="167808"/>
                    <a:pt x="161012" y="168505"/>
                  </a:cubicBezTo>
                  <a:cubicBezTo>
                    <a:pt x="161012" y="169202"/>
                    <a:pt x="160315" y="169812"/>
                    <a:pt x="160315" y="170509"/>
                  </a:cubicBezTo>
                  <a:cubicBezTo>
                    <a:pt x="161012" y="171206"/>
                    <a:pt x="162406" y="171206"/>
                    <a:pt x="162406" y="171816"/>
                  </a:cubicBezTo>
                  <a:cubicBezTo>
                    <a:pt x="163103" y="171816"/>
                    <a:pt x="163800" y="173123"/>
                    <a:pt x="163800" y="173123"/>
                  </a:cubicBezTo>
                  <a:cubicBezTo>
                    <a:pt x="164497" y="173820"/>
                    <a:pt x="165891" y="174430"/>
                    <a:pt x="166588" y="174430"/>
                  </a:cubicBezTo>
                  <a:lnTo>
                    <a:pt x="166588" y="176433"/>
                  </a:lnTo>
                  <a:cubicBezTo>
                    <a:pt x="167285" y="177740"/>
                    <a:pt x="167982" y="179134"/>
                    <a:pt x="167982" y="179831"/>
                  </a:cubicBezTo>
                  <a:cubicBezTo>
                    <a:pt x="167982" y="180528"/>
                    <a:pt x="167285" y="182532"/>
                    <a:pt x="166588" y="183229"/>
                  </a:cubicBezTo>
                  <a:cubicBezTo>
                    <a:pt x="166588" y="183229"/>
                    <a:pt x="165891" y="184536"/>
                    <a:pt x="165891" y="185233"/>
                  </a:cubicBezTo>
                  <a:lnTo>
                    <a:pt x="165891" y="186540"/>
                  </a:lnTo>
                  <a:cubicBezTo>
                    <a:pt x="166588" y="187237"/>
                    <a:pt x="167285" y="187237"/>
                    <a:pt x="167982" y="187237"/>
                  </a:cubicBezTo>
                  <a:cubicBezTo>
                    <a:pt x="168679" y="187237"/>
                    <a:pt x="170073" y="187934"/>
                    <a:pt x="170073" y="187934"/>
                  </a:cubicBezTo>
                  <a:lnTo>
                    <a:pt x="170073" y="189938"/>
                  </a:lnTo>
                  <a:cubicBezTo>
                    <a:pt x="170073" y="190635"/>
                    <a:pt x="168679" y="190635"/>
                    <a:pt x="167982" y="191245"/>
                  </a:cubicBezTo>
                  <a:lnTo>
                    <a:pt x="164497" y="191245"/>
                  </a:lnTo>
                  <a:cubicBezTo>
                    <a:pt x="163800" y="191245"/>
                    <a:pt x="163103" y="192552"/>
                    <a:pt x="162406" y="192552"/>
                  </a:cubicBezTo>
                  <a:cubicBezTo>
                    <a:pt x="161709" y="193249"/>
                    <a:pt x="159618" y="193249"/>
                    <a:pt x="158921" y="193249"/>
                  </a:cubicBezTo>
                  <a:cubicBezTo>
                    <a:pt x="158921" y="193249"/>
                    <a:pt x="157527" y="192552"/>
                    <a:pt x="157527" y="191942"/>
                  </a:cubicBezTo>
                  <a:cubicBezTo>
                    <a:pt x="156830" y="191245"/>
                    <a:pt x="157527" y="190635"/>
                    <a:pt x="156830" y="189938"/>
                  </a:cubicBezTo>
                  <a:lnTo>
                    <a:pt x="155436" y="189938"/>
                  </a:lnTo>
                  <a:cubicBezTo>
                    <a:pt x="154739" y="190635"/>
                    <a:pt x="154042" y="190635"/>
                    <a:pt x="153345" y="191245"/>
                  </a:cubicBezTo>
                  <a:cubicBezTo>
                    <a:pt x="153345" y="191942"/>
                    <a:pt x="152648" y="192552"/>
                    <a:pt x="152648" y="193249"/>
                  </a:cubicBezTo>
                  <a:cubicBezTo>
                    <a:pt x="152648" y="193946"/>
                    <a:pt x="152648" y="194556"/>
                    <a:pt x="153345" y="194556"/>
                  </a:cubicBezTo>
                  <a:cubicBezTo>
                    <a:pt x="153345" y="195253"/>
                    <a:pt x="154739" y="195253"/>
                    <a:pt x="155436" y="195253"/>
                  </a:cubicBezTo>
                  <a:cubicBezTo>
                    <a:pt x="156133" y="195253"/>
                    <a:pt x="156830" y="196560"/>
                    <a:pt x="156830" y="196560"/>
                  </a:cubicBezTo>
                  <a:cubicBezTo>
                    <a:pt x="157527" y="197257"/>
                    <a:pt x="157527" y="199261"/>
                    <a:pt x="158224" y="199958"/>
                  </a:cubicBezTo>
                  <a:cubicBezTo>
                    <a:pt x="158921" y="200655"/>
                    <a:pt x="160315" y="201962"/>
                    <a:pt x="161012" y="201962"/>
                  </a:cubicBezTo>
                  <a:cubicBezTo>
                    <a:pt x="161709" y="201962"/>
                    <a:pt x="163103" y="202659"/>
                    <a:pt x="163800" y="201962"/>
                  </a:cubicBezTo>
                  <a:cubicBezTo>
                    <a:pt x="164497" y="201962"/>
                    <a:pt x="164497" y="200655"/>
                    <a:pt x="164497" y="199958"/>
                  </a:cubicBezTo>
                  <a:cubicBezTo>
                    <a:pt x="164497" y="199261"/>
                    <a:pt x="163103" y="197954"/>
                    <a:pt x="163103" y="197257"/>
                  </a:cubicBezTo>
                  <a:cubicBezTo>
                    <a:pt x="163800" y="196560"/>
                    <a:pt x="165194" y="195950"/>
                    <a:pt x="165891" y="195950"/>
                  </a:cubicBezTo>
                  <a:cubicBezTo>
                    <a:pt x="166588" y="195950"/>
                    <a:pt x="167982" y="197257"/>
                    <a:pt x="168679" y="197257"/>
                  </a:cubicBezTo>
                  <a:cubicBezTo>
                    <a:pt x="170073" y="196560"/>
                    <a:pt x="172164" y="195950"/>
                    <a:pt x="172774" y="195253"/>
                  </a:cubicBezTo>
                  <a:cubicBezTo>
                    <a:pt x="172774" y="194556"/>
                    <a:pt x="173471" y="192552"/>
                    <a:pt x="173471" y="191855"/>
                  </a:cubicBezTo>
                  <a:cubicBezTo>
                    <a:pt x="174168" y="191158"/>
                    <a:pt x="174168" y="189154"/>
                    <a:pt x="173471" y="187847"/>
                  </a:cubicBezTo>
                  <a:cubicBezTo>
                    <a:pt x="173471" y="187150"/>
                    <a:pt x="172077" y="186540"/>
                    <a:pt x="172077" y="185843"/>
                  </a:cubicBezTo>
                  <a:cubicBezTo>
                    <a:pt x="171380" y="185146"/>
                    <a:pt x="171380" y="183142"/>
                    <a:pt x="171380" y="182445"/>
                  </a:cubicBezTo>
                  <a:cubicBezTo>
                    <a:pt x="172077" y="181748"/>
                    <a:pt x="172774" y="181748"/>
                    <a:pt x="173471" y="181138"/>
                  </a:cubicBezTo>
                  <a:cubicBezTo>
                    <a:pt x="174168" y="181138"/>
                    <a:pt x="174865" y="179831"/>
                    <a:pt x="174865" y="178437"/>
                  </a:cubicBezTo>
                  <a:cubicBezTo>
                    <a:pt x="174168" y="177740"/>
                    <a:pt x="172774" y="177131"/>
                    <a:pt x="172774" y="177131"/>
                  </a:cubicBezTo>
                  <a:cubicBezTo>
                    <a:pt x="172077" y="176433"/>
                    <a:pt x="172077" y="175127"/>
                    <a:pt x="172077" y="174430"/>
                  </a:cubicBezTo>
                  <a:cubicBezTo>
                    <a:pt x="172077" y="173733"/>
                    <a:pt x="172774" y="172426"/>
                    <a:pt x="173471" y="171729"/>
                  </a:cubicBezTo>
                  <a:cubicBezTo>
                    <a:pt x="173471" y="171032"/>
                    <a:pt x="172774" y="169028"/>
                    <a:pt x="173471" y="168331"/>
                  </a:cubicBezTo>
                  <a:cubicBezTo>
                    <a:pt x="173471" y="168331"/>
                    <a:pt x="174865" y="167634"/>
                    <a:pt x="175562" y="167634"/>
                  </a:cubicBezTo>
                  <a:cubicBezTo>
                    <a:pt x="176259" y="167634"/>
                    <a:pt x="177653" y="168331"/>
                    <a:pt x="178350" y="167634"/>
                  </a:cubicBezTo>
                  <a:cubicBezTo>
                    <a:pt x="179047" y="167634"/>
                    <a:pt x="180441" y="165630"/>
                    <a:pt x="179744" y="164933"/>
                  </a:cubicBezTo>
                  <a:cubicBezTo>
                    <a:pt x="179744" y="164933"/>
                    <a:pt x="179047" y="164236"/>
                    <a:pt x="179047" y="163626"/>
                  </a:cubicBezTo>
                  <a:cubicBezTo>
                    <a:pt x="178350" y="163626"/>
                    <a:pt x="177653" y="162319"/>
                    <a:pt x="176956" y="162319"/>
                  </a:cubicBezTo>
                  <a:cubicBezTo>
                    <a:pt x="176259" y="161622"/>
                    <a:pt x="174865" y="161622"/>
                    <a:pt x="174168" y="161012"/>
                  </a:cubicBezTo>
                  <a:cubicBezTo>
                    <a:pt x="173471" y="160315"/>
                    <a:pt x="173471" y="158311"/>
                    <a:pt x="174168" y="157614"/>
                  </a:cubicBezTo>
                  <a:cubicBezTo>
                    <a:pt x="174168" y="156917"/>
                    <a:pt x="174865" y="156307"/>
                    <a:pt x="174865" y="155610"/>
                  </a:cubicBezTo>
                  <a:cubicBezTo>
                    <a:pt x="175562" y="154913"/>
                    <a:pt x="177653" y="153606"/>
                    <a:pt x="178350" y="152909"/>
                  </a:cubicBezTo>
                  <a:cubicBezTo>
                    <a:pt x="179047" y="152212"/>
                    <a:pt x="179744" y="150905"/>
                    <a:pt x="180441" y="150208"/>
                  </a:cubicBezTo>
                  <a:cubicBezTo>
                    <a:pt x="180441" y="149511"/>
                    <a:pt x="179744" y="148204"/>
                    <a:pt x="179744" y="146810"/>
                  </a:cubicBezTo>
                  <a:cubicBezTo>
                    <a:pt x="180441" y="146113"/>
                    <a:pt x="180441" y="143412"/>
                    <a:pt x="181138" y="142802"/>
                  </a:cubicBezTo>
                  <a:cubicBezTo>
                    <a:pt x="181138" y="142105"/>
                    <a:pt x="181835" y="140798"/>
                    <a:pt x="182532" y="140798"/>
                  </a:cubicBezTo>
                  <a:cubicBezTo>
                    <a:pt x="183230" y="140101"/>
                    <a:pt x="183927" y="139491"/>
                    <a:pt x="183927" y="139491"/>
                  </a:cubicBezTo>
                  <a:cubicBezTo>
                    <a:pt x="184624" y="138794"/>
                    <a:pt x="186715" y="138184"/>
                    <a:pt x="186715" y="137487"/>
                  </a:cubicBezTo>
                  <a:cubicBezTo>
                    <a:pt x="187412" y="136790"/>
                    <a:pt x="187412" y="135483"/>
                    <a:pt x="187412" y="134786"/>
                  </a:cubicBezTo>
                  <a:cubicBezTo>
                    <a:pt x="188109" y="134089"/>
                    <a:pt x="188806" y="133480"/>
                    <a:pt x="188806" y="132783"/>
                  </a:cubicBezTo>
                  <a:cubicBezTo>
                    <a:pt x="189503" y="132086"/>
                    <a:pt x="190200" y="130779"/>
                    <a:pt x="190897" y="130082"/>
                  </a:cubicBezTo>
                  <a:cubicBezTo>
                    <a:pt x="191594" y="129385"/>
                    <a:pt x="191594" y="128078"/>
                    <a:pt x="192291" y="128078"/>
                  </a:cubicBezTo>
                  <a:cubicBezTo>
                    <a:pt x="192988" y="127381"/>
                    <a:pt x="195079" y="128078"/>
                    <a:pt x="195689" y="128078"/>
                  </a:cubicBezTo>
                  <a:cubicBezTo>
                    <a:pt x="196386" y="127381"/>
                    <a:pt x="197083" y="126771"/>
                    <a:pt x="197780" y="126771"/>
                  </a:cubicBezTo>
                  <a:lnTo>
                    <a:pt x="197780" y="124767"/>
                  </a:lnTo>
                  <a:cubicBezTo>
                    <a:pt x="197780" y="124070"/>
                    <a:pt x="198477" y="122763"/>
                    <a:pt x="199174" y="122066"/>
                  </a:cubicBezTo>
                  <a:cubicBezTo>
                    <a:pt x="199174" y="121369"/>
                    <a:pt x="199871" y="119365"/>
                    <a:pt x="199871" y="118668"/>
                  </a:cubicBezTo>
                  <a:cubicBezTo>
                    <a:pt x="199871" y="117971"/>
                    <a:pt x="197780" y="117971"/>
                    <a:pt x="197083" y="117361"/>
                  </a:cubicBezTo>
                  <a:cubicBezTo>
                    <a:pt x="196386" y="116054"/>
                    <a:pt x="194992" y="113963"/>
                    <a:pt x="194295" y="113353"/>
                  </a:cubicBezTo>
                  <a:cubicBezTo>
                    <a:pt x="193598" y="112046"/>
                    <a:pt x="192901" y="109345"/>
                    <a:pt x="192204" y="107951"/>
                  </a:cubicBezTo>
                  <a:lnTo>
                    <a:pt x="192204" y="103943"/>
                  </a:lnTo>
                  <a:cubicBezTo>
                    <a:pt x="192204" y="103246"/>
                    <a:pt x="193598" y="101939"/>
                    <a:pt x="193598" y="100545"/>
                  </a:cubicBezTo>
                  <a:cubicBezTo>
                    <a:pt x="193598" y="99848"/>
                    <a:pt x="192204" y="98541"/>
                    <a:pt x="192204" y="97844"/>
                  </a:cubicBezTo>
                  <a:lnTo>
                    <a:pt x="192204" y="94446"/>
                  </a:lnTo>
                  <a:cubicBezTo>
                    <a:pt x="191507" y="93749"/>
                    <a:pt x="190810" y="93052"/>
                    <a:pt x="190113" y="93052"/>
                  </a:cubicBezTo>
                  <a:cubicBezTo>
                    <a:pt x="189416" y="93052"/>
                    <a:pt x="188022" y="93052"/>
                    <a:pt x="188022" y="93749"/>
                  </a:cubicBezTo>
                  <a:cubicBezTo>
                    <a:pt x="187324" y="93749"/>
                    <a:pt x="187324" y="95056"/>
                    <a:pt x="187324" y="95753"/>
                  </a:cubicBezTo>
                  <a:lnTo>
                    <a:pt x="186627" y="97060"/>
                  </a:lnTo>
                  <a:lnTo>
                    <a:pt x="184536" y="97060"/>
                  </a:lnTo>
                  <a:cubicBezTo>
                    <a:pt x="183839" y="97757"/>
                    <a:pt x="184536" y="98367"/>
                    <a:pt x="184536" y="98367"/>
                  </a:cubicBezTo>
                  <a:cubicBezTo>
                    <a:pt x="183839" y="99064"/>
                    <a:pt x="183839" y="100371"/>
                    <a:pt x="183839" y="101068"/>
                  </a:cubicBezTo>
                  <a:cubicBezTo>
                    <a:pt x="184536" y="101765"/>
                    <a:pt x="185233" y="102375"/>
                    <a:pt x="185233" y="103072"/>
                  </a:cubicBezTo>
                  <a:cubicBezTo>
                    <a:pt x="185930" y="103072"/>
                    <a:pt x="186627" y="103769"/>
                    <a:pt x="186627" y="104379"/>
                  </a:cubicBezTo>
                  <a:cubicBezTo>
                    <a:pt x="187324" y="104379"/>
                    <a:pt x="188022" y="105686"/>
                    <a:pt x="188719" y="106383"/>
                  </a:cubicBezTo>
                  <a:cubicBezTo>
                    <a:pt x="188719" y="107080"/>
                    <a:pt x="189416" y="108387"/>
                    <a:pt x="189416" y="109084"/>
                  </a:cubicBezTo>
                  <a:cubicBezTo>
                    <a:pt x="190113" y="109781"/>
                    <a:pt x="189416" y="111088"/>
                    <a:pt x="189416" y="111785"/>
                  </a:cubicBezTo>
                  <a:cubicBezTo>
                    <a:pt x="189416" y="112482"/>
                    <a:pt x="189416" y="113789"/>
                    <a:pt x="188719" y="113789"/>
                  </a:cubicBezTo>
                  <a:cubicBezTo>
                    <a:pt x="188719" y="113789"/>
                    <a:pt x="188022" y="113092"/>
                    <a:pt x="187324" y="112482"/>
                  </a:cubicBezTo>
                  <a:cubicBezTo>
                    <a:pt x="187324" y="111785"/>
                    <a:pt x="188022" y="110478"/>
                    <a:pt x="187324" y="109781"/>
                  </a:cubicBezTo>
                  <a:cubicBezTo>
                    <a:pt x="187324" y="109084"/>
                    <a:pt x="186627" y="107777"/>
                    <a:pt x="185930" y="107080"/>
                  </a:cubicBezTo>
                  <a:cubicBezTo>
                    <a:pt x="185233" y="106383"/>
                    <a:pt x="184536" y="104379"/>
                    <a:pt x="183839" y="104379"/>
                  </a:cubicBezTo>
                  <a:cubicBezTo>
                    <a:pt x="183142" y="103682"/>
                    <a:pt x="181748" y="103072"/>
                    <a:pt x="181051" y="102375"/>
                  </a:cubicBezTo>
                  <a:cubicBezTo>
                    <a:pt x="181051" y="102375"/>
                    <a:pt x="180354" y="101068"/>
                    <a:pt x="180354" y="100371"/>
                  </a:cubicBezTo>
                  <a:lnTo>
                    <a:pt x="180354" y="98367"/>
                  </a:lnTo>
                  <a:cubicBezTo>
                    <a:pt x="179657" y="97060"/>
                    <a:pt x="178960" y="95666"/>
                    <a:pt x="178960" y="94969"/>
                  </a:cubicBezTo>
                  <a:cubicBezTo>
                    <a:pt x="179657" y="94272"/>
                    <a:pt x="180354" y="92965"/>
                    <a:pt x="180354" y="92965"/>
                  </a:cubicBezTo>
                  <a:cubicBezTo>
                    <a:pt x="181051" y="92268"/>
                    <a:pt x="181051" y="90961"/>
                    <a:pt x="181051" y="90264"/>
                  </a:cubicBezTo>
                  <a:cubicBezTo>
                    <a:pt x="181748" y="89567"/>
                    <a:pt x="182445" y="88957"/>
                    <a:pt x="183142" y="88957"/>
                  </a:cubicBezTo>
                  <a:cubicBezTo>
                    <a:pt x="183839" y="88957"/>
                    <a:pt x="185233" y="89654"/>
                    <a:pt x="185930" y="89654"/>
                  </a:cubicBezTo>
                  <a:cubicBezTo>
                    <a:pt x="186627" y="89654"/>
                    <a:pt x="188022" y="88957"/>
                    <a:pt x="188719" y="88957"/>
                  </a:cubicBezTo>
                  <a:cubicBezTo>
                    <a:pt x="189416" y="89654"/>
                    <a:pt x="190810" y="90264"/>
                    <a:pt x="191507" y="90961"/>
                  </a:cubicBezTo>
                  <a:lnTo>
                    <a:pt x="192901" y="90961"/>
                  </a:lnTo>
                  <a:cubicBezTo>
                    <a:pt x="192901" y="90961"/>
                    <a:pt x="194992" y="88957"/>
                    <a:pt x="194992" y="88260"/>
                  </a:cubicBezTo>
                  <a:cubicBezTo>
                    <a:pt x="195689" y="87563"/>
                    <a:pt x="196386" y="86256"/>
                    <a:pt x="195689" y="84862"/>
                  </a:cubicBezTo>
                  <a:cubicBezTo>
                    <a:pt x="195689" y="84165"/>
                    <a:pt x="194295" y="82161"/>
                    <a:pt x="193598" y="81464"/>
                  </a:cubicBezTo>
                  <a:cubicBezTo>
                    <a:pt x="192901" y="80157"/>
                    <a:pt x="190113" y="80157"/>
                    <a:pt x="189503" y="78763"/>
                  </a:cubicBezTo>
                  <a:cubicBezTo>
                    <a:pt x="188806" y="78066"/>
                    <a:pt x="187412" y="76759"/>
                    <a:pt x="186715" y="76062"/>
                  </a:cubicBezTo>
                  <a:cubicBezTo>
                    <a:pt x="186715" y="75365"/>
                    <a:pt x="185321" y="74756"/>
                    <a:pt x="185321" y="74059"/>
                  </a:cubicBezTo>
                  <a:cubicBezTo>
                    <a:pt x="185321" y="72752"/>
                    <a:pt x="184624" y="71358"/>
                    <a:pt x="184624" y="70051"/>
                  </a:cubicBezTo>
                  <a:cubicBezTo>
                    <a:pt x="185321" y="70051"/>
                    <a:pt x="186018" y="68744"/>
                    <a:pt x="186018" y="68744"/>
                  </a:cubicBezTo>
                  <a:cubicBezTo>
                    <a:pt x="186018" y="68047"/>
                    <a:pt x="186018" y="66740"/>
                    <a:pt x="185321" y="66043"/>
                  </a:cubicBezTo>
                  <a:cubicBezTo>
                    <a:pt x="185321" y="66043"/>
                    <a:pt x="184624" y="66740"/>
                    <a:pt x="183927" y="66740"/>
                  </a:cubicBezTo>
                  <a:cubicBezTo>
                    <a:pt x="183230" y="67437"/>
                    <a:pt x="181835" y="67437"/>
                    <a:pt x="181835" y="68047"/>
                  </a:cubicBezTo>
                  <a:cubicBezTo>
                    <a:pt x="181138" y="68047"/>
                    <a:pt x="181138" y="69354"/>
                    <a:pt x="181138" y="70051"/>
                  </a:cubicBezTo>
                  <a:lnTo>
                    <a:pt x="181138" y="74059"/>
                  </a:lnTo>
                  <a:cubicBezTo>
                    <a:pt x="181138" y="74756"/>
                    <a:pt x="179744" y="74756"/>
                    <a:pt x="179744" y="75365"/>
                  </a:cubicBezTo>
                  <a:cubicBezTo>
                    <a:pt x="179744" y="75975"/>
                    <a:pt x="181138" y="76672"/>
                    <a:pt x="181138" y="77369"/>
                  </a:cubicBezTo>
                  <a:cubicBezTo>
                    <a:pt x="181835" y="78066"/>
                    <a:pt x="183230" y="78676"/>
                    <a:pt x="183230" y="79373"/>
                  </a:cubicBezTo>
                  <a:cubicBezTo>
                    <a:pt x="183927" y="79373"/>
                    <a:pt x="184624" y="80070"/>
                    <a:pt x="185321" y="80680"/>
                  </a:cubicBezTo>
                  <a:cubicBezTo>
                    <a:pt x="185321" y="81377"/>
                    <a:pt x="186018" y="82684"/>
                    <a:pt x="186018" y="83381"/>
                  </a:cubicBezTo>
                  <a:cubicBezTo>
                    <a:pt x="186018" y="84078"/>
                    <a:pt x="184624" y="84688"/>
                    <a:pt x="184624" y="84688"/>
                  </a:cubicBezTo>
                  <a:cubicBezTo>
                    <a:pt x="183927" y="85385"/>
                    <a:pt x="183230" y="85995"/>
                    <a:pt x="182532" y="85385"/>
                  </a:cubicBezTo>
                  <a:cubicBezTo>
                    <a:pt x="181835" y="85385"/>
                    <a:pt x="180441" y="84688"/>
                    <a:pt x="179744" y="84688"/>
                  </a:cubicBezTo>
                  <a:cubicBezTo>
                    <a:pt x="179744" y="83991"/>
                    <a:pt x="179744" y="82684"/>
                    <a:pt x="179047" y="82684"/>
                  </a:cubicBezTo>
                  <a:cubicBezTo>
                    <a:pt x="178350" y="81987"/>
                    <a:pt x="176956" y="83381"/>
                    <a:pt x="176259" y="83381"/>
                  </a:cubicBezTo>
                  <a:cubicBezTo>
                    <a:pt x="175562" y="84078"/>
                    <a:pt x="175562" y="85385"/>
                    <a:pt x="174865" y="86082"/>
                  </a:cubicBezTo>
                  <a:cubicBezTo>
                    <a:pt x="174168" y="86082"/>
                    <a:pt x="172774" y="85385"/>
                    <a:pt x="172077" y="85385"/>
                  </a:cubicBezTo>
                  <a:cubicBezTo>
                    <a:pt x="171380" y="86082"/>
                    <a:pt x="170683" y="88086"/>
                    <a:pt x="171380" y="88783"/>
                  </a:cubicBezTo>
                  <a:cubicBezTo>
                    <a:pt x="171380" y="89480"/>
                    <a:pt x="172774" y="90090"/>
                    <a:pt x="172774" y="90090"/>
                  </a:cubicBezTo>
                  <a:cubicBezTo>
                    <a:pt x="173471" y="90787"/>
                    <a:pt x="174168" y="91397"/>
                    <a:pt x="174865" y="91397"/>
                  </a:cubicBezTo>
                  <a:lnTo>
                    <a:pt x="174865" y="94795"/>
                  </a:lnTo>
                  <a:cubicBezTo>
                    <a:pt x="175562" y="96102"/>
                    <a:pt x="176259" y="98193"/>
                    <a:pt x="176259" y="99500"/>
                  </a:cubicBezTo>
                  <a:lnTo>
                    <a:pt x="176259" y="102201"/>
                  </a:lnTo>
                  <a:cubicBezTo>
                    <a:pt x="175562" y="103595"/>
                    <a:pt x="175562" y="104902"/>
                    <a:pt x="175562" y="105599"/>
                  </a:cubicBezTo>
                  <a:cubicBezTo>
                    <a:pt x="174865" y="106296"/>
                    <a:pt x="174865" y="107603"/>
                    <a:pt x="174865" y="108300"/>
                  </a:cubicBezTo>
                  <a:cubicBezTo>
                    <a:pt x="174865" y="108997"/>
                    <a:pt x="174168" y="110304"/>
                    <a:pt x="174865" y="111001"/>
                  </a:cubicBezTo>
                  <a:lnTo>
                    <a:pt x="176259" y="111698"/>
                  </a:lnTo>
                  <a:cubicBezTo>
                    <a:pt x="176956" y="111698"/>
                    <a:pt x="177653" y="111001"/>
                    <a:pt x="177653" y="111001"/>
                  </a:cubicBezTo>
                  <a:cubicBezTo>
                    <a:pt x="178350" y="110304"/>
                    <a:pt x="178350" y="108997"/>
                    <a:pt x="178350" y="108300"/>
                  </a:cubicBezTo>
                  <a:lnTo>
                    <a:pt x="178350" y="106993"/>
                  </a:lnTo>
                  <a:cubicBezTo>
                    <a:pt x="178350" y="106993"/>
                    <a:pt x="178350" y="106296"/>
                    <a:pt x="179047" y="106296"/>
                  </a:cubicBezTo>
                  <a:cubicBezTo>
                    <a:pt x="179744" y="105599"/>
                    <a:pt x="180441" y="106296"/>
                    <a:pt x="181138" y="106993"/>
                  </a:cubicBezTo>
                  <a:cubicBezTo>
                    <a:pt x="181835" y="106993"/>
                    <a:pt x="182532" y="107690"/>
                    <a:pt x="182532" y="107690"/>
                  </a:cubicBezTo>
                  <a:lnTo>
                    <a:pt x="182532" y="110391"/>
                  </a:lnTo>
                  <a:cubicBezTo>
                    <a:pt x="182532" y="111088"/>
                    <a:pt x="183230" y="112395"/>
                    <a:pt x="183230" y="112395"/>
                  </a:cubicBezTo>
                  <a:cubicBezTo>
                    <a:pt x="183927" y="113092"/>
                    <a:pt x="184624" y="114399"/>
                    <a:pt x="184624" y="114399"/>
                  </a:cubicBezTo>
                  <a:cubicBezTo>
                    <a:pt x="185321" y="115096"/>
                    <a:pt x="186018" y="115096"/>
                    <a:pt x="186715" y="115096"/>
                  </a:cubicBezTo>
                  <a:cubicBezTo>
                    <a:pt x="186715" y="115793"/>
                    <a:pt x="187412" y="116403"/>
                    <a:pt x="187412" y="117100"/>
                  </a:cubicBezTo>
                  <a:cubicBezTo>
                    <a:pt x="188109" y="117797"/>
                    <a:pt x="188109" y="119104"/>
                    <a:pt x="188109" y="119801"/>
                  </a:cubicBezTo>
                  <a:cubicBezTo>
                    <a:pt x="188109" y="120498"/>
                    <a:pt x="188806" y="122501"/>
                    <a:pt x="188806" y="123198"/>
                  </a:cubicBezTo>
                  <a:cubicBezTo>
                    <a:pt x="188806" y="123896"/>
                    <a:pt x="188806" y="125202"/>
                    <a:pt x="188109" y="125899"/>
                  </a:cubicBezTo>
                  <a:cubicBezTo>
                    <a:pt x="188109" y="125899"/>
                    <a:pt x="187412" y="127206"/>
                    <a:pt x="186715" y="127206"/>
                  </a:cubicBezTo>
                  <a:cubicBezTo>
                    <a:pt x="186715" y="127903"/>
                    <a:pt x="185321" y="128513"/>
                    <a:pt x="185321" y="129210"/>
                  </a:cubicBezTo>
                  <a:cubicBezTo>
                    <a:pt x="184624" y="129210"/>
                    <a:pt x="184624" y="130517"/>
                    <a:pt x="183927" y="130517"/>
                  </a:cubicBezTo>
                  <a:lnTo>
                    <a:pt x="183230" y="131214"/>
                  </a:lnTo>
                  <a:cubicBezTo>
                    <a:pt x="182532" y="131214"/>
                    <a:pt x="181138" y="130517"/>
                    <a:pt x="181138" y="129907"/>
                  </a:cubicBezTo>
                  <a:cubicBezTo>
                    <a:pt x="180441" y="129210"/>
                    <a:pt x="179744" y="127903"/>
                    <a:pt x="179047" y="127206"/>
                  </a:cubicBezTo>
                  <a:cubicBezTo>
                    <a:pt x="179047" y="126509"/>
                    <a:pt x="180441" y="124505"/>
                    <a:pt x="180441" y="123808"/>
                  </a:cubicBezTo>
                  <a:cubicBezTo>
                    <a:pt x="180441" y="123111"/>
                    <a:pt x="179744" y="123111"/>
                    <a:pt x="179744" y="122501"/>
                  </a:cubicBezTo>
                  <a:cubicBezTo>
                    <a:pt x="179047" y="121804"/>
                    <a:pt x="179744" y="120498"/>
                    <a:pt x="179744" y="120498"/>
                  </a:cubicBezTo>
                  <a:cubicBezTo>
                    <a:pt x="179047" y="119801"/>
                    <a:pt x="178350" y="119191"/>
                    <a:pt x="177653" y="119191"/>
                  </a:cubicBezTo>
                  <a:cubicBezTo>
                    <a:pt x="176956" y="119191"/>
                    <a:pt x="176259" y="119888"/>
                    <a:pt x="175562" y="119888"/>
                  </a:cubicBezTo>
                  <a:cubicBezTo>
                    <a:pt x="175562" y="119888"/>
                    <a:pt x="174865" y="121195"/>
                    <a:pt x="174168" y="120585"/>
                  </a:cubicBezTo>
                  <a:cubicBezTo>
                    <a:pt x="173471" y="120585"/>
                    <a:pt x="172774" y="119888"/>
                    <a:pt x="172774" y="119278"/>
                  </a:cubicBezTo>
                  <a:cubicBezTo>
                    <a:pt x="172774" y="119278"/>
                    <a:pt x="173471" y="118581"/>
                    <a:pt x="173471" y="117971"/>
                  </a:cubicBezTo>
                  <a:lnTo>
                    <a:pt x="173471" y="116664"/>
                  </a:lnTo>
                  <a:cubicBezTo>
                    <a:pt x="172774" y="115967"/>
                    <a:pt x="171380" y="115357"/>
                    <a:pt x="170683" y="114660"/>
                  </a:cubicBezTo>
                  <a:cubicBezTo>
                    <a:pt x="170683" y="113963"/>
                    <a:pt x="169986" y="112656"/>
                    <a:pt x="169986" y="111959"/>
                  </a:cubicBezTo>
                  <a:cubicBezTo>
                    <a:pt x="169986" y="111959"/>
                    <a:pt x="171380" y="110652"/>
                    <a:pt x="171380" y="109955"/>
                  </a:cubicBezTo>
                  <a:lnTo>
                    <a:pt x="170683" y="108648"/>
                  </a:lnTo>
                  <a:lnTo>
                    <a:pt x="170683" y="106644"/>
                  </a:lnTo>
                  <a:cubicBezTo>
                    <a:pt x="171380" y="105947"/>
                    <a:pt x="172077" y="105337"/>
                    <a:pt x="172774" y="104640"/>
                  </a:cubicBezTo>
                  <a:lnTo>
                    <a:pt x="172774" y="101242"/>
                  </a:lnTo>
                  <a:cubicBezTo>
                    <a:pt x="172774" y="100545"/>
                    <a:pt x="172077" y="99238"/>
                    <a:pt x="172077" y="98541"/>
                  </a:cubicBezTo>
                  <a:cubicBezTo>
                    <a:pt x="171380" y="98541"/>
                    <a:pt x="171380" y="97234"/>
                    <a:pt x="171380" y="96537"/>
                  </a:cubicBezTo>
                  <a:cubicBezTo>
                    <a:pt x="170683" y="96537"/>
                    <a:pt x="168592" y="97234"/>
                    <a:pt x="167982" y="96537"/>
                  </a:cubicBezTo>
                  <a:cubicBezTo>
                    <a:pt x="167982" y="96537"/>
                    <a:pt x="167982" y="95231"/>
                    <a:pt x="167285" y="95231"/>
                  </a:cubicBezTo>
                  <a:cubicBezTo>
                    <a:pt x="167285" y="94534"/>
                    <a:pt x="166588" y="93227"/>
                    <a:pt x="165891" y="93227"/>
                  </a:cubicBezTo>
                  <a:cubicBezTo>
                    <a:pt x="165891" y="92530"/>
                    <a:pt x="164497" y="91223"/>
                    <a:pt x="164497" y="91223"/>
                  </a:cubicBezTo>
                  <a:cubicBezTo>
                    <a:pt x="163800" y="90526"/>
                    <a:pt x="162406" y="89219"/>
                    <a:pt x="162406" y="88522"/>
                  </a:cubicBezTo>
                  <a:cubicBezTo>
                    <a:pt x="161709" y="87825"/>
                    <a:pt x="161012" y="85821"/>
                    <a:pt x="161709" y="85124"/>
                  </a:cubicBezTo>
                  <a:cubicBezTo>
                    <a:pt x="161709" y="83817"/>
                    <a:pt x="163800" y="83120"/>
                    <a:pt x="165194" y="81726"/>
                  </a:cubicBezTo>
                  <a:cubicBezTo>
                    <a:pt x="165891" y="81029"/>
                    <a:pt x="167285" y="79722"/>
                    <a:pt x="167982" y="79025"/>
                  </a:cubicBezTo>
                  <a:cubicBezTo>
                    <a:pt x="168679" y="78328"/>
                    <a:pt x="170770" y="77021"/>
                    <a:pt x="172077" y="75627"/>
                  </a:cubicBezTo>
                  <a:cubicBezTo>
                    <a:pt x="172774" y="75627"/>
                    <a:pt x="173471" y="74930"/>
                    <a:pt x="174168" y="74320"/>
                  </a:cubicBezTo>
                  <a:cubicBezTo>
                    <a:pt x="174168" y="73623"/>
                    <a:pt x="175562" y="73013"/>
                    <a:pt x="175562" y="72316"/>
                  </a:cubicBezTo>
                  <a:cubicBezTo>
                    <a:pt x="175562" y="71619"/>
                    <a:pt x="176259" y="70312"/>
                    <a:pt x="176259" y="69615"/>
                  </a:cubicBezTo>
                  <a:lnTo>
                    <a:pt x="176259" y="64213"/>
                  </a:lnTo>
                  <a:cubicBezTo>
                    <a:pt x="176956" y="64213"/>
                    <a:pt x="177653" y="63516"/>
                    <a:pt x="177653" y="62906"/>
                  </a:cubicBezTo>
                  <a:cubicBezTo>
                    <a:pt x="178350" y="62209"/>
                    <a:pt x="178350" y="61599"/>
                    <a:pt x="178350" y="60902"/>
                  </a:cubicBezTo>
                  <a:lnTo>
                    <a:pt x="176259" y="60902"/>
                  </a:lnTo>
                  <a:cubicBezTo>
                    <a:pt x="176259" y="61599"/>
                    <a:pt x="175562" y="62209"/>
                    <a:pt x="175562" y="62209"/>
                  </a:cubicBezTo>
                  <a:lnTo>
                    <a:pt x="173471" y="62209"/>
                  </a:lnTo>
                  <a:lnTo>
                    <a:pt x="173471" y="60205"/>
                  </a:lnTo>
                  <a:cubicBezTo>
                    <a:pt x="174168" y="59508"/>
                    <a:pt x="174865" y="58898"/>
                    <a:pt x="175562" y="58201"/>
                  </a:cubicBezTo>
                  <a:cubicBezTo>
                    <a:pt x="175562" y="58201"/>
                    <a:pt x="176259" y="57504"/>
                    <a:pt x="176956" y="57504"/>
                  </a:cubicBezTo>
                  <a:lnTo>
                    <a:pt x="182445" y="57504"/>
                  </a:lnTo>
                  <a:cubicBezTo>
                    <a:pt x="183142" y="57504"/>
                    <a:pt x="183839" y="58201"/>
                    <a:pt x="183839" y="58201"/>
                  </a:cubicBezTo>
                  <a:cubicBezTo>
                    <a:pt x="184536" y="58898"/>
                    <a:pt x="185233" y="59508"/>
                    <a:pt x="185930" y="59508"/>
                  </a:cubicBezTo>
                  <a:cubicBezTo>
                    <a:pt x="185930" y="60205"/>
                    <a:pt x="186627" y="60815"/>
                    <a:pt x="186627" y="60815"/>
                  </a:cubicBezTo>
                  <a:cubicBezTo>
                    <a:pt x="187324" y="61512"/>
                    <a:pt x="187324" y="63516"/>
                    <a:pt x="187324" y="64213"/>
                  </a:cubicBezTo>
                  <a:cubicBezTo>
                    <a:pt x="188022" y="64213"/>
                    <a:pt x="188719" y="64910"/>
                    <a:pt x="189416" y="65520"/>
                  </a:cubicBezTo>
                  <a:lnTo>
                    <a:pt x="191507" y="66217"/>
                  </a:lnTo>
                  <a:cubicBezTo>
                    <a:pt x="192901" y="65520"/>
                    <a:pt x="192901" y="62819"/>
                    <a:pt x="192901" y="61512"/>
                  </a:cubicBezTo>
                  <a:lnTo>
                    <a:pt x="192901" y="55413"/>
                  </a:lnTo>
                  <a:cubicBezTo>
                    <a:pt x="192204" y="54716"/>
                    <a:pt x="190810" y="54106"/>
                    <a:pt x="190810" y="53409"/>
                  </a:cubicBezTo>
                  <a:lnTo>
                    <a:pt x="191507" y="52102"/>
                  </a:lnTo>
                  <a:cubicBezTo>
                    <a:pt x="192204" y="52102"/>
                    <a:pt x="193598" y="52799"/>
                    <a:pt x="194295" y="52799"/>
                  </a:cubicBezTo>
                  <a:cubicBezTo>
                    <a:pt x="194992" y="53496"/>
                    <a:pt x="194992" y="54803"/>
                    <a:pt x="194992" y="54803"/>
                  </a:cubicBezTo>
                  <a:cubicBezTo>
                    <a:pt x="195689" y="55500"/>
                    <a:pt x="197780" y="54106"/>
                    <a:pt x="198477" y="53496"/>
                  </a:cubicBezTo>
                  <a:cubicBezTo>
                    <a:pt x="198477" y="53496"/>
                    <a:pt x="199871" y="52189"/>
                    <a:pt x="199871" y="51492"/>
                  </a:cubicBezTo>
                  <a:cubicBezTo>
                    <a:pt x="199871" y="50795"/>
                    <a:pt x="199174" y="48791"/>
                    <a:pt x="198477" y="48094"/>
                  </a:cubicBezTo>
                  <a:cubicBezTo>
                    <a:pt x="198477" y="46788"/>
                    <a:pt x="196386" y="45394"/>
                    <a:pt x="195689" y="44087"/>
                  </a:cubicBezTo>
                  <a:cubicBezTo>
                    <a:pt x="194992" y="42780"/>
                    <a:pt x="194992" y="40689"/>
                    <a:pt x="194992" y="39382"/>
                  </a:cubicBezTo>
                  <a:cubicBezTo>
                    <a:pt x="194992" y="38685"/>
                    <a:pt x="195689" y="37378"/>
                    <a:pt x="196386" y="36681"/>
                  </a:cubicBezTo>
                  <a:cubicBezTo>
                    <a:pt x="196386" y="36681"/>
                    <a:pt x="197780" y="35984"/>
                    <a:pt x="197780" y="35374"/>
                  </a:cubicBezTo>
                  <a:cubicBezTo>
                    <a:pt x="198477" y="34677"/>
                    <a:pt x="198477" y="34067"/>
                    <a:pt x="198477" y="33370"/>
                  </a:cubicBezTo>
                  <a:cubicBezTo>
                    <a:pt x="197780" y="32673"/>
                    <a:pt x="197083" y="31366"/>
                    <a:pt x="196386" y="31366"/>
                  </a:cubicBezTo>
                  <a:cubicBezTo>
                    <a:pt x="196386" y="30669"/>
                    <a:pt x="194992" y="30059"/>
                    <a:pt x="193598" y="30059"/>
                  </a:cubicBezTo>
                  <a:cubicBezTo>
                    <a:pt x="192901" y="30059"/>
                    <a:pt x="191507" y="30059"/>
                    <a:pt x="190810" y="30756"/>
                  </a:cubicBezTo>
                  <a:cubicBezTo>
                    <a:pt x="190113" y="30756"/>
                    <a:pt x="189416" y="32063"/>
                    <a:pt x="188719" y="32760"/>
                  </a:cubicBezTo>
                  <a:cubicBezTo>
                    <a:pt x="188022" y="32760"/>
                    <a:pt x="188022" y="34067"/>
                    <a:pt x="188022" y="34764"/>
                  </a:cubicBezTo>
                  <a:lnTo>
                    <a:pt x="188022" y="36768"/>
                  </a:lnTo>
                  <a:cubicBezTo>
                    <a:pt x="188022" y="36768"/>
                    <a:pt x="187324" y="37465"/>
                    <a:pt x="187324" y="38075"/>
                  </a:cubicBezTo>
                  <a:cubicBezTo>
                    <a:pt x="186627" y="38772"/>
                    <a:pt x="188022" y="39382"/>
                    <a:pt x="187324" y="40079"/>
                  </a:cubicBezTo>
                  <a:cubicBezTo>
                    <a:pt x="187324" y="40776"/>
                    <a:pt x="185930" y="41386"/>
                    <a:pt x="185233" y="41386"/>
                  </a:cubicBezTo>
                  <a:cubicBezTo>
                    <a:pt x="184536" y="41386"/>
                    <a:pt x="183839" y="40079"/>
                    <a:pt x="183839" y="39382"/>
                  </a:cubicBezTo>
                  <a:cubicBezTo>
                    <a:pt x="183142" y="38685"/>
                    <a:pt x="183142" y="38075"/>
                    <a:pt x="183142" y="37378"/>
                  </a:cubicBezTo>
                  <a:cubicBezTo>
                    <a:pt x="182445" y="36681"/>
                    <a:pt x="182445" y="35374"/>
                    <a:pt x="182445" y="34677"/>
                  </a:cubicBezTo>
                  <a:cubicBezTo>
                    <a:pt x="182445" y="33980"/>
                    <a:pt x="181051" y="33370"/>
                    <a:pt x="181051" y="33370"/>
                  </a:cubicBezTo>
                  <a:cubicBezTo>
                    <a:pt x="181051" y="32673"/>
                    <a:pt x="179657" y="31366"/>
                    <a:pt x="179657" y="30669"/>
                  </a:cubicBezTo>
                  <a:cubicBezTo>
                    <a:pt x="180354" y="29972"/>
                    <a:pt x="181748" y="29972"/>
                    <a:pt x="182445" y="29972"/>
                  </a:cubicBezTo>
                  <a:cubicBezTo>
                    <a:pt x="183142" y="29972"/>
                    <a:pt x="184536" y="31279"/>
                    <a:pt x="185233" y="30669"/>
                  </a:cubicBezTo>
                  <a:lnTo>
                    <a:pt x="185930" y="29972"/>
                  </a:lnTo>
                  <a:cubicBezTo>
                    <a:pt x="185930" y="29275"/>
                    <a:pt x="187324" y="28665"/>
                    <a:pt x="187324" y="28665"/>
                  </a:cubicBezTo>
                  <a:lnTo>
                    <a:pt x="187324" y="26661"/>
                  </a:lnTo>
                  <a:cubicBezTo>
                    <a:pt x="187324" y="26661"/>
                    <a:pt x="186627" y="25354"/>
                    <a:pt x="185930" y="25354"/>
                  </a:cubicBezTo>
                  <a:lnTo>
                    <a:pt x="183839" y="25354"/>
                  </a:lnTo>
                  <a:cubicBezTo>
                    <a:pt x="183839" y="25354"/>
                    <a:pt x="182445" y="24657"/>
                    <a:pt x="182445" y="24047"/>
                  </a:cubicBezTo>
                  <a:cubicBezTo>
                    <a:pt x="182445" y="23437"/>
                    <a:pt x="183839" y="22043"/>
                    <a:pt x="183839" y="21346"/>
                  </a:cubicBezTo>
                  <a:lnTo>
                    <a:pt x="183839" y="19342"/>
                  </a:lnTo>
                  <a:cubicBezTo>
                    <a:pt x="183839" y="18645"/>
                    <a:pt x="183839" y="18035"/>
                    <a:pt x="183142" y="17338"/>
                  </a:cubicBezTo>
                  <a:cubicBezTo>
                    <a:pt x="183142" y="17338"/>
                    <a:pt x="182445" y="16641"/>
                    <a:pt x="181748" y="16031"/>
                  </a:cubicBezTo>
                  <a:cubicBezTo>
                    <a:pt x="181748" y="16031"/>
                    <a:pt x="181051" y="14725"/>
                    <a:pt x="180354" y="14725"/>
                  </a:cubicBezTo>
                  <a:cubicBezTo>
                    <a:pt x="180354" y="14028"/>
                    <a:pt x="179657" y="12024"/>
                    <a:pt x="180354" y="12024"/>
                  </a:cubicBezTo>
                  <a:cubicBezTo>
                    <a:pt x="180354" y="11327"/>
                    <a:pt x="181748" y="12024"/>
                    <a:pt x="182445" y="12024"/>
                  </a:cubicBezTo>
                  <a:cubicBezTo>
                    <a:pt x="183142" y="11327"/>
                    <a:pt x="183839" y="9323"/>
                    <a:pt x="183839" y="8626"/>
                  </a:cubicBezTo>
                  <a:cubicBezTo>
                    <a:pt x="183839" y="7929"/>
                    <a:pt x="183839" y="6622"/>
                    <a:pt x="183142" y="6622"/>
                  </a:cubicBezTo>
                  <a:cubicBezTo>
                    <a:pt x="182445" y="5925"/>
                    <a:pt x="181051" y="7319"/>
                    <a:pt x="179657" y="7319"/>
                  </a:cubicBezTo>
                  <a:cubicBezTo>
                    <a:pt x="179657" y="7319"/>
                    <a:pt x="178960" y="6622"/>
                    <a:pt x="178263" y="6012"/>
                  </a:cubicBezTo>
                  <a:cubicBezTo>
                    <a:pt x="178263" y="5315"/>
                    <a:pt x="178960" y="4008"/>
                    <a:pt x="178960" y="4008"/>
                  </a:cubicBezTo>
                  <a:cubicBezTo>
                    <a:pt x="179657" y="3311"/>
                    <a:pt x="181051" y="2701"/>
                    <a:pt x="181051" y="2701"/>
                  </a:cubicBezTo>
                  <a:cubicBezTo>
                    <a:pt x="181748" y="2701"/>
                    <a:pt x="183142" y="2004"/>
                    <a:pt x="183142" y="2004"/>
                  </a:cubicBezTo>
                  <a:cubicBezTo>
                    <a:pt x="183839" y="1307"/>
                    <a:pt x="183839" y="697"/>
                    <a:pt x="184536" y="0"/>
                  </a:cubicBezTo>
                  <a:lnTo>
                    <a:pt x="185930" y="0"/>
                  </a:lnTo>
                  <a:lnTo>
                    <a:pt x="400874" y="49837"/>
                  </a:lnTo>
                  <a:lnTo>
                    <a:pt x="633767" y="93575"/>
                  </a:lnTo>
                  <a:close/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</a:t>
              </a:r>
            </a:p>
          </p:txBody>
        </p:sp>
        <p:sp>
          <p:nvSpPr>
            <p:cNvPr id="199" name="Freeform: Shape 67">
              <a:extLst>
                <a:ext uri="{FF2B5EF4-FFF2-40B4-BE49-F238E27FC236}">
                  <a16:creationId xmlns:a16="http://schemas.microsoft.com/office/drawing/2014/main" id="{2D592429-6855-CB51-FFDE-F693B57042D6}"/>
                </a:ext>
              </a:extLst>
            </p:cNvPr>
            <p:cNvSpPr/>
            <p:nvPr/>
          </p:nvSpPr>
          <p:spPr>
            <a:xfrm>
              <a:off x="1205792" y="1337947"/>
              <a:ext cx="758870" cy="612768"/>
            </a:xfrm>
            <a:custGeom>
              <a:avLst/>
              <a:gdLst>
                <a:gd name="connsiteX0" fmla="*/ 756404 w 758870"/>
                <a:gd name="connsiteY0" fmla="*/ 192378 h 612768"/>
                <a:gd name="connsiteX1" fmla="*/ 756404 w 758870"/>
                <a:gd name="connsiteY1" fmla="*/ 189677 h 612768"/>
                <a:gd name="connsiteX2" fmla="*/ 756404 w 758870"/>
                <a:gd name="connsiteY2" fmla="*/ 185669 h 612768"/>
                <a:gd name="connsiteX3" fmla="*/ 753616 w 758870"/>
                <a:gd name="connsiteY3" fmla="*/ 179570 h 612768"/>
                <a:gd name="connsiteX4" fmla="*/ 749521 w 758870"/>
                <a:gd name="connsiteY4" fmla="*/ 180267 h 612768"/>
                <a:gd name="connsiteX5" fmla="*/ 746733 w 758870"/>
                <a:gd name="connsiteY5" fmla="*/ 178263 h 612768"/>
                <a:gd name="connsiteX6" fmla="*/ 744641 w 758870"/>
                <a:gd name="connsiteY6" fmla="*/ 174255 h 612768"/>
                <a:gd name="connsiteX7" fmla="*/ 741156 w 758870"/>
                <a:gd name="connsiteY7" fmla="*/ 174952 h 612768"/>
                <a:gd name="connsiteX8" fmla="*/ 738368 w 758870"/>
                <a:gd name="connsiteY8" fmla="*/ 172948 h 612768"/>
                <a:gd name="connsiteX9" fmla="*/ 737671 w 758870"/>
                <a:gd name="connsiteY9" fmla="*/ 169550 h 612768"/>
                <a:gd name="connsiteX10" fmla="*/ 736277 w 758870"/>
                <a:gd name="connsiteY10" fmla="*/ 166152 h 612768"/>
                <a:gd name="connsiteX11" fmla="*/ 733489 w 758870"/>
                <a:gd name="connsiteY11" fmla="*/ 162145 h 612768"/>
                <a:gd name="connsiteX12" fmla="*/ 732792 w 758870"/>
                <a:gd name="connsiteY12" fmla="*/ 155436 h 612768"/>
                <a:gd name="connsiteX13" fmla="*/ 731398 w 758870"/>
                <a:gd name="connsiteY13" fmla="*/ 152038 h 612768"/>
                <a:gd name="connsiteX14" fmla="*/ 728610 w 758870"/>
                <a:gd name="connsiteY14" fmla="*/ 153345 h 612768"/>
                <a:gd name="connsiteX15" fmla="*/ 728610 w 758870"/>
                <a:gd name="connsiteY15" fmla="*/ 154042 h 612768"/>
                <a:gd name="connsiteX16" fmla="*/ 727913 w 758870"/>
                <a:gd name="connsiteY16" fmla="*/ 154042 h 612768"/>
                <a:gd name="connsiteX17" fmla="*/ 728610 w 758870"/>
                <a:gd name="connsiteY17" fmla="*/ 154042 h 612768"/>
                <a:gd name="connsiteX18" fmla="*/ 727913 w 758870"/>
                <a:gd name="connsiteY18" fmla="*/ 154042 h 612768"/>
                <a:gd name="connsiteX19" fmla="*/ 561935 w 758870"/>
                <a:gd name="connsiteY19" fmla="*/ 122414 h 612768"/>
                <a:gd name="connsiteX20" fmla="*/ 558537 w 758870"/>
                <a:gd name="connsiteY20" fmla="*/ 124418 h 612768"/>
                <a:gd name="connsiteX21" fmla="*/ 553048 w 758870"/>
                <a:gd name="connsiteY21" fmla="*/ 126422 h 612768"/>
                <a:gd name="connsiteX22" fmla="*/ 548256 w 758870"/>
                <a:gd name="connsiteY22" fmla="*/ 127119 h 612768"/>
                <a:gd name="connsiteX23" fmla="*/ 540676 w 758870"/>
                <a:gd name="connsiteY23" fmla="*/ 127119 h 612768"/>
                <a:gd name="connsiteX24" fmla="*/ 537888 w 758870"/>
                <a:gd name="connsiteY24" fmla="*/ 125115 h 612768"/>
                <a:gd name="connsiteX25" fmla="*/ 536493 w 758870"/>
                <a:gd name="connsiteY25" fmla="*/ 124418 h 612768"/>
                <a:gd name="connsiteX26" fmla="*/ 534402 w 758870"/>
                <a:gd name="connsiteY26" fmla="*/ 123721 h 612768"/>
                <a:gd name="connsiteX27" fmla="*/ 531614 w 758870"/>
                <a:gd name="connsiteY27" fmla="*/ 124418 h 612768"/>
                <a:gd name="connsiteX28" fmla="*/ 528826 w 758870"/>
                <a:gd name="connsiteY28" fmla="*/ 124418 h 612768"/>
                <a:gd name="connsiteX29" fmla="*/ 525428 w 758870"/>
                <a:gd name="connsiteY29" fmla="*/ 125115 h 612768"/>
                <a:gd name="connsiteX30" fmla="*/ 524731 w 758870"/>
                <a:gd name="connsiteY30" fmla="*/ 125115 h 612768"/>
                <a:gd name="connsiteX31" fmla="*/ 521943 w 758870"/>
                <a:gd name="connsiteY31" fmla="*/ 124418 h 612768"/>
                <a:gd name="connsiteX32" fmla="*/ 521246 w 758870"/>
                <a:gd name="connsiteY32" fmla="*/ 124418 h 612768"/>
                <a:gd name="connsiteX33" fmla="*/ 518458 w 758870"/>
                <a:gd name="connsiteY33" fmla="*/ 125115 h 612768"/>
                <a:gd name="connsiteX34" fmla="*/ 517761 w 758870"/>
                <a:gd name="connsiteY34" fmla="*/ 125115 h 612768"/>
                <a:gd name="connsiteX35" fmla="*/ 513666 w 758870"/>
                <a:gd name="connsiteY35" fmla="*/ 123808 h 612768"/>
                <a:gd name="connsiteX36" fmla="*/ 510878 w 758870"/>
                <a:gd name="connsiteY36" fmla="*/ 121804 h 612768"/>
                <a:gd name="connsiteX37" fmla="*/ 510181 w 758870"/>
                <a:gd name="connsiteY37" fmla="*/ 121107 h 612768"/>
                <a:gd name="connsiteX38" fmla="*/ 508787 w 758870"/>
                <a:gd name="connsiteY38" fmla="*/ 120410 h 612768"/>
                <a:gd name="connsiteX39" fmla="*/ 507393 w 758870"/>
                <a:gd name="connsiteY39" fmla="*/ 121717 h 612768"/>
                <a:gd name="connsiteX40" fmla="*/ 506696 w 758870"/>
                <a:gd name="connsiteY40" fmla="*/ 122414 h 612768"/>
                <a:gd name="connsiteX41" fmla="*/ 504605 w 758870"/>
                <a:gd name="connsiteY41" fmla="*/ 125115 h 612768"/>
                <a:gd name="connsiteX42" fmla="*/ 500510 w 758870"/>
                <a:gd name="connsiteY42" fmla="*/ 126422 h 612768"/>
                <a:gd name="connsiteX43" fmla="*/ 499813 w 758870"/>
                <a:gd name="connsiteY43" fmla="*/ 126422 h 612768"/>
                <a:gd name="connsiteX44" fmla="*/ 493627 w 758870"/>
                <a:gd name="connsiteY44" fmla="*/ 127729 h 612768"/>
                <a:gd name="connsiteX45" fmla="*/ 492930 w 758870"/>
                <a:gd name="connsiteY45" fmla="*/ 127729 h 612768"/>
                <a:gd name="connsiteX46" fmla="*/ 488835 w 758870"/>
                <a:gd name="connsiteY46" fmla="*/ 126422 h 612768"/>
                <a:gd name="connsiteX47" fmla="*/ 486744 w 758870"/>
                <a:gd name="connsiteY47" fmla="*/ 125725 h 612768"/>
                <a:gd name="connsiteX48" fmla="*/ 485350 w 758870"/>
                <a:gd name="connsiteY48" fmla="*/ 125725 h 612768"/>
                <a:gd name="connsiteX49" fmla="*/ 477769 w 758870"/>
                <a:gd name="connsiteY49" fmla="*/ 126422 h 612768"/>
                <a:gd name="connsiteX50" fmla="*/ 474371 w 758870"/>
                <a:gd name="connsiteY50" fmla="*/ 127119 h 612768"/>
                <a:gd name="connsiteX51" fmla="*/ 470886 w 758870"/>
                <a:gd name="connsiteY51" fmla="*/ 127816 h 612768"/>
                <a:gd name="connsiteX52" fmla="*/ 465397 w 758870"/>
                <a:gd name="connsiteY52" fmla="*/ 129123 h 612768"/>
                <a:gd name="connsiteX53" fmla="*/ 464700 w 758870"/>
                <a:gd name="connsiteY53" fmla="*/ 129123 h 612768"/>
                <a:gd name="connsiteX54" fmla="*/ 462609 w 758870"/>
                <a:gd name="connsiteY54" fmla="*/ 128426 h 612768"/>
                <a:gd name="connsiteX55" fmla="*/ 459821 w 758870"/>
                <a:gd name="connsiteY55" fmla="*/ 128426 h 612768"/>
                <a:gd name="connsiteX56" fmla="*/ 458427 w 758870"/>
                <a:gd name="connsiteY56" fmla="*/ 129123 h 612768"/>
                <a:gd name="connsiteX57" fmla="*/ 456336 w 758870"/>
                <a:gd name="connsiteY57" fmla="*/ 131127 h 612768"/>
                <a:gd name="connsiteX58" fmla="*/ 450847 w 758870"/>
                <a:gd name="connsiteY58" fmla="*/ 133131 h 612768"/>
                <a:gd name="connsiteX59" fmla="*/ 447449 w 758870"/>
                <a:gd name="connsiteY59" fmla="*/ 131824 h 612768"/>
                <a:gd name="connsiteX60" fmla="*/ 445358 w 758870"/>
                <a:gd name="connsiteY60" fmla="*/ 132521 h 612768"/>
                <a:gd name="connsiteX61" fmla="*/ 441873 w 758870"/>
                <a:gd name="connsiteY61" fmla="*/ 133218 h 612768"/>
                <a:gd name="connsiteX62" fmla="*/ 437778 w 758870"/>
                <a:gd name="connsiteY62" fmla="*/ 133218 h 612768"/>
                <a:gd name="connsiteX63" fmla="*/ 430198 w 758870"/>
                <a:gd name="connsiteY63" fmla="*/ 132521 h 612768"/>
                <a:gd name="connsiteX64" fmla="*/ 424012 w 758870"/>
                <a:gd name="connsiteY64" fmla="*/ 128513 h 612768"/>
                <a:gd name="connsiteX65" fmla="*/ 422618 w 758870"/>
                <a:gd name="connsiteY65" fmla="*/ 125115 h 612768"/>
                <a:gd name="connsiteX66" fmla="*/ 421921 w 758870"/>
                <a:gd name="connsiteY66" fmla="*/ 123808 h 612768"/>
                <a:gd name="connsiteX67" fmla="*/ 419830 w 758870"/>
                <a:gd name="connsiteY67" fmla="*/ 123111 h 612768"/>
                <a:gd name="connsiteX68" fmla="*/ 417041 w 758870"/>
                <a:gd name="connsiteY68" fmla="*/ 123111 h 612768"/>
                <a:gd name="connsiteX69" fmla="*/ 416344 w 758870"/>
                <a:gd name="connsiteY69" fmla="*/ 123808 h 612768"/>
                <a:gd name="connsiteX70" fmla="*/ 413556 w 758870"/>
                <a:gd name="connsiteY70" fmla="*/ 125812 h 612768"/>
                <a:gd name="connsiteX71" fmla="*/ 407370 w 758870"/>
                <a:gd name="connsiteY71" fmla="*/ 127119 h 612768"/>
                <a:gd name="connsiteX72" fmla="*/ 401881 w 758870"/>
                <a:gd name="connsiteY72" fmla="*/ 127119 h 612768"/>
                <a:gd name="connsiteX73" fmla="*/ 398483 w 758870"/>
                <a:gd name="connsiteY73" fmla="*/ 127816 h 612768"/>
                <a:gd name="connsiteX74" fmla="*/ 394998 w 758870"/>
                <a:gd name="connsiteY74" fmla="*/ 129820 h 612768"/>
                <a:gd name="connsiteX75" fmla="*/ 393604 w 758870"/>
                <a:gd name="connsiteY75" fmla="*/ 130517 h 612768"/>
                <a:gd name="connsiteX76" fmla="*/ 389509 w 758870"/>
                <a:gd name="connsiteY76" fmla="*/ 129210 h 612768"/>
                <a:gd name="connsiteX77" fmla="*/ 388115 w 758870"/>
                <a:gd name="connsiteY77" fmla="*/ 127206 h 612768"/>
                <a:gd name="connsiteX78" fmla="*/ 384020 w 758870"/>
                <a:gd name="connsiteY78" fmla="*/ 127206 h 612768"/>
                <a:gd name="connsiteX79" fmla="*/ 380535 w 758870"/>
                <a:gd name="connsiteY79" fmla="*/ 125899 h 612768"/>
                <a:gd name="connsiteX80" fmla="*/ 380535 w 758870"/>
                <a:gd name="connsiteY80" fmla="*/ 125202 h 612768"/>
                <a:gd name="connsiteX81" fmla="*/ 379838 w 758870"/>
                <a:gd name="connsiteY81" fmla="*/ 125899 h 612768"/>
                <a:gd name="connsiteX82" fmla="*/ 377747 w 758870"/>
                <a:gd name="connsiteY82" fmla="*/ 129297 h 612768"/>
                <a:gd name="connsiteX83" fmla="*/ 372955 w 758870"/>
                <a:gd name="connsiteY83" fmla="*/ 130604 h 612768"/>
                <a:gd name="connsiteX84" fmla="*/ 370864 w 758870"/>
                <a:gd name="connsiteY84" fmla="*/ 130604 h 612768"/>
                <a:gd name="connsiteX85" fmla="*/ 365375 w 758870"/>
                <a:gd name="connsiteY85" fmla="*/ 126596 h 612768"/>
                <a:gd name="connsiteX86" fmla="*/ 366072 w 758870"/>
                <a:gd name="connsiteY86" fmla="*/ 121892 h 612768"/>
                <a:gd name="connsiteX87" fmla="*/ 366072 w 758870"/>
                <a:gd name="connsiteY87" fmla="*/ 121195 h 612768"/>
                <a:gd name="connsiteX88" fmla="*/ 365375 w 758870"/>
                <a:gd name="connsiteY88" fmla="*/ 120498 h 612768"/>
                <a:gd name="connsiteX89" fmla="*/ 363981 w 758870"/>
                <a:gd name="connsiteY89" fmla="*/ 119801 h 612768"/>
                <a:gd name="connsiteX90" fmla="*/ 361890 w 758870"/>
                <a:gd name="connsiteY90" fmla="*/ 118494 h 612768"/>
                <a:gd name="connsiteX91" fmla="*/ 359799 w 758870"/>
                <a:gd name="connsiteY91" fmla="*/ 116490 h 612768"/>
                <a:gd name="connsiteX92" fmla="*/ 358405 w 758870"/>
                <a:gd name="connsiteY92" fmla="*/ 115183 h 612768"/>
                <a:gd name="connsiteX93" fmla="*/ 357010 w 758870"/>
                <a:gd name="connsiteY93" fmla="*/ 114486 h 612768"/>
                <a:gd name="connsiteX94" fmla="*/ 355616 w 758870"/>
                <a:gd name="connsiteY94" fmla="*/ 115183 h 612768"/>
                <a:gd name="connsiteX95" fmla="*/ 352828 w 758870"/>
                <a:gd name="connsiteY95" fmla="*/ 115183 h 612768"/>
                <a:gd name="connsiteX96" fmla="*/ 347339 w 758870"/>
                <a:gd name="connsiteY96" fmla="*/ 113179 h 612768"/>
                <a:gd name="connsiteX97" fmla="*/ 345248 w 758870"/>
                <a:gd name="connsiteY97" fmla="*/ 111175 h 612768"/>
                <a:gd name="connsiteX98" fmla="*/ 343854 w 758870"/>
                <a:gd name="connsiteY98" fmla="*/ 109868 h 612768"/>
                <a:gd name="connsiteX99" fmla="*/ 342460 w 758870"/>
                <a:gd name="connsiteY99" fmla="*/ 109171 h 612768"/>
                <a:gd name="connsiteX100" fmla="*/ 339062 w 758870"/>
                <a:gd name="connsiteY100" fmla="*/ 109868 h 612768"/>
                <a:gd name="connsiteX101" fmla="*/ 334270 w 758870"/>
                <a:gd name="connsiteY101" fmla="*/ 109868 h 612768"/>
                <a:gd name="connsiteX102" fmla="*/ 332876 w 758870"/>
                <a:gd name="connsiteY102" fmla="*/ 109171 h 612768"/>
                <a:gd name="connsiteX103" fmla="*/ 330785 w 758870"/>
                <a:gd name="connsiteY103" fmla="*/ 109171 h 612768"/>
                <a:gd name="connsiteX104" fmla="*/ 327300 w 758870"/>
                <a:gd name="connsiteY104" fmla="*/ 109868 h 612768"/>
                <a:gd name="connsiteX105" fmla="*/ 321811 w 758870"/>
                <a:gd name="connsiteY105" fmla="*/ 107864 h 612768"/>
                <a:gd name="connsiteX106" fmla="*/ 319720 w 758870"/>
                <a:gd name="connsiteY106" fmla="*/ 106557 h 612768"/>
                <a:gd name="connsiteX107" fmla="*/ 319023 w 758870"/>
                <a:gd name="connsiteY107" fmla="*/ 105860 h 612768"/>
                <a:gd name="connsiteX108" fmla="*/ 317629 w 758870"/>
                <a:gd name="connsiteY108" fmla="*/ 106557 h 612768"/>
                <a:gd name="connsiteX109" fmla="*/ 315538 w 758870"/>
                <a:gd name="connsiteY109" fmla="*/ 107864 h 612768"/>
                <a:gd name="connsiteX110" fmla="*/ 314841 w 758870"/>
                <a:gd name="connsiteY110" fmla="*/ 108561 h 612768"/>
                <a:gd name="connsiteX111" fmla="*/ 312053 w 758870"/>
                <a:gd name="connsiteY111" fmla="*/ 111262 h 612768"/>
                <a:gd name="connsiteX112" fmla="*/ 309265 w 758870"/>
                <a:gd name="connsiteY112" fmla="*/ 111959 h 612768"/>
                <a:gd name="connsiteX113" fmla="*/ 307870 w 758870"/>
                <a:gd name="connsiteY113" fmla="*/ 111262 h 612768"/>
                <a:gd name="connsiteX114" fmla="*/ 307173 w 758870"/>
                <a:gd name="connsiteY114" fmla="*/ 111262 h 612768"/>
                <a:gd name="connsiteX115" fmla="*/ 304385 w 758870"/>
                <a:gd name="connsiteY115" fmla="*/ 112569 h 612768"/>
                <a:gd name="connsiteX116" fmla="*/ 300290 w 758870"/>
                <a:gd name="connsiteY116" fmla="*/ 112569 h 612768"/>
                <a:gd name="connsiteX117" fmla="*/ 298199 w 758870"/>
                <a:gd name="connsiteY117" fmla="*/ 113266 h 612768"/>
                <a:gd name="connsiteX118" fmla="*/ 293407 w 758870"/>
                <a:gd name="connsiteY118" fmla="*/ 114573 h 612768"/>
                <a:gd name="connsiteX119" fmla="*/ 292710 w 758870"/>
                <a:gd name="connsiteY119" fmla="*/ 114573 h 612768"/>
                <a:gd name="connsiteX120" fmla="*/ 290619 w 758870"/>
                <a:gd name="connsiteY120" fmla="*/ 113876 h 612768"/>
                <a:gd name="connsiteX121" fmla="*/ 289225 w 758870"/>
                <a:gd name="connsiteY121" fmla="*/ 113179 h 612768"/>
                <a:gd name="connsiteX122" fmla="*/ 286437 w 758870"/>
                <a:gd name="connsiteY122" fmla="*/ 113876 h 612768"/>
                <a:gd name="connsiteX123" fmla="*/ 285740 w 758870"/>
                <a:gd name="connsiteY123" fmla="*/ 113876 h 612768"/>
                <a:gd name="connsiteX124" fmla="*/ 283649 w 758870"/>
                <a:gd name="connsiteY124" fmla="*/ 115183 h 612768"/>
                <a:gd name="connsiteX125" fmla="*/ 277463 w 758870"/>
                <a:gd name="connsiteY125" fmla="*/ 115880 h 612768"/>
                <a:gd name="connsiteX126" fmla="*/ 276069 w 758870"/>
                <a:gd name="connsiteY126" fmla="*/ 115880 h 612768"/>
                <a:gd name="connsiteX127" fmla="*/ 271974 w 758870"/>
                <a:gd name="connsiteY127" fmla="*/ 114573 h 612768"/>
                <a:gd name="connsiteX128" fmla="*/ 269186 w 758870"/>
                <a:gd name="connsiteY128" fmla="*/ 110565 h 612768"/>
                <a:gd name="connsiteX129" fmla="*/ 269186 w 758870"/>
                <a:gd name="connsiteY129" fmla="*/ 109868 h 612768"/>
                <a:gd name="connsiteX130" fmla="*/ 266398 w 758870"/>
                <a:gd name="connsiteY130" fmla="*/ 109868 h 612768"/>
                <a:gd name="connsiteX131" fmla="*/ 262303 w 758870"/>
                <a:gd name="connsiteY131" fmla="*/ 109171 h 612768"/>
                <a:gd name="connsiteX132" fmla="*/ 259515 w 758870"/>
                <a:gd name="connsiteY132" fmla="*/ 107167 h 612768"/>
                <a:gd name="connsiteX133" fmla="*/ 258818 w 758870"/>
                <a:gd name="connsiteY133" fmla="*/ 106470 h 612768"/>
                <a:gd name="connsiteX134" fmla="*/ 254723 w 758870"/>
                <a:gd name="connsiteY134" fmla="*/ 103769 h 612768"/>
                <a:gd name="connsiteX135" fmla="*/ 251934 w 758870"/>
                <a:gd name="connsiteY135" fmla="*/ 102462 h 612768"/>
                <a:gd name="connsiteX136" fmla="*/ 249843 w 758870"/>
                <a:gd name="connsiteY136" fmla="*/ 101765 h 612768"/>
                <a:gd name="connsiteX137" fmla="*/ 249146 w 758870"/>
                <a:gd name="connsiteY137" fmla="*/ 101765 h 612768"/>
                <a:gd name="connsiteX138" fmla="*/ 244964 w 758870"/>
                <a:gd name="connsiteY138" fmla="*/ 99761 h 612768"/>
                <a:gd name="connsiteX139" fmla="*/ 240172 w 758870"/>
                <a:gd name="connsiteY139" fmla="*/ 95056 h 612768"/>
                <a:gd name="connsiteX140" fmla="*/ 237384 w 758870"/>
                <a:gd name="connsiteY140" fmla="*/ 90351 h 612768"/>
                <a:gd name="connsiteX141" fmla="*/ 237384 w 758870"/>
                <a:gd name="connsiteY141" fmla="*/ 84949 h 612768"/>
                <a:gd name="connsiteX142" fmla="*/ 238778 w 758870"/>
                <a:gd name="connsiteY142" fmla="*/ 82249 h 612768"/>
                <a:gd name="connsiteX143" fmla="*/ 239475 w 758870"/>
                <a:gd name="connsiteY143" fmla="*/ 81551 h 612768"/>
                <a:gd name="connsiteX144" fmla="*/ 239475 w 758870"/>
                <a:gd name="connsiteY144" fmla="*/ 80245 h 612768"/>
                <a:gd name="connsiteX145" fmla="*/ 240869 w 758870"/>
                <a:gd name="connsiteY145" fmla="*/ 78241 h 612768"/>
                <a:gd name="connsiteX146" fmla="*/ 240172 w 758870"/>
                <a:gd name="connsiteY146" fmla="*/ 75540 h 612768"/>
                <a:gd name="connsiteX147" fmla="*/ 240172 w 758870"/>
                <a:gd name="connsiteY147" fmla="*/ 74843 h 612768"/>
                <a:gd name="connsiteX148" fmla="*/ 238778 w 758870"/>
                <a:gd name="connsiteY148" fmla="*/ 71445 h 612768"/>
                <a:gd name="connsiteX149" fmla="*/ 239475 w 758870"/>
                <a:gd name="connsiteY149" fmla="*/ 67437 h 612768"/>
                <a:gd name="connsiteX150" fmla="*/ 240869 w 758870"/>
                <a:gd name="connsiteY150" fmla="*/ 66130 h 612768"/>
                <a:gd name="connsiteX151" fmla="*/ 240869 w 758870"/>
                <a:gd name="connsiteY151" fmla="*/ 62122 h 612768"/>
                <a:gd name="connsiteX152" fmla="*/ 241566 w 758870"/>
                <a:gd name="connsiteY152" fmla="*/ 59421 h 612768"/>
                <a:gd name="connsiteX153" fmla="*/ 242263 w 758870"/>
                <a:gd name="connsiteY153" fmla="*/ 58114 h 612768"/>
                <a:gd name="connsiteX154" fmla="*/ 242263 w 758870"/>
                <a:gd name="connsiteY154" fmla="*/ 55413 h 612768"/>
                <a:gd name="connsiteX155" fmla="*/ 240869 w 758870"/>
                <a:gd name="connsiteY155" fmla="*/ 53409 h 612768"/>
                <a:gd name="connsiteX156" fmla="*/ 238778 w 758870"/>
                <a:gd name="connsiteY156" fmla="*/ 47310 h 612768"/>
                <a:gd name="connsiteX157" fmla="*/ 238778 w 758870"/>
                <a:gd name="connsiteY157" fmla="*/ 43912 h 612768"/>
                <a:gd name="connsiteX158" fmla="*/ 239475 w 758870"/>
                <a:gd name="connsiteY158" fmla="*/ 41908 h 612768"/>
                <a:gd name="connsiteX159" fmla="*/ 238081 w 758870"/>
                <a:gd name="connsiteY159" fmla="*/ 40601 h 612768"/>
                <a:gd name="connsiteX160" fmla="*/ 236687 w 758870"/>
                <a:gd name="connsiteY160" fmla="*/ 39295 h 612768"/>
                <a:gd name="connsiteX161" fmla="*/ 234596 w 758870"/>
                <a:gd name="connsiteY161" fmla="*/ 37291 h 612768"/>
                <a:gd name="connsiteX162" fmla="*/ 231808 w 758870"/>
                <a:gd name="connsiteY162" fmla="*/ 33893 h 612768"/>
                <a:gd name="connsiteX163" fmla="*/ 230414 w 758870"/>
                <a:gd name="connsiteY163" fmla="*/ 32586 h 612768"/>
                <a:gd name="connsiteX164" fmla="*/ 225622 w 758870"/>
                <a:gd name="connsiteY164" fmla="*/ 27184 h 612768"/>
                <a:gd name="connsiteX165" fmla="*/ 224925 w 758870"/>
                <a:gd name="connsiteY165" fmla="*/ 27184 h 612768"/>
                <a:gd name="connsiteX166" fmla="*/ 223531 w 758870"/>
                <a:gd name="connsiteY166" fmla="*/ 25877 h 612768"/>
                <a:gd name="connsiteX167" fmla="*/ 222834 w 758870"/>
                <a:gd name="connsiteY167" fmla="*/ 25180 h 612768"/>
                <a:gd name="connsiteX168" fmla="*/ 221440 w 758870"/>
                <a:gd name="connsiteY168" fmla="*/ 25877 h 612768"/>
                <a:gd name="connsiteX169" fmla="*/ 217345 w 758870"/>
                <a:gd name="connsiteY169" fmla="*/ 25877 h 612768"/>
                <a:gd name="connsiteX170" fmla="*/ 216648 w 758870"/>
                <a:gd name="connsiteY170" fmla="*/ 26574 h 612768"/>
                <a:gd name="connsiteX171" fmla="*/ 212553 w 758870"/>
                <a:gd name="connsiteY171" fmla="*/ 28578 h 612768"/>
                <a:gd name="connsiteX172" fmla="*/ 208458 w 758870"/>
                <a:gd name="connsiteY172" fmla="*/ 27271 h 612768"/>
                <a:gd name="connsiteX173" fmla="*/ 207761 w 758870"/>
                <a:gd name="connsiteY173" fmla="*/ 26574 h 612768"/>
                <a:gd name="connsiteX174" fmla="*/ 207064 w 758870"/>
                <a:gd name="connsiteY174" fmla="*/ 26574 h 612768"/>
                <a:gd name="connsiteX175" fmla="*/ 203579 w 758870"/>
                <a:gd name="connsiteY175" fmla="*/ 25877 h 612768"/>
                <a:gd name="connsiteX176" fmla="*/ 200791 w 758870"/>
                <a:gd name="connsiteY176" fmla="*/ 22479 h 612768"/>
                <a:gd name="connsiteX177" fmla="*/ 200094 w 758870"/>
                <a:gd name="connsiteY177" fmla="*/ 21782 h 612768"/>
                <a:gd name="connsiteX178" fmla="*/ 198002 w 758870"/>
                <a:gd name="connsiteY178" fmla="*/ 18384 h 612768"/>
                <a:gd name="connsiteX179" fmla="*/ 198699 w 758870"/>
                <a:gd name="connsiteY179" fmla="*/ 14376 h 612768"/>
                <a:gd name="connsiteX180" fmla="*/ 198699 w 758870"/>
                <a:gd name="connsiteY180" fmla="*/ 13679 h 612768"/>
                <a:gd name="connsiteX181" fmla="*/ 199397 w 758870"/>
                <a:gd name="connsiteY181" fmla="*/ 12982 h 612768"/>
                <a:gd name="connsiteX182" fmla="*/ 199397 w 758870"/>
                <a:gd name="connsiteY182" fmla="*/ 11675 h 612768"/>
                <a:gd name="connsiteX183" fmla="*/ 198002 w 758870"/>
                <a:gd name="connsiteY183" fmla="*/ 10368 h 612768"/>
                <a:gd name="connsiteX184" fmla="*/ 195214 w 758870"/>
                <a:gd name="connsiteY184" fmla="*/ 10368 h 612768"/>
                <a:gd name="connsiteX185" fmla="*/ 193123 w 758870"/>
                <a:gd name="connsiteY185" fmla="*/ 9671 h 612768"/>
                <a:gd name="connsiteX186" fmla="*/ 191729 w 758870"/>
                <a:gd name="connsiteY186" fmla="*/ 9671 h 612768"/>
                <a:gd name="connsiteX187" fmla="*/ 191032 w 758870"/>
                <a:gd name="connsiteY187" fmla="*/ 8974 h 612768"/>
                <a:gd name="connsiteX188" fmla="*/ 189638 w 758870"/>
                <a:gd name="connsiteY188" fmla="*/ 8974 h 612768"/>
                <a:gd name="connsiteX189" fmla="*/ 188244 w 758870"/>
                <a:gd name="connsiteY189" fmla="*/ 8277 h 612768"/>
                <a:gd name="connsiteX190" fmla="*/ 186850 w 758870"/>
                <a:gd name="connsiteY190" fmla="*/ 9584 h 612768"/>
                <a:gd name="connsiteX191" fmla="*/ 185456 w 758870"/>
                <a:gd name="connsiteY191" fmla="*/ 9584 h 612768"/>
                <a:gd name="connsiteX192" fmla="*/ 182668 w 758870"/>
                <a:gd name="connsiteY192" fmla="*/ 8887 h 612768"/>
                <a:gd name="connsiteX193" fmla="*/ 180577 w 758870"/>
                <a:gd name="connsiteY193" fmla="*/ 10194 h 612768"/>
                <a:gd name="connsiteX194" fmla="*/ 176482 w 758870"/>
                <a:gd name="connsiteY194" fmla="*/ 9497 h 612768"/>
                <a:gd name="connsiteX195" fmla="*/ 175088 w 758870"/>
                <a:gd name="connsiteY195" fmla="*/ 7493 h 612768"/>
                <a:gd name="connsiteX196" fmla="*/ 172300 w 758870"/>
                <a:gd name="connsiteY196" fmla="*/ 8800 h 612768"/>
                <a:gd name="connsiteX197" fmla="*/ 168902 w 758870"/>
                <a:gd name="connsiteY197" fmla="*/ 8800 h 612768"/>
                <a:gd name="connsiteX198" fmla="*/ 166811 w 758870"/>
                <a:gd name="connsiteY198" fmla="*/ 7493 h 612768"/>
                <a:gd name="connsiteX199" fmla="*/ 166114 w 758870"/>
                <a:gd name="connsiteY199" fmla="*/ 9497 h 612768"/>
                <a:gd name="connsiteX200" fmla="*/ 166811 w 758870"/>
                <a:gd name="connsiteY200" fmla="*/ 10804 h 612768"/>
                <a:gd name="connsiteX201" fmla="*/ 166811 w 758870"/>
                <a:gd name="connsiteY201" fmla="*/ 12111 h 612768"/>
                <a:gd name="connsiteX202" fmla="*/ 164720 w 758870"/>
                <a:gd name="connsiteY202" fmla="*/ 11414 h 612768"/>
                <a:gd name="connsiteX203" fmla="*/ 162629 w 758870"/>
                <a:gd name="connsiteY203" fmla="*/ 9410 h 612768"/>
                <a:gd name="connsiteX204" fmla="*/ 161235 w 758870"/>
                <a:gd name="connsiteY204" fmla="*/ 6012 h 612768"/>
                <a:gd name="connsiteX205" fmla="*/ 159144 w 758870"/>
                <a:gd name="connsiteY205" fmla="*/ 3311 h 612768"/>
                <a:gd name="connsiteX206" fmla="*/ 157749 w 758870"/>
                <a:gd name="connsiteY206" fmla="*/ 2004 h 612768"/>
                <a:gd name="connsiteX207" fmla="*/ 156355 w 758870"/>
                <a:gd name="connsiteY207" fmla="*/ 0 h 612768"/>
                <a:gd name="connsiteX208" fmla="*/ 156355 w 758870"/>
                <a:gd name="connsiteY208" fmla="*/ 1307 h 612768"/>
                <a:gd name="connsiteX209" fmla="*/ 155658 w 758870"/>
                <a:gd name="connsiteY209" fmla="*/ 4705 h 612768"/>
                <a:gd name="connsiteX210" fmla="*/ 156355 w 758870"/>
                <a:gd name="connsiteY210" fmla="*/ 8103 h 612768"/>
                <a:gd name="connsiteX211" fmla="*/ 157052 w 758870"/>
                <a:gd name="connsiteY211" fmla="*/ 11501 h 612768"/>
                <a:gd name="connsiteX212" fmla="*/ 157749 w 758870"/>
                <a:gd name="connsiteY212" fmla="*/ 18907 h 612768"/>
                <a:gd name="connsiteX213" fmla="*/ 156355 w 758870"/>
                <a:gd name="connsiteY213" fmla="*/ 26313 h 612768"/>
                <a:gd name="connsiteX214" fmla="*/ 154264 w 758870"/>
                <a:gd name="connsiteY214" fmla="*/ 29711 h 612768"/>
                <a:gd name="connsiteX215" fmla="*/ 150779 w 758870"/>
                <a:gd name="connsiteY215" fmla="*/ 30408 h 612768"/>
                <a:gd name="connsiteX216" fmla="*/ 148688 w 758870"/>
                <a:gd name="connsiteY216" fmla="*/ 32411 h 612768"/>
                <a:gd name="connsiteX217" fmla="*/ 147991 w 758870"/>
                <a:gd name="connsiteY217" fmla="*/ 35112 h 612768"/>
                <a:gd name="connsiteX218" fmla="*/ 149385 w 758870"/>
                <a:gd name="connsiteY218" fmla="*/ 37813 h 612768"/>
                <a:gd name="connsiteX219" fmla="*/ 148688 w 758870"/>
                <a:gd name="connsiteY219" fmla="*/ 41211 h 612768"/>
                <a:gd name="connsiteX220" fmla="*/ 147294 w 758870"/>
                <a:gd name="connsiteY220" fmla="*/ 46613 h 612768"/>
                <a:gd name="connsiteX221" fmla="*/ 143809 w 758870"/>
                <a:gd name="connsiteY221" fmla="*/ 52712 h 612768"/>
                <a:gd name="connsiteX222" fmla="*/ 144506 w 758870"/>
                <a:gd name="connsiteY222" fmla="*/ 56110 h 612768"/>
                <a:gd name="connsiteX223" fmla="*/ 145900 w 758870"/>
                <a:gd name="connsiteY223" fmla="*/ 58811 h 612768"/>
                <a:gd name="connsiteX224" fmla="*/ 145900 w 758870"/>
                <a:gd name="connsiteY224" fmla="*/ 62819 h 612768"/>
                <a:gd name="connsiteX225" fmla="*/ 143112 w 758870"/>
                <a:gd name="connsiteY225" fmla="*/ 70225 h 612768"/>
                <a:gd name="connsiteX226" fmla="*/ 141021 w 758870"/>
                <a:gd name="connsiteY226" fmla="*/ 76934 h 612768"/>
                <a:gd name="connsiteX227" fmla="*/ 138930 w 758870"/>
                <a:gd name="connsiteY227" fmla="*/ 81639 h 612768"/>
                <a:gd name="connsiteX228" fmla="*/ 136839 w 758870"/>
                <a:gd name="connsiteY228" fmla="*/ 84340 h 612768"/>
                <a:gd name="connsiteX229" fmla="*/ 135445 w 758870"/>
                <a:gd name="connsiteY229" fmla="*/ 86344 h 612768"/>
                <a:gd name="connsiteX230" fmla="*/ 134748 w 758870"/>
                <a:gd name="connsiteY230" fmla="*/ 89044 h 612768"/>
                <a:gd name="connsiteX231" fmla="*/ 136142 w 758870"/>
                <a:gd name="connsiteY231" fmla="*/ 92442 h 612768"/>
                <a:gd name="connsiteX232" fmla="*/ 133354 w 758870"/>
                <a:gd name="connsiteY232" fmla="*/ 97147 h 612768"/>
                <a:gd name="connsiteX233" fmla="*/ 131960 w 758870"/>
                <a:gd name="connsiteY233" fmla="*/ 99848 h 612768"/>
                <a:gd name="connsiteX234" fmla="*/ 129172 w 758870"/>
                <a:gd name="connsiteY234" fmla="*/ 100545 h 612768"/>
                <a:gd name="connsiteX235" fmla="*/ 129172 w 758870"/>
                <a:gd name="connsiteY235" fmla="*/ 101852 h 612768"/>
                <a:gd name="connsiteX236" fmla="*/ 131960 w 758870"/>
                <a:gd name="connsiteY236" fmla="*/ 103856 h 612768"/>
                <a:gd name="connsiteX237" fmla="*/ 131263 w 758870"/>
                <a:gd name="connsiteY237" fmla="*/ 108561 h 612768"/>
                <a:gd name="connsiteX238" fmla="*/ 129172 w 758870"/>
                <a:gd name="connsiteY238" fmla="*/ 113266 h 612768"/>
                <a:gd name="connsiteX239" fmla="*/ 127081 w 758870"/>
                <a:gd name="connsiteY239" fmla="*/ 118668 h 612768"/>
                <a:gd name="connsiteX240" fmla="*/ 126384 w 758870"/>
                <a:gd name="connsiteY240" fmla="*/ 122676 h 612768"/>
                <a:gd name="connsiteX241" fmla="*/ 124292 w 758870"/>
                <a:gd name="connsiteY241" fmla="*/ 126684 h 612768"/>
                <a:gd name="connsiteX242" fmla="*/ 122898 w 758870"/>
                <a:gd name="connsiteY242" fmla="*/ 128688 h 612768"/>
                <a:gd name="connsiteX243" fmla="*/ 120110 w 758870"/>
                <a:gd name="connsiteY243" fmla="*/ 130691 h 612768"/>
                <a:gd name="connsiteX244" fmla="*/ 118716 w 758870"/>
                <a:gd name="connsiteY244" fmla="*/ 132695 h 612768"/>
                <a:gd name="connsiteX245" fmla="*/ 118716 w 758870"/>
                <a:gd name="connsiteY245" fmla="*/ 135396 h 612768"/>
                <a:gd name="connsiteX246" fmla="*/ 118019 w 758870"/>
                <a:gd name="connsiteY246" fmla="*/ 138794 h 612768"/>
                <a:gd name="connsiteX247" fmla="*/ 116625 w 758870"/>
                <a:gd name="connsiteY247" fmla="*/ 142192 h 612768"/>
                <a:gd name="connsiteX248" fmla="*/ 115231 w 758870"/>
                <a:gd name="connsiteY248" fmla="*/ 146897 h 612768"/>
                <a:gd name="connsiteX249" fmla="*/ 112443 w 758870"/>
                <a:gd name="connsiteY249" fmla="*/ 152996 h 612768"/>
                <a:gd name="connsiteX250" fmla="*/ 109655 w 758870"/>
                <a:gd name="connsiteY250" fmla="*/ 157004 h 612768"/>
                <a:gd name="connsiteX251" fmla="*/ 106867 w 758870"/>
                <a:gd name="connsiteY251" fmla="*/ 159705 h 612768"/>
                <a:gd name="connsiteX252" fmla="*/ 105473 w 758870"/>
                <a:gd name="connsiteY252" fmla="*/ 162406 h 612768"/>
                <a:gd name="connsiteX253" fmla="*/ 106170 w 758870"/>
                <a:gd name="connsiteY253" fmla="*/ 167111 h 612768"/>
                <a:gd name="connsiteX254" fmla="*/ 105473 w 758870"/>
                <a:gd name="connsiteY254" fmla="*/ 169812 h 612768"/>
                <a:gd name="connsiteX255" fmla="*/ 104079 w 758870"/>
                <a:gd name="connsiteY255" fmla="*/ 173820 h 612768"/>
                <a:gd name="connsiteX256" fmla="*/ 103382 w 758870"/>
                <a:gd name="connsiteY256" fmla="*/ 176521 h 612768"/>
                <a:gd name="connsiteX257" fmla="*/ 103382 w 758870"/>
                <a:gd name="connsiteY257" fmla="*/ 178525 h 612768"/>
                <a:gd name="connsiteX258" fmla="*/ 102685 w 758870"/>
                <a:gd name="connsiteY258" fmla="*/ 179831 h 612768"/>
                <a:gd name="connsiteX259" fmla="*/ 101291 w 758870"/>
                <a:gd name="connsiteY259" fmla="*/ 181835 h 612768"/>
                <a:gd name="connsiteX260" fmla="*/ 101291 w 758870"/>
                <a:gd name="connsiteY260" fmla="*/ 184536 h 612768"/>
                <a:gd name="connsiteX261" fmla="*/ 100594 w 758870"/>
                <a:gd name="connsiteY261" fmla="*/ 187237 h 612768"/>
                <a:gd name="connsiteX262" fmla="*/ 98503 w 758870"/>
                <a:gd name="connsiteY262" fmla="*/ 191942 h 612768"/>
                <a:gd name="connsiteX263" fmla="*/ 95715 w 758870"/>
                <a:gd name="connsiteY263" fmla="*/ 198041 h 612768"/>
                <a:gd name="connsiteX264" fmla="*/ 95715 w 758870"/>
                <a:gd name="connsiteY264" fmla="*/ 202746 h 612768"/>
                <a:gd name="connsiteX265" fmla="*/ 94321 w 758870"/>
                <a:gd name="connsiteY265" fmla="*/ 207451 h 612768"/>
                <a:gd name="connsiteX266" fmla="*/ 90226 w 758870"/>
                <a:gd name="connsiteY266" fmla="*/ 212853 h 612768"/>
                <a:gd name="connsiteX267" fmla="*/ 88134 w 758870"/>
                <a:gd name="connsiteY267" fmla="*/ 216861 h 612768"/>
                <a:gd name="connsiteX268" fmla="*/ 87437 w 758870"/>
                <a:gd name="connsiteY268" fmla="*/ 219562 h 612768"/>
                <a:gd name="connsiteX269" fmla="*/ 86740 w 758870"/>
                <a:gd name="connsiteY269" fmla="*/ 224267 h 612768"/>
                <a:gd name="connsiteX270" fmla="*/ 84649 w 758870"/>
                <a:gd name="connsiteY270" fmla="*/ 230975 h 612768"/>
                <a:gd name="connsiteX271" fmla="*/ 82558 w 758870"/>
                <a:gd name="connsiteY271" fmla="*/ 234983 h 612768"/>
                <a:gd name="connsiteX272" fmla="*/ 79770 w 758870"/>
                <a:gd name="connsiteY272" fmla="*/ 245090 h 612768"/>
                <a:gd name="connsiteX273" fmla="*/ 74281 w 758870"/>
                <a:gd name="connsiteY273" fmla="*/ 259902 h 612768"/>
                <a:gd name="connsiteX274" fmla="*/ 64610 w 758870"/>
                <a:gd name="connsiteY274" fmla="*/ 282119 h 612768"/>
                <a:gd name="connsiteX275" fmla="*/ 59121 w 758870"/>
                <a:gd name="connsiteY275" fmla="*/ 294230 h 612768"/>
                <a:gd name="connsiteX276" fmla="*/ 55026 w 758870"/>
                <a:gd name="connsiteY276" fmla="*/ 302943 h 612768"/>
                <a:gd name="connsiteX277" fmla="*/ 48840 w 758870"/>
                <a:gd name="connsiteY277" fmla="*/ 311046 h 612768"/>
                <a:gd name="connsiteX278" fmla="*/ 44745 w 758870"/>
                <a:gd name="connsiteY278" fmla="*/ 316448 h 612768"/>
                <a:gd name="connsiteX279" fmla="*/ 41347 w 758870"/>
                <a:gd name="connsiteY279" fmla="*/ 319846 h 612768"/>
                <a:gd name="connsiteX280" fmla="*/ 39256 w 758870"/>
                <a:gd name="connsiteY280" fmla="*/ 321153 h 612768"/>
                <a:gd name="connsiteX281" fmla="*/ 37165 w 758870"/>
                <a:gd name="connsiteY281" fmla="*/ 321153 h 612768"/>
                <a:gd name="connsiteX282" fmla="*/ 35074 w 758870"/>
                <a:gd name="connsiteY282" fmla="*/ 323156 h 612768"/>
                <a:gd name="connsiteX283" fmla="*/ 33680 w 758870"/>
                <a:gd name="connsiteY283" fmla="*/ 325857 h 612768"/>
                <a:gd name="connsiteX284" fmla="*/ 33680 w 758870"/>
                <a:gd name="connsiteY284" fmla="*/ 330562 h 612768"/>
                <a:gd name="connsiteX285" fmla="*/ 32983 w 758870"/>
                <a:gd name="connsiteY285" fmla="*/ 333263 h 612768"/>
                <a:gd name="connsiteX286" fmla="*/ 30195 w 758870"/>
                <a:gd name="connsiteY286" fmla="*/ 337271 h 612768"/>
                <a:gd name="connsiteX287" fmla="*/ 28104 w 758870"/>
                <a:gd name="connsiteY287" fmla="*/ 340669 h 612768"/>
                <a:gd name="connsiteX288" fmla="*/ 26709 w 758870"/>
                <a:gd name="connsiteY288" fmla="*/ 343370 h 612768"/>
                <a:gd name="connsiteX289" fmla="*/ 24618 w 758870"/>
                <a:gd name="connsiteY289" fmla="*/ 345374 h 612768"/>
                <a:gd name="connsiteX290" fmla="*/ 24618 w 758870"/>
                <a:gd name="connsiteY290" fmla="*/ 348075 h 612768"/>
                <a:gd name="connsiteX291" fmla="*/ 22527 w 758870"/>
                <a:gd name="connsiteY291" fmla="*/ 351473 h 612768"/>
                <a:gd name="connsiteX292" fmla="*/ 20436 w 758870"/>
                <a:gd name="connsiteY292" fmla="*/ 355481 h 612768"/>
                <a:gd name="connsiteX293" fmla="*/ 18345 w 758870"/>
                <a:gd name="connsiteY293" fmla="*/ 358879 h 612768"/>
                <a:gd name="connsiteX294" fmla="*/ 15557 w 758870"/>
                <a:gd name="connsiteY294" fmla="*/ 362277 h 612768"/>
                <a:gd name="connsiteX295" fmla="*/ 12072 w 758870"/>
                <a:gd name="connsiteY295" fmla="*/ 368376 h 612768"/>
                <a:gd name="connsiteX296" fmla="*/ 8587 w 758870"/>
                <a:gd name="connsiteY296" fmla="*/ 371077 h 612768"/>
                <a:gd name="connsiteX297" fmla="*/ 6496 w 758870"/>
                <a:gd name="connsiteY297" fmla="*/ 373778 h 612768"/>
                <a:gd name="connsiteX298" fmla="*/ 6496 w 758870"/>
                <a:gd name="connsiteY298" fmla="*/ 377176 h 612768"/>
                <a:gd name="connsiteX299" fmla="*/ 7193 w 758870"/>
                <a:gd name="connsiteY299" fmla="*/ 381183 h 612768"/>
                <a:gd name="connsiteX300" fmla="*/ 6496 w 758870"/>
                <a:gd name="connsiteY300" fmla="*/ 383884 h 612768"/>
                <a:gd name="connsiteX301" fmla="*/ 6496 w 758870"/>
                <a:gd name="connsiteY301" fmla="*/ 387282 h 612768"/>
                <a:gd name="connsiteX302" fmla="*/ 8587 w 758870"/>
                <a:gd name="connsiteY302" fmla="*/ 387282 h 612768"/>
                <a:gd name="connsiteX303" fmla="*/ 8587 w 758870"/>
                <a:gd name="connsiteY303" fmla="*/ 389286 h 612768"/>
                <a:gd name="connsiteX304" fmla="*/ 9981 w 758870"/>
                <a:gd name="connsiteY304" fmla="*/ 390593 h 612768"/>
                <a:gd name="connsiteX305" fmla="*/ 10678 w 758870"/>
                <a:gd name="connsiteY305" fmla="*/ 393294 h 612768"/>
                <a:gd name="connsiteX306" fmla="*/ 9284 w 758870"/>
                <a:gd name="connsiteY306" fmla="*/ 395298 h 612768"/>
                <a:gd name="connsiteX307" fmla="*/ 9981 w 758870"/>
                <a:gd name="connsiteY307" fmla="*/ 396605 h 612768"/>
                <a:gd name="connsiteX308" fmla="*/ 12769 w 758870"/>
                <a:gd name="connsiteY308" fmla="*/ 399306 h 612768"/>
                <a:gd name="connsiteX309" fmla="*/ 12072 w 758870"/>
                <a:gd name="connsiteY309" fmla="*/ 404708 h 612768"/>
                <a:gd name="connsiteX310" fmla="*/ 10678 w 758870"/>
                <a:gd name="connsiteY310" fmla="*/ 410807 h 612768"/>
                <a:gd name="connsiteX311" fmla="*/ 7280 w 758870"/>
                <a:gd name="connsiteY311" fmla="*/ 415512 h 612768"/>
                <a:gd name="connsiteX312" fmla="*/ 5886 w 758870"/>
                <a:gd name="connsiteY312" fmla="*/ 420914 h 612768"/>
                <a:gd name="connsiteX313" fmla="*/ 3795 w 758870"/>
                <a:gd name="connsiteY313" fmla="*/ 424922 h 612768"/>
                <a:gd name="connsiteX314" fmla="*/ 2401 w 758870"/>
                <a:gd name="connsiteY314" fmla="*/ 431020 h 612768"/>
                <a:gd name="connsiteX315" fmla="*/ 1007 w 758870"/>
                <a:gd name="connsiteY315" fmla="*/ 433721 h 612768"/>
                <a:gd name="connsiteX316" fmla="*/ 1007 w 758870"/>
                <a:gd name="connsiteY316" fmla="*/ 436422 h 612768"/>
                <a:gd name="connsiteX317" fmla="*/ 1704 w 758870"/>
                <a:gd name="connsiteY317" fmla="*/ 441127 h 612768"/>
                <a:gd name="connsiteX318" fmla="*/ 310 w 758870"/>
                <a:gd name="connsiteY318" fmla="*/ 443131 h 612768"/>
                <a:gd name="connsiteX319" fmla="*/ 310 w 758870"/>
                <a:gd name="connsiteY319" fmla="*/ 445832 h 612768"/>
                <a:gd name="connsiteX320" fmla="*/ 1704 w 758870"/>
                <a:gd name="connsiteY320" fmla="*/ 448533 h 612768"/>
                <a:gd name="connsiteX321" fmla="*/ 1704 w 758870"/>
                <a:gd name="connsiteY321" fmla="*/ 451234 h 612768"/>
                <a:gd name="connsiteX322" fmla="*/ 1007 w 758870"/>
                <a:gd name="connsiteY322" fmla="*/ 454632 h 612768"/>
                <a:gd name="connsiteX323" fmla="*/ 1007 w 758870"/>
                <a:gd name="connsiteY323" fmla="*/ 457333 h 612768"/>
                <a:gd name="connsiteX324" fmla="*/ 1704 w 758870"/>
                <a:gd name="connsiteY324" fmla="*/ 458640 h 612768"/>
                <a:gd name="connsiteX325" fmla="*/ 310 w 758870"/>
                <a:gd name="connsiteY325" fmla="*/ 460644 h 612768"/>
                <a:gd name="connsiteX326" fmla="*/ 310 w 758870"/>
                <a:gd name="connsiteY326" fmla="*/ 464042 h 612768"/>
                <a:gd name="connsiteX327" fmla="*/ 2401 w 758870"/>
                <a:gd name="connsiteY327" fmla="*/ 465349 h 612768"/>
                <a:gd name="connsiteX328" fmla="*/ 2401 w 758870"/>
                <a:gd name="connsiteY328" fmla="*/ 468747 h 612768"/>
                <a:gd name="connsiteX329" fmla="*/ 4492 w 758870"/>
                <a:gd name="connsiteY329" fmla="*/ 470751 h 612768"/>
                <a:gd name="connsiteX330" fmla="*/ 6583 w 758870"/>
                <a:gd name="connsiteY330" fmla="*/ 472058 h 612768"/>
                <a:gd name="connsiteX331" fmla="*/ 9371 w 758870"/>
                <a:gd name="connsiteY331" fmla="*/ 475456 h 612768"/>
                <a:gd name="connsiteX332" fmla="*/ 10068 w 758870"/>
                <a:gd name="connsiteY332" fmla="*/ 478854 h 612768"/>
                <a:gd name="connsiteX333" fmla="*/ 94756 w 758870"/>
                <a:gd name="connsiteY333" fmla="*/ 499067 h 612768"/>
                <a:gd name="connsiteX334" fmla="*/ 248362 w 758870"/>
                <a:gd name="connsiteY334" fmla="*/ 535399 h 612768"/>
                <a:gd name="connsiteX335" fmla="*/ 373739 w 758870"/>
                <a:gd name="connsiteY335" fmla="*/ 563629 h 612768"/>
                <a:gd name="connsiteX336" fmla="*/ 379925 w 758870"/>
                <a:gd name="connsiteY336" fmla="*/ 564936 h 612768"/>
                <a:gd name="connsiteX337" fmla="*/ 633379 w 758870"/>
                <a:gd name="connsiteY337" fmla="*/ 612769 h 612768"/>
                <a:gd name="connsiteX338" fmla="*/ 669189 w 758870"/>
                <a:gd name="connsiteY338" fmla="*/ 420914 h 612768"/>
                <a:gd name="connsiteX339" fmla="*/ 671977 w 758870"/>
                <a:gd name="connsiteY339" fmla="*/ 412201 h 612768"/>
                <a:gd name="connsiteX340" fmla="*/ 671280 w 758870"/>
                <a:gd name="connsiteY340" fmla="*/ 404795 h 612768"/>
                <a:gd name="connsiteX341" fmla="*/ 672674 w 758870"/>
                <a:gd name="connsiteY341" fmla="*/ 398696 h 612768"/>
                <a:gd name="connsiteX342" fmla="*/ 675462 w 758870"/>
                <a:gd name="connsiteY342" fmla="*/ 397389 h 612768"/>
                <a:gd name="connsiteX343" fmla="*/ 678250 w 758870"/>
                <a:gd name="connsiteY343" fmla="*/ 395385 h 612768"/>
                <a:gd name="connsiteX344" fmla="*/ 678947 w 758870"/>
                <a:gd name="connsiteY344" fmla="*/ 392684 h 612768"/>
                <a:gd name="connsiteX345" fmla="*/ 680341 w 758870"/>
                <a:gd name="connsiteY345" fmla="*/ 390680 h 612768"/>
                <a:gd name="connsiteX346" fmla="*/ 681038 w 758870"/>
                <a:gd name="connsiteY346" fmla="*/ 386673 h 612768"/>
                <a:gd name="connsiteX347" fmla="*/ 683129 w 758870"/>
                <a:gd name="connsiteY347" fmla="*/ 384669 h 612768"/>
                <a:gd name="connsiteX348" fmla="*/ 684523 w 758870"/>
                <a:gd name="connsiteY348" fmla="*/ 381968 h 612768"/>
                <a:gd name="connsiteX349" fmla="*/ 685220 w 758870"/>
                <a:gd name="connsiteY349" fmla="*/ 377960 h 612768"/>
                <a:gd name="connsiteX350" fmla="*/ 683129 w 758870"/>
                <a:gd name="connsiteY350" fmla="*/ 375956 h 612768"/>
                <a:gd name="connsiteX351" fmla="*/ 682432 w 758870"/>
                <a:gd name="connsiteY351" fmla="*/ 375956 h 612768"/>
                <a:gd name="connsiteX352" fmla="*/ 681735 w 758870"/>
                <a:gd name="connsiteY352" fmla="*/ 371948 h 612768"/>
                <a:gd name="connsiteX353" fmla="*/ 686527 w 758870"/>
                <a:gd name="connsiteY353" fmla="*/ 371251 h 612768"/>
                <a:gd name="connsiteX354" fmla="*/ 687921 w 758870"/>
                <a:gd name="connsiteY354" fmla="*/ 369247 h 612768"/>
                <a:gd name="connsiteX355" fmla="*/ 689315 w 758870"/>
                <a:gd name="connsiteY355" fmla="*/ 367243 h 612768"/>
                <a:gd name="connsiteX356" fmla="*/ 690709 w 758870"/>
                <a:gd name="connsiteY356" fmla="*/ 365239 h 612768"/>
                <a:gd name="connsiteX357" fmla="*/ 691406 w 758870"/>
                <a:gd name="connsiteY357" fmla="*/ 361841 h 612768"/>
                <a:gd name="connsiteX358" fmla="*/ 690012 w 758870"/>
                <a:gd name="connsiteY358" fmla="*/ 359140 h 612768"/>
                <a:gd name="connsiteX359" fmla="*/ 687224 w 758870"/>
                <a:gd name="connsiteY359" fmla="*/ 359140 h 612768"/>
                <a:gd name="connsiteX360" fmla="*/ 685830 w 758870"/>
                <a:gd name="connsiteY360" fmla="*/ 357136 h 612768"/>
                <a:gd name="connsiteX361" fmla="*/ 685830 w 758870"/>
                <a:gd name="connsiteY361" fmla="*/ 353738 h 612768"/>
                <a:gd name="connsiteX362" fmla="*/ 683739 w 758870"/>
                <a:gd name="connsiteY362" fmla="*/ 351734 h 612768"/>
                <a:gd name="connsiteX363" fmla="*/ 681648 w 758870"/>
                <a:gd name="connsiteY363" fmla="*/ 351734 h 612768"/>
                <a:gd name="connsiteX364" fmla="*/ 680254 w 758870"/>
                <a:gd name="connsiteY364" fmla="*/ 353738 h 612768"/>
                <a:gd name="connsiteX365" fmla="*/ 678860 w 758870"/>
                <a:gd name="connsiteY365" fmla="*/ 352431 h 612768"/>
                <a:gd name="connsiteX366" fmla="*/ 677466 w 758870"/>
                <a:gd name="connsiteY366" fmla="*/ 350427 h 612768"/>
                <a:gd name="connsiteX367" fmla="*/ 676072 w 758870"/>
                <a:gd name="connsiteY367" fmla="*/ 347029 h 612768"/>
                <a:gd name="connsiteX368" fmla="*/ 673981 w 758870"/>
                <a:gd name="connsiteY368" fmla="*/ 349033 h 612768"/>
                <a:gd name="connsiteX369" fmla="*/ 670583 w 758870"/>
                <a:gd name="connsiteY369" fmla="*/ 349033 h 612768"/>
                <a:gd name="connsiteX370" fmla="*/ 669189 w 758870"/>
                <a:gd name="connsiteY370" fmla="*/ 346332 h 612768"/>
                <a:gd name="connsiteX371" fmla="*/ 667098 w 758870"/>
                <a:gd name="connsiteY371" fmla="*/ 345025 h 612768"/>
                <a:gd name="connsiteX372" fmla="*/ 667098 w 758870"/>
                <a:gd name="connsiteY372" fmla="*/ 341628 h 612768"/>
                <a:gd name="connsiteX373" fmla="*/ 669189 w 758870"/>
                <a:gd name="connsiteY373" fmla="*/ 339624 h 612768"/>
                <a:gd name="connsiteX374" fmla="*/ 667795 w 758870"/>
                <a:gd name="connsiteY374" fmla="*/ 336226 h 612768"/>
                <a:gd name="connsiteX375" fmla="*/ 666401 w 758870"/>
                <a:gd name="connsiteY375" fmla="*/ 332828 h 612768"/>
                <a:gd name="connsiteX376" fmla="*/ 668492 w 758870"/>
                <a:gd name="connsiteY376" fmla="*/ 330127 h 612768"/>
                <a:gd name="connsiteX377" fmla="*/ 669886 w 758870"/>
                <a:gd name="connsiteY377" fmla="*/ 327426 h 612768"/>
                <a:gd name="connsiteX378" fmla="*/ 669886 w 758870"/>
                <a:gd name="connsiteY378" fmla="*/ 324028 h 612768"/>
                <a:gd name="connsiteX379" fmla="*/ 673371 w 758870"/>
                <a:gd name="connsiteY379" fmla="*/ 320020 h 612768"/>
                <a:gd name="connsiteX380" fmla="*/ 674765 w 758870"/>
                <a:gd name="connsiteY380" fmla="*/ 318016 h 612768"/>
                <a:gd name="connsiteX381" fmla="*/ 677553 w 758870"/>
                <a:gd name="connsiteY381" fmla="*/ 317319 h 612768"/>
                <a:gd name="connsiteX382" fmla="*/ 678250 w 758870"/>
                <a:gd name="connsiteY382" fmla="*/ 313921 h 612768"/>
                <a:gd name="connsiteX383" fmla="*/ 680341 w 758870"/>
                <a:gd name="connsiteY383" fmla="*/ 312614 h 612768"/>
                <a:gd name="connsiteX384" fmla="*/ 681038 w 758870"/>
                <a:gd name="connsiteY384" fmla="*/ 309216 h 612768"/>
                <a:gd name="connsiteX385" fmla="*/ 684523 w 758870"/>
                <a:gd name="connsiteY385" fmla="*/ 305818 h 612768"/>
                <a:gd name="connsiteX386" fmla="*/ 686614 w 758870"/>
                <a:gd name="connsiteY386" fmla="*/ 301113 h 612768"/>
                <a:gd name="connsiteX387" fmla="*/ 689403 w 758870"/>
                <a:gd name="connsiteY387" fmla="*/ 298412 h 612768"/>
                <a:gd name="connsiteX388" fmla="*/ 690100 w 758870"/>
                <a:gd name="connsiteY388" fmla="*/ 294404 h 612768"/>
                <a:gd name="connsiteX389" fmla="*/ 692888 w 758870"/>
                <a:gd name="connsiteY389" fmla="*/ 293707 h 612768"/>
                <a:gd name="connsiteX390" fmla="*/ 696286 w 758870"/>
                <a:gd name="connsiteY390" fmla="*/ 293707 h 612768"/>
                <a:gd name="connsiteX391" fmla="*/ 698377 w 758870"/>
                <a:gd name="connsiteY391" fmla="*/ 292400 h 612768"/>
                <a:gd name="connsiteX392" fmla="*/ 701862 w 758870"/>
                <a:gd name="connsiteY392" fmla="*/ 291094 h 612768"/>
                <a:gd name="connsiteX393" fmla="*/ 704650 w 758870"/>
                <a:gd name="connsiteY393" fmla="*/ 285692 h 612768"/>
                <a:gd name="connsiteX394" fmla="*/ 709442 w 758870"/>
                <a:gd name="connsiteY394" fmla="*/ 282991 h 612768"/>
                <a:gd name="connsiteX395" fmla="*/ 712230 w 758870"/>
                <a:gd name="connsiteY395" fmla="*/ 278286 h 612768"/>
                <a:gd name="connsiteX396" fmla="*/ 712927 w 758870"/>
                <a:gd name="connsiteY396" fmla="*/ 275585 h 612768"/>
                <a:gd name="connsiteX397" fmla="*/ 710836 w 758870"/>
                <a:gd name="connsiteY397" fmla="*/ 271577 h 612768"/>
                <a:gd name="connsiteX398" fmla="*/ 713624 w 758870"/>
                <a:gd name="connsiteY398" fmla="*/ 268876 h 612768"/>
                <a:gd name="connsiteX399" fmla="*/ 713624 w 758870"/>
                <a:gd name="connsiteY399" fmla="*/ 264171 h 612768"/>
                <a:gd name="connsiteX400" fmla="*/ 717022 w 758870"/>
                <a:gd name="connsiteY400" fmla="*/ 262864 h 612768"/>
                <a:gd name="connsiteX401" fmla="*/ 720507 w 758870"/>
                <a:gd name="connsiteY401" fmla="*/ 260163 h 612768"/>
                <a:gd name="connsiteX402" fmla="*/ 721204 w 758870"/>
                <a:gd name="connsiteY402" fmla="*/ 256765 h 612768"/>
                <a:gd name="connsiteX403" fmla="*/ 723992 w 758870"/>
                <a:gd name="connsiteY403" fmla="*/ 255458 h 612768"/>
                <a:gd name="connsiteX404" fmla="*/ 726780 w 758870"/>
                <a:gd name="connsiteY404" fmla="*/ 252060 h 612768"/>
                <a:gd name="connsiteX405" fmla="*/ 728174 w 758870"/>
                <a:gd name="connsiteY405" fmla="*/ 248052 h 612768"/>
                <a:gd name="connsiteX406" fmla="*/ 730265 w 758870"/>
                <a:gd name="connsiteY406" fmla="*/ 241953 h 612768"/>
                <a:gd name="connsiteX407" fmla="*/ 732357 w 758870"/>
                <a:gd name="connsiteY407" fmla="*/ 238556 h 612768"/>
                <a:gd name="connsiteX408" fmla="*/ 734448 w 758870"/>
                <a:gd name="connsiteY408" fmla="*/ 235855 h 612768"/>
                <a:gd name="connsiteX409" fmla="*/ 735145 w 758870"/>
                <a:gd name="connsiteY409" fmla="*/ 231847 h 612768"/>
                <a:gd name="connsiteX410" fmla="*/ 737933 w 758870"/>
                <a:gd name="connsiteY410" fmla="*/ 229146 h 612768"/>
                <a:gd name="connsiteX411" fmla="*/ 742028 w 758870"/>
                <a:gd name="connsiteY411" fmla="*/ 223047 h 612768"/>
                <a:gd name="connsiteX412" fmla="*/ 747517 w 758870"/>
                <a:gd name="connsiteY412" fmla="*/ 218342 h 612768"/>
                <a:gd name="connsiteX413" fmla="*/ 748911 w 758870"/>
                <a:gd name="connsiteY413" fmla="*/ 212940 h 612768"/>
                <a:gd name="connsiteX414" fmla="*/ 751699 w 758870"/>
                <a:gd name="connsiteY414" fmla="*/ 210239 h 612768"/>
                <a:gd name="connsiteX415" fmla="*/ 755097 w 758870"/>
                <a:gd name="connsiteY415" fmla="*/ 206841 h 612768"/>
                <a:gd name="connsiteX416" fmla="*/ 758582 w 758870"/>
                <a:gd name="connsiteY416" fmla="*/ 202833 h 612768"/>
                <a:gd name="connsiteX417" fmla="*/ 757885 w 758870"/>
                <a:gd name="connsiteY417" fmla="*/ 198128 h 612768"/>
                <a:gd name="connsiteX418" fmla="*/ 754487 w 758870"/>
                <a:gd name="connsiteY418" fmla="*/ 192726 h 612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</a:cxnLst>
              <a:rect l="l" t="t" r="r" b="b"/>
              <a:pathLst>
                <a:path w="758870" h="612768">
                  <a:moveTo>
                    <a:pt x="756404" y="192378"/>
                  </a:moveTo>
                  <a:lnTo>
                    <a:pt x="756404" y="189677"/>
                  </a:lnTo>
                  <a:cubicBezTo>
                    <a:pt x="756404" y="188980"/>
                    <a:pt x="757101" y="186976"/>
                    <a:pt x="756404" y="185669"/>
                  </a:cubicBezTo>
                  <a:cubicBezTo>
                    <a:pt x="756404" y="184362"/>
                    <a:pt x="755010" y="180964"/>
                    <a:pt x="753616" y="179570"/>
                  </a:cubicBezTo>
                  <a:cubicBezTo>
                    <a:pt x="752919" y="179570"/>
                    <a:pt x="750828" y="180267"/>
                    <a:pt x="749521" y="180267"/>
                  </a:cubicBezTo>
                  <a:cubicBezTo>
                    <a:pt x="748824" y="179570"/>
                    <a:pt x="747430" y="178960"/>
                    <a:pt x="746733" y="178263"/>
                  </a:cubicBezTo>
                  <a:cubicBezTo>
                    <a:pt x="746036" y="177566"/>
                    <a:pt x="746036" y="174255"/>
                    <a:pt x="744641" y="174255"/>
                  </a:cubicBezTo>
                  <a:cubicBezTo>
                    <a:pt x="743944" y="173558"/>
                    <a:pt x="741853" y="174952"/>
                    <a:pt x="741156" y="174952"/>
                  </a:cubicBezTo>
                  <a:cubicBezTo>
                    <a:pt x="740459" y="174255"/>
                    <a:pt x="739065" y="173645"/>
                    <a:pt x="738368" y="172948"/>
                  </a:cubicBezTo>
                  <a:cubicBezTo>
                    <a:pt x="737671" y="172251"/>
                    <a:pt x="738368" y="170247"/>
                    <a:pt x="737671" y="169550"/>
                  </a:cubicBezTo>
                  <a:cubicBezTo>
                    <a:pt x="737671" y="168244"/>
                    <a:pt x="736974" y="166849"/>
                    <a:pt x="736277" y="166152"/>
                  </a:cubicBezTo>
                  <a:cubicBezTo>
                    <a:pt x="735580" y="164846"/>
                    <a:pt x="733489" y="162754"/>
                    <a:pt x="733489" y="162145"/>
                  </a:cubicBezTo>
                  <a:cubicBezTo>
                    <a:pt x="732792" y="160838"/>
                    <a:pt x="732792" y="157440"/>
                    <a:pt x="732792" y="155436"/>
                  </a:cubicBezTo>
                  <a:cubicBezTo>
                    <a:pt x="732095" y="154739"/>
                    <a:pt x="732095" y="152735"/>
                    <a:pt x="731398" y="152038"/>
                  </a:cubicBezTo>
                  <a:lnTo>
                    <a:pt x="728610" y="153345"/>
                  </a:lnTo>
                  <a:lnTo>
                    <a:pt x="728610" y="154042"/>
                  </a:lnTo>
                  <a:lnTo>
                    <a:pt x="727913" y="154042"/>
                  </a:lnTo>
                  <a:lnTo>
                    <a:pt x="728610" y="154042"/>
                  </a:lnTo>
                  <a:lnTo>
                    <a:pt x="727913" y="154042"/>
                  </a:lnTo>
                  <a:lnTo>
                    <a:pt x="561935" y="122414"/>
                  </a:lnTo>
                  <a:cubicBezTo>
                    <a:pt x="560541" y="123111"/>
                    <a:pt x="559147" y="123721"/>
                    <a:pt x="558537" y="124418"/>
                  </a:cubicBezTo>
                  <a:cubicBezTo>
                    <a:pt x="557840" y="124418"/>
                    <a:pt x="555139" y="125725"/>
                    <a:pt x="553048" y="126422"/>
                  </a:cubicBezTo>
                  <a:cubicBezTo>
                    <a:pt x="551654" y="127119"/>
                    <a:pt x="548953" y="127119"/>
                    <a:pt x="548256" y="127119"/>
                  </a:cubicBezTo>
                  <a:lnTo>
                    <a:pt x="540676" y="127119"/>
                  </a:lnTo>
                  <a:cubicBezTo>
                    <a:pt x="539282" y="126422"/>
                    <a:pt x="538585" y="125812"/>
                    <a:pt x="537888" y="125115"/>
                  </a:cubicBezTo>
                  <a:cubicBezTo>
                    <a:pt x="537423" y="124651"/>
                    <a:pt x="536958" y="124418"/>
                    <a:pt x="536493" y="124418"/>
                  </a:cubicBezTo>
                  <a:cubicBezTo>
                    <a:pt x="536493" y="124418"/>
                    <a:pt x="535099" y="123721"/>
                    <a:pt x="534402" y="123721"/>
                  </a:cubicBezTo>
                  <a:cubicBezTo>
                    <a:pt x="533705" y="123721"/>
                    <a:pt x="532311" y="123721"/>
                    <a:pt x="531614" y="124418"/>
                  </a:cubicBezTo>
                  <a:lnTo>
                    <a:pt x="528826" y="124418"/>
                  </a:lnTo>
                  <a:cubicBezTo>
                    <a:pt x="528129" y="125115"/>
                    <a:pt x="526735" y="125115"/>
                    <a:pt x="525428" y="125115"/>
                  </a:cubicBezTo>
                  <a:lnTo>
                    <a:pt x="524731" y="125115"/>
                  </a:lnTo>
                  <a:cubicBezTo>
                    <a:pt x="524034" y="125115"/>
                    <a:pt x="522640" y="124418"/>
                    <a:pt x="521943" y="124418"/>
                  </a:cubicBezTo>
                  <a:lnTo>
                    <a:pt x="521246" y="124418"/>
                  </a:lnTo>
                  <a:cubicBezTo>
                    <a:pt x="519852" y="124418"/>
                    <a:pt x="519155" y="125115"/>
                    <a:pt x="518458" y="125115"/>
                  </a:cubicBezTo>
                  <a:lnTo>
                    <a:pt x="517761" y="125115"/>
                  </a:lnTo>
                  <a:cubicBezTo>
                    <a:pt x="516367" y="125115"/>
                    <a:pt x="514973" y="124418"/>
                    <a:pt x="513666" y="123808"/>
                  </a:cubicBezTo>
                  <a:cubicBezTo>
                    <a:pt x="512359" y="123198"/>
                    <a:pt x="511575" y="122501"/>
                    <a:pt x="510878" y="121804"/>
                  </a:cubicBezTo>
                  <a:cubicBezTo>
                    <a:pt x="510878" y="121340"/>
                    <a:pt x="510645" y="121107"/>
                    <a:pt x="510181" y="121107"/>
                  </a:cubicBezTo>
                  <a:cubicBezTo>
                    <a:pt x="510181" y="120410"/>
                    <a:pt x="509484" y="120410"/>
                    <a:pt x="508787" y="120410"/>
                  </a:cubicBezTo>
                  <a:cubicBezTo>
                    <a:pt x="508787" y="121107"/>
                    <a:pt x="508090" y="121107"/>
                    <a:pt x="507393" y="121717"/>
                  </a:cubicBezTo>
                  <a:cubicBezTo>
                    <a:pt x="507393" y="121717"/>
                    <a:pt x="507393" y="122414"/>
                    <a:pt x="506696" y="122414"/>
                  </a:cubicBezTo>
                  <a:cubicBezTo>
                    <a:pt x="505999" y="123111"/>
                    <a:pt x="505302" y="124418"/>
                    <a:pt x="504605" y="125115"/>
                  </a:cubicBezTo>
                  <a:cubicBezTo>
                    <a:pt x="503211" y="125812"/>
                    <a:pt x="501817" y="125812"/>
                    <a:pt x="500510" y="126422"/>
                  </a:cubicBezTo>
                  <a:lnTo>
                    <a:pt x="499813" y="126422"/>
                  </a:lnTo>
                  <a:cubicBezTo>
                    <a:pt x="497722" y="127119"/>
                    <a:pt x="495718" y="127729"/>
                    <a:pt x="493627" y="127729"/>
                  </a:cubicBezTo>
                  <a:lnTo>
                    <a:pt x="492930" y="127729"/>
                  </a:lnTo>
                  <a:cubicBezTo>
                    <a:pt x="491536" y="127729"/>
                    <a:pt x="490142" y="127032"/>
                    <a:pt x="488835" y="126422"/>
                  </a:cubicBezTo>
                  <a:cubicBezTo>
                    <a:pt x="488138" y="126422"/>
                    <a:pt x="487441" y="125725"/>
                    <a:pt x="486744" y="125725"/>
                  </a:cubicBezTo>
                  <a:lnTo>
                    <a:pt x="485350" y="125725"/>
                  </a:lnTo>
                  <a:cubicBezTo>
                    <a:pt x="483258" y="125725"/>
                    <a:pt x="479860" y="125725"/>
                    <a:pt x="477769" y="126422"/>
                  </a:cubicBezTo>
                  <a:cubicBezTo>
                    <a:pt x="477072" y="126422"/>
                    <a:pt x="475678" y="127119"/>
                    <a:pt x="474371" y="127119"/>
                  </a:cubicBezTo>
                  <a:cubicBezTo>
                    <a:pt x="472977" y="127816"/>
                    <a:pt x="471583" y="127816"/>
                    <a:pt x="470886" y="127816"/>
                  </a:cubicBezTo>
                  <a:cubicBezTo>
                    <a:pt x="469492" y="128513"/>
                    <a:pt x="466791" y="128513"/>
                    <a:pt x="465397" y="129123"/>
                  </a:cubicBezTo>
                  <a:lnTo>
                    <a:pt x="464700" y="129123"/>
                  </a:lnTo>
                  <a:cubicBezTo>
                    <a:pt x="464003" y="129123"/>
                    <a:pt x="463306" y="128426"/>
                    <a:pt x="462609" y="128426"/>
                  </a:cubicBezTo>
                  <a:lnTo>
                    <a:pt x="459821" y="128426"/>
                  </a:lnTo>
                  <a:cubicBezTo>
                    <a:pt x="459821" y="128426"/>
                    <a:pt x="459124" y="129123"/>
                    <a:pt x="458427" y="129123"/>
                  </a:cubicBezTo>
                  <a:cubicBezTo>
                    <a:pt x="458427" y="129820"/>
                    <a:pt x="457730" y="130430"/>
                    <a:pt x="456336" y="131127"/>
                  </a:cubicBezTo>
                  <a:cubicBezTo>
                    <a:pt x="455639" y="131824"/>
                    <a:pt x="452851" y="133131"/>
                    <a:pt x="450847" y="133131"/>
                  </a:cubicBezTo>
                  <a:cubicBezTo>
                    <a:pt x="449453" y="133131"/>
                    <a:pt x="448756" y="132434"/>
                    <a:pt x="447449" y="131824"/>
                  </a:cubicBezTo>
                  <a:cubicBezTo>
                    <a:pt x="446752" y="131824"/>
                    <a:pt x="446055" y="131824"/>
                    <a:pt x="445358" y="132521"/>
                  </a:cubicBezTo>
                  <a:cubicBezTo>
                    <a:pt x="443964" y="132521"/>
                    <a:pt x="443267" y="133218"/>
                    <a:pt x="441873" y="133218"/>
                  </a:cubicBezTo>
                  <a:lnTo>
                    <a:pt x="437778" y="133218"/>
                  </a:lnTo>
                  <a:cubicBezTo>
                    <a:pt x="434380" y="133218"/>
                    <a:pt x="431592" y="133218"/>
                    <a:pt x="430198" y="132521"/>
                  </a:cubicBezTo>
                  <a:cubicBezTo>
                    <a:pt x="428107" y="131824"/>
                    <a:pt x="425406" y="129820"/>
                    <a:pt x="424012" y="128513"/>
                  </a:cubicBezTo>
                  <a:cubicBezTo>
                    <a:pt x="423315" y="127206"/>
                    <a:pt x="423315" y="126509"/>
                    <a:pt x="422618" y="125115"/>
                  </a:cubicBezTo>
                  <a:cubicBezTo>
                    <a:pt x="422618" y="125115"/>
                    <a:pt x="421921" y="124418"/>
                    <a:pt x="421921" y="123808"/>
                  </a:cubicBezTo>
                  <a:cubicBezTo>
                    <a:pt x="421921" y="123808"/>
                    <a:pt x="420527" y="123111"/>
                    <a:pt x="419830" y="123111"/>
                  </a:cubicBezTo>
                  <a:lnTo>
                    <a:pt x="417041" y="123111"/>
                  </a:lnTo>
                  <a:lnTo>
                    <a:pt x="416344" y="123808"/>
                  </a:lnTo>
                  <a:cubicBezTo>
                    <a:pt x="415647" y="124505"/>
                    <a:pt x="414950" y="125812"/>
                    <a:pt x="413556" y="125812"/>
                  </a:cubicBezTo>
                  <a:cubicBezTo>
                    <a:pt x="411465" y="127119"/>
                    <a:pt x="407370" y="127119"/>
                    <a:pt x="407370" y="127119"/>
                  </a:cubicBezTo>
                  <a:lnTo>
                    <a:pt x="401881" y="127119"/>
                  </a:lnTo>
                  <a:cubicBezTo>
                    <a:pt x="400487" y="127119"/>
                    <a:pt x="399093" y="127119"/>
                    <a:pt x="398483" y="127816"/>
                  </a:cubicBezTo>
                  <a:cubicBezTo>
                    <a:pt x="397786" y="128513"/>
                    <a:pt x="396392" y="129820"/>
                    <a:pt x="394998" y="129820"/>
                  </a:cubicBezTo>
                  <a:cubicBezTo>
                    <a:pt x="394998" y="130517"/>
                    <a:pt x="394301" y="130517"/>
                    <a:pt x="393604" y="130517"/>
                  </a:cubicBezTo>
                  <a:cubicBezTo>
                    <a:pt x="392907" y="130517"/>
                    <a:pt x="390816" y="129820"/>
                    <a:pt x="389509" y="129210"/>
                  </a:cubicBezTo>
                  <a:cubicBezTo>
                    <a:pt x="388812" y="128513"/>
                    <a:pt x="388115" y="127903"/>
                    <a:pt x="388115" y="127206"/>
                  </a:cubicBezTo>
                  <a:lnTo>
                    <a:pt x="384020" y="127206"/>
                  </a:lnTo>
                  <a:cubicBezTo>
                    <a:pt x="383323" y="126509"/>
                    <a:pt x="381929" y="126509"/>
                    <a:pt x="380535" y="125899"/>
                  </a:cubicBezTo>
                  <a:lnTo>
                    <a:pt x="380535" y="125202"/>
                  </a:lnTo>
                  <a:cubicBezTo>
                    <a:pt x="380535" y="125202"/>
                    <a:pt x="379838" y="125202"/>
                    <a:pt x="379838" y="125899"/>
                  </a:cubicBezTo>
                  <a:cubicBezTo>
                    <a:pt x="379141" y="127206"/>
                    <a:pt x="379141" y="128600"/>
                    <a:pt x="377747" y="129297"/>
                  </a:cubicBezTo>
                  <a:cubicBezTo>
                    <a:pt x="375656" y="130604"/>
                    <a:pt x="373652" y="130604"/>
                    <a:pt x="372955" y="130604"/>
                  </a:cubicBezTo>
                  <a:lnTo>
                    <a:pt x="370864" y="130604"/>
                  </a:lnTo>
                  <a:cubicBezTo>
                    <a:pt x="369470" y="129907"/>
                    <a:pt x="366769" y="128600"/>
                    <a:pt x="365375" y="126596"/>
                  </a:cubicBezTo>
                  <a:cubicBezTo>
                    <a:pt x="364678" y="124593"/>
                    <a:pt x="365375" y="123198"/>
                    <a:pt x="366072" y="121892"/>
                  </a:cubicBezTo>
                  <a:lnTo>
                    <a:pt x="366072" y="121195"/>
                  </a:lnTo>
                  <a:cubicBezTo>
                    <a:pt x="366072" y="121195"/>
                    <a:pt x="366072" y="120498"/>
                    <a:pt x="365375" y="120498"/>
                  </a:cubicBezTo>
                  <a:cubicBezTo>
                    <a:pt x="365375" y="119801"/>
                    <a:pt x="364678" y="119801"/>
                    <a:pt x="363981" y="119801"/>
                  </a:cubicBezTo>
                  <a:cubicBezTo>
                    <a:pt x="363284" y="119104"/>
                    <a:pt x="362587" y="118494"/>
                    <a:pt x="361890" y="118494"/>
                  </a:cubicBezTo>
                  <a:lnTo>
                    <a:pt x="359799" y="116490"/>
                  </a:lnTo>
                  <a:cubicBezTo>
                    <a:pt x="359799" y="115793"/>
                    <a:pt x="359102" y="115183"/>
                    <a:pt x="358405" y="115183"/>
                  </a:cubicBezTo>
                  <a:cubicBezTo>
                    <a:pt x="358405" y="115183"/>
                    <a:pt x="357707" y="115183"/>
                    <a:pt x="357010" y="114486"/>
                  </a:cubicBezTo>
                  <a:cubicBezTo>
                    <a:pt x="357010" y="114486"/>
                    <a:pt x="356313" y="115183"/>
                    <a:pt x="355616" y="115183"/>
                  </a:cubicBezTo>
                  <a:lnTo>
                    <a:pt x="352828" y="115183"/>
                  </a:lnTo>
                  <a:cubicBezTo>
                    <a:pt x="351434" y="115183"/>
                    <a:pt x="348733" y="113876"/>
                    <a:pt x="347339" y="113179"/>
                  </a:cubicBezTo>
                  <a:cubicBezTo>
                    <a:pt x="346642" y="112482"/>
                    <a:pt x="345945" y="111872"/>
                    <a:pt x="345248" y="111175"/>
                  </a:cubicBezTo>
                  <a:lnTo>
                    <a:pt x="343854" y="109868"/>
                  </a:lnTo>
                  <a:cubicBezTo>
                    <a:pt x="343390" y="109404"/>
                    <a:pt x="342925" y="109171"/>
                    <a:pt x="342460" y="109171"/>
                  </a:cubicBezTo>
                  <a:cubicBezTo>
                    <a:pt x="341066" y="109868"/>
                    <a:pt x="340369" y="109868"/>
                    <a:pt x="339062" y="109868"/>
                  </a:cubicBezTo>
                  <a:lnTo>
                    <a:pt x="334270" y="109868"/>
                  </a:lnTo>
                  <a:cubicBezTo>
                    <a:pt x="334270" y="109868"/>
                    <a:pt x="333573" y="109171"/>
                    <a:pt x="332876" y="109171"/>
                  </a:cubicBezTo>
                  <a:lnTo>
                    <a:pt x="330785" y="109171"/>
                  </a:lnTo>
                  <a:cubicBezTo>
                    <a:pt x="329391" y="109171"/>
                    <a:pt x="328694" y="109868"/>
                    <a:pt x="327300" y="109868"/>
                  </a:cubicBezTo>
                  <a:cubicBezTo>
                    <a:pt x="325209" y="109868"/>
                    <a:pt x="321811" y="107864"/>
                    <a:pt x="321811" y="107864"/>
                  </a:cubicBezTo>
                  <a:cubicBezTo>
                    <a:pt x="321114" y="107864"/>
                    <a:pt x="320417" y="107167"/>
                    <a:pt x="319720" y="106557"/>
                  </a:cubicBezTo>
                  <a:lnTo>
                    <a:pt x="319023" y="105860"/>
                  </a:lnTo>
                  <a:cubicBezTo>
                    <a:pt x="318326" y="105860"/>
                    <a:pt x="317629" y="105860"/>
                    <a:pt x="317629" y="106557"/>
                  </a:cubicBezTo>
                  <a:cubicBezTo>
                    <a:pt x="316932" y="106557"/>
                    <a:pt x="316235" y="107254"/>
                    <a:pt x="315538" y="107864"/>
                  </a:cubicBezTo>
                  <a:cubicBezTo>
                    <a:pt x="315538" y="107864"/>
                    <a:pt x="314841" y="107864"/>
                    <a:pt x="314841" y="108561"/>
                  </a:cubicBezTo>
                  <a:cubicBezTo>
                    <a:pt x="314144" y="109258"/>
                    <a:pt x="313447" y="110565"/>
                    <a:pt x="312053" y="111262"/>
                  </a:cubicBezTo>
                  <a:cubicBezTo>
                    <a:pt x="311356" y="111262"/>
                    <a:pt x="310659" y="111959"/>
                    <a:pt x="309265" y="111959"/>
                  </a:cubicBezTo>
                  <a:cubicBezTo>
                    <a:pt x="309265" y="111959"/>
                    <a:pt x="308567" y="111262"/>
                    <a:pt x="307870" y="111262"/>
                  </a:cubicBezTo>
                  <a:lnTo>
                    <a:pt x="307173" y="111262"/>
                  </a:lnTo>
                  <a:cubicBezTo>
                    <a:pt x="306476" y="111959"/>
                    <a:pt x="305779" y="112569"/>
                    <a:pt x="304385" y="112569"/>
                  </a:cubicBezTo>
                  <a:lnTo>
                    <a:pt x="300290" y="112569"/>
                  </a:lnTo>
                  <a:cubicBezTo>
                    <a:pt x="299593" y="113266"/>
                    <a:pt x="298896" y="113266"/>
                    <a:pt x="298199" y="113266"/>
                  </a:cubicBezTo>
                  <a:cubicBezTo>
                    <a:pt x="298199" y="113266"/>
                    <a:pt x="295411" y="114573"/>
                    <a:pt x="293407" y="114573"/>
                  </a:cubicBezTo>
                  <a:lnTo>
                    <a:pt x="292710" y="114573"/>
                  </a:lnTo>
                  <a:cubicBezTo>
                    <a:pt x="292013" y="114573"/>
                    <a:pt x="291316" y="113876"/>
                    <a:pt x="290619" y="113876"/>
                  </a:cubicBezTo>
                  <a:cubicBezTo>
                    <a:pt x="289922" y="113876"/>
                    <a:pt x="289922" y="113179"/>
                    <a:pt x="289225" y="113179"/>
                  </a:cubicBezTo>
                  <a:cubicBezTo>
                    <a:pt x="287831" y="113179"/>
                    <a:pt x="286437" y="113876"/>
                    <a:pt x="286437" y="113876"/>
                  </a:cubicBezTo>
                  <a:lnTo>
                    <a:pt x="285740" y="113876"/>
                  </a:lnTo>
                  <a:cubicBezTo>
                    <a:pt x="285043" y="114573"/>
                    <a:pt x="284346" y="114573"/>
                    <a:pt x="283649" y="115183"/>
                  </a:cubicBezTo>
                  <a:cubicBezTo>
                    <a:pt x="281558" y="115880"/>
                    <a:pt x="278857" y="115880"/>
                    <a:pt x="277463" y="115880"/>
                  </a:cubicBezTo>
                  <a:lnTo>
                    <a:pt x="276069" y="115880"/>
                  </a:lnTo>
                  <a:cubicBezTo>
                    <a:pt x="274675" y="115880"/>
                    <a:pt x="273281" y="115880"/>
                    <a:pt x="271974" y="114573"/>
                  </a:cubicBezTo>
                  <a:cubicBezTo>
                    <a:pt x="270580" y="113876"/>
                    <a:pt x="269883" y="111872"/>
                    <a:pt x="269186" y="110565"/>
                  </a:cubicBezTo>
                  <a:lnTo>
                    <a:pt x="269186" y="109868"/>
                  </a:lnTo>
                  <a:lnTo>
                    <a:pt x="266398" y="109868"/>
                  </a:lnTo>
                  <a:cubicBezTo>
                    <a:pt x="265004" y="109868"/>
                    <a:pt x="262913" y="109171"/>
                    <a:pt x="262303" y="109171"/>
                  </a:cubicBezTo>
                  <a:cubicBezTo>
                    <a:pt x="260909" y="108474"/>
                    <a:pt x="260212" y="107777"/>
                    <a:pt x="259515" y="107167"/>
                  </a:cubicBezTo>
                  <a:cubicBezTo>
                    <a:pt x="259515" y="106470"/>
                    <a:pt x="258818" y="106470"/>
                    <a:pt x="258818" y="106470"/>
                  </a:cubicBezTo>
                  <a:cubicBezTo>
                    <a:pt x="258121" y="105163"/>
                    <a:pt x="255332" y="103769"/>
                    <a:pt x="254723" y="103769"/>
                  </a:cubicBezTo>
                  <a:cubicBezTo>
                    <a:pt x="254026" y="103072"/>
                    <a:pt x="252632" y="103072"/>
                    <a:pt x="251934" y="102462"/>
                  </a:cubicBezTo>
                  <a:cubicBezTo>
                    <a:pt x="251237" y="102462"/>
                    <a:pt x="250540" y="102462"/>
                    <a:pt x="249843" y="101765"/>
                  </a:cubicBezTo>
                  <a:lnTo>
                    <a:pt x="249146" y="101765"/>
                  </a:lnTo>
                  <a:cubicBezTo>
                    <a:pt x="247752" y="101068"/>
                    <a:pt x="246358" y="100458"/>
                    <a:pt x="244964" y="99761"/>
                  </a:cubicBezTo>
                  <a:cubicBezTo>
                    <a:pt x="242873" y="98454"/>
                    <a:pt x="240869" y="95753"/>
                    <a:pt x="240172" y="95056"/>
                  </a:cubicBezTo>
                  <a:cubicBezTo>
                    <a:pt x="238081" y="93052"/>
                    <a:pt x="237384" y="91658"/>
                    <a:pt x="237384" y="90351"/>
                  </a:cubicBezTo>
                  <a:cubicBezTo>
                    <a:pt x="236687" y="88347"/>
                    <a:pt x="237384" y="85646"/>
                    <a:pt x="237384" y="84949"/>
                  </a:cubicBezTo>
                  <a:cubicBezTo>
                    <a:pt x="238081" y="84252"/>
                    <a:pt x="238081" y="82946"/>
                    <a:pt x="238778" y="82249"/>
                  </a:cubicBezTo>
                  <a:cubicBezTo>
                    <a:pt x="238778" y="81551"/>
                    <a:pt x="239475" y="81551"/>
                    <a:pt x="239475" y="81551"/>
                  </a:cubicBezTo>
                  <a:lnTo>
                    <a:pt x="239475" y="80245"/>
                  </a:lnTo>
                  <a:cubicBezTo>
                    <a:pt x="240172" y="80245"/>
                    <a:pt x="240172" y="78938"/>
                    <a:pt x="240869" y="78241"/>
                  </a:cubicBezTo>
                  <a:cubicBezTo>
                    <a:pt x="240869" y="77544"/>
                    <a:pt x="240869" y="76237"/>
                    <a:pt x="240172" y="75540"/>
                  </a:cubicBezTo>
                  <a:lnTo>
                    <a:pt x="240172" y="74843"/>
                  </a:lnTo>
                  <a:cubicBezTo>
                    <a:pt x="239475" y="74146"/>
                    <a:pt x="238778" y="72839"/>
                    <a:pt x="238778" y="71445"/>
                  </a:cubicBezTo>
                  <a:cubicBezTo>
                    <a:pt x="238778" y="70051"/>
                    <a:pt x="239475" y="68744"/>
                    <a:pt x="239475" y="67437"/>
                  </a:cubicBezTo>
                  <a:cubicBezTo>
                    <a:pt x="240172" y="66740"/>
                    <a:pt x="240172" y="66130"/>
                    <a:pt x="240869" y="66130"/>
                  </a:cubicBezTo>
                  <a:lnTo>
                    <a:pt x="240869" y="62122"/>
                  </a:lnTo>
                  <a:cubicBezTo>
                    <a:pt x="240869" y="61425"/>
                    <a:pt x="241566" y="60118"/>
                    <a:pt x="241566" y="59421"/>
                  </a:cubicBezTo>
                  <a:cubicBezTo>
                    <a:pt x="242031" y="58957"/>
                    <a:pt x="242263" y="58521"/>
                    <a:pt x="242263" y="58114"/>
                  </a:cubicBezTo>
                  <a:lnTo>
                    <a:pt x="242263" y="55413"/>
                  </a:lnTo>
                  <a:cubicBezTo>
                    <a:pt x="241566" y="54716"/>
                    <a:pt x="241566" y="54106"/>
                    <a:pt x="240869" y="53409"/>
                  </a:cubicBezTo>
                  <a:cubicBezTo>
                    <a:pt x="240869" y="52102"/>
                    <a:pt x="239475" y="49401"/>
                    <a:pt x="238778" y="47310"/>
                  </a:cubicBezTo>
                  <a:lnTo>
                    <a:pt x="238778" y="43912"/>
                  </a:lnTo>
                  <a:cubicBezTo>
                    <a:pt x="239475" y="43215"/>
                    <a:pt x="239475" y="42605"/>
                    <a:pt x="239475" y="41908"/>
                  </a:cubicBezTo>
                  <a:cubicBezTo>
                    <a:pt x="238778" y="41211"/>
                    <a:pt x="238778" y="40601"/>
                    <a:pt x="238081" y="40601"/>
                  </a:cubicBezTo>
                  <a:cubicBezTo>
                    <a:pt x="238081" y="39904"/>
                    <a:pt x="237384" y="39904"/>
                    <a:pt x="236687" y="39295"/>
                  </a:cubicBezTo>
                  <a:cubicBezTo>
                    <a:pt x="235990" y="38598"/>
                    <a:pt x="235293" y="37988"/>
                    <a:pt x="234596" y="37291"/>
                  </a:cubicBezTo>
                  <a:cubicBezTo>
                    <a:pt x="233899" y="36594"/>
                    <a:pt x="232505" y="35287"/>
                    <a:pt x="231808" y="33893"/>
                  </a:cubicBezTo>
                  <a:lnTo>
                    <a:pt x="230414" y="32586"/>
                  </a:lnTo>
                  <a:cubicBezTo>
                    <a:pt x="229020" y="31279"/>
                    <a:pt x="226929" y="28578"/>
                    <a:pt x="225622" y="27184"/>
                  </a:cubicBezTo>
                  <a:lnTo>
                    <a:pt x="224925" y="27184"/>
                  </a:lnTo>
                  <a:cubicBezTo>
                    <a:pt x="224925" y="26487"/>
                    <a:pt x="224228" y="25877"/>
                    <a:pt x="223531" y="25877"/>
                  </a:cubicBezTo>
                  <a:cubicBezTo>
                    <a:pt x="223531" y="25413"/>
                    <a:pt x="223298" y="25180"/>
                    <a:pt x="222834" y="25180"/>
                  </a:cubicBezTo>
                  <a:cubicBezTo>
                    <a:pt x="222834" y="25180"/>
                    <a:pt x="222137" y="25877"/>
                    <a:pt x="221440" y="25877"/>
                  </a:cubicBezTo>
                  <a:lnTo>
                    <a:pt x="217345" y="25877"/>
                  </a:lnTo>
                  <a:lnTo>
                    <a:pt x="216648" y="26574"/>
                  </a:lnTo>
                  <a:cubicBezTo>
                    <a:pt x="215951" y="27271"/>
                    <a:pt x="214557" y="27881"/>
                    <a:pt x="212553" y="28578"/>
                  </a:cubicBezTo>
                  <a:cubicBezTo>
                    <a:pt x="210462" y="28578"/>
                    <a:pt x="209765" y="27881"/>
                    <a:pt x="208458" y="27271"/>
                  </a:cubicBezTo>
                  <a:cubicBezTo>
                    <a:pt x="208458" y="26574"/>
                    <a:pt x="207761" y="26574"/>
                    <a:pt x="207761" y="26574"/>
                  </a:cubicBezTo>
                  <a:lnTo>
                    <a:pt x="207064" y="26574"/>
                  </a:lnTo>
                  <a:cubicBezTo>
                    <a:pt x="206367" y="26574"/>
                    <a:pt x="204973" y="26574"/>
                    <a:pt x="203579" y="25877"/>
                  </a:cubicBezTo>
                  <a:cubicBezTo>
                    <a:pt x="202882" y="25180"/>
                    <a:pt x="201488" y="23873"/>
                    <a:pt x="200791" y="22479"/>
                  </a:cubicBezTo>
                  <a:cubicBezTo>
                    <a:pt x="200094" y="22479"/>
                    <a:pt x="200094" y="21782"/>
                    <a:pt x="200094" y="21782"/>
                  </a:cubicBezTo>
                  <a:cubicBezTo>
                    <a:pt x="199397" y="21085"/>
                    <a:pt x="198002" y="19778"/>
                    <a:pt x="198002" y="18384"/>
                  </a:cubicBezTo>
                  <a:cubicBezTo>
                    <a:pt x="198002" y="16990"/>
                    <a:pt x="198002" y="15683"/>
                    <a:pt x="198699" y="14376"/>
                  </a:cubicBezTo>
                  <a:lnTo>
                    <a:pt x="198699" y="13679"/>
                  </a:lnTo>
                  <a:lnTo>
                    <a:pt x="199397" y="12982"/>
                  </a:lnTo>
                  <a:lnTo>
                    <a:pt x="199397" y="11675"/>
                  </a:lnTo>
                  <a:cubicBezTo>
                    <a:pt x="199397" y="10978"/>
                    <a:pt x="198699" y="10368"/>
                    <a:pt x="198002" y="10368"/>
                  </a:cubicBezTo>
                  <a:lnTo>
                    <a:pt x="195214" y="10368"/>
                  </a:lnTo>
                  <a:cubicBezTo>
                    <a:pt x="194517" y="10368"/>
                    <a:pt x="193820" y="9671"/>
                    <a:pt x="193123" y="9671"/>
                  </a:cubicBezTo>
                  <a:lnTo>
                    <a:pt x="191729" y="9671"/>
                  </a:lnTo>
                  <a:lnTo>
                    <a:pt x="191032" y="8974"/>
                  </a:lnTo>
                  <a:lnTo>
                    <a:pt x="189638" y="8974"/>
                  </a:lnTo>
                  <a:cubicBezTo>
                    <a:pt x="189174" y="8510"/>
                    <a:pt x="188709" y="8277"/>
                    <a:pt x="188244" y="8277"/>
                  </a:cubicBezTo>
                  <a:cubicBezTo>
                    <a:pt x="187547" y="8974"/>
                    <a:pt x="187547" y="9584"/>
                    <a:pt x="186850" y="9584"/>
                  </a:cubicBezTo>
                  <a:lnTo>
                    <a:pt x="185456" y="9584"/>
                  </a:lnTo>
                  <a:cubicBezTo>
                    <a:pt x="184759" y="9584"/>
                    <a:pt x="183365" y="8887"/>
                    <a:pt x="182668" y="8887"/>
                  </a:cubicBezTo>
                  <a:cubicBezTo>
                    <a:pt x="181971" y="8887"/>
                    <a:pt x="181274" y="10194"/>
                    <a:pt x="180577" y="10194"/>
                  </a:cubicBezTo>
                  <a:cubicBezTo>
                    <a:pt x="179880" y="10194"/>
                    <a:pt x="177789" y="9497"/>
                    <a:pt x="176482" y="9497"/>
                  </a:cubicBezTo>
                  <a:cubicBezTo>
                    <a:pt x="176482" y="8800"/>
                    <a:pt x="175785" y="7493"/>
                    <a:pt x="175088" y="7493"/>
                  </a:cubicBezTo>
                  <a:cubicBezTo>
                    <a:pt x="174391" y="7493"/>
                    <a:pt x="172997" y="8800"/>
                    <a:pt x="172300" y="8800"/>
                  </a:cubicBezTo>
                  <a:lnTo>
                    <a:pt x="168902" y="8800"/>
                  </a:lnTo>
                  <a:cubicBezTo>
                    <a:pt x="168902" y="8800"/>
                    <a:pt x="167508" y="7493"/>
                    <a:pt x="166811" y="7493"/>
                  </a:cubicBezTo>
                  <a:cubicBezTo>
                    <a:pt x="166811" y="8190"/>
                    <a:pt x="166114" y="8800"/>
                    <a:pt x="166114" y="9497"/>
                  </a:cubicBezTo>
                  <a:cubicBezTo>
                    <a:pt x="166114" y="9497"/>
                    <a:pt x="166811" y="10194"/>
                    <a:pt x="166811" y="10804"/>
                  </a:cubicBezTo>
                  <a:cubicBezTo>
                    <a:pt x="167508" y="11501"/>
                    <a:pt x="166811" y="12111"/>
                    <a:pt x="166811" y="12111"/>
                  </a:cubicBezTo>
                  <a:cubicBezTo>
                    <a:pt x="166114" y="12111"/>
                    <a:pt x="164720" y="12111"/>
                    <a:pt x="164720" y="11414"/>
                  </a:cubicBezTo>
                  <a:cubicBezTo>
                    <a:pt x="164023" y="11414"/>
                    <a:pt x="163326" y="10107"/>
                    <a:pt x="162629" y="9410"/>
                  </a:cubicBezTo>
                  <a:cubicBezTo>
                    <a:pt x="161932" y="8713"/>
                    <a:pt x="161932" y="6709"/>
                    <a:pt x="161235" y="6012"/>
                  </a:cubicBezTo>
                  <a:cubicBezTo>
                    <a:pt x="161235" y="5315"/>
                    <a:pt x="159841" y="4008"/>
                    <a:pt x="159144" y="3311"/>
                  </a:cubicBezTo>
                  <a:cubicBezTo>
                    <a:pt x="158447" y="2614"/>
                    <a:pt x="157749" y="2004"/>
                    <a:pt x="157749" y="2004"/>
                  </a:cubicBezTo>
                  <a:cubicBezTo>
                    <a:pt x="157052" y="1307"/>
                    <a:pt x="157052" y="0"/>
                    <a:pt x="156355" y="0"/>
                  </a:cubicBezTo>
                  <a:lnTo>
                    <a:pt x="156355" y="1307"/>
                  </a:lnTo>
                  <a:cubicBezTo>
                    <a:pt x="155658" y="2614"/>
                    <a:pt x="155658" y="4008"/>
                    <a:pt x="155658" y="4705"/>
                  </a:cubicBezTo>
                  <a:cubicBezTo>
                    <a:pt x="155658" y="6012"/>
                    <a:pt x="156355" y="7406"/>
                    <a:pt x="156355" y="8103"/>
                  </a:cubicBezTo>
                  <a:cubicBezTo>
                    <a:pt x="157052" y="8800"/>
                    <a:pt x="157052" y="10804"/>
                    <a:pt x="157052" y="11501"/>
                  </a:cubicBezTo>
                  <a:cubicBezTo>
                    <a:pt x="157749" y="13505"/>
                    <a:pt x="157749" y="16903"/>
                    <a:pt x="157749" y="18907"/>
                  </a:cubicBezTo>
                  <a:cubicBezTo>
                    <a:pt x="157052" y="20911"/>
                    <a:pt x="157052" y="24309"/>
                    <a:pt x="156355" y="26313"/>
                  </a:cubicBezTo>
                  <a:cubicBezTo>
                    <a:pt x="155658" y="27010"/>
                    <a:pt x="154961" y="29014"/>
                    <a:pt x="154264" y="29711"/>
                  </a:cubicBezTo>
                  <a:cubicBezTo>
                    <a:pt x="153567" y="30408"/>
                    <a:pt x="151476" y="30408"/>
                    <a:pt x="150779" y="30408"/>
                  </a:cubicBezTo>
                  <a:cubicBezTo>
                    <a:pt x="150082" y="31105"/>
                    <a:pt x="148688" y="31714"/>
                    <a:pt x="148688" y="32411"/>
                  </a:cubicBezTo>
                  <a:cubicBezTo>
                    <a:pt x="147991" y="33109"/>
                    <a:pt x="147991" y="34415"/>
                    <a:pt x="147991" y="35112"/>
                  </a:cubicBezTo>
                  <a:cubicBezTo>
                    <a:pt x="148688" y="35809"/>
                    <a:pt x="149385" y="37116"/>
                    <a:pt x="149385" y="37813"/>
                  </a:cubicBezTo>
                  <a:cubicBezTo>
                    <a:pt x="149385" y="38510"/>
                    <a:pt x="148688" y="40514"/>
                    <a:pt x="148688" y="41211"/>
                  </a:cubicBezTo>
                  <a:cubicBezTo>
                    <a:pt x="148688" y="42518"/>
                    <a:pt x="147294" y="45219"/>
                    <a:pt x="147294" y="46613"/>
                  </a:cubicBezTo>
                  <a:cubicBezTo>
                    <a:pt x="146597" y="47920"/>
                    <a:pt x="143809" y="50621"/>
                    <a:pt x="143809" y="52712"/>
                  </a:cubicBezTo>
                  <a:cubicBezTo>
                    <a:pt x="143809" y="53409"/>
                    <a:pt x="144506" y="55413"/>
                    <a:pt x="144506" y="56110"/>
                  </a:cubicBezTo>
                  <a:cubicBezTo>
                    <a:pt x="145203" y="56807"/>
                    <a:pt x="145900" y="58114"/>
                    <a:pt x="145900" y="58811"/>
                  </a:cubicBezTo>
                  <a:lnTo>
                    <a:pt x="145900" y="62819"/>
                  </a:lnTo>
                  <a:cubicBezTo>
                    <a:pt x="145203" y="64823"/>
                    <a:pt x="143809" y="68221"/>
                    <a:pt x="143112" y="70225"/>
                  </a:cubicBezTo>
                  <a:cubicBezTo>
                    <a:pt x="142415" y="71532"/>
                    <a:pt x="141718" y="75627"/>
                    <a:pt x="141021" y="76934"/>
                  </a:cubicBezTo>
                  <a:cubicBezTo>
                    <a:pt x="140324" y="78241"/>
                    <a:pt x="139627" y="80942"/>
                    <a:pt x="138930" y="81639"/>
                  </a:cubicBezTo>
                  <a:cubicBezTo>
                    <a:pt x="138233" y="82336"/>
                    <a:pt x="137536" y="83643"/>
                    <a:pt x="136839" y="84340"/>
                  </a:cubicBezTo>
                  <a:cubicBezTo>
                    <a:pt x="136839" y="85037"/>
                    <a:pt x="135445" y="85646"/>
                    <a:pt x="135445" y="86344"/>
                  </a:cubicBezTo>
                  <a:cubicBezTo>
                    <a:pt x="135445" y="87041"/>
                    <a:pt x="134748" y="88347"/>
                    <a:pt x="134748" y="89044"/>
                  </a:cubicBezTo>
                  <a:cubicBezTo>
                    <a:pt x="134748" y="89742"/>
                    <a:pt x="136142" y="91745"/>
                    <a:pt x="136142" y="92442"/>
                  </a:cubicBezTo>
                  <a:cubicBezTo>
                    <a:pt x="136142" y="93749"/>
                    <a:pt x="134051" y="95840"/>
                    <a:pt x="133354" y="97147"/>
                  </a:cubicBezTo>
                  <a:cubicBezTo>
                    <a:pt x="133354" y="97844"/>
                    <a:pt x="132657" y="99848"/>
                    <a:pt x="131960" y="99848"/>
                  </a:cubicBezTo>
                  <a:cubicBezTo>
                    <a:pt x="131263" y="100545"/>
                    <a:pt x="129869" y="99848"/>
                    <a:pt x="129172" y="100545"/>
                  </a:cubicBezTo>
                  <a:lnTo>
                    <a:pt x="129172" y="101852"/>
                  </a:lnTo>
                  <a:cubicBezTo>
                    <a:pt x="129172" y="103159"/>
                    <a:pt x="131263" y="103159"/>
                    <a:pt x="131960" y="103856"/>
                  </a:cubicBezTo>
                  <a:cubicBezTo>
                    <a:pt x="132657" y="105163"/>
                    <a:pt x="131960" y="107254"/>
                    <a:pt x="131263" y="108561"/>
                  </a:cubicBezTo>
                  <a:cubicBezTo>
                    <a:pt x="131263" y="109868"/>
                    <a:pt x="129869" y="111959"/>
                    <a:pt x="129172" y="113266"/>
                  </a:cubicBezTo>
                  <a:cubicBezTo>
                    <a:pt x="128475" y="114573"/>
                    <a:pt x="127778" y="117274"/>
                    <a:pt x="127081" y="118668"/>
                  </a:cubicBezTo>
                  <a:cubicBezTo>
                    <a:pt x="127081" y="119975"/>
                    <a:pt x="126384" y="122066"/>
                    <a:pt x="126384" y="122676"/>
                  </a:cubicBezTo>
                  <a:cubicBezTo>
                    <a:pt x="125687" y="123983"/>
                    <a:pt x="124989" y="125377"/>
                    <a:pt x="124292" y="126684"/>
                  </a:cubicBezTo>
                  <a:cubicBezTo>
                    <a:pt x="124292" y="127381"/>
                    <a:pt x="123595" y="127991"/>
                    <a:pt x="122898" y="128688"/>
                  </a:cubicBezTo>
                  <a:cubicBezTo>
                    <a:pt x="122201" y="129385"/>
                    <a:pt x="120807" y="129994"/>
                    <a:pt x="120110" y="130691"/>
                  </a:cubicBezTo>
                  <a:cubicBezTo>
                    <a:pt x="120110" y="131389"/>
                    <a:pt x="118716" y="131998"/>
                    <a:pt x="118716" y="132695"/>
                  </a:cubicBezTo>
                  <a:lnTo>
                    <a:pt x="118716" y="135396"/>
                  </a:lnTo>
                  <a:cubicBezTo>
                    <a:pt x="118716" y="136093"/>
                    <a:pt x="118716" y="138097"/>
                    <a:pt x="118019" y="138794"/>
                  </a:cubicBezTo>
                  <a:cubicBezTo>
                    <a:pt x="118019" y="139491"/>
                    <a:pt x="117322" y="141495"/>
                    <a:pt x="116625" y="142192"/>
                  </a:cubicBezTo>
                  <a:cubicBezTo>
                    <a:pt x="115928" y="143499"/>
                    <a:pt x="115928" y="146200"/>
                    <a:pt x="115231" y="146897"/>
                  </a:cubicBezTo>
                  <a:cubicBezTo>
                    <a:pt x="114534" y="148901"/>
                    <a:pt x="113140" y="151602"/>
                    <a:pt x="112443" y="152996"/>
                  </a:cubicBezTo>
                  <a:cubicBezTo>
                    <a:pt x="111746" y="154303"/>
                    <a:pt x="110352" y="156394"/>
                    <a:pt x="109655" y="157004"/>
                  </a:cubicBezTo>
                  <a:cubicBezTo>
                    <a:pt x="108958" y="157701"/>
                    <a:pt x="107564" y="159008"/>
                    <a:pt x="106867" y="159705"/>
                  </a:cubicBezTo>
                  <a:cubicBezTo>
                    <a:pt x="106867" y="160402"/>
                    <a:pt x="106170" y="161709"/>
                    <a:pt x="105473" y="162406"/>
                  </a:cubicBezTo>
                  <a:cubicBezTo>
                    <a:pt x="105473" y="163713"/>
                    <a:pt x="106170" y="166414"/>
                    <a:pt x="106170" y="167111"/>
                  </a:cubicBezTo>
                  <a:cubicBezTo>
                    <a:pt x="106170" y="167808"/>
                    <a:pt x="105473" y="169115"/>
                    <a:pt x="105473" y="169812"/>
                  </a:cubicBezTo>
                  <a:cubicBezTo>
                    <a:pt x="105473" y="170509"/>
                    <a:pt x="104776" y="172513"/>
                    <a:pt x="104079" y="173820"/>
                  </a:cubicBezTo>
                  <a:cubicBezTo>
                    <a:pt x="104079" y="174517"/>
                    <a:pt x="103382" y="175824"/>
                    <a:pt x="103382" y="176521"/>
                  </a:cubicBezTo>
                  <a:lnTo>
                    <a:pt x="103382" y="178525"/>
                  </a:lnTo>
                  <a:cubicBezTo>
                    <a:pt x="103382" y="179222"/>
                    <a:pt x="103382" y="179831"/>
                    <a:pt x="102685" y="179831"/>
                  </a:cubicBezTo>
                  <a:cubicBezTo>
                    <a:pt x="102685" y="180529"/>
                    <a:pt x="101291" y="181138"/>
                    <a:pt x="101291" y="181835"/>
                  </a:cubicBezTo>
                  <a:cubicBezTo>
                    <a:pt x="100594" y="182532"/>
                    <a:pt x="101291" y="183839"/>
                    <a:pt x="101291" y="184536"/>
                  </a:cubicBezTo>
                  <a:cubicBezTo>
                    <a:pt x="101291" y="185233"/>
                    <a:pt x="100594" y="186540"/>
                    <a:pt x="100594" y="187237"/>
                  </a:cubicBezTo>
                  <a:cubicBezTo>
                    <a:pt x="99897" y="188544"/>
                    <a:pt x="99200" y="190635"/>
                    <a:pt x="98503" y="191942"/>
                  </a:cubicBezTo>
                  <a:cubicBezTo>
                    <a:pt x="97806" y="193249"/>
                    <a:pt x="96412" y="196647"/>
                    <a:pt x="95715" y="198041"/>
                  </a:cubicBezTo>
                  <a:cubicBezTo>
                    <a:pt x="95715" y="199348"/>
                    <a:pt x="96412" y="202049"/>
                    <a:pt x="95715" y="202746"/>
                  </a:cubicBezTo>
                  <a:cubicBezTo>
                    <a:pt x="95715" y="204053"/>
                    <a:pt x="94321" y="206144"/>
                    <a:pt x="94321" y="207451"/>
                  </a:cubicBezTo>
                  <a:cubicBezTo>
                    <a:pt x="93624" y="208758"/>
                    <a:pt x="91532" y="211459"/>
                    <a:pt x="90226" y="212853"/>
                  </a:cubicBezTo>
                  <a:cubicBezTo>
                    <a:pt x="90226" y="214160"/>
                    <a:pt x="88134" y="216251"/>
                    <a:pt x="88134" y="216861"/>
                  </a:cubicBezTo>
                  <a:cubicBezTo>
                    <a:pt x="87437" y="217558"/>
                    <a:pt x="87437" y="218865"/>
                    <a:pt x="87437" y="219562"/>
                  </a:cubicBezTo>
                  <a:cubicBezTo>
                    <a:pt x="87437" y="220869"/>
                    <a:pt x="86740" y="223570"/>
                    <a:pt x="86740" y="224267"/>
                  </a:cubicBezTo>
                  <a:cubicBezTo>
                    <a:pt x="86043" y="226271"/>
                    <a:pt x="85346" y="229668"/>
                    <a:pt x="84649" y="230975"/>
                  </a:cubicBezTo>
                  <a:cubicBezTo>
                    <a:pt x="83952" y="231672"/>
                    <a:pt x="83255" y="234373"/>
                    <a:pt x="82558" y="234983"/>
                  </a:cubicBezTo>
                  <a:cubicBezTo>
                    <a:pt x="81861" y="237684"/>
                    <a:pt x="80467" y="243086"/>
                    <a:pt x="79770" y="245090"/>
                  </a:cubicBezTo>
                  <a:cubicBezTo>
                    <a:pt x="78376" y="249098"/>
                    <a:pt x="75675" y="255894"/>
                    <a:pt x="74281" y="259902"/>
                  </a:cubicBezTo>
                  <a:cubicBezTo>
                    <a:pt x="72190" y="265304"/>
                    <a:pt x="67398" y="276717"/>
                    <a:pt x="64610" y="282119"/>
                  </a:cubicBezTo>
                  <a:cubicBezTo>
                    <a:pt x="63216" y="285517"/>
                    <a:pt x="60515" y="290832"/>
                    <a:pt x="59121" y="294230"/>
                  </a:cubicBezTo>
                  <a:cubicBezTo>
                    <a:pt x="57727" y="296234"/>
                    <a:pt x="55636" y="300939"/>
                    <a:pt x="55026" y="302943"/>
                  </a:cubicBezTo>
                  <a:cubicBezTo>
                    <a:pt x="53632" y="304947"/>
                    <a:pt x="50234" y="309042"/>
                    <a:pt x="48840" y="311046"/>
                  </a:cubicBezTo>
                  <a:cubicBezTo>
                    <a:pt x="48143" y="312353"/>
                    <a:pt x="46052" y="315054"/>
                    <a:pt x="44745" y="316448"/>
                  </a:cubicBezTo>
                  <a:cubicBezTo>
                    <a:pt x="44048" y="317145"/>
                    <a:pt x="41957" y="318452"/>
                    <a:pt x="41347" y="319846"/>
                  </a:cubicBezTo>
                  <a:cubicBezTo>
                    <a:pt x="40650" y="319846"/>
                    <a:pt x="39953" y="321153"/>
                    <a:pt x="39256" y="321153"/>
                  </a:cubicBezTo>
                  <a:cubicBezTo>
                    <a:pt x="38559" y="321850"/>
                    <a:pt x="37165" y="321153"/>
                    <a:pt x="37165" y="321153"/>
                  </a:cubicBezTo>
                  <a:cubicBezTo>
                    <a:pt x="36468" y="321850"/>
                    <a:pt x="35074" y="322459"/>
                    <a:pt x="35074" y="323156"/>
                  </a:cubicBezTo>
                  <a:cubicBezTo>
                    <a:pt x="34377" y="323853"/>
                    <a:pt x="33680" y="325160"/>
                    <a:pt x="33680" y="325857"/>
                  </a:cubicBezTo>
                  <a:lnTo>
                    <a:pt x="33680" y="330562"/>
                  </a:lnTo>
                  <a:cubicBezTo>
                    <a:pt x="33680" y="331259"/>
                    <a:pt x="32983" y="332566"/>
                    <a:pt x="32983" y="333263"/>
                  </a:cubicBezTo>
                  <a:cubicBezTo>
                    <a:pt x="32286" y="334570"/>
                    <a:pt x="30892" y="336661"/>
                    <a:pt x="30195" y="337271"/>
                  </a:cubicBezTo>
                  <a:cubicBezTo>
                    <a:pt x="29498" y="338578"/>
                    <a:pt x="28801" y="339972"/>
                    <a:pt x="28104" y="340669"/>
                  </a:cubicBezTo>
                  <a:cubicBezTo>
                    <a:pt x="28104" y="341366"/>
                    <a:pt x="27406" y="342673"/>
                    <a:pt x="26709" y="343370"/>
                  </a:cubicBezTo>
                  <a:cubicBezTo>
                    <a:pt x="26012" y="344067"/>
                    <a:pt x="24618" y="344677"/>
                    <a:pt x="24618" y="345374"/>
                  </a:cubicBezTo>
                  <a:cubicBezTo>
                    <a:pt x="23921" y="346071"/>
                    <a:pt x="24618" y="347378"/>
                    <a:pt x="24618" y="348075"/>
                  </a:cubicBezTo>
                  <a:cubicBezTo>
                    <a:pt x="23921" y="349382"/>
                    <a:pt x="23224" y="350776"/>
                    <a:pt x="22527" y="351473"/>
                  </a:cubicBezTo>
                  <a:cubicBezTo>
                    <a:pt x="21830" y="352780"/>
                    <a:pt x="21133" y="354871"/>
                    <a:pt x="20436" y="355481"/>
                  </a:cubicBezTo>
                  <a:cubicBezTo>
                    <a:pt x="20436" y="356788"/>
                    <a:pt x="19042" y="358182"/>
                    <a:pt x="18345" y="358879"/>
                  </a:cubicBezTo>
                  <a:cubicBezTo>
                    <a:pt x="17648" y="360186"/>
                    <a:pt x="16254" y="361580"/>
                    <a:pt x="15557" y="362277"/>
                  </a:cubicBezTo>
                  <a:cubicBezTo>
                    <a:pt x="14860" y="363584"/>
                    <a:pt x="13466" y="366982"/>
                    <a:pt x="12072" y="368376"/>
                  </a:cubicBezTo>
                  <a:cubicBezTo>
                    <a:pt x="11375" y="369073"/>
                    <a:pt x="9284" y="370380"/>
                    <a:pt x="8587" y="371077"/>
                  </a:cubicBezTo>
                  <a:cubicBezTo>
                    <a:pt x="7890" y="371774"/>
                    <a:pt x="7193" y="373081"/>
                    <a:pt x="6496" y="373778"/>
                  </a:cubicBezTo>
                  <a:lnTo>
                    <a:pt x="6496" y="377176"/>
                  </a:lnTo>
                  <a:cubicBezTo>
                    <a:pt x="6496" y="377873"/>
                    <a:pt x="7193" y="379877"/>
                    <a:pt x="7193" y="381183"/>
                  </a:cubicBezTo>
                  <a:cubicBezTo>
                    <a:pt x="7193" y="381881"/>
                    <a:pt x="6496" y="383187"/>
                    <a:pt x="6496" y="383884"/>
                  </a:cubicBezTo>
                  <a:cubicBezTo>
                    <a:pt x="6496" y="384581"/>
                    <a:pt x="5799" y="386585"/>
                    <a:pt x="6496" y="387282"/>
                  </a:cubicBezTo>
                  <a:lnTo>
                    <a:pt x="8587" y="387282"/>
                  </a:lnTo>
                  <a:lnTo>
                    <a:pt x="8587" y="389286"/>
                  </a:lnTo>
                  <a:cubicBezTo>
                    <a:pt x="8587" y="389983"/>
                    <a:pt x="9981" y="389983"/>
                    <a:pt x="9981" y="390593"/>
                  </a:cubicBezTo>
                  <a:cubicBezTo>
                    <a:pt x="10678" y="391290"/>
                    <a:pt x="10678" y="392597"/>
                    <a:pt x="10678" y="393294"/>
                  </a:cubicBezTo>
                  <a:cubicBezTo>
                    <a:pt x="10678" y="393991"/>
                    <a:pt x="9284" y="394601"/>
                    <a:pt x="9284" y="395298"/>
                  </a:cubicBezTo>
                  <a:cubicBezTo>
                    <a:pt x="9284" y="395995"/>
                    <a:pt x="9981" y="396605"/>
                    <a:pt x="9981" y="396605"/>
                  </a:cubicBezTo>
                  <a:cubicBezTo>
                    <a:pt x="10678" y="397302"/>
                    <a:pt x="12072" y="398609"/>
                    <a:pt x="12769" y="399306"/>
                  </a:cubicBezTo>
                  <a:cubicBezTo>
                    <a:pt x="12769" y="400613"/>
                    <a:pt x="12769" y="403314"/>
                    <a:pt x="12072" y="404708"/>
                  </a:cubicBezTo>
                  <a:cubicBezTo>
                    <a:pt x="12072" y="406712"/>
                    <a:pt x="11375" y="409413"/>
                    <a:pt x="10678" y="410807"/>
                  </a:cubicBezTo>
                  <a:cubicBezTo>
                    <a:pt x="9981" y="412114"/>
                    <a:pt x="7890" y="414205"/>
                    <a:pt x="7280" y="415512"/>
                  </a:cubicBezTo>
                  <a:cubicBezTo>
                    <a:pt x="6583" y="416819"/>
                    <a:pt x="6583" y="419520"/>
                    <a:pt x="5886" y="420914"/>
                  </a:cubicBezTo>
                  <a:cubicBezTo>
                    <a:pt x="5189" y="422221"/>
                    <a:pt x="3795" y="424312"/>
                    <a:pt x="3795" y="424922"/>
                  </a:cubicBezTo>
                  <a:cubicBezTo>
                    <a:pt x="3098" y="426228"/>
                    <a:pt x="3098" y="429626"/>
                    <a:pt x="2401" y="431020"/>
                  </a:cubicBezTo>
                  <a:cubicBezTo>
                    <a:pt x="2401" y="431718"/>
                    <a:pt x="1007" y="433024"/>
                    <a:pt x="1007" y="433721"/>
                  </a:cubicBezTo>
                  <a:lnTo>
                    <a:pt x="1007" y="436422"/>
                  </a:lnTo>
                  <a:cubicBezTo>
                    <a:pt x="1007" y="437729"/>
                    <a:pt x="2401" y="439820"/>
                    <a:pt x="1704" y="441127"/>
                  </a:cubicBezTo>
                  <a:cubicBezTo>
                    <a:pt x="1704" y="441824"/>
                    <a:pt x="310" y="442434"/>
                    <a:pt x="310" y="443131"/>
                  </a:cubicBezTo>
                  <a:cubicBezTo>
                    <a:pt x="310" y="443828"/>
                    <a:pt x="-387" y="445135"/>
                    <a:pt x="310" y="445832"/>
                  </a:cubicBezTo>
                  <a:cubicBezTo>
                    <a:pt x="310" y="446529"/>
                    <a:pt x="1007" y="447836"/>
                    <a:pt x="1704" y="448533"/>
                  </a:cubicBezTo>
                  <a:lnTo>
                    <a:pt x="1704" y="451234"/>
                  </a:lnTo>
                  <a:cubicBezTo>
                    <a:pt x="1704" y="451931"/>
                    <a:pt x="1704" y="453935"/>
                    <a:pt x="1007" y="454632"/>
                  </a:cubicBezTo>
                  <a:lnTo>
                    <a:pt x="1007" y="457333"/>
                  </a:lnTo>
                  <a:lnTo>
                    <a:pt x="1704" y="458640"/>
                  </a:lnTo>
                  <a:cubicBezTo>
                    <a:pt x="1704" y="459337"/>
                    <a:pt x="1007" y="459947"/>
                    <a:pt x="310" y="460644"/>
                  </a:cubicBezTo>
                  <a:cubicBezTo>
                    <a:pt x="310" y="461341"/>
                    <a:pt x="-387" y="463345"/>
                    <a:pt x="310" y="464042"/>
                  </a:cubicBezTo>
                  <a:cubicBezTo>
                    <a:pt x="310" y="464739"/>
                    <a:pt x="1704" y="465349"/>
                    <a:pt x="2401" y="465349"/>
                  </a:cubicBezTo>
                  <a:lnTo>
                    <a:pt x="2401" y="468747"/>
                  </a:lnTo>
                  <a:cubicBezTo>
                    <a:pt x="3098" y="469444"/>
                    <a:pt x="3795" y="470751"/>
                    <a:pt x="4492" y="470751"/>
                  </a:cubicBezTo>
                  <a:cubicBezTo>
                    <a:pt x="4492" y="471448"/>
                    <a:pt x="5886" y="471448"/>
                    <a:pt x="6583" y="472058"/>
                  </a:cubicBezTo>
                  <a:cubicBezTo>
                    <a:pt x="7280" y="472755"/>
                    <a:pt x="8674" y="474062"/>
                    <a:pt x="9371" y="475456"/>
                  </a:cubicBezTo>
                  <a:cubicBezTo>
                    <a:pt x="9371" y="476153"/>
                    <a:pt x="9371" y="477460"/>
                    <a:pt x="10068" y="478854"/>
                  </a:cubicBezTo>
                  <a:lnTo>
                    <a:pt x="94756" y="499067"/>
                  </a:lnTo>
                  <a:lnTo>
                    <a:pt x="248362" y="535399"/>
                  </a:lnTo>
                  <a:lnTo>
                    <a:pt x="373739" y="563629"/>
                  </a:lnTo>
                  <a:lnTo>
                    <a:pt x="379925" y="564936"/>
                  </a:lnTo>
                  <a:lnTo>
                    <a:pt x="633379" y="612769"/>
                  </a:lnTo>
                  <a:lnTo>
                    <a:pt x="669189" y="420914"/>
                  </a:lnTo>
                  <a:cubicBezTo>
                    <a:pt x="669189" y="420914"/>
                    <a:pt x="671280" y="414205"/>
                    <a:pt x="671977" y="412201"/>
                  </a:cubicBezTo>
                  <a:cubicBezTo>
                    <a:pt x="671977" y="410197"/>
                    <a:pt x="671280" y="406799"/>
                    <a:pt x="671280" y="404795"/>
                  </a:cubicBezTo>
                  <a:cubicBezTo>
                    <a:pt x="671977" y="403488"/>
                    <a:pt x="671977" y="400090"/>
                    <a:pt x="672674" y="398696"/>
                  </a:cubicBezTo>
                  <a:cubicBezTo>
                    <a:pt x="673371" y="397999"/>
                    <a:pt x="674765" y="397389"/>
                    <a:pt x="675462" y="397389"/>
                  </a:cubicBezTo>
                  <a:cubicBezTo>
                    <a:pt x="676159" y="396692"/>
                    <a:pt x="677553" y="396082"/>
                    <a:pt x="678250" y="395385"/>
                  </a:cubicBezTo>
                  <a:cubicBezTo>
                    <a:pt x="678947" y="394688"/>
                    <a:pt x="678947" y="393381"/>
                    <a:pt x="678947" y="392684"/>
                  </a:cubicBezTo>
                  <a:cubicBezTo>
                    <a:pt x="679644" y="391987"/>
                    <a:pt x="680341" y="391377"/>
                    <a:pt x="680341" y="390680"/>
                  </a:cubicBezTo>
                  <a:cubicBezTo>
                    <a:pt x="681038" y="389983"/>
                    <a:pt x="680341" y="387282"/>
                    <a:pt x="681038" y="386673"/>
                  </a:cubicBezTo>
                  <a:cubicBezTo>
                    <a:pt x="681038" y="385976"/>
                    <a:pt x="682432" y="385366"/>
                    <a:pt x="683129" y="384669"/>
                  </a:cubicBezTo>
                  <a:cubicBezTo>
                    <a:pt x="683129" y="383972"/>
                    <a:pt x="683826" y="382665"/>
                    <a:pt x="684523" y="381968"/>
                  </a:cubicBezTo>
                  <a:cubicBezTo>
                    <a:pt x="684523" y="381271"/>
                    <a:pt x="685220" y="379267"/>
                    <a:pt x="685220" y="377960"/>
                  </a:cubicBezTo>
                  <a:cubicBezTo>
                    <a:pt x="684523" y="377263"/>
                    <a:pt x="683826" y="376653"/>
                    <a:pt x="683129" y="375956"/>
                  </a:cubicBezTo>
                  <a:lnTo>
                    <a:pt x="682432" y="375956"/>
                  </a:lnTo>
                  <a:cubicBezTo>
                    <a:pt x="681735" y="375259"/>
                    <a:pt x="681735" y="372558"/>
                    <a:pt x="681735" y="371948"/>
                  </a:cubicBezTo>
                  <a:cubicBezTo>
                    <a:pt x="682432" y="371251"/>
                    <a:pt x="685133" y="371948"/>
                    <a:pt x="686527" y="371251"/>
                  </a:cubicBezTo>
                  <a:cubicBezTo>
                    <a:pt x="687224" y="371251"/>
                    <a:pt x="687921" y="369944"/>
                    <a:pt x="687921" y="369247"/>
                  </a:cubicBezTo>
                  <a:cubicBezTo>
                    <a:pt x="688618" y="369247"/>
                    <a:pt x="689315" y="367243"/>
                    <a:pt x="689315" y="367243"/>
                  </a:cubicBezTo>
                  <a:cubicBezTo>
                    <a:pt x="690012" y="366546"/>
                    <a:pt x="690709" y="365936"/>
                    <a:pt x="690709" y="365239"/>
                  </a:cubicBezTo>
                  <a:cubicBezTo>
                    <a:pt x="691406" y="364542"/>
                    <a:pt x="692104" y="362538"/>
                    <a:pt x="691406" y="361841"/>
                  </a:cubicBezTo>
                  <a:cubicBezTo>
                    <a:pt x="691406" y="361144"/>
                    <a:pt x="690709" y="359837"/>
                    <a:pt x="690012" y="359140"/>
                  </a:cubicBezTo>
                  <a:lnTo>
                    <a:pt x="687224" y="359140"/>
                  </a:lnTo>
                  <a:cubicBezTo>
                    <a:pt x="686527" y="359140"/>
                    <a:pt x="685830" y="357833"/>
                    <a:pt x="685830" y="357136"/>
                  </a:cubicBezTo>
                  <a:cubicBezTo>
                    <a:pt x="685133" y="356439"/>
                    <a:pt x="686527" y="354435"/>
                    <a:pt x="685830" y="353738"/>
                  </a:cubicBezTo>
                  <a:cubicBezTo>
                    <a:pt x="685830" y="353041"/>
                    <a:pt x="684436" y="352431"/>
                    <a:pt x="683739" y="351734"/>
                  </a:cubicBezTo>
                  <a:lnTo>
                    <a:pt x="681648" y="351734"/>
                  </a:lnTo>
                  <a:cubicBezTo>
                    <a:pt x="681648" y="352431"/>
                    <a:pt x="680951" y="353738"/>
                    <a:pt x="680254" y="353738"/>
                  </a:cubicBezTo>
                  <a:cubicBezTo>
                    <a:pt x="679557" y="353738"/>
                    <a:pt x="678860" y="352431"/>
                    <a:pt x="678860" y="352431"/>
                  </a:cubicBezTo>
                  <a:cubicBezTo>
                    <a:pt x="678163" y="351734"/>
                    <a:pt x="677466" y="351124"/>
                    <a:pt x="677466" y="350427"/>
                  </a:cubicBezTo>
                  <a:cubicBezTo>
                    <a:pt x="676769" y="349730"/>
                    <a:pt x="676769" y="347029"/>
                    <a:pt x="676072" y="347029"/>
                  </a:cubicBezTo>
                  <a:cubicBezTo>
                    <a:pt x="675375" y="347029"/>
                    <a:pt x="674678" y="348336"/>
                    <a:pt x="673981" y="349033"/>
                  </a:cubicBezTo>
                  <a:cubicBezTo>
                    <a:pt x="673284" y="349033"/>
                    <a:pt x="671193" y="349730"/>
                    <a:pt x="670583" y="349033"/>
                  </a:cubicBezTo>
                  <a:cubicBezTo>
                    <a:pt x="669886" y="349033"/>
                    <a:pt x="669189" y="347029"/>
                    <a:pt x="669189" y="346332"/>
                  </a:cubicBezTo>
                  <a:cubicBezTo>
                    <a:pt x="668492" y="345635"/>
                    <a:pt x="667098" y="345635"/>
                    <a:pt x="667098" y="345025"/>
                  </a:cubicBezTo>
                  <a:cubicBezTo>
                    <a:pt x="666401" y="344329"/>
                    <a:pt x="666401" y="342325"/>
                    <a:pt x="667098" y="341628"/>
                  </a:cubicBezTo>
                  <a:cubicBezTo>
                    <a:pt x="667098" y="340931"/>
                    <a:pt x="669189" y="340321"/>
                    <a:pt x="669189" y="339624"/>
                  </a:cubicBezTo>
                  <a:cubicBezTo>
                    <a:pt x="669886" y="338317"/>
                    <a:pt x="668492" y="336923"/>
                    <a:pt x="667795" y="336226"/>
                  </a:cubicBezTo>
                  <a:cubicBezTo>
                    <a:pt x="667795" y="334919"/>
                    <a:pt x="666401" y="333525"/>
                    <a:pt x="666401" y="332828"/>
                  </a:cubicBezTo>
                  <a:cubicBezTo>
                    <a:pt x="666401" y="332131"/>
                    <a:pt x="667795" y="330824"/>
                    <a:pt x="668492" y="330127"/>
                  </a:cubicBezTo>
                  <a:cubicBezTo>
                    <a:pt x="669189" y="329430"/>
                    <a:pt x="669886" y="328123"/>
                    <a:pt x="669886" y="327426"/>
                  </a:cubicBezTo>
                  <a:cubicBezTo>
                    <a:pt x="670583" y="326729"/>
                    <a:pt x="669886" y="324725"/>
                    <a:pt x="669886" y="324028"/>
                  </a:cubicBezTo>
                  <a:cubicBezTo>
                    <a:pt x="670583" y="322721"/>
                    <a:pt x="672674" y="321327"/>
                    <a:pt x="673371" y="320020"/>
                  </a:cubicBezTo>
                  <a:cubicBezTo>
                    <a:pt x="674068" y="320020"/>
                    <a:pt x="674765" y="318016"/>
                    <a:pt x="674765" y="318016"/>
                  </a:cubicBezTo>
                  <a:cubicBezTo>
                    <a:pt x="675462" y="317319"/>
                    <a:pt x="676856" y="318016"/>
                    <a:pt x="677553" y="317319"/>
                  </a:cubicBezTo>
                  <a:cubicBezTo>
                    <a:pt x="678250" y="316622"/>
                    <a:pt x="677553" y="314618"/>
                    <a:pt x="678250" y="313921"/>
                  </a:cubicBezTo>
                  <a:cubicBezTo>
                    <a:pt x="678947" y="313224"/>
                    <a:pt x="680341" y="313224"/>
                    <a:pt x="680341" y="312614"/>
                  </a:cubicBezTo>
                  <a:cubicBezTo>
                    <a:pt x="681038" y="311917"/>
                    <a:pt x="680341" y="309913"/>
                    <a:pt x="681038" y="309216"/>
                  </a:cubicBezTo>
                  <a:cubicBezTo>
                    <a:pt x="681735" y="307909"/>
                    <a:pt x="683826" y="307212"/>
                    <a:pt x="684523" y="305818"/>
                  </a:cubicBezTo>
                  <a:cubicBezTo>
                    <a:pt x="685220" y="305121"/>
                    <a:pt x="685917" y="302420"/>
                    <a:pt x="686614" y="301113"/>
                  </a:cubicBezTo>
                  <a:cubicBezTo>
                    <a:pt x="687311" y="300416"/>
                    <a:pt x="688706" y="299806"/>
                    <a:pt x="689403" y="298412"/>
                  </a:cubicBezTo>
                  <a:cubicBezTo>
                    <a:pt x="689403" y="297715"/>
                    <a:pt x="689403" y="295014"/>
                    <a:pt x="690100" y="294404"/>
                  </a:cubicBezTo>
                  <a:cubicBezTo>
                    <a:pt x="690797" y="293707"/>
                    <a:pt x="692191" y="293707"/>
                    <a:pt x="692888" y="293707"/>
                  </a:cubicBezTo>
                  <a:cubicBezTo>
                    <a:pt x="694282" y="293707"/>
                    <a:pt x="695676" y="294404"/>
                    <a:pt x="696286" y="293707"/>
                  </a:cubicBezTo>
                  <a:cubicBezTo>
                    <a:pt x="696983" y="293707"/>
                    <a:pt x="697680" y="292400"/>
                    <a:pt x="698377" y="292400"/>
                  </a:cubicBezTo>
                  <a:cubicBezTo>
                    <a:pt x="699074" y="291703"/>
                    <a:pt x="701165" y="291703"/>
                    <a:pt x="701862" y="291094"/>
                  </a:cubicBezTo>
                  <a:cubicBezTo>
                    <a:pt x="703256" y="290396"/>
                    <a:pt x="703256" y="287086"/>
                    <a:pt x="704650" y="285692"/>
                  </a:cubicBezTo>
                  <a:cubicBezTo>
                    <a:pt x="705347" y="284995"/>
                    <a:pt x="708745" y="284385"/>
                    <a:pt x="709442" y="282991"/>
                  </a:cubicBezTo>
                  <a:cubicBezTo>
                    <a:pt x="710836" y="282294"/>
                    <a:pt x="711533" y="279593"/>
                    <a:pt x="712230" y="278286"/>
                  </a:cubicBezTo>
                  <a:cubicBezTo>
                    <a:pt x="712927" y="277589"/>
                    <a:pt x="712927" y="276282"/>
                    <a:pt x="712927" y="275585"/>
                  </a:cubicBezTo>
                  <a:cubicBezTo>
                    <a:pt x="712927" y="274278"/>
                    <a:pt x="710836" y="272187"/>
                    <a:pt x="710836" y="271577"/>
                  </a:cubicBezTo>
                  <a:cubicBezTo>
                    <a:pt x="710836" y="270270"/>
                    <a:pt x="712927" y="269573"/>
                    <a:pt x="713624" y="268876"/>
                  </a:cubicBezTo>
                  <a:cubicBezTo>
                    <a:pt x="713624" y="267569"/>
                    <a:pt x="712927" y="265478"/>
                    <a:pt x="713624" y="264171"/>
                  </a:cubicBezTo>
                  <a:cubicBezTo>
                    <a:pt x="714321" y="263474"/>
                    <a:pt x="716412" y="263474"/>
                    <a:pt x="717022" y="262864"/>
                  </a:cubicBezTo>
                  <a:cubicBezTo>
                    <a:pt x="718416" y="262167"/>
                    <a:pt x="719810" y="260860"/>
                    <a:pt x="720507" y="260163"/>
                  </a:cubicBezTo>
                  <a:cubicBezTo>
                    <a:pt x="720507" y="259466"/>
                    <a:pt x="720507" y="257462"/>
                    <a:pt x="721204" y="256765"/>
                  </a:cubicBezTo>
                  <a:cubicBezTo>
                    <a:pt x="721901" y="256068"/>
                    <a:pt x="723295" y="256068"/>
                    <a:pt x="723992" y="255458"/>
                  </a:cubicBezTo>
                  <a:cubicBezTo>
                    <a:pt x="724689" y="254761"/>
                    <a:pt x="726083" y="253454"/>
                    <a:pt x="726780" y="252060"/>
                  </a:cubicBezTo>
                  <a:cubicBezTo>
                    <a:pt x="726780" y="251363"/>
                    <a:pt x="727477" y="249359"/>
                    <a:pt x="728174" y="248052"/>
                  </a:cubicBezTo>
                  <a:cubicBezTo>
                    <a:pt x="728871" y="246746"/>
                    <a:pt x="729568" y="243348"/>
                    <a:pt x="730265" y="241953"/>
                  </a:cubicBezTo>
                  <a:cubicBezTo>
                    <a:pt x="730265" y="241256"/>
                    <a:pt x="731659" y="239950"/>
                    <a:pt x="732357" y="238556"/>
                  </a:cubicBezTo>
                  <a:cubicBezTo>
                    <a:pt x="733053" y="237859"/>
                    <a:pt x="733751" y="236552"/>
                    <a:pt x="734448" y="235855"/>
                  </a:cubicBezTo>
                  <a:cubicBezTo>
                    <a:pt x="735145" y="234548"/>
                    <a:pt x="735145" y="232457"/>
                    <a:pt x="735145" y="231847"/>
                  </a:cubicBezTo>
                  <a:cubicBezTo>
                    <a:pt x="735842" y="231150"/>
                    <a:pt x="737236" y="229843"/>
                    <a:pt x="737933" y="229146"/>
                  </a:cubicBezTo>
                  <a:cubicBezTo>
                    <a:pt x="739327" y="227142"/>
                    <a:pt x="741331" y="224441"/>
                    <a:pt x="742028" y="223047"/>
                  </a:cubicBezTo>
                  <a:cubicBezTo>
                    <a:pt x="743422" y="221740"/>
                    <a:pt x="746820" y="220346"/>
                    <a:pt x="747517" y="218342"/>
                  </a:cubicBezTo>
                  <a:cubicBezTo>
                    <a:pt x="748911" y="217645"/>
                    <a:pt x="748214" y="214334"/>
                    <a:pt x="748911" y="212940"/>
                  </a:cubicBezTo>
                  <a:cubicBezTo>
                    <a:pt x="748911" y="212243"/>
                    <a:pt x="751002" y="210936"/>
                    <a:pt x="751699" y="210239"/>
                  </a:cubicBezTo>
                  <a:cubicBezTo>
                    <a:pt x="752396" y="208932"/>
                    <a:pt x="754487" y="207538"/>
                    <a:pt x="755097" y="206841"/>
                  </a:cubicBezTo>
                  <a:cubicBezTo>
                    <a:pt x="755794" y="206144"/>
                    <a:pt x="757885" y="204140"/>
                    <a:pt x="758582" y="202833"/>
                  </a:cubicBezTo>
                  <a:cubicBezTo>
                    <a:pt x="759279" y="201526"/>
                    <a:pt x="758582" y="198825"/>
                    <a:pt x="757885" y="198128"/>
                  </a:cubicBezTo>
                  <a:cubicBezTo>
                    <a:pt x="757885" y="196124"/>
                    <a:pt x="755097" y="194120"/>
                    <a:pt x="754487" y="192726"/>
                  </a:cubicBezTo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</a:t>
              </a:r>
            </a:p>
          </p:txBody>
        </p:sp>
        <p:sp>
          <p:nvSpPr>
            <p:cNvPr id="200" name="Freeform: Shape 68">
              <a:extLst>
                <a:ext uri="{FF2B5EF4-FFF2-40B4-BE49-F238E27FC236}">
                  <a16:creationId xmlns:a16="http://schemas.microsoft.com/office/drawing/2014/main" id="{BED61A9C-BF3D-1C34-C4A7-D675C428967C}"/>
                </a:ext>
              </a:extLst>
            </p:cNvPr>
            <p:cNvSpPr/>
            <p:nvPr/>
          </p:nvSpPr>
          <p:spPr>
            <a:xfrm>
              <a:off x="1149333" y="1819676"/>
              <a:ext cx="811468" cy="1248974"/>
            </a:xfrm>
            <a:custGeom>
              <a:avLst/>
              <a:gdLst>
                <a:gd name="connsiteX0" fmla="*/ 806241 w 811468"/>
                <a:gd name="connsiteY0" fmla="*/ 1069840 h 1248974"/>
                <a:gd name="connsiteX1" fmla="*/ 805544 w 811468"/>
                <a:gd name="connsiteY1" fmla="*/ 1067140 h 1248974"/>
                <a:gd name="connsiteX2" fmla="*/ 801449 w 811468"/>
                <a:gd name="connsiteY2" fmla="*/ 1065745 h 1248974"/>
                <a:gd name="connsiteX3" fmla="*/ 800055 w 811468"/>
                <a:gd name="connsiteY3" fmla="*/ 1063045 h 1248974"/>
                <a:gd name="connsiteX4" fmla="*/ 797964 w 811468"/>
                <a:gd name="connsiteY4" fmla="*/ 1060344 h 1248974"/>
                <a:gd name="connsiteX5" fmla="*/ 795873 w 811468"/>
                <a:gd name="connsiteY5" fmla="*/ 1059647 h 1248974"/>
                <a:gd name="connsiteX6" fmla="*/ 794479 w 811468"/>
                <a:gd name="connsiteY6" fmla="*/ 1056249 h 1248974"/>
                <a:gd name="connsiteX7" fmla="*/ 792387 w 811468"/>
                <a:gd name="connsiteY7" fmla="*/ 1054245 h 1248974"/>
                <a:gd name="connsiteX8" fmla="*/ 788902 w 811468"/>
                <a:gd name="connsiteY8" fmla="*/ 1053548 h 1248974"/>
                <a:gd name="connsiteX9" fmla="*/ 787508 w 811468"/>
                <a:gd name="connsiteY9" fmla="*/ 1052241 h 1248974"/>
                <a:gd name="connsiteX10" fmla="*/ 788205 w 811468"/>
                <a:gd name="connsiteY10" fmla="*/ 1048233 h 1248974"/>
                <a:gd name="connsiteX11" fmla="*/ 790296 w 811468"/>
                <a:gd name="connsiteY11" fmla="*/ 1045532 h 1248974"/>
                <a:gd name="connsiteX12" fmla="*/ 789599 w 811468"/>
                <a:gd name="connsiteY12" fmla="*/ 1042134 h 1248974"/>
                <a:gd name="connsiteX13" fmla="*/ 786114 w 811468"/>
                <a:gd name="connsiteY13" fmla="*/ 1038126 h 1248974"/>
                <a:gd name="connsiteX14" fmla="*/ 784023 w 811468"/>
                <a:gd name="connsiteY14" fmla="*/ 1035425 h 1248974"/>
                <a:gd name="connsiteX15" fmla="*/ 785417 w 811468"/>
                <a:gd name="connsiteY15" fmla="*/ 1033421 h 1248974"/>
                <a:gd name="connsiteX16" fmla="*/ 784023 w 811468"/>
                <a:gd name="connsiteY16" fmla="*/ 1029413 h 1248974"/>
                <a:gd name="connsiteX17" fmla="*/ 783326 w 811468"/>
                <a:gd name="connsiteY17" fmla="*/ 1024708 h 1248974"/>
                <a:gd name="connsiteX18" fmla="*/ 782629 w 811468"/>
                <a:gd name="connsiteY18" fmla="*/ 1020700 h 1248974"/>
                <a:gd name="connsiteX19" fmla="*/ 779841 w 811468"/>
                <a:gd name="connsiteY19" fmla="*/ 1017302 h 1248974"/>
                <a:gd name="connsiteX20" fmla="*/ 777053 w 811468"/>
                <a:gd name="connsiteY20" fmla="*/ 1014602 h 1248974"/>
                <a:gd name="connsiteX21" fmla="*/ 775659 w 811468"/>
                <a:gd name="connsiteY21" fmla="*/ 1011204 h 1248974"/>
                <a:gd name="connsiteX22" fmla="*/ 774962 w 811468"/>
                <a:gd name="connsiteY22" fmla="*/ 1007196 h 1248974"/>
                <a:gd name="connsiteX23" fmla="*/ 773568 w 811468"/>
                <a:gd name="connsiteY23" fmla="*/ 1003798 h 1248974"/>
                <a:gd name="connsiteX24" fmla="*/ 770780 w 811468"/>
                <a:gd name="connsiteY24" fmla="*/ 1001794 h 1248974"/>
                <a:gd name="connsiteX25" fmla="*/ 770083 w 811468"/>
                <a:gd name="connsiteY25" fmla="*/ 999093 h 1248974"/>
                <a:gd name="connsiteX26" fmla="*/ 771477 w 811468"/>
                <a:gd name="connsiteY26" fmla="*/ 993691 h 1248974"/>
                <a:gd name="connsiteX27" fmla="*/ 772174 w 811468"/>
                <a:gd name="connsiteY27" fmla="*/ 990990 h 1248974"/>
                <a:gd name="connsiteX28" fmla="*/ 771477 w 811468"/>
                <a:gd name="connsiteY28" fmla="*/ 988986 h 1248974"/>
                <a:gd name="connsiteX29" fmla="*/ 772174 w 811468"/>
                <a:gd name="connsiteY29" fmla="*/ 986982 h 1248974"/>
                <a:gd name="connsiteX30" fmla="*/ 772174 w 811468"/>
                <a:gd name="connsiteY30" fmla="*/ 983584 h 1248974"/>
                <a:gd name="connsiteX31" fmla="*/ 769386 w 811468"/>
                <a:gd name="connsiteY31" fmla="*/ 980186 h 1248974"/>
                <a:gd name="connsiteX32" fmla="*/ 667969 w 811468"/>
                <a:gd name="connsiteY32" fmla="*/ 845400 h 1248974"/>
                <a:gd name="connsiteX33" fmla="*/ 573436 w 811468"/>
                <a:gd name="connsiteY33" fmla="*/ 718716 h 1248974"/>
                <a:gd name="connsiteX34" fmla="*/ 409200 w 811468"/>
                <a:gd name="connsiteY34" fmla="*/ 499590 h 1248974"/>
                <a:gd name="connsiteX35" fmla="*/ 356749 w 811468"/>
                <a:gd name="connsiteY35" fmla="*/ 429452 h 1248974"/>
                <a:gd name="connsiteX36" fmla="*/ 359537 w 811468"/>
                <a:gd name="connsiteY36" fmla="*/ 412636 h 1248974"/>
                <a:gd name="connsiteX37" fmla="*/ 388551 w 811468"/>
                <a:gd name="connsiteY37" fmla="*/ 283862 h 1248974"/>
                <a:gd name="connsiteX38" fmla="*/ 417564 w 811468"/>
                <a:gd name="connsiteY38" fmla="*/ 147681 h 1248974"/>
                <a:gd name="connsiteX39" fmla="*/ 431330 w 811468"/>
                <a:gd name="connsiteY39" fmla="*/ 84949 h 1248974"/>
                <a:gd name="connsiteX40" fmla="*/ 305692 w 811468"/>
                <a:gd name="connsiteY40" fmla="*/ 56633 h 1248974"/>
                <a:gd name="connsiteX41" fmla="*/ 151738 w 811468"/>
                <a:gd name="connsiteY41" fmla="*/ 20214 h 1248974"/>
                <a:gd name="connsiteX42" fmla="*/ 67572 w 811468"/>
                <a:gd name="connsiteY42" fmla="*/ 0 h 1248974"/>
                <a:gd name="connsiteX43" fmla="*/ 66875 w 811468"/>
                <a:gd name="connsiteY43" fmla="*/ 4008 h 1248974"/>
                <a:gd name="connsiteX44" fmla="*/ 64087 w 811468"/>
                <a:gd name="connsiteY44" fmla="*/ 10107 h 1248974"/>
                <a:gd name="connsiteX45" fmla="*/ 61299 w 811468"/>
                <a:gd name="connsiteY45" fmla="*/ 14812 h 1248974"/>
                <a:gd name="connsiteX46" fmla="*/ 57814 w 811468"/>
                <a:gd name="connsiteY46" fmla="*/ 17513 h 1248974"/>
                <a:gd name="connsiteX47" fmla="*/ 56420 w 811468"/>
                <a:gd name="connsiteY47" fmla="*/ 20214 h 1248974"/>
                <a:gd name="connsiteX48" fmla="*/ 57814 w 811468"/>
                <a:gd name="connsiteY48" fmla="*/ 22915 h 1248974"/>
                <a:gd name="connsiteX49" fmla="*/ 59208 w 811468"/>
                <a:gd name="connsiteY49" fmla="*/ 24919 h 1248974"/>
                <a:gd name="connsiteX50" fmla="*/ 61299 w 811468"/>
                <a:gd name="connsiteY50" fmla="*/ 26225 h 1248974"/>
                <a:gd name="connsiteX51" fmla="*/ 63390 w 811468"/>
                <a:gd name="connsiteY51" fmla="*/ 26922 h 1248974"/>
                <a:gd name="connsiteX52" fmla="*/ 64087 w 811468"/>
                <a:gd name="connsiteY52" fmla="*/ 28926 h 1248974"/>
                <a:gd name="connsiteX53" fmla="*/ 64087 w 811468"/>
                <a:gd name="connsiteY53" fmla="*/ 32324 h 1248974"/>
                <a:gd name="connsiteX54" fmla="*/ 63390 w 811468"/>
                <a:gd name="connsiteY54" fmla="*/ 35722 h 1248974"/>
                <a:gd name="connsiteX55" fmla="*/ 64087 w 811468"/>
                <a:gd name="connsiteY55" fmla="*/ 38423 h 1248974"/>
                <a:gd name="connsiteX56" fmla="*/ 64087 w 811468"/>
                <a:gd name="connsiteY56" fmla="*/ 43825 h 1248974"/>
                <a:gd name="connsiteX57" fmla="*/ 64784 w 811468"/>
                <a:gd name="connsiteY57" fmla="*/ 53235 h 1248974"/>
                <a:gd name="connsiteX58" fmla="*/ 64087 w 811468"/>
                <a:gd name="connsiteY58" fmla="*/ 59944 h 1248974"/>
                <a:gd name="connsiteX59" fmla="*/ 61996 w 811468"/>
                <a:gd name="connsiteY59" fmla="*/ 66043 h 1248974"/>
                <a:gd name="connsiteX60" fmla="*/ 58511 w 811468"/>
                <a:gd name="connsiteY60" fmla="*/ 73449 h 1248974"/>
                <a:gd name="connsiteX61" fmla="*/ 55723 w 811468"/>
                <a:gd name="connsiteY61" fmla="*/ 80157 h 1248974"/>
                <a:gd name="connsiteX62" fmla="*/ 52935 w 811468"/>
                <a:gd name="connsiteY62" fmla="*/ 84862 h 1248974"/>
                <a:gd name="connsiteX63" fmla="*/ 50147 w 811468"/>
                <a:gd name="connsiteY63" fmla="*/ 90961 h 1248974"/>
                <a:gd name="connsiteX64" fmla="*/ 47359 w 811468"/>
                <a:gd name="connsiteY64" fmla="*/ 93662 h 1248974"/>
                <a:gd name="connsiteX65" fmla="*/ 45268 w 811468"/>
                <a:gd name="connsiteY65" fmla="*/ 94969 h 1248974"/>
                <a:gd name="connsiteX66" fmla="*/ 43874 w 811468"/>
                <a:gd name="connsiteY66" fmla="*/ 96973 h 1248974"/>
                <a:gd name="connsiteX67" fmla="*/ 43874 w 811468"/>
                <a:gd name="connsiteY67" fmla="*/ 100371 h 1248974"/>
                <a:gd name="connsiteX68" fmla="*/ 43874 w 811468"/>
                <a:gd name="connsiteY68" fmla="*/ 104379 h 1248974"/>
                <a:gd name="connsiteX69" fmla="*/ 45965 w 811468"/>
                <a:gd name="connsiteY69" fmla="*/ 106383 h 1248974"/>
                <a:gd name="connsiteX70" fmla="*/ 45268 w 811468"/>
                <a:gd name="connsiteY70" fmla="*/ 109781 h 1248974"/>
                <a:gd name="connsiteX71" fmla="*/ 43874 w 811468"/>
                <a:gd name="connsiteY71" fmla="*/ 113789 h 1248974"/>
                <a:gd name="connsiteX72" fmla="*/ 41086 w 811468"/>
                <a:gd name="connsiteY72" fmla="*/ 119191 h 1248974"/>
                <a:gd name="connsiteX73" fmla="*/ 34202 w 811468"/>
                <a:gd name="connsiteY73" fmla="*/ 128600 h 1248974"/>
                <a:gd name="connsiteX74" fmla="*/ 25228 w 811468"/>
                <a:gd name="connsiteY74" fmla="*/ 139404 h 1248974"/>
                <a:gd name="connsiteX75" fmla="*/ 13466 w 811468"/>
                <a:gd name="connsiteY75" fmla="*/ 154216 h 1248974"/>
                <a:gd name="connsiteX76" fmla="*/ 7977 w 811468"/>
                <a:gd name="connsiteY76" fmla="*/ 158921 h 1248974"/>
                <a:gd name="connsiteX77" fmla="*/ 5886 w 811468"/>
                <a:gd name="connsiteY77" fmla="*/ 162319 h 1248974"/>
                <a:gd name="connsiteX78" fmla="*/ 5189 w 811468"/>
                <a:gd name="connsiteY78" fmla="*/ 164323 h 1248974"/>
                <a:gd name="connsiteX79" fmla="*/ 3795 w 811468"/>
                <a:gd name="connsiteY79" fmla="*/ 166327 h 1248974"/>
                <a:gd name="connsiteX80" fmla="*/ 1704 w 811468"/>
                <a:gd name="connsiteY80" fmla="*/ 169028 h 1248974"/>
                <a:gd name="connsiteX81" fmla="*/ 1007 w 811468"/>
                <a:gd name="connsiteY81" fmla="*/ 171729 h 1248974"/>
                <a:gd name="connsiteX82" fmla="*/ 2401 w 811468"/>
                <a:gd name="connsiteY82" fmla="*/ 173733 h 1248974"/>
                <a:gd name="connsiteX83" fmla="*/ 3098 w 811468"/>
                <a:gd name="connsiteY83" fmla="*/ 177131 h 1248974"/>
                <a:gd name="connsiteX84" fmla="*/ 3795 w 811468"/>
                <a:gd name="connsiteY84" fmla="*/ 181138 h 1248974"/>
                <a:gd name="connsiteX85" fmla="*/ 3098 w 811468"/>
                <a:gd name="connsiteY85" fmla="*/ 183142 h 1248974"/>
                <a:gd name="connsiteX86" fmla="*/ 3098 w 811468"/>
                <a:gd name="connsiteY86" fmla="*/ 185146 h 1248974"/>
                <a:gd name="connsiteX87" fmla="*/ 2401 w 811468"/>
                <a:gd name="connsiteY87" fmla="*/ 188544 h 1248974"/>
                <a:gd name="connsiteX88" fmla="*/ 310 w 811468"/>
                <a:gd name="connsiteY88" fmla="*/ 189851 h 1248974"/>
                <a:gd name="connsiteX89" fmla="*/ 310 w 811468"/>
                <a:gd name="connsiteY89" fmla="*/ 192552 h 1248974"/>
                <a:gd name="connsiteX90" fmla="*/ 2401 w 811468"/>
                <a:gd name="connsiteY90" fmla="*/ 196560 h 1248974"/>
                <a:gd name="connsiteX91" fmla="*/ 6496 w 811468"/>
                <a:gd name="connsiteY91" fmla="*/ 202659 h 1248974"/>
                <a:gd name="connsiteX92" fmla="*/ 10678 w 811468"/>
                <a:gd name="connsiteY92" fmla="*/ 206057 h 1248974"/>
                <a:gd name="connsiteX93" fmla="*/ 11375 w 811468"/>
                <a:gd name="connsiteY93" fmla="*/ 210065 h 1248974"/>
                <a:gd name="connsiteX94" fmla="*/ 13466 w 811468"/>
                <a:gd name="connsiteY94" fmla="*/ 212069 h 1248974"/>
                <a:gd name="connsiteX95" fmla="*/ 16254 w 811468"/>
                <a:gd name="connsiteY95" fmla="*/ 213376 h 1248974"/>
                <a:gd name="connsiteX96" fmla="*/ 17648 w 811468"/>
                <a:gd name="connsiteY96" fmla="*/ 214683 h 1248974"/>
                <a:gd name="connsiteX97" fmla="*/ 19739 w 811468"/>
                <a:gd name="connsiteY97" fmla="*/ 219387 h 1248974"/>
                <a:gd name="connsiteX98" fmla="*/ 18345 w 811468"/>
                <a:gd name="connsiteY98" fmla="*/ 222088 h 1248974"/>
                <a:gd name="connsiteX99" fmla="*/ 19042 w 811468"/>
                <a:gd name="connsiteY99" fmla="*/ 224789 h 1248974"/>
                <a:gd name="connsiteX100" fmla="*/ 21830 w 811468"/>
                <a:gd name="connsiteY100" fmla="*/ 227490 h 1248974"/>
                <a:gd name="connsiteX101" fmla="*/ 23921 w 811468"/>
                <a:gd name="connsiteY101" fmla="*/ 229494 h 1248974"/>
                <a:gd name="connsiteX102" fmla="*/ 23921 w 811468"/>
                <a:gd name="connsiteY102" fmla="*/ 232892 h 1248974"/>
                <a:gd name="connsiteX103" fmla="*/ 26012 w 811468"/>
                <a:gd name="connsiteY103" fmla="*/ 236900 h 1248974"/>
                <a:gd name="connsiteX104" fmla="*/ 28801 w 811468"/>
                <a:gd name="connsiteY104" fmla="*/ 241605 h 1248974"/>
                <a:gd name="connsiteX105" fmla="*/ 28104 w 811468"/>
                <a:gd name="connsiteY105" fmla="*/ 245003 h 1248974"/>
                <a:gd name="connsiteX106" fmla="*/ 28801 w 811468"/>
                <a:gd name="connsiteY106" fmla="*/ 247704 h 1248974"/>
                <a:gd name="connsiteX107" fmla="*/ 31589 w 811468"/>
                <a:gd name="connsiteY107" fmla="*/ 250405 h 1248974"/>
                <a:gd name="connsiteX108" fmla="*/ 32983 w 811468"/>
                <a:gd name="connsiteY108" fmla="*/ 253106 h 1248974"/>
                <a:gd name="connsiteX109" fmla="*/ 32286 w 811468"/>
                <a:gd name="connsiteY109" fmla="*/ 255807 h 1248974"/>
                <a:gd name="connsiteX110" fmla="*/ 32286 w 811468"/>
                <a:gd name="connsiteY110" fmla="*/ 259205 h 1248974"/>
                <a:gd name="connsiteX111" fmla="*/ 30892 w 811468"/>
                <a:gd name="connsiteY111" fmla="*/ 261906 h 1248974"/>
                <a:gd name="connsiteX112" fmla="*/ 30892 w 811468"/>
                <a:gd name="connsiteY112" fmla="*/ 264607 h 1248974"/>
                <a:gd name="connsiteX113" fmla="*/ 32983 w 811468"/>
                <a:gd name="connsiteY113" fmla="*/ 266611 h 1248974"/>
                <a:gd name="connsiteX114" fmla="*/ 33680 w 811468"/>
                <a:gd name="connsiteY114" fmla="*/ 271316 h 1248974"/>
                <a:gd name="connsiteX115" fmla="*/ 32286 w 811468"/>
                <a:gd name="connsiteY115" fmla="*/ 276717 h 1248974"/>
                <a:gd name="connsiteX116" fmla="*/ 30892 w 811468"/>
                <a:gd name="connsiteY116" fmla="*/ 279418 h 1248974"/>
                <a:gd name="connsiteX117" fmla="*/ 31589 w 811468"/>
                <a:gd name="connsiteY117" fmla="*/ 282816 h 1248974"/>
                <a:gd name="connsiteX118" fmla="*/ 32286 w 811468"/>
                <a:gd name="connsiteY118" fmla="*/ 284820 h 1248974"/>
                <a:gd name="connsiteX119" fmla="*/ 31589 w 811468"/>
                <a:gd name="connsiteY119" fmla="*/ 288828 h 1248974"/>
                <a:gd name="connsiteX120" fmla="*/ 26100 w 811468"/>
                <a:gd name="connsiteY120" fmla="*/ 293533 h 1248974"/>
                <a:gd name="connsiteX121" fmla="*/ 22614 w 811468"/>
                <a:gd name="connsiteY121" fmla="*/ 299632 h 1248974"/>
                <a:gd name="connsiteX122" fmla="*/ 21220 w 811468"/>
                <a:gd name="connsiteY122" fmla="*/ 304337 h 1248974"/>
                <a:gd name="connsiteX123" fmla="*/ 20523 w 811468"/>
                <a:gd name="connsiteY123" fmla="*/ 307735 h 1248974"/>
                <a:gd name="connsiteX124" fmla="*/ 21220 w 811468"/>
                <a:gd name="connsiteY124" fmla="*/ 311743 h 1248974"/>
                <a:gd name="connsiteX125" fmla="*/ 20523 w 811468"/>
                <a:gd name="connsiteY125" fmla="*/ 314444 h 1248974"/>
                <a:gd name="connsiteX126" fmla="*/ 20523 w 811468"/>
                <a:gd name="connsiteY126" fmla="*/ 318452 h 1248974"/>
                <a:gd name="connsiteX127" fmla="*/ 21917 w 811468"/>
                <a:gd name="connsiteY127" fmla="*/ 323854 h 1248974"/>
                <a:gd name="connsiteX128" fmla="*/ 22614 w 811468"/>
                <a:gd name="connsiteY128" fmla="*/ 329255 h 1248974"/>
                <a:gd name="connsiteX129" fmla="*/ 22614 w 811468"/>
                <a:gd name="connsiteY129" fmla="*/ 334657 h 1248974"/>
                <a:gd name="connsiteX130" fmla="*/ 23311 w 811468"/>
                <a:gd name="connsiteY130" fmla="*/ 337358 h 1248974"/>
                <a:gd name="connsiteX131" fmla="*/ 24009 w 811468"/>
                <a:gd name="connsiteY131" fmla="*/ 342063 h 1248974"/>
                <a:gd name="connsiteX132" fmla="*/ 23311 w 811468"/>
                <a:gd name="connsiteY132" fmla="*/ 347465 h 1248974"/>
                <a:gd name="connsiteX133" fmla="*/ 21917 w 811468"/>
                <a:gd name="connsiteY133" fmla="*/ 351473 h 1248974"/>
                <a:gd name="connsiteX134" fmla="*/ 19826 w 811468"/>
                <a:gd name="connsiteY134" fmla="*/ 353477 h 1248974"/>
                <a:gd name="connsiteX135" fmla="*/ 17038 w 811468"/>
                <a:gd name="connsiteY135" fmla="*/ 354784 h 1248974"/>
                <a:gd name="connsiteX136" fmla="*/ 16341 w 811468"/>
                <a:gd name="connsiteY136" fmla="*/ 358182 h 1248974"/>
                <a:gd name="connsiteX137" fmla="*/ 18432 w 811468"/>
                <a:gd name="connsiteY137" fmla="*/ 360883 h 1248974"/>
                <a:gd name="connsiteX138" fmla="*/ 19826 w 811468"/>
                <a:gd name="connsiteY138" fmla="*/ 364281 h 1248974"/>
                <a:gd name="connsiteX139" fmla="*/ 21220 w 811468"/>
                <a:gd name="connsiteY139" fmla="*/ 369683 h 1248974"/>
                <a:gd name="connsiteX140" fmla="*/ 23311 w 811468"/>
                <a:gd name="connsiteY140" fmla="*/ 372384 h 1248974"/>
                <a:gd name="connsiteX141" fmla="*/ 28801 w 811468"/>
                <a:gd name="connsiteY141" fmla="*/ 378482 h 1248974"/>
                <a:gd name="connsiteX142" fmla="*/ 29498 w 811468"/>
                <a:gd name="connsiteY142" fmla="*/ 382490 h 1248974"/>
                <a:gd name="connsiteX143" fmla="*/ 30195 w 811468"/>
                <a:gd name="connsiteY143" fmla="*/ 385191 h 1248974"/>
                <a:gd name="connsiteX144" fmla="*/ 32983 w 811468"/>
                <a:gd name="connsiteY144" fmla="*/ 387195 h 1248974"/>
                <a:gd name="connsiteX145" fmla="*/ 35074 w 811468"/>
                <a:gd name="connsiteY145" fmla="*/ 390593 h 1248974"/>
                <a:gd name="connsiteX146" fmla="*/ 37165 w 811468"/>
                <a:gd name="connsiteY146" fmla="*/ 394601 h 1248974"/>
                <a:gd name="connsiteX147" fmla="*/ 39256 w 811468"/>
                <a:gd name="connsiteY147" fmla="*/ 402007 h 1248974"/>
                <a:gd name="connsiteX148" fmla="*/ 39953 w 811468"/>
                <a:gd name="connsiteY148" fmla="*/ 404708 h 1248974"/>
                <a:gd name="connsiteX149" fmla="*/ 41347 w 811468"/>
                <a:gd name="connsiteY149" fmla="*/ 406015 h 1248974"/>
                <a:gd name="connsiteX150" fmla="*/ 42044 w 811468"/>
                <a:gd name="connsiteY150" fmla="*/ 410023 h 1248974"/>
                <a:gd name="connsiteX151" fmla="*/ 44832 w 811468"/>
                <a:gd name="connsiteY151" fmla="*/ 412724 h 1248974"/>
                <a:gd name="connsiteX152" fmla="*/ 47620 w 811468"/>
                <a:gd name="connsiteY152" fmla="*/ 416732 h 1248974"/>
                <a:gd name="connsiteX153" fmla="*/ 50408 w 811468"/>
                <a:gd name="connsiteY153" fmla="*/ 419433 h 1248974"/>
                <a:gd name="connsiteX154" fmla="*/ 53893 w 811468"/>
                <a:gd name="connsiteY154" fmla="*/ 422134 h 1248974"/>
                <a:gd name="connsiteX155" fmla="*/ 57378 w 811468"/>
                <a:gd name="connsiteY155" fmla="*/ 426838 h 1248974"/>
                <a:gd name="connsiteX156" fmla="*/ 58075 w 811468"/>
                <a:gd name="connsiteY156" fmla="*/ 430846 h 1248974"/>
                <a:gd name="connsiteX157" fmla="*/ 60864 w 811468"/>
                <a:gd name="connsiteY157" fmla="*/ 436248 h 1248974"/>
                <a:gd name="connsiteX158" fmla="*/ 59469 w 811468"/>
                <a:gd name="connsiteY158" fmla="*/ 440256 h 1248974"/>
                <a:gd name="connsiteX159" fmla="*/ 58075 w 811468"/>
                <a:gd name="connsiteY159" fmla="*/ 442957 h 1248974"/>
                <a:gd name="connsiteX160" fmla="*/ 59469 w 811468"/>
                <a:gd name="connsiteY160" fmla="*/ 446355 h 1248974"/>
                <a:gd name="connsiteX161" fmla="*/ 61561 w 811468"/>
                <a:gd name="connsiteY161" fmla="*/ 445048 h 1248974"/>
                <a:gd name="connsiteX162" fmla="*/ 62955 w 811468"/>
                <a:gd name="connsiteY162" fmla="*/ 446355 h 1248974"/>
                <a:gd name="connsiteX163" fmla="*/ 64349 w 811468"/>
                <a:gd name="connsiteY163" fmla="*/ 447662 h 1248974"/>
                <a:gd name="connsiteX164" fmla="*/ 64349 w 811468"/>
                <a:gd name="connsiteY164" fmla="*/ 451060 h 1248974"/>
                <a:gd name="connsiteX165" fmla="*/ 65046 w 811468"/>
                <a:gd name="connsiteY165" fmla="*/ 453761 h 1248974"/>
                <a:gd name="connsiteX166" fmla="*/ 64349 w 811468"/>
                <a:gd name="connsiteY166" fmla="*/ 454458 h 1248974"/>
                <a:gd name="connsiteX167" fmla="*/ 62955 w 811468"/>
                <a:gd name="connsiteY167" fmla="*/ 458466 h 1248974"/>
                <a:gd name="connsiteX168" fmla="*/ 65046 w 811468"/>
                <a:gd name="connsiteY168" fmla="*/ 463171 h 1248974"/>
                <a:gd name="connsiteX169" fmla="*/ 63652 w 811468"/>
                <a:gd name="connsiteY169" fmla="*/ 467178 h 1248974"/>
                <a:gd name="connsiteX170" fmla="*/ 60864 w 811468"/>
                <a:gd name="connsiteY170" fmla="*/ 471883 h 1248974"/>
                <a:gd name="connsiteX171" fmla="*/ 58075 w 811468"/>
                <a:gd name="connsiteY171" fmla="*/ 475281 h 1248974"/>
                <a:gd name="connsiteX172" fmla="*/ 55984 w 811468"/>
                <a:gd name="connsiteY172" fmla="*/ 477982 h 1248974"/>
                <a:gd name="connsiteX173" fmla="*/ 53893 w 811468"/>
                <a:gd name="connsiteY173" fmla="*/ 479289 h 1248974"/>
                <a:gd name="connsiteX174" fmla="*/ 53893 w 811468"/>
                <a:gd name="connsiteY174" fmla="*/ 481293 h 1248974"/>
                <a:gd name="connsiteX175" fmla="*/ 56681 w 811468"/>
                <a:gd name="connsiteY175" fmla="*/ 483994 h 1248974"/>
                <a:gd name="connsiteX176" fmla="*/ 58772 w 811468"/>
                <a:gd name="connsiteY176" fmla="*/ 482687 h 1248974"/>
                <a:gd name="connsiteX177" fmla="*/ 58772 w 811468"/>
                <a:gd name="connsiteY177" fmla="*/ 479986 h 1248974"/>
                <a:gd name="connsiteX178" fmla="*/ 61561 w 811468"/>
                <a:gd name="connsiteY178" fmla="*/ 479289 h 1248974"/>
                <a:gd name="connsiteX179" fmla="*/ 62955 w 811468"/>
                <a:gd name="connsiteY179" fmla="*/ 479289 h 1248974"/>
                <a:gd name="connsiteX180" fmla="*/ 65046 w 811468"/>
                <a:gd name="connsiteY180" fmla="*/ 481293 h 1248974"/>
                <a:gd name="connsiteX181" fmla="*/ 69141 w 811468"/>
                <a:gd name="connsiteY181" fmla="*/ 482687 h 1248974"/>
                <a:gd name="connsiteX182" fmla="*/ 70535 w 811468"/>
                <a:gd name="connsiteY182" fmla="*/ 484691 h 1248974"/>
                <a:gd name="connsiteX183" fmla="*/ 72626 w 811468"/>
                <a:gd name="connsiteY183" fmla="*/ 487392 h 1248974"/>
                <a:gd name="connsiteX184" fmla="*/ 74020 w 811468"/>
                <a:gd name="connsiteY184" fmla="*/ 491400 h 1248974"/>
                <a:gd name="connsiteX185" fmla="*/ 75414 w 811468"/>
                <a:gd name="connsiteY185" fmla="*/ 493404 h 1248974"/>
                <a:gd name="connsiteX186" fmla="*/ 77505 w 811468"/>
                <a:gd name="connsiteY186" fmla="*/ 496802 h 1248974"/>
                <a:gd name="connsiteX187" fmla="*/ 78202 w 811468"/>
                <a:gd name="connsiteY187" fmla="*/ 499503 h 1248974"/>
                <a:gd name="connsiteX188" fmla="*/ 80293 w 811468"/>
                <a:gd name="connsiteY188" fmla="*/ 500200 h 1248974"/>
                <a:gd name="connsiteX189" fmla="*/ 82384 w 811468"/>
                <a:gd name="connsiteY189" fmla="*/ 499503 h 1248974"/>
                <a:gd name="connsiteX190" fmla="*/ 84475 w 811468"/>
                <a:gd name="connsiteY190" fmla="*/ 500200 h 1248974"/>
                <a:gd name="connsiteX191" fmla="*/ 87263 w 811468"/>
                <a:gd name="connsiteY191" fmla="*/ 502204 h 1248974"/>
                <a:gd name="connsiteX192" fmla="*/ 90051 w 811468"/>
                <a:gd name="connsiteY192" fmla="*/ 505602 h 1248974"/>
                <a:gd name="connsiteX193" fmla="*/ 91445 w 811468"/>
                <a:gd name="connsiteY193" fmla="*/ 509000 h 1248974"/>
                <a:gd name="connsiteX194" fmla="*/ 94233 w 811468"/>
                <a:gd name="connsiteY194" fmla="*/ 511701 h 1248974"/>
                <a:gd name="connsiteX195" fmla="*/ 96324 w 811468"/>
                <a:gd name="connsiteY195" fmla="*/ 512398 h 1248974"/>
                <a:gd name="connsiteX196" fmla="*/ 98416 w 811468"/>
                <a:gd name="connsiteY196" fmla="*/ 513095 h 1248974"/>
                <a:gd name="connsiteX197" fmla="*/ 99113 w 811468"/>
                <a:gd name="connsiteY197" fmla="*/ 511091 h 1248974"/>
                <a:gd name="connsiteX198" fmla="*/ 99113 w 811468"/>
                <a:gd name="connsiteY198" fmla="*/ 509087 h 1248974"/>
                <a:gd name="connsiteX199" fmla="*/ 99810 w 811468"/>
                <a:gd name="connsiteY199" fmla="*/ 507780 h 1248974"/>
                <a:gd name="connsiteX200" fmla="*/ 101204 w 811468"/>
                <a:gd name="connsiteY200" fmla="*/ 507780 h 1248974"/>
                <a:gd name="connsiteX201" fmla="*/ 101901 w 811468"/>
                <a:gd name="connsiteY201" fmla="*/ 509087 h 1248974"/>
                <a:gd name="connsiteX202" fmla="*/ 103295 w 811468"/>
                <a:gd name="connsiteY202" fmla="*/ 511091 h 1248974"/>
                <a:gd name="connsiteX203" fmla="*/ 105386 w 811468"/>
                <a:gd name="connsiteY203" fmla="*/ 509784 h 1248974"/>
                <a:gd name="connsiteX204" fmla="*/ 104689 w 811468"/>
                <a:gd name="connsiteY204" fmla="*/ 507083 h 1248974"/>
                <a:gd name="connsiteX205" fmla="*/ 102598 w 811468"/>
                <a:gd name="connsiteY205" fmla="*/ 505079 h 1248974"/>
                <a:gd name="connsiteX206" fmla="*/ 100507 w 811468"/>
                <a:gd name="connsiteY206" fmla="*/ 501681 h 1248974"/>
                <a:gd name="connsiteX207" fmla="*/ 100507 w 811468"/>
                <a:gd name="connsiteY207" fmla="*/ 499677 h 1248974"/>
                <a:gd name="connsiteX208" fmla="*/ 102598 w 811468"/>
                <a:gd name="connsiteY208" fmla="*/ 497673 h 1248974"/>
                <a:gd name="connsiteX209" fmla="*/ 103992 w 811468"/>
                <a:gd name="connsiteY209" fmla="*/ 495669 h 1248974"/>
                <a:gd name="connsiteX210" fmla="*/ 105386 w 811468"/>
                <a:gd name="connsiteY210" fmla="*/ 494972 h 1248974"/>
                <a:gd name="connsiteX211" fmla="*/ 105386 w 811468"/>
                <a:gd name="connsiteY211" fmla="*/ 492968 h 1248974"/>
                <a:gd name="connsiteX212" fmla="*/ 103295 w 811468"/>
                <a:gd name="connsiteY212" fmla="*/ 491661 h 1248974"/>
                <a:gd name="connsiteX213" fmla="*/ 103295 w 811468"/>
                <a:gd name="connsiteY213" fmla="*/ 488960 h 1248974"/>
                <a:gd name="connsiteX214" fmla="*/ 103992 w 811468"/>
                <a:gd name="connsiteY214" fmla="*/ 486956 h 1248974"/>
                <a:gd name="connsiteX215" fmla="*/ 106083 w 811468"/>
                <a:gd name="connsiteY215" fmla="*/ 484952 h 1248974"/>
                <a:gd name="connsiteX216" fmla="*/ 106083 w 811468"/>
                <a:gd name="connsiteY216" fmla="*/ 482252 h 1248974"/>
                <a:gd name="connsiteX217" fmla="*/ 106780 w 811468"/>
                <a:gd name="connsiteY217" fmla="*/ 479551 h 1248974"/>
                <a:gd name="connsiteX218" fmla="*/ 109568 w 811468"/>
                <a:gd name="connsiteY218" fmla="*/ 479551 h 1248974"/>
                <a:gd name="connsiteX219" fmla="*/ 110962 w 811468"/>
                <a:gd name="connsiteY219" fmla="*/ 480248 h 1248974"/>
                <a:gd name="connsiteX220" fmla="*/ 113750 w 811468"/>
                <a:gd name="connsiteY220" fmla="*/ 478941 h 1248974"/>
                <a:gd name="connsiteX221" fmla="*/ 115144 w 811468"/>
                <a:gd name="connsiteY221" fmla="*/ 476937 h 1248974"/>
                <a:gd name="connsiteX222" fmla="*/ 117235 w 811468"/>
                <a:gd name="connsiteY222" fmla="*/ 477634 h 1248974"/>
                <a:gd name="connsiteX223" fmla="*/ 118629 w 811468"/>
                <a:gd name="connsiteY223" fmla="*/ 480335 h 1248974"/>
                <a:gd name="connsiteX224" fmla="*/ 120720 w 811468"/>
                <a:gd name="connsiteY224" fmla="*/ 483036 h 1248974"/>
                <a:gd name="connsiteX225" fmla="*/ 123508 w 811468"/>
                <a:gd name="connsiteY225" fmla="*/ 486434 h 1248974"/>
                <a:gd name="connsiteX226" fmla="*/ 125599 w 811468"/>
                <a:gd name="connsiteY226" fmla="*/ 489135 h 1248974"/>
                <a:gd name="connsiteX227" fmla="*/ 124902 w 811468"/>
                <a:gd name="connsiteY227" fmla="*/ 492533 h 1248974"/>
                <a:gd name="connsiteX228" fmla="*/ 123508 w 811468"/>
                <a:gd name="connsiteY228" fmla="*/ 493230 h 1248974"/>
                <a:gd name="connsiteX229" fmla="*/ 122114 w 811468"/>
                <a:gd name="connsiteY229" fmla="*/ 495234 h 1248974"/>
                <a:gd name="connsiteX230" fmla="*/ 119326 w 811468"/>
                <a:gd name="connsiteY230" fmla="*/ 495931 h 1248974"/>
                <a:gd name="connsiteX231" fmla="*/ 116538 w 811468"/>
                <a:gd name="connsiteY231" fmla="*/ 495931 h 1248974"/>
                <a:gd name="connsiteX232" fmla="*/ 115144 w 811468"/>
                <a:gd name="connsiteY232" fmla="*/ 493927 h 1248974"/>
                <a:gd name="connsiteX233" fmla="*/ 114447 w 811468"/>
                <a:gd name="connsiteY233" fmla="*/ 494624 h 1248974"/>
                <a:gd name="connsiteX234" fmla="*/ 113053 w 811468"/>
                <a:gd name="connsiteY234" fmla="*/ 498022 h 1248974"/>
                <a:gd name="connsiteX235" fmla="*/ 112356 w 811468"/>
                <a:gd name="connsiteY235" fmla="*/ 498719 h 1248974"/>
                <a:gd name="connsiteX236" fmla="*/ 108871 w 811468"/>
                <a:gd name="connsiteY236" fmla="*/ 499416 h 1248974"/>
                <a:gd name="connsiteX237" fmla="*/ 106780 w 811468"/>
                <a:gd name="connsiteY237" fmla="*/ 500723 h 1248974"/>
                <a:gd name="connsiteX238" fmla="*/ 108174 w 811468"/>
                <a:gd name="connsiteY238" fmla="*/ 502727 h 1248974"/>
                <a:gd name="connsiteX239" fmla="*/ 109568 w 811468"/>
                <a:gd name="connsiteY239" fmla="*/ 504730 h 1248974"/>
                <a:gd name="connsiteX240" fmla="*/ 110962 w 811468"/>
                <a:gd name="connsiteY240" fmla="*/ 506037 h 1248974"/>
                <a:gd name="connsiteX241" fmla="*/ 113053 w 811468"/>
                <a:gd name="connsiteY241" fmla="*/ 506037 h 1248974"/>
                <a:gd name="connsiteX242" fmla="*/ 115144 w 811468"/>
                <a:gd name="connsiteY242" fmla="*/ 506734 h 1248974"/>
                <a:gd name="connsiteX243" fmla="*/ 116538 w 811468"/>
                <a:gd name="connsiteY243" fmla="*/ 508738 h 1248974"/>
                <a:gd name="connsiteX244" fmla="*/ 116538 w 811468"/>
                <a:gd name="connsiteY244" fmla="*/ 510742 h 1248974"/>
                <a:gd name="connsiteX245" fmla="*/ 115144 w 811468"/>
                <a:gd name="connsiteY245" fmla="*/ 513443 h 1248974"/>
                <a:gd name="connsiteX246" fmla="*/ 115144 w 811468"/>
                <a:gd name="connsiteY246" fmla="*/ 514750 h 1248974"/>
                <a:gd name="connsiteX247" fmla="*/ 114447 w 811468"/>
                <a:gd name="connsiteY247" fmla="*/ 516144 h 1248974"/>
                <a:gd name="connsiteX248" fmla="*/ 113053 w 811468"/>
                <a:gd name="connsiteY248" fmla="*/ 516841 h 1248974"/>
                <a:gd name="connsiteX249" fmla="*/ 111659 w 811468"/>
                <a:gd name="connsiteY249" fmla="*/ 518235 h 1248974"/>
                <a:gd name="connsiteX250" fmla="*/ 111659 w 811468"/>
                <a:gd name="connsiteY250" fmla="*/ 521633 h 1248974"/>
                <a:gd name="connsiteX251" fmla="*/ 113053 w 811468"/>
                <a:gd name="connsiteY251" fmla="*/ 523637 h 1248974"/>
                <a:gd name="connsiteX252" fmla="*/ 115144 w 811468"/>
                <a:gd name="connsiteY252" fmla="*/ 524334 h 1248974"/>
                <a:gd name="connsiteX253" fmla="*/ 117235 w 811468"/>
                <a:gd name="connsiteY253" fmla="*/ 525031 h 1248974"/>
                <a:gd name="connsiteX254" fmla="*/ 117932 w 811468"/>
                <a:gd name="connsiteY254" fmla="*/ 526338 h 1248974"/>
                <a:gd name="connsiteX255" fmla="*/ 116538 w 811468"/>
                <a:gd name="connsiteY255" fmla="*/ 527645 h 1248974"/>
                <a:gd name="connsiteX256" fmla="*/ 116538 w 811468"/>
                <a:gd name="connsiteY256" fmla="*/ 530346 h 1248974"/>
                <a:gd name="connsiteX257" fmla="*/ 117235 w 811468"/>
                <a:gd name="connsiteY257" fmla="*/ 533047 h 1248974"/>
                <a:gd name="connsiteX258" fmla="*/ 119326 w 811468"/>
                <a:gd name="connsiteY258" fmla="*/ 533744 h 1248974"/>
                <a:gd name="connsiteX259" fmla="*/ 122114 w 811468"/>
                <a:gd name="connsiteY259" fmla="*/ 535748 h 1248974"/>
                <a:gd name="connsiteX260" fmla="*/ 123508 w 811468"/>
                <a:gd name="connsiteY260" fmla="*/ 537752 h 1248974"/>
                <a:gd name="connsiteX261" fmla="*/ 123508 w 811468"/>
                <a:gd name="connsiteY261" fmla="*/ 542457 h 1248974"/>
                <a:gd name="connsiteX262" fmla="*/ 122811 w 811468"/>
                <a:gd name="connsiteY262" fmla="*/ 547162 h 1248974"/>
                <a:gd name="connsiteX263" fmla="*/ 122811 w 811468"/>
                <a:gd name="connsiteY263" fmla="*/ 550560 h 1248974"/>
                <a:gd name="connsiteX264" fmla="*/ 124205 w 811468"/>
                <a:gd name="connsiteY264" fmla="*/ 553261 h 1248974"/>
                <a:gd name="connsiteX265" fmla="*/ 124902 w 811468"/>
                <a:gd name="connsiteY265" fmla="*/ 555265 h 1248974"/>
                <a:gd name="connsiteX266" fmla="*/ 124205 w 811468"/>
                <a:gd name="connsiteY266" fmla="*/ 557965 h 1248974"/>
                <a:gd name="connsiteX267" fmla="*/ 122114 w 811468"/>
                <a:gd name="connsiteY267" fmla="*/ 557268 h 1248974"/>
                <a:gd name="connsiteX268" fmla="*/ 118629 w 811468"/>
                <a:gd name="connsiteY268" fmla="*/ 557268 h 1248974"/>
                <a:gd name="connsiteX269" fmla="*/ 116538 w 811468"/>
                <a:gd name="connsiteY269" fmla="*/ 555265 h 1248974"/>
                <a:gd name="connsiteX270" fmla="*/ 115841 w 811468"/>
                <a:gd name="connsiteY270" fmla="*/ 552564 h 1248974"/>
                <a:gd name="connsiteX271" fmla="*/ 113750 w 811468"/>
                <a:gd name="connsiteY271" fmla="*/ 550560 h 1248974"/>
                <a:gd name="connsiteX272" fmla="*/ 112356 w 811468"/>
                <a:gd name="connsiteY272" fmla="*/ 548556 h 1248974"/>
                <a:gd name="connsiteX273" fmla="*/ 109568 w 811468"/>
                <a:gd name="connsiteY273" fmla="*/ 547162 h 1248974"/>
                <a:gd name="connsiteX274" fmla="*/ 108174 w 811468"/>
                <a:gd name="connsiteY274" fmla="*/ 545855 h 1248974"/>
                <a:gd name="connsiteX275" fmla="*/ 106083 w 811468"/>
                <a:gd name="connsiteY275" fmla="*/ 543851 h 1248974"/>
                <a:gd name="connsiteX276" fmla="*/ 103992 w 811468"/>
                <a:gd name="connsiteY276" fmla="*/ 543851 h 1248974"/>
                <a:gd name="connsiteX277" fmla="*/ 102598 w 811468"/>
                <a:gd name="connsiteY277" fmla="*/ 542457 h 1248974"/>
                <a:gd name="connsiteX278" fmla="*/ 103295 w 811468"/>
                <a:gd name="connsiteY278" fmla="*/ 540453 h 1248974"/>
                <a:gd name="connsiteX279" fmla="*/ 103992 w 811468"/>
                <a:gd name="connsiteY279" fmla="*/ 538449 h 1248974"/>
                <a:gd name="connsiteX280" fmla="*/ 102598 w 811468"/>
                <a:gd name="connsiteY280" fmla="*/ 537142 h 1248974"/>
                <a:gd name="connsiteX281" fmla="*/ 103992 w 811468"/>
                <a:gd name="connsiteY281" fmla="*/ 534441 h 1248974"/>
                <a:gd name="connsiteX282" fmla="*/ 103992 w 811468"/>
                <a:gd name="connsiteY282" fmla="*/ 532437 h 1248974"/>
                <a:gd name="connsiteX283" fmla="*/ 103295 w 811468"/>
                <a:gd name="connsiteY283" fmla="*/ 529736 h 1248974"/>
                <a:gd name="connsiteX284" fmla="*/ 104689 w 811468"/>
                <a:gd name="connsiteY284" fmla="*/ 529039 h 1248974"/>
                <a:gd name="connsiteX285" fmla="*/ 106780 w 811468"/>
                <a:gd name="connsiteY285" fmla="*/ 529039 h 1248974"/>
                <a:gd name="connsiteX286" fmla="*/ 107477 w 811468"/>
                <a:gd name="connsiteY286" fmla="*/ 527732 h 1248974"/>
                <a:gd name="connsiteX287" fmla="*/ 106083 w 811468"/>
                <a:gd name="connsiteY287" fmla="*/ 526425 h 1248974"/>
                <a:gd name="connsiteX288" fmla="*/ 106780 w 811468"/>
                <a:gd name="connsiteY288" fmla="*/ 524421 h 1248974"/>
                <a:gd name="connsiteX289" fmla="*/ 106780 w 811468"/>
                <a:gd name="connsiteY289" fmla="*/ 521720 h 1248974"/>
                <a:gd name="connsiteX290" fmla="*/ 106083 w 811468"/>
                <a:gd name="connsiteY290" fmla="*/ 518322 h 1248974"/>
                <a:gd name="connsiteX291" fmla="*/ 104689 w 811468"/>
                <a:gd name="connsiteY291" fmla="*/ 516928 h 1248974"/>
                <a:gd name="connsiteX292" fmla="*/ 101901 w 811468"/>
                <a:gd name="connsiteY292" fmla="*/ 516231 h 1248974"/>
                <a:gd name="connsiteX293" fmla="*/ 99113 w 811468"/>
                <a:gd name="connsiteY293" fmla="*/ 516231 h 1248974"/>
                <a:gd name="connsiteX294" fmla="*/ 97719 w 811468"/>
                <a:gd name="connsiteY294" fmla="*/ 517538 h 1248974"/>
                <a:gd name="connsiteX295" fmla="*/ 95627 w 811468"/>
                <a:gd name="connsiteY295" fmla="*/ 517538 h 1248974"/>
                <a:gd name="connsiteX296" fmla="*/ 94233 w 811468"/>
                <a:gd name="connsiteY296" fmla="*/ 518235 h 1248974"/>
                <a:gd name="connsiteX297" fmla="*/ 93536 w 811468"/>
                <a:gd name="connsiteY297" fmla="*/ 520239 h 1248974"/>
                <a:gd name="connsiteX298" fmla="*/ 93536 w 811468"/>
                <a:gd name="connsiteY298" fmla="*/ 524944 h 1248974"/>
                <a:gd name="connsiteX299" fmla="*/ 92839 w 811468"/>
                <a:gd name="connsiteY299" fmla="*/ 527645 h 1248974"/>
                <a:gd name="connsiteX300" fmla="*/ 92839 w 811468"/>
                <a:gd name="connsiteY300" fmla="*/ 533744 h 1248974"/>
                <a:gd name="connsiteX301" fmla="*/ 91445 w 811468"/>
                <a:gd name="connsiteY301" fmla="*/ 535051 h 1248974"/>
                <a:gd name="connsiteX302" fmla="*/ 90748 w 811468"/>
                <a:gd name="connsiteY302" fmla="*/ 537752 h 1248974"/>
                <a:gd name="connsiteX303" fmla="*/ 89354 w 811468"/>
                <a:gd name="connsiteY303" fmla="*/ 538449 h 1248974"/>
                <a:gd name="connsiteX304" fmla="*/ 87960 w 811468"/>
                <a:gd name="connsiteY304" fmla="*/ 540453 h 1248974"/>
                <a:gd name="connsiteX305" fmla="*/ 87960 w 811468"/>
                <a:gd name="connsiteY305" fmla="*/ 542457 h 1248974"/>
                <a:gd name="connsiteX306" fmla="*/ 87263 w 811468"/>
                <a:gd name="connsiteY306" fmla="*/ 545158 h 1248974"/>
                <a:gd name="connsiteX307" fmla="*/ 86566 w 811468"/>
                <a:gd name="connsiteY307" fmla="*/ 548556 h 1248974"/>
                <a:gd name="connsiteX308" fmla="*/ 86566 w 811468"/>
                <a:gd name="connsiteY308" fmla="*/ 550560 h 1248974"/>
                <a:gd name="connsiteX309" fmla="*/ 88657 w 811468"/>
                <a:gd name="connsiteY309" fmla="*/ 551257 h 1248974"/>
                <a:gd name="connsiteX310" fmla="*/ 90748 w 811468"/>
                <a:gd name="connsiteY310" fmla="*/ 551954 h 1248974"/>
                <a:gd name="connsiteX311" fmla="*/ 91445 w 811468"/>
                <a:gd name="connsiteY311" fmla="*/ 555962 h 1248974"/>
                <a:gd name="connsiteX312" fmla="*/ 90748 w 811468"/>
                <a:gd name="connsiteY312" fmla="*/ 559969 h 1248974"/>
                <a:gd name="connsiteX313" fmla="*/ 91445 w 811468"/>
                <a:gd name="connsiteY313" fmla="*/ 563977 h 1248974"/>
                <a:gd name="connsiteX314" fmla="*/ 92142 w 811468"/>
                <a:gd name="connsiteY314" fmla="*/ 565981 h 1248974"/>
                <a:gd name="connsiteX315" fmla="*/ 92142 w 811468"/>
                <a:gd name="connsiteY315" fmla="*/ 569989 h 1248974"/>
                <a:gd name="connsiteX316" fmla="*/ 90748 w 811468"/>
                <a:gd name="connsiteY316" fmla="*/ 572690 h 1248974"/>
                <a:gd name="connsiteX317" fmla="*/ 89354 w 811468"/>
                <a:gd name="connsiteY317" fmla="*/ 576088 h 1248974"/>
                <a:gd name="connsiteX318" fmla="*/ 87960 w 811468"/>
                <a:gd name="connsiteY318" fmla="*/ 580096 h 1248974"/>
                <a:gd name="connsiteX319" fmla="*/ 87263 w 811468"/>
                <a:gd name="connsiteY319" fmla="*/ 584801 h 1248974"/>
                <a:gd name="connsiteX320" fmla="*/ 87960 w 811468"/>
                <a:gd name="connsiteY320" fmla="*/ 588809 h 1248974"/>
                <a:gd name="connsiteX321" fmla="*/ 90051 w 811468"/>
                <a:gd name="connsiteY321" fmla="*/ 590813 h 1248974"/>
                <a:gd name="connsiteX322" fmla="*/ 90748 w 811468"/>
                <a:gd name="connsiteY322" fmla="*/ 592817 h 1248974"/>
                <a:gd name="connsiteX323" fmla="*/ 92142 w 811468"/>
                <a:gd name="connsiteY323" fmla="*/ 594820 h 1248974"/>
                <a:gd name="connsiteX324" fmla="*/ 91445 w 811468"/>
                <a:gd name="connsiteY324" fmla="*/ 598218 h 1248974"/>
                <a:gd name="connsiteX325" fmla="*/ 93536 w 811468"/>
                <a:gd name="connsiteY325" fmla="*/ 598218 h 1248974"/>
                <a:gd name="connsiteX326" fmla="*/ 94930 w 811468"/>
                <a:gd name="connsiteY326" fmla="*/ 598915 h 1248974"/>
                <a:gd name="connsiteX327" fmla="*/ 96324 w 811468"/>
                <a:gd name="connsiteY327" fmla="*/ 600919 h 1248974"/>
                <a:gd name="connsiteX328" fmla="*/ 97022 w 811468"/>
                <a:gd name="connsiteY328" fmla="*/ 603620 h 1248974"/>
                <a:gd name="connsiteX329" fmla="*/ 99810 w 811468"/>
                <a:gd name="connsiteY329" fmla="*/ 611026 h 1248974"/>
                <a:gd name="connsiteX330" fmla="*/ 103905 w 811468"/>
                <a:gd name="connsiteY330" fmla="*/ 617735 h 1248974"/>
                <a:gd name="connsiteX331" fmla="*/ 108000 w 811468"/>
                <a:gd name="connsiteY331" fmla="*/ 622440 h 1248974"/>
                <a:gd name="connsiteX332" fmla="*/ 114186 w 811468"/>
                <a:gd name="connsiteY332" fmla="*/ 624444 h 1248974"/>
                <a:gd name="connsiteX333" fmla="*/ 116277 w 811468"/>
                <a:gd name="connsiteY333" fmla="*/ 623137 h 1248974"/>
                <a:gd name="connsiteX334" fmla="*/ 119065 w 811468"/>
                <a:gd name="connsiteY334" fmla="*/ 623137 h 1248974"/>
                <a:gd name="connsiteX335" fmla="*/ 120459 w 811468"/>
                <a:gd name="connsiteY335" fmla="*/ 625141 h 1248974"/>
                <a:gd name="connsiteX336" fmla="*/ 122550 w 811468"/>
                <a:gd name="connsiteY336" fmla="*/ 624444 h 1248974"/>
                <a:gd name="connsiteX337" fmla="*/ 123944 w 811468"/>
                <a:gd name="connsiteY337" fmla="*/ 623137 h 1248974"/>
                <a:gd name="connsiteX338" fmla="*/ 127429 w 811468"/>
                <a:gd name="connsiteY338" fmla="*/ 623834 h 1248974"/>
                <a:gd name="connsiteX339" fmla="*/ 129520 w 811468"/>
                <a:gd name="connsiteY339" fmla="*/ 625838 h 1248974"/>
                <a:gd name="connsiteX340" fmla="*/ 130914 w 811468"/>
                <a:gd name="connsiteY340" fmla="*/ 630543 h 1248974"/>
                <a:gd name="connsiteX341" fmla="*/ 131611 w 811468"/>
                <a:gd name="connsiteY341" fmla="*/ 633941 h 1248974"/>
                <a:gd name="connsiteX342" fmla="*/ 133005 w 811468"/>
                <a:gd name="connsiteY342" fmla="*/ 639343 h 1248974"/>
                <a:gd name="connsiteX343" fmla="*/ 133702 w 811468"/>
                <a:gd name="connsiteY343" fmla="*/ 644048 h 1248974"/>
                <a:gd name="connsiteX344" fmla="*/ 132308 w 811468"/>
                <a:gd name="connsiteY344" fmla="*/ 647446 h 1248974"/>
                <a:gd name="connsiteX345" fmla="*/ 130217 w 811468"/>
                <a:gd name="connsiteY345" fmla="*/ 651453 h 1248974"/>
                <a:gd name="connsiteX346" fmla="*/ 128823 w 811468"/>
                <a:gd name="connsiteY346" fmla="*/ 654851 h 1248974"/>
                <a:gd name="connsiteX347" fmla="*/ 127429 w 811468"/>
                <a:gd name="connsiteY347" fmla="*/ 658859 h 1248974"/>
                <a:gd name="connsiteX348" fmla="*/ 126732 w 811468"/>
                <a:gd name="connsiteY348" fmla="*/ 662257 h 1248974"/>
                <a:gd name="connsiteX349" fmla="*/ 124641 w 811468"/>
                <a:gd name="connsiteY349" fmla="*/ 664261 h 1248974"/>
                <a:gd name="connsiteX350" fmla="*/ 121853 w 811468"/>
                <a:gd name="connsiteY350" fmla="*/ 666962 h 1248974"/>
                <a:gd name="connsiteX351" fmla="*/ 119762 w 811468"/>
                <a:gd name="connsiteY351" fmla="*/ 666265 h 1248974"/>
                <a:gd name="connsiteX352" fmla="*/ 118368 w 811468"/>
                <a:gd name="connsiteY352" fmla="*/ 663564 h 1248974"/>
                <a:gd name="connsiteX353" fmla="*/ 116277 w 811468"/>
                <a:gd name="connsiteY353" fmla="*/ 662257 h 1248974"/>
                <a:gd name="connsiteX354" fmla="*/ 114186 w 811468"/>
                <a:gd name="connsiteY354" fmla="*/ 662954 h 1248974"/>
                <a:gd name="connsiteX355" fmla="*/ 112095 w 811468"/>
                <a:gd name="connsiteY355" fmla="*/ 664958 h 1248974"/>
                <a:gd name="connsiteX356" fmla="*/ 109307 w 811468"/>
                <a:gd name="connsiteY356" fmla="*/ 666962 h 1248974"/>
                <a:gd name="connsiteX357" fmla="*/ 110004 w 811468"/>
                <a:gd name="connsiteY357" fmla="*/ 669663 h 1248974"/>
                <a:gd name="connsiteX358" fmla="*/ 112792 w 811468"/>
                <a:gd name="connsiteY358" fmla="*/ 670360 h 1248974"/>
                <a:gd name="connsiteX359" fmla="*/ 113489 w 811468"/>
                <a:gd name="connsiteY359" fmla="*/ 673061 h 1248974"/>
                <a:gd name="connsiteX360" fmla="*/ 112095 w 811468"/>
                <a:gd name="connsiteY360" fmla="*/ 674368 h 1248974"/>
                <a:gd name="connsiteX361" fmla="*/ 110701 w 811468"/>
                <a:gd name="connsiteY361" fmla="*/ 677069 h 1248974"/>
                <a:gd name="connsiteX362" fmla="*/ 110004 w 811468"/>
                <a:gd name="connsiteY362" fmla="*/ 681077 h 1248974"/>
                <a:gd name="connsiteX363" fmla="*/ 110701 w 811468"/>
                <a:gd name="connsiteY363" fmla="*/ 684475 h 1248974"/>
                <a:gd name="connsiteX364" fmla="*/ 111398 w 811468"/>
                <a:gd name="connsiteY364" fmla="*/ 690574 h 1248974"/>
                <a:gd name="connsiteX365" fmla="*/ 110701 w 811468"/>
                <a:gd name="connsiteY365" fmla="*/ 695279 h 1248974"/>
                <a:gd name="connsiteX366" fmla="*/ 110004 w 811468"/>
                <a:gd name="connsiteY366" fmla="*/ 699984 h 1248974"/>
                <a:gd name="connsiteX367" fmla="*/ 110701 w 811468"/>
                <a:gd name="connsiteY367" fmla="*/ 701290 h 1248974"/>
                <a:gd name="connsiteX368" fmla="*/ 112792 w 811468"/>
                <a:gd name="connsiteY368" fmla="*/ 704688 h 1248974"/>
                <a:gd name="connsiteX369" fmla="*/ 112792 w 811468"/>
                <a:gd name="connsiteY369" fmla="*/ 708086 h 1248974"/>
                <a:gd name="connsiteX370" fmla="*/ 114883 w 811468"/>
                <a:gd name="connsiteY370" fmla="*/ 710787 h 1248974"/>
                <a:gd name="connsiteX371" fmla="*/ 118368 w 811468"/>
                <a:gd name="connsiteY371" fmla="*/ 712791 h 1248974"/>
                <a:gd name="connsiteX372" fmla="*/ 123857 w 811468"/>
                <a:gd name="connsiteY372" fmla="*/ 717496 h 1248974"/>
                <a:gd name="connsiteX373" fmla="*/ 127342 w 811468"/>
                <a:gd name="connsiteY373" fmla="*/ 722898 h 1248974"/>
                <a:gd name="connsiteX374" fmla="*/ 129433 w 811468"/>
                <a:gd name="connsiteY374" fmla="*/ 726906 h 1248974"/>
                <a:gd name="connsiteX375" fmla="*/ 130130 w 811468"/>
                <a:gd name="connsiteY375" fmla="*/ 730914 h 1248974"/>
                <a:gd name="connsiteX376" fmla="*/ 130827 w 811468"/>
                <a:gd name="connsiteY376" fmla="*/ 733615 h 1248974"/>
                <a:gd name="connsiteX377" fmla="*/ 132221 w 811468"/>
                <a:gd name="connsiteY377" fmla="*/ 737623 h 1248974"/>
                <a:gd name="connsiteX378" fmla="*/ 132918 w 811468"/>
                <a:gd name="connsiteY378" fmla="*/ 740324 h 1248974"/>
                <a:gd name="connsiteX379" fmla="*/ 135009 w 811468"/>
                <a:gd name="connsiteY379" fmla="*/ 741631 h 1248974"/>
                <a:gd name="connsiteX380" fmla="*/ 138494 w 811468"/>
                <a:gd name="connsiteY380" fmla="*/ 745029 h 1248974"/>
                <a:gd name="connsiteX381" fmla="*/ 139888 w 811468"/>
                <a:gd name="connsiteY381" fmla="*/ 748427 h 1248974"/>
                <a:gd name="connsiteX382" fmla="*/ 139888 w 811468"/>
                <a:gd name="connsiteY382" fmla="*/ 752434 h 1248974"/>
                <a:gd name="connsiteX383" fmla="*/ 139191 w 811468"/>
                <a:gd name="connsiteY383" fmla="*/ 755832 h 1248974"/>
                <a:gd name="connsiteX384" fmla="*/ 139888 w 811468"/>
                <a:gd name="connsiteY384" fmla="*/ 759230 h 1248974"/>
                <a:gd name="connsiteX385" fmla="*/ 141979 w 811468"/>
                <a:gd name="connsiteY385" fmla="*/ 761931 h 1248974"/>
                <a:gd name="connsiteX386" fmla="*/ 143373 w 811468"/>
                <a:gd name="connsiteY386" fmla="*/ 764632 h 1248974"/>
                <a:gd name="connsiteX387" fmla="*/ 146162 w 811468"/>
                <a:gd name="connsiteY387" fmla="*/ 768640 h 1248974"/>
                <a:gd name="connsiteX388" fmla="*/ 148253 w 811468"/>
                <a:gd name="connsiteY388" fmla="*/ 771341 h 1248974"/>
                <a:gd name="connsiteX389" fmla="*/ 148950 w 811468"/>
                <a:gd name="connsiteY389" fmla="*/ 773345 h 1248974"/>
                <a:gd name="connsiteX390" fmla="*/ 149647 w 811468"/>
                <a:gd name="connsiteY390" fmla="*/ 777353 h 1248974"/>
                <a:gd name="connsiteX391" fmla="*/ 148950 w 811468"/>
                <a:gd name="connsiteY391" fmla="*/ 781361 h 1248974"/>
                <a:gd name="connsiteX392" fmla="*/ 150344 w 811468"/>
                <a:gd name="connsiteY392" fmla="*/ 784062 h 1248974"/>
                <a:gd name="connsiteX393" fmla="*/ 151041 w 811468"/>
                <a:gd name="connsiteY393" fmla="*/ 787460 h 1248974"/>
                <a:gd name="connsiteX394" fmla="*/ 153132 w 811468"/>
                <a:gd name="connsiteY394" fmla="*/ 789464 h 1248974"/>
                <a:gd name="connsiteX395" fmla="*/ 155223 w 811468"/>
                <a:gd name="connsiteY395" fmla="*/ 790771 h 1248974"/>
                <a:gd name="connsiteX396" fmla="*/ 158708 w 811468"/>
                <a:gd name="connsiteY396" fmla="*/ 792077 h 1248974"/>
                <a:gd name="connsiteX397" fmla="*/ 160799 w 811468"/>
                <a:gd name="connsiteY397" fmla="*/ 792774 h 1248974"/>
                <a:gd name="connsiteX398" fmla="*/ 162193 w 811468"/>
                <a:gd name="connsiteY398" fmla="*/ 794778 h 1248974"/>
                <a:gd name="connsiteX399" fmla="*/ 162193 w 811468"/>
                <a:gd name="connsiteY399" fmla="*/ 798176 h 1248974"/>
                <a:gd name="connsiteX400" fmla="*/ 163587 w 811468"/>
                <a:gd name="connsiteY400" fmla="*/ 800180 h 1248974"/>
                <a:gd name="connsiteX401" fmla="*/ 164981 w 811468"/>
                <a:gd name="connsiteY401" fmla="*/ 803578 h 1248974"/>
                <a:gd name="connsiteX402" fmla="*/ 164981 w 811468"/>
                <a:gd name="connsiteY402" fmla="*/ 806279 h 1248974"/>
                <a:gd name="connsiteX403" fmla="*/ 167072 w 811468"/>
                <a:gd name="connsiteY403" fmla="*/ 808283 h 1248974"/>
                <a:gd name="connsiteX404" fmla="*/ 167769 w 811468"/>
                <a:gd name="connsiteY404" fmla="*/ 810287 h 1248974"/>
                <a:gd name="connsiteX405" fmla="*/ 170557 w 811468"/>
                <a:gd name="connsiteY405" fmla="*/ 812988 h 1248974"/>
                <a:gd name="connsiteX406" fmla="*/ 171254 w 811468"/>
                <a:gd name="connsiteY406" fmla="*/ 816386 h 1248974"/>
                <a:gd name="connsiteX407" fmla="*/ 173345 w 811468"/>
                <a:gd name="connsiteY407" fmla="*/ 818390 h 1248974"/>
                <a:gd name="connsiteX408" fmla="*/ 176830 w 811468"/>
                <a:gd name="connsiteY408" fmla="*/ 819087 h 1248974"/>
                <a:gd name="connsiteX409" fmla="*/ 178224 w 811468"/>
                <a:gd name="connsiteY409" fmla="*/ 820394 h 1248974"/>
                <a:gd name="connsiteX410" fmla="*/ 181013 w 811468"/>
                <a:gd name="connsiteY410" fmla="*/ 821091 h 1248974"/>
                <a:gd name="connsiteX411" fmla="*/ 183104 w 811468"/>
                <a:gd name="connsiteY411" fmla="*/ 823792 h 1248974"/>
                <a:gd name="connsiteX412" fmla="*/ 183104 w 811468"/>
                <a:gd name="connsiteY412" fmla="*/ 825796 h 1248974"/>
                <a:gd name="connsiteX413" fmla="*/ 183104 w 811468"/>
                <a:gd name="connsiteY413" fmla="*/ 830501 h 1248974"/>
                <a:gd name="connsiteX414" fmla="*/ 181710 w 811468"/>
                <a:gd name="connsiteY414" fmla="*/ 833202 h 1248974"/>
                <a:gd name="connsiteX415" fmla="*/ 181013 w 811468"/>
                <a:gd name="connsiteY415" fmla="*/ 835903 h 1248974"/>
                <a:gd name="connsiteX416" fmla="*/ 179619 w 811468"/>
                <a:gd name="connsiteY416" fmla="*/ 839301 h 1248974"/>
                <a:gd name="connsiteX417" fmla="*/ 178224 w 811468"/>
                <a:gd name="connsiteY417" fmla="*/ 840695 h 1248974"/>
                <a:gd name="connsiteX418" fmla="*/ 176830 w 811468"/>
                <a:gd name="connsiteY418" fmla="*/ 842699 h 1248974"/>
                <a:gd name="connsiteX419" fmla="*/ 177527 w 811468"/>
                <a:gd name="connsiteY419" fmla="*/ 846707 h 1248974"/>
                <a:gd name="connsiteX420" fmla="*/ 178922 w 811468"/>
                <a:gd name="connsiteY420" fmla="*/ 848710 h 1248974"/>
                <a:gd name="connsiteX421" fmla="*/ 181710 w 811468"/>
                <a:gd name="connsiteY421" fmla="*/ 851411 h 1248974"/>
                <a:gd name="connsiteX422" fmla="*/ 184498 w 811468"/>
                <a:gd name="connsiteY422" fmla="*/ 853415 h 1248974"/>
                <a:gd name="connsiteX423" fmla="*/ 185892 w 811468"/>
                <a:gd name="connsiteY423" fmla="*/ 856116 h 1248974"/>
                <a:gd name="connsiteX424" fmla="*/ 187286 w 811468"/>
                <a:gd name="connsiteY424" fmla="*/ 858120 h 1248974"/>
                <a:gd name="connsiteX425" fmla="*/ 188680 w 811468"/>
                <a:gd name="connsiteY425" fmla="*/ 856813 h 1248974"/>
                <a:gd name="connsiteX426" fmla="*/ 190074 w 811468"/>
                <a:gd name="connsiteY426" fmla="*/ 854809 h 1248974"/>
                <a:gd name="connsiteX427" fmla="*/ 191468 w 811468"/>
                <a:gd name="connsiteY427" fmla="*/ 855506 h 1248974"/>
                <a:gd name="connsiteX428" fmla="*/ 193559 w 811468"/>
                <a:gd name="connsiteY428" fmla="*/ 856813 h 1248974"/>
                <a:gd name="connsiteX429" fmla="*/ 194953 w 811468"/>
                <a:gd name="connsiteY429" fmla="*/ 858817 h 1248974"/>
                <a:gd name="connsiteX430" fmla="*/ 197044 w 811468"/>
                <a:gd name="connsiteY430" fmla="*/ 860124 h 1248974"/>
                <a:gd name="connsiteX431" fmla="*/ 198438 w 811468"/>
                <a:gd name="connsiteY431" fmla="*/ 862128 h 1248974"/>
                <a:gd name="connsiteX432" fmla="*/ 198438 w 811468"/>
                <a:gd name="connsiteY432" fmla="*/ 868837 h 1248974"/>
                <a:gd name="connsiteX433" fmla="*/ 196347 w 811468"/>
                <a:gd name="connsiteY433" fmla="*/ 873542 h 1248974"/>
                <a:gd name="connsiteX434" fmla="*/ 195650 w 811468"/>
                <a:gd name="connsiteY434" fmla="*/ 876243 h 1248974"/>
                <a:gd name="connsiteX435" fmla="*/ 192862 w 811468"/>
                <a:gd name="connsiteY435" fmla="*/ 880338 h 1248974"/>
                <a:gd name="connsiteX436" fmla="*/ 190771 w 811468"/>
                <a:gd name="connsiteY436" fmla="*/ 884346 h 1248974"/>
                <a:gd name="connsiteX437" fmla="*/ 189377 w 811468"/>
                <a:gd name="connsiteY437" fmla="*/ 887047 h 1248974"/>
                <a:gd name="connsiteX438" fmla="*/ 189377 w 811468"/>
                <a:gd name="connsiteY438" fmla="*/ 889051 h 1248974"/>
                <a:gd name="connsiteX439" fmla="*/ 190771 w 811468"/>
                <a:gd name="connsiteY439" fmla="*/ 890357 h 1248974"/>
                <a:gd name="connsiteX440" fmla="*/ 192862 w 811468"/>
                <a:gd name="connsiteY440" fmla="*/ 893058 h 1248974"/>
                <a:gd name="connsiteX441" fmla="*/ 193559 w 811468"/>
                <a:gd name="connsiteY441" fmla="*/ 895062 h 1248974"/>
                <a:gd name="connsiteX442" fmla="*/ 192862 w 811468"/>
                <a:gd name="connsiteY442" fmla="*/ 897066 h 1248974"/>
                <a:gd name="connsiteX443" fmla="*/ 192165 w 811468"/>
                <a:gd name="connsiteY443" fmla="*/ 899767 h 1248974"/>
                <a:gd name="connsiteX444" fmla="*/ 189377 w 811468"/>
                <a:gd name="connsiteY444" fmla="*/ 901771 h 1248974"/>
                <a:gd name="connsiteX445" fmla="*/ 187983 w 811468"/>
                <a:gd name="connsiteY445" fmla="*/ 904472 h 1248974"/>
                <a:gd name="connsiteX446" fmla="*/ 187983 w 811468"/>
                <a:gd name="connsiteY446" fmla="*/ 907173 h 1248974"/>
                <a:gd name="connsiteX447" fmla="*/ 189377 w 811468"/>
                <a:gd name="connsiteY447" fmla="*/ 909177 h 1248974"/>
                <a:gd name="connsiteX448" fmla="*/ 190771 w 811468"/>
                <a:gd name="connsiteY448" fmla="*/ 911878 h 1248974"/>
                <a:gd name="connsiteX449" fmla="*/ 190074 w 811468"/>
                <a:gd name="connsiteY449" fmla="*/ 915276 h 1248974"/>
                <a:gd name="connsiteX450" fmla="*/ 187286 w 811468"/>
                <a:gd name="connsiteY450" fmla="*/ 919981 h 1248974"/>
                <a:gd name="connsiteX451" fmla="*/ 185195 w 811468"/>
                <a:gd name="connsiteY451" fmla="*/ 921985 h 1248974"/>
                <a:gd name="connsiteX452" fmla="*/ 183104 w 811468"/>
                <a:gd name="connsiteY452" fmla="*/ 923989 h 1248974"/>
                <a:gd name="connsiteX453" fmla="*/ 183104 w 811468"/>
                <a:gd name="connsiteY453" fmla="*/ 928694 h 1248974"/>
                <a:gd name="connsiteX454" fmla="*/ 185195 w 811468"/>
                <a:gd name="connsiteY454" fmla="*/ 930001 h 1248974"/>
                <a:gd name="connsiteX455" fmla="*/ 187983 w 811468"/>
                <a:gd name="connsiteY455" fmla="*/ 930001 h 1248974"/>
                <a:gd name="connsiteX456" fmla="*/ 190074 w 811468"/>
                <a:gd name="connsiteY456" fmla="*/ 931395 h 1248974"/>
                <a:gd name="connsiteX457" fmla="*/ 192862 w 811468"/>
                <a:gd name="connsiteY457" fmla="*/ 933398 h 1248974"/>
                <a:gd name="connsiteX458" fmla="*/ 194953 w 811468"/>
                <a:gd name="connsiteY458" fmla="*/ 936796 h 1248974"/>
                <a:gd name="connsiteX459" fmla="*/ 194953 w 811468"/>
                <a:gd name="connsiteY459" fmla="*/ 939497 h 1248974"/>
                <a:gd name="connsiteX460" fmla="*/ 195650 w 811468"/>
                <a:gd name="connsiteY460" fmla="*/ 942198 h 1248974"/>
                <a:gd name="connsiteX461" fmla="*/ 196347 w 811468"/>
                <a:gd name="connsiteY461" fmla="*/ 944899 h 1248974"/>
                <a:gd name="connsiteX462" fmla="*/ 198438 w 811468"/>
                <a:gd name="connsiteY462" fmla="*/ 945596 h 1248974"/>
                <a:gd name="connsiteX463" fmla="*/ 205321 w 811468"/>
                <a:gd name="connsiteY463" fmla="*/ 946293 h 1248974"/>
                <a:gd name="connsiteX464" fmla="*/ 210200 w 811468"/>
                <a:gd name="connsiteY464" fmla="*/ 946990 h 1248974"/>
                <a:gd name="connsiteX465" fmla="*/ 215689 w 811468"/>
                <a:gd name="connsiteY465" fmla="*/ 946293 h 1248974"/>
                <a:gd name="connsiteX466" fmla="*/ 219872 w 811468"/>
                <a:gd name="connsiteY466" fmla="*/ 946990 h 1248974"/>
                <a:gd name="connsiteX467" fmla="*/ 224054 w 811468"/>
                <a:gd name="connsiteY467" fmla="*/ 948297 h 1248974"/>
                <a:gd name="connsiteX468" fmla="*/ 226842 w 811468"/>
                <a:gd name="connsiteY468" fmla="*/ 948994 h 1248974"/>
                <a:gd name="connsiteX469" fmla="*/ 231024 w 811468"/>
                <a:gd name="connsiteY469" fmla="*/ 949691 h 1248974"/>
                <a:gd name="connsiteX470" fmla="*/ 233812 w 811468"/>
                <a:gd name="connsiteY470" fmla="*/ 952392 h 1248974"/>
                <a:gd name="connsiteX471" fmla="*/ 237297 w 811468"/>
                <a:gd name="connsiteY471" fmla="*/ 952392 h 1248974"/>
                <a:gd name="connsiteX472" fmla="*/ 240782 w 811468"/>
                <a:gd name="connsiteY472" fmla="*/ 952392 h 1248974"/>
                <a:gd name="connsiteX473" fmla="*/ 244964 w 811468"/>
                <a:gd name="connsiteY473" fmla="*/ 955093 h 1248974"/>
                <a:gd name="connsiteX474" fmla="*/ 246358 w 811468"/>
                <a:gd name="connsiteY474" fmla="*/ 957097 h 1248974"/>
                <a:gd name="connsiteX475" fmla="*/ 249146 w 811468"/>
                <a:gd name="connsiteY475" fmla="*/ 958404 h 1248974"/>
                <a:gd name="connsiteX476" fmla="*/ 251237 w 811468"/>
                <a:gd name="connsiteY476" fmla="*/ 961105 h 1248974"/>
                <a:gd name="connsiteX477" fmla="*/ 254026 w 811468"/>
                <a:gd name="connsiteY477" fmla="*/ 962412 h 1248974"/>
                <a:gd name="connsiteX478" fmla="*/ 260909 w 811468"/>
                <a:gd name="connsiteY478" fmla="*/ 962412 h 1248974"/>
                <a:gd name="connsiteX479" fmla="*/ 263697 w 811468"/>
                <a:gd name="connsiteY479" fmla="*/ 963109 h 1248974"/>
                <a:gd name="connsiteX480" fmla="*/ 266485 w 811468"/>
                <a:gd name="connsiteY480" fmla="*/ 965113 h 1248974"/>
                <a:gd name="connsiteX481" fmla="*/ 267879 w 811468"/>
                <a:gd name="connsiteY481" fmla="*/ 967117 h 1248974"/>
                <a:gd name="connsiteX482" fmla="*/ 269970 w 811468"/>
                <a:gd name="connsiteY482" fmla="*/ 966420 h 1248974"/>
                <a:gd name="connsiteX483" fmla="*/ 271364 w 811468"/>
                <a:gd name="connsiteY483" fmla="*/ 965113 h 1248974"/>
                <a:gd name="connsiteX484" fmla="*/ 274849 w 811468"/>
                <a:gd name="connsiteY484" fmla="*/ 964416 h 1248974"/>
                <a:gd name="connsiteX485" fmla="*/ 279641 w 811468"/>
                <a:gd name="connsiteY485" fmla="*/ 965113 h 1248974"/>
                <a:gd name="connsiteX486" fmla="*/ 284520 w 811468"/>
                <a:gd name="connsiteY486" fmla="*/ 967117 h 1248974"/>
                <a:gd name="connsiteX487" fmla="*/ 288615 w 811468"/>
                <a:gd name="connsiteY487" fmla="*/ 971822 h 1248974"/>
                <a:gd name="connsiteX488" fmla="*/ 292710 w 811468"/>
                <a:gd name="connsiteY488" fmla="*/ 973826 h 1248974"/>
                <a:gd name="connsiteX489" fmla="*/ 296195 w 811468"/>
                <a:gd name="connsiteY489" fmla="*/ 976527 h 1248974"/>
                <a:gd name="connsiteX490" fmla="*/ 297589 w 811468"/>
                <a:gd name="connsiteY490" fmla="*/ 979925 h 1248974"/>
                <a:gd name="connsiteX491" fmla="*/ 298983 w 811468"/>
                <a:gd name="connsiteY491" fmla="*/ 981929 h 1248974"/>
                <a:gd name="connsiteX492" fmla="*/ 301075 w 811468"/>
                <a:gd name="connsiteY492" fmla="*/ 982626 h 1248974"/>
                <a:gd name="connsiteX493" fmla="*/ 301772 w 811468"/>
                <a:gd name="connsiteY493" fmla="*/ 983933 h 1248974"/>
                <a:gd name="connsiteX494" fmla="*/ 303166 w 811468"/>
                <a:gd name="connsiteY494" fmla="*/ 986633 h 1248974"/>
                <a:gd name="connsiteX495" fmla="*/ 305257 w 811468"/>
                <a:gd name="connsiteY495" fmla="*/ 988637 h 1248974"/>
                <a:gd name="connsiteX496" fmla="*/ 307348 w 811468"/>
                <a:gd name="connsiteY496" fmla="*/ 989944 h 1248974"/>
                <a:gd name="connsiteX497" fmla="*/ 308742 w 811468"/>
                <a:gd name="connsiteY497" fmla="*/ 993952 h 1248974"/>
                <a:gd name="connsiteX498" fmla="*/ 308742 w 811468"/>
                <a:gd name="connsiteY498" fmla="*/ 999354 h 1248974"/>
                <a:gd name="connsiteX499" fmla="*/ 310136 w 811468"/>
                <a:gd name="connsiteY499" fmla="*/ 1002752 h 1248974"/>
                <a:gd name="connsiteX500" fmla="*/ 311530 w 811468"/>
                <a:gd name="connsiteY500" fmla="*/ 1005453 h 1248974"/>
                <a:gd name="connsiteX501" fmla="*/ 312924 w 811468"/>
                <a:gd name="connsiteY501" fmla="*/ 1006150 h 1248974"/>
                <a:gd name="connsiteX502" fmla="*/ 315712 w 811468"/>
                <a:gd name="connsiteY502" fmla="*/ 1007457 h 1248974"/>
                <a:gd name="connsiteX503" fmla="*/ 317803 w 811468"/>
                <a:gd name="connsiteY503" fmla="*/ 1010158 h 1248974"/>
                <a:gd name="connsiteX504" fmla="*/ 318500 w 811468"/>
                <a:gd name="connsiteY504" fmla="*/ 1012859 h 1248974"/>
                <a:gd name="connsiteX505" fmla="*/ 321288 w 811468"/>
                <a:gd name="connsiteY505" fmla="*/ 1012859 h 1248974"/>
                <a:gd name="connsiteX506" fmla="*/ 323379 w 811468"/>
                <a:gd name="connsiteY506" fmla="*/ 1014253 h 1248974"/>
                <a:gd name="connsiteX507" fmla="*/ 327561 w 811468"/>
                <a:gd name="connsiteY507" fmla="*/ 1015560 h 1248974"/>
                <a:gd name="connsiteX508" fmla="*/ 331656 w 811468"/>
                <a:gd name="connsiteY508" fmla="*/ 1019568 h 1248974"/>
                <a:gd name="connsiteX509" fmla="*/ 334444 w 811468"/>
                <a:gd name="connsiteY509" fmla="*/ 1021572 h 1248974"/>
                <a:gd name="connsiteX510" fmla="*/ 338539 w 811468"/>
                <a:gd name="connsiteY510" fmla="*/ 1023576 h 1248974"/>
                <a:gd name="connsiteX511" fmla="*/ 342722 w 811468"/>
                <a:gd name="connsiteY511" fmla="*/ 1024273 h 1248974"/>
                <a:gd name="connsiteX512" fmla="*/ 345510 w 811468"/>
                <a:gd name="connsiteY512" fmla="*/ 1026277 h 1248974"/>
                <a:gd name="connsiteX513" fmla="*/ 346904 w 811468"/>
                <a:gd name="connsiteY513" fmla="*/ 1028978 h 1248974"/>
                <a:gd name="connsiteX514" fmla="*/ 348298 w 811468"/>
                <a:gd name="connsiteY514" fmla="*/ 1030285 h 1248974"/>
                <a:gd name="connsiteX515" fmla="*/ 349692 w 811468"/>
                <a:gd name="connsiteY515" fmla="*/ 1028280 h 1248974"/>
                <a:gd name="connsiteX516" fmla="*/ 351783 w 811468"/>
                <a:gd name="connsiteY516" fmla="*/ 1028280 h 1248974"/>
                <a:gd name="connsiteX517" fmla="*/ 355268 w 811468"/>
                <a:gd name="connsiteY517" fmla="*/ 1027583 h 1248974"/>
                <a:gd name="connsiteX518" fmla="*/ 360147 w 811468"/>
                <a:gd name="connsiteY518" fmla="*/ 1028280 h 1248974"/>
                <a:gd name="connsiteX519" fmla="*/ 364939 w 811468"/>
                <a:gd name="connsiteY519" fmla="*/ 1029587 h 1248974"/>
                <a:gd name="connsiteX520" fmla="*/ 369121 w 811468"/>
                <a:gd name="connsiteY520" fmla="*/ 1029587 h 1248974"/>
                <a:gd name="connsiteX521" fmla="*/ 373913 w 811468"/>
                <a:gd name="connsiteY521" fmla="*/ 1030894 h 1248974"/>
                <a:gd name="connsiteX522" fmla="*/ 376701 w 811468"/>
                <a:gd name="connsiteY522" fmla="*/ 1032898 h 1248974"/>
                <a:gd name="connsiteX523" fmla="*/ 380186 w 811468"/>
                <a:gd name="connsiteY523" fmla="*/ 1036906 h 1248974"/>
                <a:gd name="connsiteX524" fmla="*/ 382975 w 811468"/>
                <a:gd name="connsiteY524" fmla="*/ 1044312 h 1248974"/>
                <a:gd name="connsiteX525" fmla="*/ 384369 w 811468"/>
                <a:gd name="connsiteY525" fmla="*/ 1054419 h 1248974"/>
                <a:gd name="connsiteX526" fmla="*/ 383672 w 811468"/>
                <a:gd name="connsiteY526" fmla="*/ 1058427 h 1248974"/>
                <a:gd name="connsiteX527" fmla="*/ 380883 w 811468"/>
                <a:gd name="connsiteY527" fmla="*/ 1060431 h 1248974"/>
                <a:gd name="connsiteX528" fmla="*/ 379489 w 811468"/>
                <a:gd name="connsiteY528" fmla="*/ 1061738 h 1248974"/>
                <a:gd name="connsiteX529" fmla="*/ 378792 w 811468"/>
                <a:gd name="connsiteY529" fmla="*/ 1064439 h 1248974"/>
                <a:gd name="connsiteX530" fmla="*/ 380186 w 811468"/>
                <a:gd name="connsiteY530" fmla="*/ 1067140 h 1248974"/>
                <a:gd name="connsiteX531" fmla="*/ 383672 w 811468"/>
                <a:gd name="connsiteY531" fmla="*/ 1068446 h 1248974"/>
                <a:gd name="connsiteX532" fmla="*/ 386460 w 811468"/>
                <a:gd name="connsiteY532" fmla="*/ 1069840 h 1248974"/>
                <a:gd name="connsiteX533" fmla="*/ 389248 w 811468"/>
                <a:gd name="connsiteY533" fmla="*/ 1072541 h 1248974"/>
                <a:gd name="connsiteX534" fmla="*/ 393343 w 811468"/>
                <a:gd name="connsiteY534" fmla="*/ 1073848 h 1248974"/>
                <a:gd name="connsiteX535" fmla="*/ 401620 w 811468"/>
                <a:gd name="connsiteY535" fmla="*/ 1073848 h 1248974"/>
                <a:gd name="connsiteX536" fmla="*/ 402317 w 811468"/>
                <a:gd name="connsiteY536" fmla="*/ 1071147 h 1248974"/>
                <a:gd name="connsiteX537" fmla="*/ 403711 w 811468"/>
                <a:gd name="connsiteY537" fmla="*/ 1069143 h 1248974"/>
                <a:gd name="connsiteX538" fmla="*/ 405802 w 811468"/>
                <a:gd name="connsiteY538" fmla="*/ 1069840 h 1248974"/>
                <a:gd name="connsiteX539" fmla="*/ 407893 w 811468"/>
                <a:gd name="connsiteY539" fmla="*/ 1071147 h 1248974"/>
                <a:gd name="connsiteX540" fmla="*/ 411988 w 811468"/>
                <a:gd name="connsiteY540" fmla="*/ 1073848 h 1248974"/>
                <a:gd name="connsiteX541" fmla="*/ 414079 w 811468"/>
                <a:gd name="connsiteY541" fmla="*/ 1077856 h 1248974"/>
                <a:gd name="connsiteX542" fmla="*/ 416867 w 811468"/>
                <a:gd name="connsiteY542" fmla="*/ 1082561 h 1248974"/>
                <a:gd name="connsiteX543" fmla="*/ 419655 w 811468"/>
                <a:gd name="connsiteY543" fmla="*/ 1086569 h 1248974"/>
                <a:gd name="connsiteX544" fmla="*/ 424534 w 811468"/>
                <a:gd name="connsiteY544" fmla="*/ 1090577 h 1248974"/>
                <a:gd name="connsiteX545" fmla="*/ 425928 w 811468"/>
                <a:gd name="connsiteY545" fmla="*/ 1092581 h 1248974"/>
                <a:gd name="connsiteX546" fmla="*/ 430111 w 811468"/>
                <a:gd name="connsiteY546" fmla="*/ 1093888 h 1248974"/>
                <a:gd name="connsiteX547" fmla="*/ 434293 w 811468"/>
                <a:gd name="connsiteY547" fmla="*/ 1098593 h 1248974"/>
                <a:gd name="connsiteX548" fmla="*/ 435687 w 811468"/>
                <a:gd name="connsiteY548" fmla="*/ 1100596 h 1248974"/>
                <a:gd name="connsiteX549" fmla="*/ 437778 w 811468"/>
                <a:gd name="connsiteY549" fmla="*/ 1102600 h 1248974"/>
                <a:gd name="connsiteX550" fmla="*/ 439172 w 811468"/>
                <a:gd name="connsiteY550" fmla="*/ 1104604 h 1248974"/>
                <a:gd name="connsiteX551" fmla="*/ 441263 w 811468"/>
                <a:gd name="connsiteY551" fmla="*/ 1108002 h 1248974"/>
                <a:gd name="connsiteX552" fmla="*/ 442657 w 811468"/>
                <a:gd name="connsiteY552" fmla="*/ 1112010 h 1248974"/>
                <a:gd name="connsiteX553" fmla="*/ 444748 w 811468"/>
                <a:gd name="connsiteY553" fmla="*/ 1113317 h 1248974"/>
                <a:gd name="connsiteX554" fmla="*/ 446839 w 811468"/>
                <a:gd name="connsiteY554" fmla="*/ 1114014 h 1248974"/>
                <a:gd name="connsiteX555" fmla="*/ 449627 w 811468"/>
                <a:gd name="connsiteY555" fmla="*/ 1115321 h 1248974"/>
                <a:gd name="connsiteX556" fmla="*/ 451718 w 811468"/>
                <a:gd name="connsiteY556" fmla="*/ 1119329 h 1248974"/>
                <a:gd name="connsiteX557" fmla="*/ 453112 w 811468"/>
                <a:gd name="connsiteY557" fmla="*/ 1122727 h 1248974"/>
                <a:gd name="connsiteX558" fmla="*/ 455900 w 811468"/>
                <a:gd name="connsiteY558" fmla="*/ 1125428 h 1248974"/>
                <a:gd name="connsiteX559" fmla="*/ 458688 w 811468"/>
                <a:gd name="connsiteY559" fmla="*/ 1127432 h 1248974"/>
                <a:gd name="connsiteX560" fmla="*/ 462174 w 811468"/>
                <a:gd name="connsiteY560" fmla="*/ 1132137 h 1248974"/>
                <a:gd name="connsiteX561" fmla="*/ 464265 w 811468"/>
                <a:gd name="connsiteY561" fmla="*/ 1139543 h 1248974"/>
                <a:gd name="connsiteX562" fmla="*/ 467053 w 811468"/>
                <a:gd name="connsiteY562" fmla="*/ 1144247 h 1248974"/>
                <a:gd name="connsiteX563" fmla="*/ 470538 w 811468"/>
                <a:gd name="connsiteY563" fmla="*/ 1150346 h 1248974"/>
                <a:gd name="connsiteX564" fmla="*/ 474023 w 811468"/>
                <a:gd name="connsiteY564" fmla="*/ 1159146 h 1248974"/>
                <a:gd name="connsiteX565" fmla="*/ 474720 w 811468"/>
                <a:gd name="connsiteY565" fmla="*/ 1164548 h 1248974"/>
                <a:gd name="connsiteX566" fmla="*/ 475417 w 811468"/>
                <a:gd name="connsiteY566" fmla="*/ 1171954 h 1248974"/>
                <a:gd name="connsiteX567" fmla="*/ 476114 w 811468"/>
                <a:gd name="connsiteY567" fmla="*/ 1176659 h 1248974"/>
                <a:gd name="connsiteX568" fmla="*/ 476114 w 811468"/>
                <a:gd name="connsiteY568" fmla="*/ 1185459 h 1248974"/>
                <a:gd name="connsiteX569" fmla="*/ 474720 w 811468"/>
                <a:gd name="connsiteY569" fmla="*/ 1188857 h 1248974"/>
                <a:gd name="connsiteX570" fmla="*/ 473326 w 811468"/>
                <a:gd name="connsiteY570" fmla="*/ 1190164 h 1248974"/>
                <a:gd name="connsiteX571" fmla="*/ 471235 w 811468"/>
                <a:gd name="connsiteY571" fmla="*/ 1190861 h 1248974"/>
                <a:gd name="connsiteX572" fmla="*/ 470538 w 811468"/>
                <a:gd name="connsiteY572" fmla="*/ 1192865 h 1248974"/>
                <a:gd name="connsiteX573" fmla="*/ 471235 w 811468"/>
                <a:gd name="connsiteY573" fmla="*/ 1195566 h 1248974"/>
                <a:gd name="connsiteX574" fmla="*/ 472629 w 811468"/>
                <a:gd name="connsiteY574" fmla="*/ 1196873 h 1248974"/>
                <a:gd name="connsiteX575" fmla="*/ 473326 w 811468"/>
                <a:gd name="connsiteY575" fmla="*/ 1199574 h 1248974"/>
                <a:gd name="connsiteX576" fmla="*/ 472629 w 811468"/>
                <a:gd name="connsiteY576" fmla="*/ 1202971 h 1248974"/>
                <a:gd name="connsiteX577" fmla="*/ 470538 w 811468"/>
                <a:gd name="connsiteY577" fmla="*/ 1204975 h 1248974"/>
                <a:gd name="connsiteX578" fmla="*/ 469841 w 811468"/>
                <a:gd name="connsiteY578" fmla="*/ 1207676 h 1248974"/>
                <a:gd name="connsiteX579" fmla="*/ 471235 w 811468"/>
                <a:gd name="connsiteY579" fmla="*/ 1211771 h 1248974"/>
                <a:gd name="connsiteX580" fmla="*/ 473326 w 811468"/>
                <a:gd name="connsiteY580" fmla="*/ 1212468 h 1248974"/>
                <a:gd name="connsiteX581" fmla="*/ 475417 w 811468"/>
                <a:gd name="connsiteY581" fmla="*/ 1210464 h 1248974"/>
                <a:gd name="connsiteX582" fmla="*/ 478902 w 811468"/>
                <a:gd name="connsiteY582" fmla="*/ 1212468 h 1248974"/>
                <a:gd name="connsiteX583" fmla="*/ 480296 w 811468"/>
                <a:gd name="connsiteY583" fmla="*/ 1215866 h 1248974"/>
                <a:gd name="connsiteX584" fmla="*/ 481690 w 811468"/>
                <a:gd name="connsiteY584" fmla="*/ 1220571 h 1248974"/>
                <a:gd name="connsiteX585" fmla="*/ 480993 w 811468"/>
                <a:gd name="connsiteY585" fmla="*/ 1225973 h 1248974"/>
                <a:gd name="connsiteX586" fmla="*/ 481690 w 811468"/>
                <a:gd name="connsiteY586" fmla="*/ 1230068 h 1248974"/>
                <a:gd name="connsiteX587" fmla="*/ 583804 w 811468"/>
                <a:gd name="connsiteY587" fmla="*/ 1238171 h 1248974"/>
                <a:gd name="connsiteX588" fmla="*/ 724602 w 811468"/>
                <a:gd name="connsiteY588" fmla="*/ 1248278 h 1248974"/>
                <a:gd name="connsiteX589" fmla="*/ 725299 w 811468"/>
                <a:gd name="connsiteY589" fmla="*/ 1246274 h 1248974"/>
                <a:gd name="connsiteX590" fmla="*/ 727390 w 811468"/>
                <a:gd name="connsiteY590" fmla="*/ 1245577 h 1248974"/>
                <a:gd name="connsiteX591" fmla="*/ 729481 w 811468"/>
                <a:gd name="connsiteY591" fmla="*/ 1246274 h 1248974"/>
                <a:gd name="connsiteX592" fmla="*/ 731572 w 811468"/>
                <a:gd name="connsiteY592" fmla="*/ 1248278 h 1248974"/>
                <a:gd name="connsiteX593" fmla="*/ 733663 w 811468"/>
                <a:gd name="connsiteY593" fmla="*/ 1248278 h 1248974"/>
                <a:gd name="connsiteX594" fmla="*/ 737758 w 811468"/>
                <a:gd name="connsiteY594" fmla="*/ 1248975 h 1248974"/>
                <a:gd name="connsiteX595" fmla="*/ 739849 w 811468"/>
                <a:gd name="connsiteY595" fmla="*/ 1246971 h 1248974"/>
                <a:gd name="connsiteX596" fmla="*/ 742638 w 811468"/>
                <a:gd name="connsiteY596" fmla="*/ 1246971 h 1248974"/>
                <a:gd name="connsiteX597" fmla="*/ 744729 w 811468"/>
                <a:gd name="connsiteY597" fmla="*/ 1245664 h 1248974"/>
                <a:gd name="connsiteX598" fmla="*/ 744729 w 811468"/>
                <a:gd name="connsiteY598" fmla="*/ 1241656 h 1248974"/>
                <a:gd name="connsiteX599" fmla="*/ 748214 w 811468"/>
                <a:gd name="connsiteY599" fmla="*/ 1240262 h 1248974"/>
                <a:gd name="connsiteX600" fmla="*/ 752309 w 811468"/>
                <a:gd name="connsiteY600" fmla="*/ 1237561 h 1248974"/>
                <a:gd name="connsiteX601" fmla="*/ 753703 w 811468"/>
                <a:gd name="connsiteY601" fmla="*/ 1232856 h 1248974"/>
                <a:gd name="connsiteX602" fmla="*/ 753703 w 811468"/>
                <a:gd name="connsiteY602" fmla="*/ 1230155 h 1248974"/>
                <a:gd name="connsiteX603" fmla="*/ 751612 w 811468"/>
                <a:gd name="connsiteY603" fmla="*/ 1226757 h 1248974"/>
                <a:gd name="connsiteX604" fmla="*/ 754400 w 811468"/>
                <a:gd name="connsiteY604" fmla="*/ 1224753 h 1248974"/>
                <a:gd name="connsiteX605" fmla="*/ 752309 w 811468"/>
                <a:gd name="connsiteY605" fmla="*/ 1222052 h 1248974"/>
                <a:gd name="connsiteX606" fmla="*/ 752309 w 811468"/>
                <a:gd name="connsiteY606" fmla="*/ 1218654 h 1248974"/>
                <a:gd name="connsiteX607" fmla="*/ 751612 w 811468"/>
                <a:gd name="connsiteY607" fmla="*/ 1215257 h 1248974"/>
                <a:gd name="connsiteX608" fmla="*/ 747517 w 811468"/>
                <a:gd name="connsiteY608" fmla="*/ 1213950 h 1248974"/>
                <a:gd name="connsiteX609" fmla="*/ 745426 w 811468"/>
                <a:gd name="connsiteY609" fmla="*/ 1213253 h 1248974"/>
                <a:gd name="connsiteX610" fmla="*/ 742638 w 811468"/>
                <a:gd name="connsiteY610" fmla="*/ 1214559 h 1248974"/>
                <a:gd name="connsiteX611" fmla="*/ 740546 w 811468"/>
                <a:gd name="connsiteY611" fmla="*/ 1213862 h 1248974"/>
                <a:gd name="connsiteX612" fmla="*/ 739152 w 811468"/>
                <a:gd name="connsiteY612" fmla="*/ 1211859 h 1248974"/>
                <a:gd name="connsiteX613" fmla="*/ 737061 w 811468"/>
                <a:gd name="connsiteY613" fmla="*/ 1213165 h 1248974"/>
                <a:gd name="connsiteX614" fmla="*/ 735667 w 811468"/>
                <a:gd name="connsiteY614" fmla="*/ 1211859 h 1248974"/>
                <a:gd name="connsiteX615" fmla="*/ 734273 w 811468"/>
                <a:gd name="connsiteY615" fmla="*/ 1208461 h 1248974"/>
                <a:gd name="connsiteX616" fmla="*/ 732182 w 811468"/>
                <a:gd name="connsiteY616" fmla="*/ 1205063 h 1248974"/>
                <a:gd name="connsiteX617" fmla="*/ 732879 w 811468"/>
                <a:gd name="connsiteY617" fmla="*/ 1202362 h 1248974"/>
                <a:gd name="connsiteX618" fmla="*/ 735667 w 811468"/>
                <a:gd name="connsiteY618" fmla="*/ 1198964 h 1248974"/>
                <a:gd name="connsiteX619" fmla="*/ 737758 w 811468"/>
                <a:gd name="connsiteY619" fmla="*/ 1194259 h 1248974"/>
                <a:gd name="connsiteX620" fmla="*/ 737061 w 811468"/>
                <a:gd name="connsiteY620" fmla="*/ 1190251 h 1248974"/>
                <a:gd name="connsiteX621" fmla="*/ 738455 w 811468"/>
                <a:gd name="connsiteY621" fmla="*/ 1187550 h 1248974"/>
                <a:gd name="connsiteX622" fmla="*/ 739152 w 811468"/>
                <a:gd name="connsiteY622" fmla="*/ 1184849 h 1248974"/>
                <a:gd name="connsiteX623" fmla="*/ 738455 w 811468"/>
                <a:gd name="connsiteY623" fmla="*/ 1182845 h 1248974"/>
                <a:gd name="connsiteX624" fmla="*/ 735667 w 811468"/>
                <a:gd name="connsiteY624" fmla="*/ 1182148 h 1248974"/>
                <a:gd name="connsiteX625" fmla="*/ 734273 w 811468"/>
                <a:gd name="connsiteY625" fmla="*/ 1180841 h 1248974"/>
                <a:gd name="connsiteX626" fmla="*/ 736364 w 811468"/>
                <a:gd name="connsiteY626" fmla="*/ 1178140 h 1248974"/>
                <a:gd name="connsiteX627" fmla="*/ 739152 w 811468"/>
                <a:gd name="connsiteY627" fmla="*/ 1175439 h 1248974"/>
                <a:gd name="connsiteX628" fmla="*/ 737758 w 811468"/>
                <a:gd name="connsiteY628" fmla="*/ 1172041 h 1248974"/>
                <a:gd name="connsiteX629" fmla="*/ 736364 w 811468"/>
                <a:gd name="connsiteY629" fmla="*/ 1169340 h 1248974"/>
                <a:gd name="connsiteX630" fmla="*/ 738455 w 811468"/>
                <a:gd name="connsiteY630" fmla="*/ 1168033 h 1248974"/>
                <a:gd name="connsiteX631" fmla="*/ 741941 w 811468"/>
                <a:gd name="connsiteY631" fmla="*/ 1167336 h 1248974"/>
                <a:gd name="connsiteX632" fmla="*/ 743335 w 811468"/>
                <a:gd name="connsiteY632" fmla="*/ 1168643 h 1248974"/>
                <a:gd name="connsiteX633" fmla="*/ 746123 w 811468"/>
                <a:gd name="connsiteY633" fmla="*/ 1166639 h 1248974"/>
                <a:gd name="connsiteX634" fmla="*/ 748214 w 811468"/>
                <a:gd name="connsiteY634" fmla="*/ 1163938 h 1248974"/>
                <a:gd name="connsiteX635" fmla="*/ 751002 w 811468"/>
                <a:gd name="connsiteY635" fmla="*/ 1159930 h 1248974"/>
                <a:gd name="connsiteX636" fmla="*/ 753790 w 811468"/>
                <a:gd name="connsiteY636" fmla="*/ 1158536 h 1248974"/>
                <a:gd name="connsiteX637" fmla="*/ 756578 w 811468"/>
                <a:gd name="connsiteY637" fmla="*/ 1155138 h 1248974"/>
                <a:gd name="connsiteX638" fmla="*/ 757275 w 811468"/>
                <a:gd name="connsiteY638" fmla="*/ 1154441 h 1248974"/>
                <a:gd name="connsiteX639" fmla="*/ 760063 w 811468"/>
                <a:gd name="connsiteY639" fmla="*/ 1153744 h 1248974"/>
                <a:gd name="connsiteX640" fmla="*/ 757972 w 811468"/>
                <a:gd name="connsiteY640" fmla="*/ 1149736 h 1248974"/>
                <a:gd name="connsiteX641" fmla="*/ 760063 w 811468"/>
                <a:gd name="connsiteY641" fmla="*/ 1147036 h 1248974"/>
                <a:gd name="connsiteX642" fmla="*/ 760760 w 811468"/>
                <a:gd name="connsiteY642" fmla="*/ 1143638 h 1248974"/>
                <a:gd name="connsiteX643" fmla="*/ 761457 w 811468"/>
                <a:gd name="connsiteY643" fmla="*/ 1138933 h 1248974"/>
                <a:gd name="connsiteX644" fmla="*/ 764245 w 811468"/>
                <a:gd name="connsiteY644" fmla="*/ 1138236 h 1248974"/>
                <a:gd name="connsiteX645" fmla="*/ 765639 w 811468"/>
                <a:gd name="connsiteY645" fmla="*/ 1136232 h 1248974"/>
                <a:gd name="connsiteX646" fmla="*/ 764245 w 811468"/>
                <a:gd name="connsiteY646" fmla="*/ 1132834 h 1248974"/>
                <a:gd name="connsiteX647" fmla="*/ 764942 w 811468"/>
                <a:gd name="connsiteY647" fmla="*/ 1129436 h 1248974"/>
                <a:gd name="connsiteX648" fmla="*/ 764245 w 811468"/>
                <a:gd name="connsiteY648" fmla="*/ 1126038 h 1248974"/>
                <a:gd name="connsiteX649" fmla="*/ 764245 w 811468"/>
                <a:gd name="connsiteY649" fmla="*/ 1122640 h 1248974"/>
                <a:gd name="connsiteX650" fmla="*/ 764942 w 811468"/>
                <a:gd name="connsiteY650" fmla="*/ 1118632 h 1248974"/>
                <a:gd name="connsiteX651" fmla="*/ 767033 w 811468"/>
                <a:gd name="connsiteY651" fmla="*/ 1117238 h 1248974"/>
                <a:gd name="connsiteX652" fmla="*/ 766336 w 811468"/>
                <a:gd name="connsiteY652" fmla="*/ 1113840 h 1248974"/>
                <a:gd name="connsiteX653" fmla="*/ 767033 w 811468"/>
                <a:gd name="connsiteY653" fmla="*/ 1111836 h 1248974"/>
                <a:gd name="connsiteX654" fmla="*/ 765639 w 811468"/>
                <a:gd name="connsiteY654" fmla="*/ 1110529 h 1248974"/>
                <a:gd name="connsiteX655" fmla="*/ 765639 w 811468"/>
                <a:gd name="connsiteY655" fmla="*/ 1108525 h 1248974"/>
                <a:gd name="connsiteX656" fmla="*/ 767730 w 811468"/>
                <a:gd name="connsiteY656" fmla="*/ 1107218 h 1248974"/>
                <a:gd name="connsiteX657" fmla="*/ 769821 w 811468"/>
                <a:gd name="connsiteY657" fmla="*/ 1106521 h 1248974"/>
                <a:gd name="connsiteX658" fmla="*/ 774003 w 811468"/>
                <a:gd name="connsiteY658" fmla="*/ 1103820 h 1248974"/>
                <a:gd name="connsiteX659" fmla="*/ 775398 w 811468"/>
                <a:gd name="connsiteY659" fmla="*/ 1100422 h 1248974"/>
                <a:gd name="connsiteX660" fmla="*/ 777489 w 811468"/>
                <a:gd name="connsiteY660" fmla="*/ 1099115 h 1248974"/>
                <a:gd name="connsiteX661" fmla="*/ 776792 w 811468"/>
                <a:gd name="connsiteY661" fmla="*/ 1095717 h 1248974"/>
                <a:gd name="connsiteX662" fmla="*/ 778883 w 811468"/>
                <a:gd name="connsiteY662" fmla="*/ 1092319 h 1248974"/>
                <a:gd name="connsiteX663" fmla="*/ 782978 w 811468"/>
                <a:gd name="connsiteY663" fmla="*/ 1090315 h 1248974"/>
                <a:gd name="connsiteX664" fmla="*/ 786463 w 811468"/>
                <a:gd name="connsiteY664" fmla="*/ 1089618 h 1248974"/>
                <a:gd name="connsiteX665" fmla="*/ 789948 w 811468"/>
                <a:gd name="connsiteY665" fmla="*/ 1088311 h 1248974"/>
                <a:gd name="connsiteX666" fmla="*/ 792736 w 811468"/>
                <a:gd name="connsiteY666" fmla="*/ 1086308 h 1248974"/>
                <a:gd name="connsiteX667" fmla="*/ 794827 w 811468"/>
                <a:gd name="connsiteY667" fmla="*/ 1085001 h 1248974"/>
                <a:gd name="connsiteX668" fmla="*/ 798922 w 811468"/>
                <a:gd name="connsiteY668" fmla="*/ 1085001 h 1248974"/>
                <a:gd name="connsiteX669" fmla="*/ 801710 w 811468"/>
                <a:gd name="connsiteY669" fmla="*/ 1082997 h 1248974"/>
                <a:gd name="connsiteX670" fmla="*/ 804498 w 811468"/>
                <a:gd name="connsiteY670" fmla="*/ 1079599 h 1248974"/>
                <a:gd name="connsiteX671" fmla="*/ 807983 w 811468"/>
                <a:gd name="connsiteY671" fmla="*/ 1077595 h 1248974"/>
                <a:gd name="connsiteX672" fmla="*/ 810771 w 811468"/>
                <a:gd name="connsiteY672" fmla="*/ 1076288 h 1248974"/>
                <a:gd name="connsiteX673" fmla="*/ 811468 w 811468"/>
                <a:gd name="connsiteY673" fmla="*/ 1073587 h 1248974"/>
                <a:gd name="connsiteX674" fmla="*/ 810771 w 811468"/>
                <a:gd name="connsiteY674" fmla="*/ 1070189 h 1248974"/>
                <a:gd name="connsiteX675" fmla="*/ 809377 w 811468"/>
                <a:gd name="connsiteY675" fmla="*/ 1068185 h 1248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</a:cxnLst>
              <a:rect l="l" t="t" r="r" b="b"/>
              <a:pathLst>
                <a:path w="811468" h="1248974">
                  <a:moveTo>
                    <a:pt x="806241" y="1069840"/>
                  </a:moveTo>
                  <a:cubicBezTo>
                    <a:pt x="805544" y="1069143"/>
                    <a:pt x="805544" y="1067837"/>
                    <a:pt x="805544" y="1067140"/>
                  </a:cubicBezTo>
                  <a:cubicBezTo>
                    <a:pt x="804150" y="1066442"/>
                    <a:pt x="802059" y="1066442"/>
                    <a:pt x="801449" y="1065745"/>
                  </a:cubicBezTo>
                  <a:cubicBezTo>
                    <a:pt x="800752" y="1065048"/>
                    <a:pt x="800055" y="1063742"/>
                    <a:pt x="800055" y="1063045"/>
                  </a:cubicBezTo>
                  <a:cubicBezTo>
                    <a:pt x="799358" y="1062347"/>
                    <a:pt x="797964" y="1061041"/>
                    <a:pt x="797964" y="1060344"/>
                  </a:cubicBezTo>
                  <a:cubicBezTo>
                    <a:pt x="797267" y="1060344"/>
                    <a:pt x="795873" y="1059647"/>
                    <a:pt x="795873" y="1059647"/>
                  </a:cubicBezTo>
                  <a:cubicBezTo>
                    <a:pt x="795176" y="1058949"/>
                    <a:pt x="795176" y="1056946"/>
                    <a:pt x="794479" y="1056249"/>
                  </a:cubicBezTo>
                  <a:cubicBezTo>
                    <a:pt x="794479" y="1055552"/>
                    <a:pt x="793084" y="1054942"/>
                    <a:pt x="792387" y="1054245"/>
                  </a:cubicBezTo>
                  <a:cubicBezTo>
                    <a:pt x="791690" y="1054245"/>
                    <a:pt x="789599" y="1054245"/>
                    <a:pt x="788902" y="1053548"/>
                  </a:cubicBezTo>
                  <a:cubicBezTo>
                    <a:pt x="788205" y="1053548"/>
                    <a:pt x="787508" y="1052241"/>
                    <a:pt x="787508" y="1052241"/>
                  </a:cubicBezTo>
                  <a:cubicBezTo>
                    <a:pt x="786811" y="1050934"/>
                    <a:pt x="787508" y="1048843"/>
                    <a:pt x="788205" y="1048233"/>
                  </a:cubicBezTo>
                  <a:cubicBezTo>
                    <a:pt x="788205" y="1047536"/>
                    <a:pt x="789599" y="1046926"/>
                    <a:pt x="790296" y="1045532"/>
                  </a:cubicBezTo>
                  <a:cubicBezTo>
                    <a:pt x="790296" y="1044835"/>
                    <a:pt x="789599" y="1042831"/>
                    <a:pt x="789599" y="1042134"/>
                  </a:cubicBezTo>
                  <a:cubicBezTo>
                    <a:pt x="788902" y="1040827"/>
                    <a:pt x="786811" y="1038736"/>
                    <a:pt x="786114" y="1038126"/>
                  </a:cubicBezTo>
                  <a:cubicBezTo>
                    <a:pt x="785417" y="1037429"/>
                    <a:pt x="784023" y="1036122"/>
                    <a:pt x="784023" y="1035425"/>
                  </a:cubicBezTo>
                  <a:cubicBezTo>
                    <a:pt x="784023" y="1034728"/>
                    <a:pt x="785417" y="1034118"/>
                    <a:pt x="785417" y="1033421"/>
                  </a:cubicBezTo>
                  <a:cubicBezTo>
                    <a:pt x="785417" y="1032114"/>
                    <a:pt x="784023" y="1030720"/>
                    <a:pt x="784023" y="1029413"/>
                  </a:cubicBezTo>
                  <a:cubicBezTo>
                    <a:pt x="783326" y="1028019"/>
                    <a:pt x="783326" y="1026015"/>
                    <a:pt x="783326" y="1024708"/>
                  </a:cubicBezTo>
                  <a:cubicBezTo>
                    <a:pt x="783326" y="1023401"/>
                    <a:pt x="783326" y="1021310"/>
                    <a:pt x="782629" y="1020700"/>
                  </a:cubicBezTo>
                  <a:cubicBezTo>
                    <a:pt x="781932" y="1019394"/>
                    <a:pt x="780538" y="1017999"/>
                    <a:pt x="779841" y="1017302"/>
                  </a:cubicBezTo>
                  <a:cubicBezTo>
                    <a:pt x="779144" y="1016605"/>
                    <a:pt x="777053" y="1015299"/>
                    <a:pt x="777053" y="1014602"/>
                  </a:cubicBezTo>
                  <a:cubicBezTo>
                    <a:pt x="776356" y="1013904"/>
                    <a:pt x="775659" y="1012597"/>
                    <a:pt x="775659" y="1011204"/>
                  </a:cubicBezTo>
                  <a:cubicBezTo>
                    <a:pt x="774962" y="1010507"/>
                    <a:pt x="775659" y="1007806"/>
                    <a:pt x="774962" y="1007196"/>
                  </a:cubicBezTo>
                  <a:cubicBezTo>
                    <a:pt x="774962" y="1006499"/>
                    <a:pt x="774265" y="1004495"/>
                    <a:pt x="773568" y="1003798"/>
                  </a:cubicBezTo>
                  <a:cubicBezTo>
                    <a:pt x="772871" y="1003101"/>
                    <a:pt x="770780" y="1002404"/>
                    <a:pt x="770780" y="1001794"/>
                  </a:cubicBezTo>
                  <a:cubicBezTo>
                    <a:pt x="770083" y="1001097"/>
                    <a:pt x="770083" y="999790"/>
                    <a:pt x="770083" y="999093"/>
                  </a:cubicBezTo>
                  <a:cubicBezTo>
                    <a:pt x="770083" y="997699"/>
                    <a:pt x="770780" y="995085"/>
                    <a:pt x="771477" y="993691"/>
                  </a:cubicBezTo>
                  <a:cubicBezTo>
                    <a:pt x="771477" y="992994"/>
                    <a:pt x="772871" y="991687"/>
                    <a:pt x="772174" y="990990"/>
                  </a:cubicBezTo>
                  <a:cubicBezTo>
                    <a:pt x="772174" y="990293"/>
                    <a:pt x="771477" y="989683"/>
                    <a:pt x="771477" y="988986"/>
                  </a:cubicBezTo>
                  <a:cubicBezTo>
                    <a:pt x="770780" y="988986"/>
                    <a:pt x="772174" y="987679"/>
                    <a:pt x="772174" y="986982"/>
                  </a:cubicBezTo>
                  <a:lnTo>
                    <a:pt x="772174" y="983584"/>
                  </a:lnTo>
                  <a:cubicBezTo>
                    <a:pt x="771477" y="982887"/>
                    <a:pt x="769386" y="980186"/>
                    <a:pt x="769386" y="980186"/>
                  </a:cubicBezTo>
                  <a:lnTo>
                    <a:pt x="667969" y="845400"/>
                  </a:lnTo>
                  <a:lnTo>
                    <a:pt x="573436" y="718716"/>
                  </a:lnTo>
                  <a:lnTo>
                    <a:pt x="409200" y="499590"/>
                  </a:lnTo>
                  <a:lnTo>
                    <a:pt x="356749" y="429452"/>
                  </a:lnTo>
                  <a:lnTo>
                    <a:pt x="359537" y="412636"/>
                  </a:lnTo>
                  <a:lnTo>
                    <a:pt x="388551" y="283862"/>
                  </a:lnTo>
                  <a:lnTo>
                    <a:pt x="417564" y="147681"/>
                  </a:lnTo>
                  <a:lnTo>
                    <a:pt x="431330" y="84949"/>
                  </a:lnTo>
                  <a:lnTo>
                    <a:pt x="305692" y="56633"/>
                  </a:lnTo>
                  <a:lnTo>
                    <a:pt x="151738" y="20214"/>
                  </a:lnTo>
                  <a:lnTo>
                    <a:pt x="67572" y="0"/>
                  </a:lnTo>
                  <a:cubicBezTo>
                    <a:pt x="66875" y="1307"/>
                    <a:pt x="66875" y="2701"/>
                    <a:pt x="66875" y="4008"/>
                  </a:cubicBezTo>
                  <a:cubicBezTo>
                    <a:pt x="66178" y="5315"/>
                    <a:pt x="64784" y="8016"/>
                    <a:pt x="64087" y="10107"/>
                  </a:cubicBezTo>
                  <a:cubicBezTo>
                    <a:pt x="63390" y="11414"/>
                    <a:pt x="61996" y="14115"/>
                    <a:pt x="61299" y="14812"/>
                  </a:cubicBezTo>
                  <a:cubicBezTo>
                    <a:pt x="60602" y="16119"/>
                    <a:pt x="58511" y="16816"/>
                    <a:pt x="57814" y="17513"/>
                  </a:cubicBezTo>
                  <a:cubicBezTo>
                    <a:pt x="57117" y="18210"/>
                    <a:pt x="56420" y="19517"/>
                    <a:pt x="56420" y="20214"/>
                  </a:cubicBezTo>
                  <a:cubicBezTo>
                    <a:pt x="56420" y="20911"/>
                    <a:pt x="57117" y="22218"/>
                    <a:pt x="57814" y="22915"/>
                  </a:cubicBezTo>
                  <a:cubicBezTo>
                    <a:pt x="57814" y="23612"/>
                    <a:pt x="58511" y="24221"/>
                    <a:pt x="59208" y="24919"/>
                  </a:cubicBezTo>
                  <a:cubicBezTo>
                    <a:pt x="59905" y="25616"/>
                    <a:pt x="60602" y="25616"/>
                    <a:pt x="61299" y="26225"/>
                  </a:cubicBezTo>
                  <a:cubicBezTo>
                    <a:pt x="61996" y="26225"/>
                    <a:pt x="62693" y="26922"/>
                    <a:pt x="63390" y="26922"/>
                  </a:cubicBezTo>
                  <a:cubicBezTo>
                    <a:pt x="63390" y="27619"/>
                    <a:pt x="63390" y="28229"/>
                    <a:pt x="64087" y="28926"/>
                  </a:cubicBezTo>
                  <a:cubicBezTo>
                    <a:pt x="64087" y="29623"/>
                    <a:pt x="64784" y="31627"/>
                    <a:pt x="64087" y="32324"/>
                  </a:cubicBezTo>
                  <a:cubicBezTo>
                    <a:pt x="64087" y="33021"/>
                    <a:pt x="63390" y="35025"/>
                    <a:pt x="63390" y="35722"/>
                  </a:cubicBezTo>
                  <a:cubicBezTo>
                    <a:pt x="63390" y="36419"/>
                    <a:pt x="64087" y="37726"/>
                    <a:pt x="64087" y="38423"/>
                  </a:cubicBezTo>
                  <a:lnTo>
                    <a:pt x="64087" y="43825"/>
                  </a:lnTo>
                  <a:cubicBezTo>
                    <a:pt x="64784" y="46526"/>
                    <a:pt x="64784" y="50534"/>
                    <a:pt x="64784" y="53235"/>
                  </a:cubicBezTo>
                  <a:cubicBezTo>
                    <a:pt x="64784" y="54542"/>
                    <a:pt x="64784" y="58637"/>
                    <a:pt x="64087" y="59944"/>
                  </a:cubicBezTo>
                  <a:cubicBezTo>
                    <a:pt x="64087" y="61948"/>
                    <a:pt x="62693" y="64649"/>
                    <a:pt x="61996" y="66043"/>
                  </a:cubicBezTo>
                  <a:cubicBezTo>
                    <a:pt x="61299" y="68047"/>
                    <a:pt x="59905" y="72142"/>
                    <a:pt x="58511" y="73449"/>
                  </a:cubicBezTo>
                  <a:cubicBezTo>
                    <a:pt x="57814" y="75453"/>
                    <a:pt x="56420" y="78154"/>
                    <a:pt x="55723" y="80157"/>
                  </a:cubicBezTo>
                  <a:cubicBezTo>
                    <a:pt x="55026" y="80854"/>
                    <a:pt x="53632" y="83555"/>
                    <a:pt x="52935" y="84862"/>
                  </a:cubicBezTo>
                  <a:cubicBezTo>
                    <a:pt x="52238" y="86169"/>
                    <a:pt x="50844" y="89567"/>
                    <a:pt x="50147" y="90961"/>
                  </a:cubicBezTo>
                  <a:cubicBezTo>
                    <a:pt x="49450" y="91658"/>
                    <a:pt x="48056" y="92965"/>
                    <a:pt x="47359" y="93662"/>
                  </a:cubicBezTo>
                  <a:cubicBezTo>
                    <a:pt x="46662" y="94359"/>
                    <a:pt x="45268" y="94359"/>
                    <a:pt x="45268" y="94969"/>
                  </a:cubicBezTo>
                  <a:cubicBezTo>
                    <a:pt x="44571" y="95666"/>
                    <a:pt x="43874" y="96973"/>
                    <a:pt x="43874" y="96973"/>
                  </a:cubicBezTo>
                  <a:lnTo>
                    <a:pt x="43874" y="100371"/>
                  </a:lnTo>
                  <a:cubicBezTo>
                    <a:pt x="43874" y="101765"/>
                    <a:pt x="43177" y="103769"/>
                    <a:pt x="43874" y="104379"/>
                  </a:cubicBezTo>
                  <a:cubicBezTo>
                    <a:pt x="43874" y="105076"/>
                    <a:pt x="45268" y="105686"/>
                    <a:pt x="45965" y="106383"/>
                  </a:cubicBezTo>
                  <a:cubicBezTo>
                    <a:pt x="45965" y="107080"/>
                    <a:pt x="45965" y="109084"/>
                    <a:pt x="45268" y="109781"/>
                  </a:cubicBezTo>
                  <a:cubicBezTo>
                    <a:pt x="45268" y="111088"/>
                    <a:pt x="44571" y="113179"/>
                    <a:pt x="43874" y="113789"/>
                  </a:cubicBezTo>
                  <a:cubicBezTo>
                    <a:pt x="43177" y="115096"/>
                    <a:pt x="41783" y="117797"/>
                    <a:pt x="41086" y="119191"/>
                  </a:cubicBezTo>
                  <a:cubicBezTo>
                    <a:pt x="39691" y="121892"/>
                    <a:pt x="36206" y="126596"/>
                    <a:pt x="34202" y="128600"/>
                  </a:cubicBezTo>
                  <a:cubicBezTo>
                    <a:pt x="32111" y="131301"/>
                    <a:pt x="27319" y="136703"/>
                    <a:pt x="25228" y="139404"/>
                  </a:cubicBezTo>
                  <a:cubicBezTo>
                    <a:pt x="22440" y="142802"/>
                    <a:pt x="16254" y="150208"/>
                    <a:pt x="13466" y="154216"/>
                  </a:cubicBezTo>
                  <a:cubicBezTo>
                    <a:pt x="12072" y="155523"/>
                    <a:pt x="9371" y="157614"/>
                    <a:pt x="7977" y="158921"/>
                  </a:cubicBezTo>
                  <a:cubicBezTo>
                    <a:pt x="7977" y="159618"/>
                    <a:pt x="6583" y="160925"/>
                    <a:pt x="5886" y="162319"/>
                  </a:cubicBezTo>
                  <a:cubicBezTo>
                    <a:pt x="5886" y="163016"/>
                    <a:pt x="5189" y="164323"/>
                    <a:pt x="5189" y="164323"/>
                  </a:cubicBezTo>
                  <a:cubicBezTo>
                    <a:pt x="5189" y="165020"/>
                    <a:pt x="4492" y="166327"/>
                    <a:pt x="3795" y="166327"/>
                  </a:cubicBezTo>
                  <a:cubicBezTo>
                    <a:pt x="3795" y="167024"/>
                    <a:pt x="2401" y="168331"/>
                    <a:pt x="1704" y="169028"/>
                  </a:cubicBezTo>
                  <a:cubicBezTo>
                    <a:pt x="1704" y="169725"/>
                    <a:pt x="310" y="171032"/>
                    <a:pt x="1007" y="171729"/>
                  </a:cubicBezTo>
                  <a:cubicBezTo>
                    <a:pt x="1007" y="172426"/>
                    <a:pt x="2401" y="173036"/>
                    <a:pt x="2401" y="173733"/>
                  </a:cubicBezTo>
                  <a:cubicBezTo>
                    <a:pt x="3098" y="174430"/>
                    <a:pt x="3098" y="176433"/>
                    <a:pt x="3098" y="177131"/>
                  </a:cubicBezTo>
                  <a:cubicBezTo>
                    <a:pt x="3795" y="177828"/>
                    <a:pt x="3795" y="179831"/>
                    <a:pt x="3795" y="181138"/>
                  </a:cubicBezTo>
                  <a:cubicBezTo>
                    <a:pt x="3795" y="181835"/>
                    <a:pt x="3098" y="182445"/>
                    <a:pt x="3098" y="183142"/>
                  </a:cubicBezTo>
                  <a:cubicBezTo>
                    <a:pt x="2401" y="183839"/>
                    <a:pt x="3098" y="184449"/>
                    <a:pt x="3098" y="185146"/>
                  </a:cubicBezTo>
                  <a:cubicBezTo>
                    <a:pt x="3098" y="185843"/>
                    <a:pt x="2401" y="187847"/>
                    <a:pt x="2401" y="188544"/>
                  </a:cubicBezTo>
                  <a:cubicBezTo>
                    <a:pt x="1704" y="188544"/>
                    <a:pt x="310" y="189241"/>
                    <a:pt x="310" y="189851"/>
                  </a:cubicBezTo>
                  <a:cubicBezTo>
                    <a:pt x="-387" y="190548"/>
                    <a:pt x="310" y="191855"/>
                    <a:pt x="310" y="192552"/>
                  </a:cubicBezTo>
                  <a:cubicBezTo>
                    <a:pt x="1007" y="193859"/>
                    <a:pt x="1704" y="195950"/>
                    <a:pt x="2401" y="196560"/>
                  </a:cubicBezTo>
                  <a:cubicBezTo>
                    <a:pt x="3098" y="197867"/>
                    <a:pt x="5189" y="201265"/>
                    <a:pt x="6496" y="202659"/>
                  </a:cubicBezTo>
                  <a:cubicBezTo>
                    <a:pt x="7193" y="203356"/>
                    <a:pt x="9981" y="204663"/>
                    <a:pt x="10678" y="206057"/>
                  </a:cubicBezTo>
                  <a:cubicBezTo>
                    <a:pt x="11375" y="206754"/>
                    <a:pt x="11375" y="208758"/>
                    <a:pt x="11375" y="210065"/>
                  </a:cubicBezTo>
                  <a:cubicBezTo>
                    <a:pt x="12072" y="210762"/>
                    <a:pt x="12769" y="211372"/>
                    <a:pt x="13466" y="212069"/>
                  </a:cubicBezTo>
                  <a:cubicBezTo>
                    <a:pt x="13466" y="212766"/>
                    <a:pt x="15557" y="212766"/>
                    <a:pt x="16254" y="213376"/>
                  </a:cubicBezTo>
                  <a:cubicBezTo>
                    <a:pt x="16951" y="213376"/>
                    <a:pt x="17648" y="214073"/>
                    <a:pt x="17648" y="214683"/>
                  </a:cubicBezTo>
                  <a:cubicBezTo>
                    <a:pt x="18345" y="215989"/>
                    <a:pt x="19739" y="218080"/>
                    <a:pt x="19739" y="219387"/>
                  </a:cubicBezTo>
                  <a:cubicBezTo>
                    <a:pt x="19739" y="220084"/>
                    <a:pt x="19042" y="221391"/>
                    <a:pt x="18345" y="222088"/>
                  </a:cubicBezTo>
                  <a:cubicBezTo>
                    <a:pt x="18345" y="222785"/>
                    <a:pt x="18345" y="224092"/>
                    <a:pt x="19042" y="224789"/>
                  </a:cubicBezTo>
                  <a:cubicBezTo>
                    <a:pt x="19042" y="225486"/>
                    <a:pt x="21133" y="226793"/>
                    <a:pt x="21830" y="227490"/>
                  </a:cubicBezTo>
                  <a:cubicBezTo>
                    <a:pt x="22527" y="227490"/>
                    <a:pt x="23224" y="228797"/>
                    <a:pt x="23921" y="229494"/>
                  </a:cubicBezTo>
                  <a:lnTo>
                    <a:pt x="23921" y="232892"/>
                  </a:lnTo>
                  <a:cubicBezTo>
                    <a:pt x="23921" y="234199"/>
                    <a:pt x="25315" y="236290"/>
                    <a:pt x="26012" y="236900"/>
                  </a:cubicBezTo>
                  <a:cubicBezTo>
                    <a:pt x="26709" y="238207"/>
                    <a:pt x="28104" y="240298"/>
                    <a:pt x="28801" y="241605"/>
                  </a:cubicBezTo>
                  <a:cubicBezTo>
                    <a:pt x="28801" y="242302"/>
                    <a:pt x="28104" y="244306"/>
                    <a:pt x="28104" y="245003"/>
                  </a:cubicBezTo>
                  <a:cubicBezTo>
                    <a:pt x="28104" y="245700"/>
                    <a:pt x="28104" y="247007"/>
                    <a:pt x="28801" y="247704"/>
                  </a:cubicBezTo>
                  <a:cubicBezTo>
                    <a:pt x="29498" y="249098"/>
                    <a:pt x="31589" y="249708"/>
                    <a:pt x="31589" y="250405"/>
                  </a:cubicBezTo>
                  <a:cubicBezTo>
                    <a:pt x="32286" y="251102"/>
                    <a:pt x="32983" y="252409"/>
                    <a:pt x="32983" y="253106"/>
                  </a:cubicBezTo>
                  <a:cubicBezTo>
                    <a:pt x="32983" y="253803"/>
                    <a:pt x="32286" y="255110"/>
                    <a:pt x="32286" y="255807"/>
                  </a:cubicBezTo>
                  <a:lnTo>
                    <a:pt x="32286" y="259205"/>
                  </a:lnTo>
                  <a:cubicBezTo>
                    <a:pt x="31589" y="259902"/>
                    <a:pt x="30892" y="261209"/>
                    <a:pt x="30892" y="261906"/>
                  </a:cubicBezTo>
                  <a:lnTo>
                    <a:pt x="30892" y="264607"/>
                  </a:lnTo>
                  <a:cubicBezTo>
                    <a:pt x="30892" y="265304"/>
                    <a:pt x="32286" y="265914"/>
                    <a:pt x="32983" y="266611"/>
                  </a:cubicBezTo>
                  <a:cubicBezTo>
                    <a:pt x="33680" y="267918"/>
                    <a:pt x="33680" y="270009"/>
                    <a:pt x="33680" y="271316"/>
                  </a:cubicBezTo>
                  <a:cubicBezTo>
                    <a:pt x="33680" y="272622"/>
                    <a:pt x="32983" y="275323"/>
                    <a:pt x="32286" y="276717"/>
                  </a:cubicBezTo>
                  <a:cubicBezTo>
                    <a:pt x="32286" y="277414"/>
                    <a:pt x="30892" y="278721"/>
                    <a:pt x="30892" y="279418"/>
                  </a:cubicBezTo>
                  <a:cubicBezTo>
                    <a:pt x="30892" y="280725"/>
                    <a:pt x="31589" y="282119"/>
                    <a:pt x="31589" y="282816"/>
                  </a:cubicBezTo>
                  <a:cubicBezTo>
                    <a:pt x="31589" y="283513"/>
                    <a:pt x="32286" y="284123"/>
                    <a:pt x="32286" y="284820"/>
                  </a:cubicBezTo>
                  <a:cubicBezTo>
                    <a:pt x="32286" y="286127"/>
                    <a:pt x="31589" y="288218"/>
                    <a:pt x="31589" y="288828"/>
                  </a:cubicBezTo>
                  <a:cubicBezTo>
                    <a:pt x="30892" y="290135"/>
                    <a:pt x="27406" y="292226"/>
                    <a:pt x="26100" y="293533"/>
                  </a:cubicBezTo>
                  <a:cubicBezTo>
                    <a:pt x="25403" y="294840"/>
                    <a:pt x="23311" y="297541"/>
                    <a:pt x="22614" y="299632"/>
                  </a:cubicBezTo>
                  <a:cubicBezTo>
                    <a:pt x="22614" y="300329"/>
                    <a:pt x="21220" y="303030"/>
                    <a:pt x="21220" y="304337"/>
                  </a:cubicBezTo>
                  <a:cubicBezTo>
                    <a:pt x="20523" y="305034"/>
                    <a:pt x="20523" y="307038"/>
                    <a:pt x="20523" y="307735"/>
                  </a:cubicBezTo>
                  <a:cubicBezTo>
                    <a:pt x="20523" y="309042"/>
                    <a:pt x="21220" y="310436"/>
                    <a:pt x="21220" y="311743"/>
                  </a:cubicBezTo>
                  <a:cubicBezTo>
                    <a:pt x="21220" y="312440"/>
                    <a:pt x="20523" y="313747"/>
                    <a:pt x="20523" y="314444"/>
                  </a:cubicBezTo>
                  <a:lnTo>
                    <a:pt x="20523" y="318452"/>
                  </a:lnTo>
                  <a:cubicBezTo>
                    <a:pt x="21220" y="319758"/>
                    <a:pt x="21917" y="322459"/>
                    <a:pt x="21917" y="323854"/>
                  </a:cubicBezTo>
                  <a:cubicBezTo>
                    <a:pt x="21917" y="325247"/>
                    <a:pt x="22614" y="327861"/>
                    <a:pt x="22614" y="329255"/>
                  </a:cubicBezTo>
                  <a:cubicBezTo>
                    <a:pt x="22614" y="330649"/>
                    <a:pt x="21917" y="333263"/>
                    <a:pt x="22614" y="334657"/>
                  </a:cubicBezTo>
                  <a:cubicBezTo>
                    <a:pt x="22614" y="335354"/>
                    <a:pt x="23311" y="336661"/>
                    <a:pt x="23311" y="337358"/>
                  </a:cubicBezTo>
                  <a:cubicBezTo>
                    <a:pt x="24009" y="338665"/>
                    <a:pt x="24009" y="340756"/>
                    <a:pt x="24009" y="342063"/>
                  </a:cubicBezTo>
                  <a:cubicBezTo>
                    <a:pt x="24009" y="343370"/>
                    <a:pt x="23311" y="346071"/>
                    <a:pt x="23311" y="347465"/>
                  </a:cubicBezTo>
                  <a:cubicBezTo>
                    <a:pt x="23311" y="348859"/>
                    <a:pt x="22614" y="350166"/>
                    <a:pt x="21917" y="351473"/>
                  </a:cubicBezTo>
                  <a:cubicBezTo>
                    <a:pt x="21917" y="352170"/>
                    <a:pt x="20523" y="353477"/>
                    <a:pt x="19826" y="353477"/>
                  </a:cubicBezTo>
                  <a:cubicBezTo>
                    <a:pt x="19129" y="354174"/>
                    <a:pt x="17735" y="354174"/>
                    <a:pt x="17038" y="354784"/>
                  </a:cubicBezTo>
                  <a:cubicBezTo>
                    <a:pt x="17038" y="355481"/>
                    <a:pt x="16341" y="357485"/>
                    <a:pt x="16341" y="358182"/>
                  </a:cubicBezTo>
                  <a:cubicBezTo>
                    <a:pt x="16341" y="358879"/>
                    <a:pt x="17735" y="360186"/>
                    <a:pt x="18432" y="360883"/>
                  </a:cubicBezTo>
                  <a:cubicBezTo>
                    <a:pt x="19129" y="362190"/>
                    <a:pt x="19826" y="363584"/>
                    <a:pt x="19826" y="364281"/>
                  </a:cubicBezTo>
                  <a:cubicBezTo>
                    <a:pt x="20523" y="365588"/>
                    <a:pt x="20523" y="368289"/>
                    <a:pt x="21220" y="369683"/>
                  </a:cubicBezTo>
                  <a:cubicBezTo>
                    <a:pt x="21917" y="370380"/>
                    <a:pt x="22614" y="371687"/>
                    <a:pt x="23311" y="372384"/>
                  </a:cubicBezTo>
                  <a:cubicBezTo>
                    <a:pt x="24706" y="374387"/>
                    <a:pt x="27494" y="377089"/>
                    <a:pt x="28801" y="378482"/>
                  </a:cubicBezTo>
                  <a:cubicBezTo>
                    <a:pt x="28801" y="379789"/>
                    <a:pt x="28801" y="381184"/>
                    <a:pt x="29498" y="382490"/>
                  </a:cubicBezTo>
                  <a:cubicBezTo>
                    <a:pt x="29498" y="383187"/>
                    <a:pt x="29498" y="384494"/>
                    <a:pt x="30195" y="385191"/>
                  </a:cubicBezTo>
                  <a:cubicBezTo>
                    <a:pt x="30892" y="385888"/>
                    <a:pt x="32286" y="386498"/>
                    <a:pt x="32983" y="387195"/>
                  </a:cubicBezTo>
                  <a:cubicBezTo>
                    <a:pt x="33680" y="387892"/>
                    <a:pt x="34377" y="389896"/>
                    <a:pt x="35074" y="390593"/>
                  </a:cubicBezTo>
                  <a:cubicBezTo>
                    <a:pt x="35771" y="391900"/>
                    <a:pt x="36468" y="393991"/>
                    <a:pt x="37165" y="394601"/>
                  </a:cubicBezTo>
                  <a:cubicBezTo>
                    <a:pt x="37862" y="396605"/>
                    <a:pt x="38559" y="400003"/>
                    <a:pt x="39256" y="402007"/>
                  </a:cubicBezTo>
                  <a:cubicBezTo>
                    <a:pt x="39256" y="402704"/>
                    <a:pt x="39256" y="404011"/>
                    <a:pt x="39953" y="404708"/>
                  </a:cubicBezTo>
                  <a:cubicBezTo>
                    <a:pt x="39953" y="405405"/>
                    <a:pt x="40650" y="406015"/>
                    <a:pt x="41347" y="406015"/>
                  </a:cubicBezTo>
                  <a:cubicBezTo>
                    <a:pt x="41347" y="407322"/>
                    <a:pt x="41347" y="409413"/>
                    <a:pt x="42044" y="410023"/>
                  </a:cubicBezTo>
                  <a:cubicBezTo>
                    <a:pt x="42741" y="410720"/>
                    <a:pt x="44135" y="412027"/>
                    <a:pt x="44832" y="412724"/>
                  </a:cubicBezTo>
                  <a:cubicBezTo>
                    <a:pt x="45529" y="413421"/>
                    <a:pt x="46226" y="416122"/>
                    <a:pt x="47620" y="416732"/>
                  </a:cubicBezTo>
                  <a:cubicBezTo>
                    <a:pt x="48317" y="418038"/>
                    <a:pt x="49711" y="418736"/>
                    <a:pt x="50408" y="419433"/>
                  </a:cubicBezTo>
                  <a:cubicBezTo>
                    <a:pt x="51802" y="420129"/>
                    <a:pt x="53196" y="421436"/>
                    <a:pt x="53893" y="422134"/>
                  </a:cubicBezTo>
                  <a:cubicBezTo>
                    <a:pt x="54590" y="423440"/>
                    <a:pt x="56681" y="425531"/>
                    <a:pt x="57378" y="426838"/>
                  </a:cubicBezTo>
                  <a:cubicBezTo>
                    <a:pt x="58075" y="427535"/>
                    <a:pt x="58075" y="429539"/>
                    <a:pt x="58075" y="430846"/>
                  </a:cubicBezTo>
                  <a:cubicBezTo>
                    <a:pt x="58772" y="432153"/>
                    <a:pt x="60166" y="434854"/>
                    <a:pt x="60864" y="436248"/>
                  </a:cubicBezTo>
                  <a:cubicBezTo>
                    <a:pt x="60864" y="437555"/>
                    <a:pt x="60166" y="438949"/>
                    <a:pt x="59469" y="440256"/>
                  </a:cubicBezTo>
                  <a:cubicBezTo>
                    <a:pt x="59469" y="440953"/>
                    <a:pt x="58075" y="442260"/>
                    <a:pt x="58075" y="442957"/>
                  </a:cubicBezTo>
                  <a:cubicBezTo>
                    <a:pt x="58075" y="444264"/>
                    <a:pt x="58772" y="446355"/>
                    <a:pt x="59469" y="446355"/>
                  </a:cubicBezTo>
                  <a:cubicBezTo>
                    <a:pt x="60166" y="446355"/>
                    <a:pt x="60864" y="445048"/>
                    <a:pt x="61561" y="445048"/>
                  </a:cubicBezTo>
                  <a:cubicBezTo>
                    <a:pt x="62258" y="445048"/>
                    <a:pt x="62955" y="446355"/>
                    <a:pt x="62955" y="446355"/>
                  </a:cubicBezTo>
                  <a:lnTo>
                    <a:pt x="64349" y="447662"/>
                  </a:lnTo>
                  <a:lnTo>
                    <a:pt x="64349" y="451060"/>
                  </a:lnTo>
                  <a:cubicBezTo>
                    <a:pt x="64349" y="451757"/>
                    <a:pt x="65743" y="453064"/>
                    <a:pt x="65046" y="453761"/>
                  </a:cubicBezTo>
                  <a:cubicBezTo>
                    <a:pt x="65046" y="454458"/>
                    <a:pt x="64349" y="454458"/>
                    <a:pt x="64349" y="454458"/>
                  </a:cubicBezTo>
                  <a:cubicBezTo>
                    <a:pt x="63652" y="455155"/>
                    <a:pt x="62955" y="457159"/>
                    <a:pt x="62955" y="458466"/>
                  </a:cubicBezTo>
                  <a:cubicBezTo>
                    <a:pt x="63652" y="459163"/>
                    <a:pt x="65046" y="461864"/>
                    <a:pt x="65046" y="463171"/>
                  </a:cubicBezTo>
                  <a:cubicBezTo>
                    <a:pt x="65046" y="463868"/>
                    <a:pt x="64349" y="466569"/>
                    <a:pt x="63652" y="467178"/>
                  </a:cubicBezTo>
                  <a:cubicBezTo>
                    <a:pt x="62955" y="468573"/>
                    <a:pt x="61561" y="470576"/>
                    <a:pt x="60864" y="471883"/>
                  </a:cubicBezTo>
                  <a:cubicBezTo>
                    <a:pt x="60166" y="472580"/>
                    <a:pt x="58772" y="474584"/>
                    <a:pt x="58075" y="475281"/>
                  </a:cubicBezTo>
                  <a:cubicBezTo>
                    <a:pt x="58075" y="475978"/>
                    <a:pt x="56681" y="477285"/>
                    <a:pt x="55984" y="477982"/>
                  </a:cubicBezTo>
                  <a:cubicBezTo>
                    <a:pt x="55984" y="478679"/>
                    <a:pt x="54590" y="479289"/>
                    <a:pt x="53893" y="479289"/>
                  </a:cubicBezTo>
                  <a:lnTo>
                    <a:pt x="53893" y="481293"/>
                  </a:lnTo>
                  <a:cubicBezTo>
                    <a:pt x="54590" y="481990"/>
                    <a:pt x="55984" y="483297"/>
                    <a:pt x="56681" y="483994"/>
                  </a:cubicBezTo>
                  <a:cubicBezTo>
                    <a:pt x="57378" y="483994"/>
                    <a:pt x="58075" y="482687"/>
                    <a:pt x="58772" y="482687"/>
                  </a:cubicBezTo>
                  <a:lnTo>
                    <a:pt x="58772" y="479986"/>
                  </a:lnTo>
                  <a:cubicBezTo>
                    <a:pt x="59469" y="479289"/>
                    <a:pt x="60864" y="479289"/>
                    <a:pt x="61561" y="479289"/>
                  </a:cubicBezTo>
                  <a:lnTo>
                    <a:pt x="62955" y="479289"/>
                  </a:lnTo>
                  <a:cubicBezTo>
                    <a:pt x="63652" y="479986"/>
                    <a:pt x="65046" y="480683"/>
                    <a:pt x="65046" y="481293"/>
                  </a:cubicBezTo>
                  <a:cubicBezTo>
                    <a:pt x="66440" y="481293"/>
                    <a:pt x="68531" y="481990"/>
                    <a:pt x="69141" y="482687"/>
                  </a:cubicBezTo>
                  <a:cubicBezTo>
                    <a:pt x="69838" y="482687"/>
                    <a:pt x="69838" y="483994"/>
                    <a:pt x="70535" y="484691"/>
                  </a:cubicBezTo>
                  <a:cubicBezTo>
                    <a:pt x="71232" y="485388"/>
                    <a:pt x="72626" y="486695"/>
                    <a:pt x="72626" y="487392"/>
                  </a:cubicBezTo>
                  <a:cubicBezTo>
                    <a:pt x="73323" y="488699"/>
                    <a:pt x="73323" y="490790"/>
                    <a:pt x="74020" y="491400"/>
                  </a:cubicBezTo>
                  <a:cubicBezTo>
                    <a:pt x="74020" y="492097"/>
                    <a:pt x="75414" y="492707"/>
                    <a:pt x="75414" y="493404"/>
                  </a:cubicBezTo>
                  <a:cubicBezTo>
                    <a:pt x="76111" y="494101"/>
                    <a:pt x="76808" y="496105"/>
                    <a:pt x="77505" y="496802"/>
                  </a:cubicBezTo>
                  <a:cubicBezTo>
                    <a:pt x="77505" y="497499"/>
                    <a:pt x="77505" y="499503"/>
                    <a:pt x="78202" y="499503"/>
                  </a:cubicBezTo>
                  <a:cubicBezTo>
                    <a:pt x="78899" y="500200"/>
                    <a:pt x="79596" y="500200"/>
                    <a:pt x="80293" y="500200"/>
                  </a:cubicBezTo>
                  <a:cubicBezTo>
                    <a:pt x="80990" y="500200"/>
                    <a:pt x="81687" y="499503"/>
                    <a:pt x="82384" y="499503"/>
                  </a:cubicBezTo>
                  <a:cubicBezTo>
                    <a:pt x="83081" y="499503"/>
                    <a:pt x="83778" y="500200"/>
                    <a:pt x="84475" y="500200"/>
                  </a:cubicBezTo>
                  <a:cubicBezTo>
                    <a:pt x="85172" y="500897"/>
                    <a:pt x="86566" y="501594"/>
                    <a:pt x="87263" y="502204"/>
                  </a:cubicBezTo>
                  <a:cubicBezTo>
                    <a:pt x="87960" y="502901"/>
                    <a:pt x="89354" y="504905"/>
                    <a:pt x="90051" y="505602"/>
                  </a:cubicBezTo>
                  <a:cubicBezTo>
                    <a:pt x="90051" y="506299"/>
                    <a:pt x="90748" y="508303"/>
                    <a:pt x="91445" y="509000"/>
                  </a:cubicBezTo>
                  <a:cubicBezTo>
                    <a:pt x="92142" y="509697"/>
                    <a:pt x="93536" y="511004"/>
                    <a:pt x="94233" y="511701"/>
                  </a:cubicBezTo>
                  <a:cubicBezTo>
                    <a:pt x="94930" y="512398"/>
                    <a:pt x="95627" y="512398"/>
                    <a:pt x="96324" y="512398"/>
                  </a:cubicBezTo>
                  <a:cubicBezTo>
                    <a:pt x="97022" y="513095"/>
                    <a:pt x="98416" y="513095"/>
                    <a:pt x="98416" y="513095"/>
                  </a:cubicBezTo>
                  <a:cubicBezTo>
                    <a:pt x="99113" y="512398"/>
                    <a:pt x="99113" y="511788"/>
                    <a:pt x="99113" y="511091"/>
                  </a:cubicBezTo>
                  <a:cubicBezTo>
                    <a:pt x="99113" y="510394"/>
                    <a:pt x="98416" y="509784"/>
                    <a:pt x="99113" y="509087"/>
                  </a:cubicBezTo>
                  <a:cubicBezTo>
                    <a:pt x="99113" y="508390"/>
                    <a:pt x="99113" y="507780"/>
                    <a:pt x="99810" y="507780"/>
                  </a:cubicBezTo>
                  <a:cubicBezTo>
                    <a:pt x="99810" y="507083"/>
                    <a:pt x="100507" y="507083"/>
                    <a:pt x="101204" y="507780"/>
                  </a:cubicBezTo>
                  <a:cubicBezTo>
                    <a:pt x="101204" y="507780"/>
                    <a:pt x="101204" y="509087"/>
                    <a:pt x="101901" y="509087"/>
                  </a:cubicBezTo>
                  <a:cubicBezTo>
                    <a:pt x="101901" y="509784"/>
                    <a:pt x="102598" y="511091"/>
                    <a:pt x="103295" y="511091"/>
                  </a:cubicBezTo>
                  <a:cubicBezTo>
                    <a:pt x="103992" y="511091"/>
                    <a:pt x="104689" y="510394"/>
                    <a:pt x="105386" y="509784"/>
                  </a:cubicBezTo>
                  <a:cubicBezTo>
                    <a:pt x="105386" y="509087"/>
                    <a:pt x="104689" y="507780"/>
                    <a:pt x="104689" y="507083"/>
                  </a:cubicBezTo>
                  <a:cubicBezTo>
                    <a:pt x="103992" y="506386"/>
                    <a:pt x="103295" y="505776"/>
                    <a:pt x="102598" y="505079"/>
                  </a:cubicBezTo>
                  <a:cubicBezTo>
                    <a:pt x="102598" y="504382"/>
                    <a:pt x="101204" y="502378"/>
                    <a:pt x="100507" y="501681"/>
                  </a:cubicBezTo>
                  <a:cubicBezTo>
                    <a:pt x="100507" y="500984"/>
                    <a:pt x="99810" y="500287"/>
                    <a:pt x="100507" y="499677"/>
                  </a:cubicBezTo>
                  <a:cubicBezTo>
                    <a:pt x="100507" y="498980"/>
                    <a:pt x="101901" y="498370"/>
                    <a:pt x="102598" y="497673"/>
                  </a:cubicBezTo>
                  <a:cubicBezTo>
                    <a:pt x="102598" y="497673"/>
                    <a:pt x="103295" y="496366"/>
                    <a:pt x="103992" y="495669"/>
                  </a:cubicBezTo>
                  <a:lnTo>
                    <a:pt x="105386" y="494972"/>
                  </a:lnTo>
                  <a:lnTo>
                    <a:pt x="105386" y="492968"/>
                  </a:lnTo>
                  <a:cubicBezTo>
                    <a:pt x="105386" y="492271"/>
                    <a:pt x="103295" y="492271"/>
                    <a:pt x="103295" y="491661"/>
                  </a:cubicBezTo>
                  <a:cubicBezTo>
                    <a:pt x="102598" y="490964"/>
                    <a:pt x="102598" y="489657"/>
                    <a:pt x="103295" y="488960"/>
                  </a:cubicBezTo>
                  <a:cubicBezTo>
                    <a:pt x="103295" y="488263"/>
                    <a:pt x="103992" y="487653"/>
                    <a:pt x="103992" y="486956"/>
                  </a:cubicBezTo>
                  <a:cubicBezTo>
                    <a:pt x="104689" y="486259"/>
                    <a:pt x="106083" y="485650"/>
                    <a:pt x="106083" y="484952"/>
                  </a:cubicBezTo>
                  <a:lnTo>
                    <a:pt x="106083" y="482252"/>
                  </a:lnTo>
                  <a:cubicBezTo>
                    <a:pt x="106083" y="481554"/>
                    <a:pt x="106780" y="480248"/>
                    <a:pt x="106780" y="479551"/>
                  </a:cubicBezTo>
                  <a:lnTo>
                    <a:pt x="109568" y="479551"/>
                  </a:lnTo>
                  <a:cubicBezTo>
                    <a:pt x="109568" y="479551"/>
                    <a:pt x="110265" y="480248"/>
                    <a:pt x="110962" y="480248"/>
                  </a:cubicBezTo>
                  <a:cubicBezTo>
                    <a:pt x="111659" y="480248"/>
                    <a:pt x="113053" y="479551"/>
                    <a:pt x="113750" y="478941"/>
                  </a:cubicBezTo>
                  <a:cubicBezTo>
                    <a:pt x="114447" y="478941"/>
                    <a:pt x="114447" y="476937"/>
                    <a:pt x="115144" y="476937"/>
                  </a:cubicBezTo>
                  <a:cubicBezTo>
                    <a:pt x="115841" y="476937"/>
                    <a:pt x="117235" y="477634"/>
                    <a:pt x="117235" y="477634"/>
                  </a:cubicBezTo>
                  <a:cubicBezTo>
                    <a:pt x="117932" y="478331"/>
                    <a:pt x="117932" y="479638"/>
                    <a:pt x="118629" y="480335"/>
                  </a:cubicBezTo>
                  <a:cubicBezTo>
                    <a:pt x="118629" y="481032"/>
                    <a:pt x="120023" y="482339"/>
                    <a:pt x="120720" y="483036"/>
                  </a:cubicBezTo>
                  <a:cubicBezTo>
                    <a:pt x="121417" y="483733"/>
                    <a:pt x="122811" y="485737"/>
                    <a:pt x="123508" y="486434"/>
                  </a:cubicBezTo>
                  <a:cubicBezTo>
                    <a:pt x="124205" y="487131"/>
                    <a:pt x="124902" y="488438"/>
                    <a:pt x="125599" y="489135"/>
                  </a:cubicBezTo>
                  <a:cubicBezTo>
                    <a:pt x="125599" y="489832"/>
                    <a:pt x="125599" y="491139"/>
                    <a:pt x="124902" y="492533"/>
                  </a:cubicBezTo>
                  <a:cubicBezTo>
                    <a:pt x="124902" y="492533"/>
                    <a:pt x="124205" y="493230"/>
                    <a:pt x="123508" y="493230"/>
                  </a:cubicBezTo>
                  <a:cubicBezTo>
                    <a:pt x="123508" y="493927"/>
                    <a:pt x="122811" y="495234"/>
                    <a:pt x="122114" y="495234"/>
                  </a:cubicBezTo>
                  <a:cubicBezTo>
                    <a:pt x="121417" y="495931"/>
                    <a:pt x="120023" y="495931"/>
                    <a:pt x="119326" y="495931"/>
                  </a:cubicBezTo>
                  <a:lnTo>
                    <a:pt x="116538" y="495931"/>
                  </a:lnTo>
                  <a:cubicBezTo>
                    <a:pt x="115841" y="495234"/>
                    <a:pt x="115841" y="493927"/>
                    <a:pt x="115144" y="493927"/>
                  </a:cubicBezTo>
                  <a:lnTo>
                    <a:pt x="114447" y="494624"/>
                  </a:lnTo>
                  <a:cubicBezTo>
                    <a:pt x="113750" y="495321"/>
                    <a:pt x="113750" y="497325"/>
                    <a:pt x="113053" y="498022"/>
                  </a:cubicBezTo>
                  <a:lnTo>
                    <a:pt x="112356" y="498719"/>
                  </a:lnTo>
                  <a:cubicBezTo>
                    <a:pt x="111659" y="499416"/>
                    <a:pt x="109568" y="498719"/>
                    <a:pt x="108871" y="499416"/>
                  </a:cubicBezTo>
                  <a:cubicBezTo>
                    <a:pt x="108871" y="499416"/>
                    <a:pt x="107477" y="500113"/>
                    <a:pt x="106780" y="500723"/>
                  </a:cubicBezTo>
                  <a:cubicBezTo>
                    <a:pt x="106780" y="500723"/>
                    <a:pt x="107477" y="502117"/>
                    <a:pt x="108174" y="502727"/>
                  </a:cubicBezTo>
                  <a:cubicBezTo>
                    <a:pt x="108174" y="502727"/>
                    <a:pt x="109568" y="504121"/>
                    <a:pt x="109568" y="504730"/>
                  </a:cubicBezTo>
                  <a:cubicBezTo>
                    <a:pt x="110265" y="504730"/>
                    <a:pt x="110265" y="506037"/>
                    <a:pt x="110962" y="506037"/>
                  </a:cubicBezTo>
                  <a:lnTo>
                    <a:pt x="113053" y="506037"/>
                  </a:lnTo>
                  <a:cubicBezTo>
                    <a:pt x="113750" y="506734"/>
                    <a:pt x="114447" y="506734"/>
                    <a:pt x="115144" y="506734"/>
                  </a:cubicBezTo>
                  <a:cubicBezTo>
                    <a:pt x="115841" y="507431"/>
                    <a:pt x="115841" y="508041"/>
                    <a:pt x="116538" y="508738"/>
                  </a:cubicBezTo>
                  <a:lnTo>
                    <a:pt x="116538" y="510742"/>
                  </a:lnTo>
                  <a:cubicBezTo>
                    <a:pt x="116538" y="511439"/>
                    <a:pt x="115841" y="512746"/>
                    <a:pt x="115144" y="513443"/>
                  </a:cubicBezTo>
                  <a:lnTo>
                    <a:pt x="115144" y="514750"/>
                  </a:lnTo>
                  <a:cubicBezTo>
                    <a:pt x="115144" y="515447"/>
                    <a:pt x="115144" y="516144"/>
                    <a:pt x="114447" y="516144"/>
                  </a:cubicBezTo>
                  <a:cubicBezTo>
                    <a:pt x="114447" y="516841"/>
                    <a:pt x="113053" y="516841"/>
                    <a:pt x="113053" y="516841"/>
                  </a:cubicBezTo>
                  <a:cubicBezTo>
                    <a:pt x="112356" y="516841"/>
                    <a:pt x="111659" y="518235"/>
                    <a:pt x="111659" y="518235"/>
                  </a:cubicBezTo>
                  <a:cubicBezTo>
                    <a:pt x="111659" y="518932"/>
                    <a:pt x="110962" y="520936"/>
                    <a:pt x="111659" y="521633"/>
                  </a:cubicBezTo>
                  <a:cubicBezTo>
                    <a:pt x="111659" y="522330"/>
                    <a:pt x="112356" y="523027"/>
                    <a:pt x="113053" y="523637"/>
                  </a:cubicBezTo>
                  <a:cubicBezTo>
                    <a:pt x="113053" y="523637"/>
                    <a:pt x="114447" y="524334"/>
                    <a:pt x="115144" y="524334"/>
                  </a:cubicBezTo>
                  <a:cubicBezTo>
                    <a:pt x="115144" y="525031"/>
                    <a:pt x="117235" y="524334"/>
                    <a:pt x="117235" y="525031"/>
                  </a:cubicBezTo>
                  <a:cubicBezTo>
                    <a:pt x="117932" y="525031"/>
                    <a:pt x="117932" y="526338"/>
                    <a:pt x="117932" y="526338"/>
                  </a:cubicBezTo>
                  <a:cubicBezTo>
                    <a:pt x="117932" y="527035"/>
                    <a:pt x="117235" y="527645"/>
                    <a:pt x="116538" y="527645"/>
                  </a:cubicBezTo>
                  <a:lnTo>
                    <a:pt x="116538" y="530346"/>
                  </a:lnTo>
                  <a:cubicBezTo>
                    <a:pt x="116538" y="531043"/>
                    <a:pt x="117235" y="532350"/>
                    <a:pt x="117235" y="533047"/>
                  </a:cubicBezTo>
                  <a:cubicBezTo>
                    <a:pt x="117932" y="533047"/>
                    <a:pt x="118629" y="533744"/>
                    <a:pt x="119326" y="533744"/>
                  </a:cubicBezTo>
                  <a:cubicBezTo>
                    <a:pt x="120023" y="534441"/>
                    <a:pt x="121417" y="535051"/>
                    <a:pt x="122114" y="535748"/>
                  </a:cubicBezTo>
                  <a:cubicBezTo>
                    <a:pt x="122114" y="536445"/>
                    <a:pt x="122811" y="537055"/>
                    <a:pt x="123508" y="537752"/>
                  </a:cubicBezTo>
                  <a:lnTo>
                    <a:pt x="123508" y="542457"/>
                  </a:lnTo>
                  <a:cubicBezTo>
                    <a:pt x="123508" y="543851"/>
                    <a:pt x="122811" y="545855"/>
                    <a:pt x="122811" y="547162"/>
                  </a:cubicBezTo>
                  <a:lnTo>
                    <a:pt x="122811" y="550560"/>
                  </a:lnTo>
                  <a:cubicBezTo>
                    <a:pt x="122811" y="551257"/>
                    <a:pt x="123508" y="552564"/>
                    <a:pt x="124205" y="553261"/>
                  </a:cubicBezTo>
                  <a:cubicBezTo>
                    <a:pt x="124205" y="553958"/>
                    <a:pt x="124902" y="555265"/>
                    <a:pt x="124902" y="555265"/>
                  </a:cubicBezTo>
                  <a:cubicBezTo>
                    <a:pt x="124902" y="556571"/>
                    <a:pt x="124902" y="557965"/>
                    <a:pt x="124205" y="557965"/>
                  </a:cubicBezTo>
                  <a:cubicBezTo>
                    <a:pt x="123508" y="558663"/>
                    <a:pt x="122114" y="557268"/>
                    <a:pt x="122114" y="557268"/>
                  </a:cubicBezTo>
                  <a:cubicBezTo>
                    <a:pt x="120720" y="557268"/>
                    <a:pt x="119326" y="557965"/>
                    <a:pt x="118629" y="557268"/>
                  </a:cubicBezTo>
                  <a:cubicBezTo>
                    <a:pt x="117932" y="557268"/>
                    <a:pt x="116538" y="555962"/>
                    <a:pt x="116538" y="555265"/>
                  </a:cubicBezTo>
                  <a:cubicBezTo>
                    <a:pt x="115841" y="554568"/>
                    <a:pt x="115841" y="553261"/>
                    <a:pt x="115841" y="552564"/>
                  </a:cubicBezTo>
                  <a:cubicBezTo>
                    <a:pt x="115144" y="551867"/>
                    <a:pt x="114447" y="551257"/>
                    <a:pt x="113750" y="550560"/>
                  </a:cubicBezTo>
                  <a:cubicBezTo>
                    <a:pt x="113750" y="549863"/>
                    <a:pt x="113053" y="548556"/>
                    <a:pt x="112356" y="548556"/>
                  </a:cubicBezTo>
                  <a:cubicBezTo>
                    <a:pt x="111659" y="547859"/>
                    <a:pt x="110265" y="547162"/>
                    <a:pt x="109568" y="547162"/>
                  </a:cubicBezTo>
                  <a:cubicBezTo>
                    <a:pt x="109568" y="546465"/>
                    <a:pt x="108174" y="545855"/>
                    <a:pt x="108174" y="545855"/>
                  </a:cubicBezTo>
                  <a:cubicBezTo>
                    <a:pt x="107477" y="545158"/>
                    <a:pt x="106780" y="544461"/>
                    <a:pt x="106083" y="543851"/>
                  </a:cubicBezTo>
                  <a:lnTo>
                    <a:pt x="103992" y="543851"/>
                  </a:lnTo>
                  <a:cubicBezTo>
                    <a:pt x="103295" y="543154"/>
                    <a:pt x="102598" y="543154"/>
                    <a:pt x="102598" y="542457"/>
                  </a:cubicBezTo>
                  <a:cubicBezTo>
                    <a:pt x="101901" y="541760"/>
                    <a:pt x="103295" y="540453"/>
                    <a:pt x="103295" y="540453"/>
                  </a:cubicBezTo>
                  <a:cubicBezTo>
                    <a:pt x="103295" y="539756"/>
                    <a:pt x="103992" y="539146"/>
                    <a:pt x="103992" y="538449"/>
                  </a:cubicBezTo>
                  <a:cubicBezTo>
                    <a:pt x="103992" y="537752"/>
                    <a:pt x="103295" y="537142"/>
                    <a:pt x="102598" y="537142"/>
                  </a:cubicBezTo>
                  <a:cubicBezTo>
                    <a:pt x="102598" y="536445"/>
                    <a:pt x="103295" y="535138"/>
                    <a:pt x="103992" y="534441"/>
                  </a:cubicBezTo>
                  <a:lnTo>
                    <a:pt x="103992" y="532437"/>
                  </a:lnTo>
                  <a:cubicBezTo>
                    <a:pt x="103992" y="531740"/>
                    <a:pt x="103295" y="530433"/>
                    <a:pt x="103295" y="529736"/>
                  </a:cubicBezTo>
                  <a:cubicBezTo>
                    <a:pt x="103295" y="529736"/>
                    <a:pt x="103992" y="529039"/>
                    <a:pt x="104689" y="529039"/>
                  </a:cubicBezTo>
                  <a:cubicBezTo>
                    <a:pt x="105386" y="528342"/>
                    <a:pt x="106780" y="529039"/>
                    <a:pt x="106780" y="529039"/>
                  </a:cubicBezTo>
                  <a:cubicBezTo>
                    <a:pt x="107477" y="529039"/>
                    <a:pt x="107477" y="528342"/>
                    <a:pt x="107477" y="527732"/>
                  </a:cubicBezTo>
                  <a:cubicBezTo>
                    <a:pt x="107477" y="527122"/>
                    <a:pt x="106780" y="526425"/>
                    <a:pt x="106083" y="526425"/>
                  </a:cubicBezTo>
                  <a:cubicBezTo>
                    <a:pt x="106083" y="525728"/>
                    <a:pt x="106780" y="524421"/>
                    <a:pt x="106780" y="524421"/>
                  </a:cubicBezTo>
                  <a:lnTo>
                    <a:pt x="106780" y="521720"/>
                  </a:lnTo>
                  <a:cubicBezTo>
                    <a:pt x="106780" y="520413"/>
                    <a:pt x="106780" y="519019"/>
                    <a:pt x="106083" y="518322"/>
                  </a:cubicBezTo>
                  <a:cubicBezTo>
                    <a:pt x="106083" y="517625"/>
                    <a:pt x="104689" y="516928"/>
                    <a:pt x="104689" y="516928"/>
                  </a:cubicBezTo>
                  <a:cubicBezTo>
                    <a:pt x="103992" y="516231"/>
                    <a:pt x="102598" y="516231"/>
                    <a:pt x="101901" y="516231"/>
                  </a:cubicBezTo>
                  <a:lnTo>
                    <a:pt x="99113" y="516231"/>
                  </a:lnTo>
                  <a:cubicBezTo>
                    <a:pt x="98416" y="516231"/>
                    <a:pt x="97719" y="516928"/>
                    <a:pt x="97719" y="517538"/>
                  </a:cubicBezTo>
                  <a:cubicBezTo>
                    <a:pt x="97022" y="517538"/>
                    <a:pt x="95627" y="516841"/>
                    <a:pt x="95627" y="517538"/>
                  </a:cubicBezTo>
                  <a:cubicBezTo>
                    <a:pt x="94930" y="517538"/>
                    <a:pt x="94233" y="518235"/>
                    <a:pt x="94233" y="518235"/>
                  </a:cubicBezTo>
                  <a:cubicBezTo>
                    <a:pt x="94233" y="518932"/>
                    <a:pt x="93536" y="519542"/>
                    <a:pt x="93536" y="520239"/>
                  </a:cubicBezTo>
                  <a:lnTo>
                    <a:pt x="93536" y="524944"/>
                  </a:lnTo>
                  <a:cubicBezTo>
                    <a:pt x="93536" y="525641"/>
                    <a:pt x="92839" y="526948"/>
                    <a:pt x="92839" y="527645"/>
                  </a:cubicBezTo>
                  <a:lnTo>
                    <a:pt x="92839" y="533744"/>
                  </a:lnTo>
                  <a:cubicBezTo>
                    <a:pt x="92142" y="534441"/>
                    <a:pt x="91445" y="535051"/>
                    <a:pt x="91445" y="535051"/>
                  </a:cubicBezTo>
                  <a:cubicBezTo>
                    <a:pt x="91445" y="535748"/>
                    <a:pt x="90748" y="537055"/>
                    <a:pt x="90748" y="537752"/>
                  </a:cubicBezTo>
                  <a:lnTo>
                    <a:pt x="89354" y="538449"/>
                  </a:lnTo>
                  <a:cubicBezTo>
                    <a:pt x="88657" y="539146"/>
                    <a:pt x="87960" y="539756"/>
                    <a:pt x="87960" y="540453"/>
                  </a:cubicBezTo>
                  <a:cubicBezTo>
                    <a:pt x="87263" y="540453"/>
                    <a:pt x="87960" y="541760"/>
                    <a:pt x="87960" y="542457"/>
                  </a:cubicBezTo>
                  <a:cubicBezTo>
                    <a:pt x="87960" y="543154"/>
                    <a:pt x="87263" y="544461"/>
                    <a:pt x="87263" y="545158"/>
                  </a:cubicBezTo>
                  <a:cubicBezTo>
                    <a:pt x="86566" y="545855"/>
                    <a:pt x="86566" y="547859"/>
                    <a:pt x="86566" y="548556"/>
                  </a:cubicBezTo>
                  <a:lnTo>
                    <a:pt x="86566" y="550560"/>
                  </a:lnTo>
                  <a:cubicBezTo>
                    <a:pt x="86566" y="551257"/>
                    <a:pt x="87960" y="551257"/>
                    <a:pt x="88657" y="551257"/>
                  </a:cubicBezTo>
                  <a:cubicBezTo>
                    <a:pt x="88657" y="551954"/>
                    <a:pt x="90748" y="551257"/>
                    <a:pt x="90748" y="551954"/>
                  </a:cubicBezTo>
                  <a:cubicBezTo>
                    <a:pt x="91445" y="552651"/>
                    <a:pt x="91445" y="554655"/>
                    <a:pt x="91445" y="555962"/>
                  </a:cubicBezTo>
                  <a:cubicBezTo>
                    <a:pt x="91445" y="556659"/>
                    <a:pt x="90748" y="558663"/>
                    <a:pt x="90748" y="559969"/>
                  </a:cubicBezTo>
                  <a:cubicBezTo>
                    <a:pt x="90748" y="560666"/>
                    <a:pt x="90748" y="563367"/>
                    <a:pt x="91445" y="563977"/>
                  </a:cubicBezTo>
                  <a:cubicBezTo>
                    <a:pt x="91445" y="564674"/>
                    <a:pt x="92142" y="565284"/>
                    <a:pt x="92142" y="565981"/>
                  </a:cubicBezTo>
                  <a:lnTo>
                    <a:pt x="92142" y="569989"/>
                  </a:lnTo>
                  <a:cubicBezTo>
                    <a:pt x="92142" y="570686"/>
                    <a:pt x="91445" y="571993"/>
                    <a:pt x="90748" y="572690"/>
                  </a:cubicBezTo>
                  <a:cubicBezTo>
                    <a:pt x="90748" y="574084"/>
                    <a:pt x="89354" y="575391"/>
                    <a:pt x="89354" y="576088"/>
                  </a:cubicBezTo>
                  <a:cubicBezTo>
                    <a:pt x="88657" y="577395"/>
                    <a:pt x="88657" y="578789"/>
                    <a:pt x="87960" y="580096"/>
                  </a:cubicBezTo>
                  <a:cubicBezTo>
                    <a:pt x="87960" y="581403"/>
                    <a:pt x="87263" y="583494"/>
                    <a:pt x="87263" y="584801"/>
                  </a:cubicBezTo>
                  <a:cubicBezTo>
                    <a:pt x="87263" y="586108"/>
                    <a:pt x="87960" y="588199"/>
                    <a:pt x="87960" y="588809"/>
                  </a:cubicBezTo>
                  <a:cubicBezTo>
                    <a:pt x="88657" y="589506"/>
                    <a:pt x="90051" y="590116"/>
                    <a:pt x="90051" y="590813"/>
                  </a:cubicBezTo>
                  <a:cubicBezTo>
                    <a:pt x="90748" y="591510"/>
                    <a:pt x="90051" y="592817"/>
                    <a:pt x="90748" y="592817"/>
                  </a:cubicBezTo>
                  <a:cubicBezTo>
                    <a:pt x="90748" y="593514"/>
                    <a:pt x="92142" y="594123"/>
                    <a:pt x="92142" y="594820"/>
                  </a:cubicBezTo>
                  <a:cubicBezTo>
                    <a:pt x="92142" y="595517"/>
                    <a:pt x="91445" y="597521"/>
                    <a:pt x="91445" y="598218"/>
                  </a:cubicBezTo>
                  <a:lnTo>
                    <a:pt x="93536" y="598218"/>
                  </a:lnTo>
                  <a:cubicBezTo>
                    <a:pt x="94233" y="598218"/>
                    <a:pt x="94930" y="598915"/>
                    <a:pt x="94930" y="598915"/>
                  </a:cubicBezTo>
                  <a:cubicBezTo>
                    <a:pt x="95627" y="599612"/>
                    <a:pt x="96324" y="600222"/>
                    <a:pt x="96324" y="600919"/>
                  </a:cubicBezTo>
                  <a:cubicBezTo>
                    <a:pt x="96324" y="601616"/>
                    <a:pt x="97022" y="602923"/>
                    <a:pt x="97022" y="603620"/>
                  </a:cubicBezTo>
                  <a:cubicBezTo>
                    <a:pt x="97719" y="605624"/>
                    <a:pt x="99113" y="609719"/>
                    <a:pt x="99810" y="611026"/>
                  </a:cubicBezTo>
                  <a:cubicBezTo>
                    <a:pt x="100507" y="613030"/>
                    <a:pt x="102598" y="616428"/>
                    <a:pt x="103905" y="617735"/>
                  </a:cubicBezTo>
                  <a:cubicBezTo>
                    <a:pt x="104602" y="619042"/>
                    <a:pt x="106693" y="621743"/>
                    <a:pt x="108000" y="622440"/>
                  </a:cubicBezTo>
                  <a:cubicBezTo>
                    <a:pt x="109394" y="623137"/>
                    <a:pt x="112879" y="624444"/>
                    <a:pt x="114186" y="624444"/>
                  </a:cubicBezTo>
                  <a:cubicBezTo>
                    <a:pt x="114883" y="624444"/>
                    <a:pt x="116277" y="623747"/>
                    <a:pt x="116277" y="623137"/>
                  </a:cubicBezTo>
                  <a:lnTo>
                    <a:pt x="119065" y="623137"/>
                  </a:lnTo>
                  <a:cubicBezTo>
                    <a:pt x="119065" y="623834"/>
                    <a:pt x="119762" y="625141"/>
                    <a:pt x="120459" y="625141"/>
                  </a:cubicBezTo>
                  <a:cubicBezTo>
                    <a:pt x="120459" y="625141"/>
                    <a:pt x="121853" y="624444"/>
                    <a:pt x="122550" y="624444"/>
                  </a:cubicBezTo>
                  <a:cubicBezTo>
                    <a:pt x="123247" y="624444"/>
                    <a:pt x="123944" y="623137"/>
                    <a:pt x="123944" y="623137"/>
                  </a:cubicBezTo>
                  <a:cubicBezTo>
                    <a:pt x="125338" y="623137"/>
                    <a:pt x="126732" y="623834"/>
                    <a:pt x="127429" y="623834"/>
                  </a:cubicBezTo>
                  <a:cubicBezTo>
                    <a:pt x="128126" y="624531"/>
                    <a:pt x="128823" y="625228"/>
                    <a:pt x="129520" y="625838"/>
                  </a:cubicBezTo>
                  <a:cubicBezTo>
                    <a:pt x="129520" y="627232"/>
                    <a:pt x="130217" y="629236"/>
                    <a:pt x="130914" y="630543"/>
                  </a:cubicBezTo>
                  <a:cubicBezTo>
                    <a:pt x="130914" y="631240"/>
                    <a:pt x="131611" y="633244"/>
                    <a:pt x="131611" y="633941"/>
                  </a:cubicBezTo>
                  <a:cubicBezTo>
                    <a:pt x="132308" y="635248"/>
                    <a:pt x="133005" y="637949"/>
                    <a:pt x="133005" y="639343"/>
                  </a:cubicBezTo>
                  <a:cubicBezTo>
                    <a:pt x="133702" y="640737"/>
                    <a:pt x="133702" y="642741"/>
                    <a:pt x="133702" y="644048"/>
                  </a:cubicBezTo>
                  <a:cubicBezTo>
                    <a:pt x="133702" y="644745"/>
                    <a:pt x="133005" y="646749"/>
                    <a:pt x="132308" y="647446"/>
                  </a:cubicBezTo>
                  <a:cubicBezTo>
                    <a:pt x="132308" y="648752"/>
                    <a:pt x="130914" y="650147"/>
                    <a:pt x="130217" y="651453"/>
                  </a:cubicBezTo>
                  <a:cubicBezTo>
                    <a:pt x="129520" y="652150"/>
                    <a:pt x="129520" y="653457"/>
                    <a:pt x="128823" y="654851"/>
                  </a:cubicBezTo>
                  <a:cubicBezTo>
                    <a:pt x="128823" y="655548"/>
                    <a:pt x="127429" y="657552"/>
                    <a:pt x="127429" y="658859"/>
                  </a:cubicBezTo>
                  <a:cubicBezTo>
                    <a:pt x="126732" y="659556"/>
                    <a:pt x="126732" y="661560"/>
                    <a:pt x="126732" y="662257"/>
                  </a:cubicBezTo>
                  <a:cubicBezTo>
                    <a:pt x="126035" y="662954"/>
                    <a:pt x="124641" y="663564"/>
                    <a:pt x="124641" y="664261"/>
                  </a:cubicBezTo>
                  <a:cubicBezTo>
                    <a:pt x="123944" y="664958"/>
                    <a:pt x="122550" y="666265"/>
                    <a:pt x="121853" y="666962"/>
                  </a:cubicBezTo>
                  <a:cubicBezTo>
                    <a:pt x="121156" y="666962"/>
                    <a:pt x="120459" y="666962"/>
                    <a:pt x="119762" y="666265"/>
                  </a:cubicBezTo>
                  <a:cubicBezTo>
                    <a:pt x="119065" y="666265"/>
                    <a:pt x="119065" y="664261"/>
                    <a:pt x="118368" y="663564"/>
                  </a:cubicBezTo>
                  <a:cubicBezTo>
                    <a:pt x="118368" y="662867"/>
                    <a:pt x="116974" y="662257"/>
                    <a:pt x="116277" y="662257"/>
                  </a:cubicBezTo>
                  <a:cubicBezTo>
                    <a:pt x="116277" y="661560"/>
                    <a:pt x="114883" y="662257"/>
                    <a:pt x="114186" y="662954"/>
                  </a:cubicBezTo>
                  <a:cubicBezTo>
                    <a:pt x="113489" y="662954"/>
                    <a:pt x="112792" y="664958"/>
                    <a:pt x="112095" y="664958"/>
                  </a:cubicBezTo>
                  <a:cubicBezTo>
                    <a:pt x="111398" y="665655"/>
                    <a:pt x="109307" y="666352"/>
                    <a:pt x="109307" y="666962"/>
                  </a:cubicBezTo>
                  <a:cubicBezTo>
                    <a:pt x="109307" y="667572"/>
                    <a:pt x="109307" y="668966"/>
                    <a:pt x="110004" y="669663"/>
                  </a:cubicBezTo>
                  <a:cubicBezTo>
                    <a:pt x="110004" y="670360"/>
                    <a:pt x="112095" y="670360"/>
                    <a:pt x="112792" y="670360"/>
                  </a:cubicBezTo>
                  <a:cubicBezTo>
                    <a:pt x="113489" y="671057"/>
                    <a:pt x="113489" y="672364"/>
                    <a:pt x="113489" y="673061"/>
                  </a:cubicBezTo>
                  <a:lnTo>
                    <a:pt x="112095" y="674368"/>
                  </a:lnTo>
                  <a:cubicBezTo>
                    <a:pt x="111398" y="675065"/>
                    <a:pt x="110701" y="676372"/>
                    <a:pt x="110701" y="677069"/>
                  </a:cubicBezTo>
                  <a:cubicBezTo>
                    <a:pt x="110701" y="677766"/>
                    <a:pt x="110004" y="679770"/>
                    <a:pt x="110004" y="681077"/>
                  </a:cubicBezTo>
                  <a:cubicBezTo>
                    <a:pt x="110004" y="681774"/>
                    <a:pt x="110701" y="683778"/>
                    <a:pt x="110701" y="684475"/>
                  </a:cubicBezTo>
                  <a:cubicBezTo>
                    <a:pt x="111398" y="685782"/>
                    <a:pt x="111398" y="689180"/>
                    <a:pt x="111398" y="690574"/>
                  </a:cubicBezTo>
                  <a:cubicBezTo>
                    <a:pt x="111398" y="691968"/>
                    <a:pt x="110701" y="693972"/>
                    <a:pt x="110701" y="695279"/>
                  </a:cubicBezTo>
                  <a:cubicBezTo>
                    <a:pt x="110701" y="696586"/>
                    <a:pt x="110004" y="698677"/>
                    <a:pt x="110004" y="699984"/>
                  </a:cubicBezTo>
                  <a:lnTo>
                    <a:pt x="110701" y="701290"/>
                  </a:lnTo>
                  <a:cubicBezTo>
                    <a:pt x="111398" y="702597"/>
                    <a:pt x="112792" y="703991"/>
                    <a:pt x="112792" y="704688"/>
                  </a:cubicBezTo>
                  <a:cubicBezTo>
                    <a:pt x="113489" y="705385"/>
                    <a:pt x="112792" y="706692"/>
                    <a:pt x="112792" y="708086"/>
                  </a:cubicBezTo>
                  <a:cubicBezTo>
                    <a:pt x="113489" y="708783"/>
                    <a:pt x="114186" y="710090"/>
                    <a:pt x="114883" y="710787"/>
                  </a:cubicBezTo>
                  <a:cubicBezTo>
                    <a:pt x="115580" y="711484"/>
                    <a:pt x="117671" y="712094"/>
                    <a:pt x="118368" y="712791"/>
                  </a:cubicBezTo>
                  <a:cubicBezTo>
                    <a:pt x="119762" y="713488"/>
                    <a:pt x="122550" y="716189"/>
                    <a:pt x="123857" y="717496"/>
                  </a:cubicBezTo>
                  <a:cubicBezTo>
                    <a:pt x="124554" y="718193"/>
                    <a:pt x="126645" y="721504"/>
                    <a:pt x="127342" y="722898"/>
                  </a:cubicBezTo>
                  <a:cubicBezTo>
                    <a:pt x="128039" y="723595"/>
                    <a:pt x="129433" y="726296"/>
                    <a:pt x="129433" y="726906"/>
                  </a:cubicBezTo>
                  <a:cubicBezTo>
                    <a:pt x="130130" y="728213"/>
                    <a:pt x="130130" y="730304"/>
                    <a:pt x="130130" y="730914"/>
                  </a:cubicBezTo>
                  <a:cubicBezTo>
                    <a:pt x="130827" y="731611"/>
                    <a:pt x="130827" y="732918"/>
                    <a:pt x="130827" y="733615"/>
                  </a:cubicBezTo>
                  <a:cubicBezTo>
                    <a:pt x="131524" y="734922"/>
                    <a:pt x="131524" y="737013"/>
                    <a:pt x="132221" y="737623"/>
                  </a:cubicBezTo>
                  <a:cubicBezTo>
                    <a:pt x="132221" y="738320"/>
                    <a:pt x="132221" y="739627"/>
                    <a:pt x="132918" y="740324"/>
                  </a:cubicBezTo>
                  <a:cubicBezTo>
                    <a:pt x="132918" y="741021"/>
                    <a:pt x="134312" y="741631"/>
                    <a:pt x="135009" y="741631"/>
                  </a:cubicBezTo>
                  <a:cubicBezTo>
                    <a:pt x="135706" y="742328"/>
                    <a:pt x="137797" y="743634"/>
                    <a:pt x="138494" y="745029"/>
                  </a:cubicBezTo>
                  <a:cubicBezTo>
                    <a:pt x="139191" y="745726"/>
                    <a:pt x="139888" y="747729"/>
                    <a:pt x="139888" y="748427"/>
                  </a:cubicBezTo>
                  <a:cubicBezTo>
                    <a:pt x="140585" y="749733"/>
                    <a:pt x="139888" y="751825"/>
                    <a:pt x="139888" y="752434"/>
                  </a:cubicBezTo>
                  <a:cubicBezTo>
                    <a:pt x="139888" y="753044"/>
                    <a:pt x="139191" y="754438"/>
                    <a:pt x="139191" y="755832"/>
                  </a:cubicBezTo>
                  <a:cubicBezTo>
                    <a:pt x="139191" y="756529"/>
                    <a:pt x="139888" y="758533"/>
                    <a:pt x="139888" y="759230"/>
                  </a:cubicBezTo>
                  <a:cubicBezTo>
                    <a:pt x="140585" y="759927"/>
                    <a:pt x="141979" y="761234"/>
                    <a:pt x="141979" y="761931"/>
                  </a:cubicBezTo>
                  <a:cubicBezTo>
                    <a:pt x="142676" y="761931"/>
                    <a:pt x="143373" y="763935"/>
                    <a:pt x="143373" y="764632"/>
                  </a:cubicBezTo>
                  <a:cubicBezTo>
                    <a:pt x="144070" y="765329"/>
                    <a:pt x="145464" y="767333"/>
                    <a:pt x="146162" y="768640"/>
                  </a:cubicBezTo>
                  <a:cubicBezTo>
                    <a:pt x="146162" y="769337"/>
                    <a:pt x="147556" y="770644"/>
                    <a:pt x="148253" y="771341"/>
                  </a:cubicBezTo>
                  <a:cubicBezTo>
                    <a:pt x="148253" y="772038"/>
                    <a:pt x="148950" y="772648"/>
                    <a:pt x="148950" y="773345"/>
                  </a:cubicBezTo>
                  <a:cubicBezTo>
                    <a:pt x="148950" y="774652"/>
                    <a:pt x="149647" y="776743"/>
                    <a:pt x="149647" y="777353"/>
                  </a:cubicBezTo>
                  <a:cubicBezTo>
                    <a:pt x="149647" y="778660"/>
                    <a:pt x="148253" y="780751"/>
                    <a:pt x="148950" y="781361"/>
                  </a:cubicBezTo>
                  <a:cubicBezTo>
                    <a:pt x="148950" y="782058"/>
                    <a:pt x="150344" y="783365"/>
                    <a:pt x="150344" y="784062"/>
                  </a:cubicBezTo>
                  <a:cubicBezTo>
                    <a:pt x="151041" y="784759"/>
                    <a:pt x="151041" y="786763"/>
                    <a:pt x="151041" y="787460"/>
                  </a:cubicBezTo>
                  <a:cubicBezTo>
                    <a:pt x="151738" y="788157"/>
                    <a:pt x="152435" y="788767"/>
                    <a:pt x="153132" y="789464"/>
                  </a:cubicBezTo>
                  <a:cubicBezTo>
                    <a:pt x="153829" y="789464"/>
                    <a:pt x="155223" y="790161"/>
                    <a:pt x="155223" y="790771"/>
                  </a:cubicBezTo>
                  <a:cubicBezTo>
                    <a:pt x="156617" y="790771"/>
                    <a:pt x="158011" y="792077"/>
                    <a:pt x="158708" y="792077"/>
                  </a:cubicBezTo>
                  <a:cubicBezTo>
                    <a:pt x="159405" y="792774"/>
                    <a:pt x="160102" y="792774"/>
                    <a:pt x="160799" y="792774"/>
                  </a:cubicBezTo>
                  <a:cubicBezTo>
                    <a:pt x="160799" y="793472"/>
                    <a:pt x="161496" y="794081"/>
                    <a:pt x="162193" y="794778"/>
                  </a:cubicBezTo>
                  <a:lnTo>
                    <a:pt x="162193" y="798176"/>
                  </a:lnTo>
                  <a:cubicBezTo>
                    <a:pt x="162890" y="798176"/>
                    <a:pt x="163587" y="799483"/>
                    <a:pt x="163587" y="800180"/>
                  </a:cubicBezTo>
                  <a:cubicBezTo>
                    <a:pt x="164284" y="800877"/>
                    <a:pt x="164284" y="802881"/>
                    <a:pt x="164981" y="803578"/>
                  </a:cubicBezTo>
                  <a:cubicBezTo>
                    <a:pt x="164981" y="804275"/>
                    <a:pt x="164284" y="805582"/>
                    <a:pt x="164981" y="806279"/>
                  </a:cubicBezTo>
                  <a:cubicBezTo>
                    <a:pt x="164981" y="806976"/>
                    <a:pt x="166375" y="807586"/>
                    <a:pt x="167072" y="808283"/>
                  </a:cubicBezTo>
                  <a:cubicBezTo>
                    <a:pt x="167072" y="808283"/>
                    <a:pt x="167769" y="809590"/>
                    <a:pt x="167769" y="810287"/>
                  </a:cubicBezTo>
                  <a:cubicBezTo>
                    <a:pt x="168466" y="810984"/>
                    <a:pt x="169860" y="812291"/>
                    <a:pt x="170557" y="812988"/>
                  </a:cubicBezTo>
                  <a:cubicBezTo>
                    <a:pt x="170557" y="813685"/>
                    <a:pt x="171254" y="815689"/>
                    <a:pt x="171254" y="816386"/>
                  </a:cubicBezTo>
                  <a:cubicBezTo>
                    <a:pt x="171951" y="817083"/>
                    <a:pt x="172648" y="817693"/>
                    <a:pt x="173345" y="818390"/>
                  </a:cubicBezTo>
                  <a:cubicBezTo>
                    <a:pt x="174042" y="818390"/>
                    <a:pt x="176133" y="818390"/>
                    <a:pt x="176830" y="819087"/>
                  </a:cubicBezTo>
                  <a:cubicBezTo>
                    <a:pt x="177527" y="819087"/>
                    <a:pt x="178224" y="820394"/>
                    <a:pt x="178224" y="820394"/>
                  </a:cubicBezTo>
                  <a:cubicBezTo>
                    <a:pt x="178922" y="821091"/>
                    <a:pt x="180316" y="820394"/>
                    <a:pt x="181013" y="821091"/>
                  </a:cubicBezTo>
                  <a:cubicBezTo>
                    <a:pt x="181710" y="821788"/>
                    <a:pt x="183104" y="822485"/>
                    <a:pt x="183104" y="823792"/>
                  </a:cubicBezTo>
                  <a:cubicBezTo>
                    <a:pt x="183801" y="823792"/>
                    <a:pt x="183104" y="825099"/>
                    <a:pt x="183104" y="825796"/>
                  </a:cubicBezTo>
                  <a:cubicBezTo>
                    <a:pt x="183104" y="827103"/>
                    <a:pt x="183801" y="829804"/>
                    <a:pt x="183104" y="830501"/>
                  </a:cubicBezTo>
                  <a:cubicBezTo>
                    <a:pt x="183104" y="831198"/>
                    <a:pt x="181710" y="832505"/>
                    <a:pt x="181710" y="833202"/>
                  </a:cubicBezTo>
                  <a:cubicBezTo>
                    <a:pt x="181710" y="833899"/>
                    <a:pt x="181013" y="835206"/>
                    <a:pt x="181013" y="835903"/>
                  </a:cubicBezTo>
                  <a:cubicBezTo>
                    <a:pt x="180316" y="837210"/>
                    <a:pt x="179619" y="838604"/>
                    <a:pt x="179619" y="839301"/>
                  </a:cubicBezTo>
                  <a:cubicBezTo>
                    <a:pt x="178922" y="839301"/>
                    <a:pt x="178224" y="839998"/>
                    <a:pt x="178224" y="840695"/>
                  </a:cubicBezTo>
                  <a:cubicBezTo>
                    <a:pt x="177527" y="840695"/>
                    <a:pt x="176830" y="842002"/>
                    <a:pt x="176830" y="842699"/>
                  </a:cubicBezTo>
                  <a:cubicBezTo>
                    <a:pt x="176830" y="843396"/>
                    <a:pt x="176830" y="845400"/>
                    <a:pt x="177527" y="846707"/>
                  </a:cubicBezTo>
                  <a:cubicBezTo>
                    <a:pt x="177527" y="847404"/>
                    <a:pt x="178922" y="848013"/>
                    <a:pt x="178922" y="848710"/>
                  </a:cubicBezTo>
                  <a:cubicBezTo>
                    <a:pt x="179619" y="849407"/>
                    <a:pt x="181013" y="850714"/>
                    <a:pt x="181710" y="851411"/>
                  </a:cubicBezTo>
                  <a:cubicBezTo>
                    <a:pt x="182407" y="852108"/>
                    <a:pt x="183801" y="852718"/>
                    <a:pt x="184498" y="853415"/>
                  </a:cubicBezTo>
                  <a:cubicBezTo>
                    <a:pt x="185195" y="854112"/>
                    <a:pt x="185892" y="855419"/>
                    <a:pt x="185892" y="856116"/>
                  </a:cubicBezTo>
                  <a:cubicBezTo>
                    <a:pt x="186589" y="856813"/>
                    <a:pt x="186589" y="857423"/>
                    <a:pt x="187286" y="858120"/>
                  </a:cubicBezTo>
                  <a:lnTo>
                    <a:pt x="188680" y="856813"/>
                  </a:lnTo>
                  <a:cubicBezTo>
                    <a:pt x="188680" y="856116"/>
                    <a:pt x="189377" y="855506"/>
                    <a:pt x="190074" y="854809"/>
                  </a:cubicBezTo>
                  <a:cubicBezTo>
                    <a:pt x="190074" y="854809"/>
                    <a:pt x="191468" y="854809"/>
                    <a:pt x="191468" y="855506"/>
                  </a:cubicBezTo>
                  <a:cubicBezTo>
                    <a:pt x="192165" y="855506"/>
                    <a:pt x="192862" y="856203"/>
                    <a:pt x="193559" y="856813"/>
                  </a:cubicBezTo>
                  <a:cubicBezTo>
                    <a:pt x="193559" y="857510"/>
                    <a:pt x="194256" y="858817"/>
                    <a:pt x="194953" y="858817"/>
                  </a:cubicBezTo>
                  <a:cubicBezTo>
                    <a:pt x="194953" y="859514"/>
                    <a:pt x="196347" y="859514"/>
                    <a:pt x="197044" y="860124"/>
                  </a:cubicBezTo>
                  <a:cubicBezTo>
                    <a:pt x="197741" y="860124"/>
                    <a:pt x="198438" y="861431"/>
                    <a:pt x="198438" y="862128"/>
                  </a:cubicBezTo>
                  <a:lnTo>
                    <a:pt x="198438" y="868837"/>
                  </a:lnTo>
                  <a:cubicBezTo>
                    <a:pt x="197741" y="870144"/>
                    <a:pt x="197044" y="872235"/>
                    <a:pt x="196347" y="873542"/>
                  </a:cubicBezTo>
                  <a:cubicBezTo>
                    <a:pt x="196347" y="874239"/>
                    <a:pt x="195650" y="875546"/>
                    <a:pt x="195650" y="876243"/>
                  </a:cubicBezTo>
                  <a:cubicBezTo>
                    <a:pt x="194953" y="877637"/>
                    <a:pt x="193559" y="879641"/>
                    <a:pt x="192862" y="880338"/>
                  </a:cubicBezTo>
                  <a:cubicBezTo>
                    <a:pt x="192165" y="881645"/>
                    <a:pt x="191468" y="883039"/>
                    <a:pt x="190771" y="884346"/>
                  </a:cubicBezTo>
                  <a:cubicBezTo>
                    <a:pt x="190771" y="885043"/>
                    <a:pt x="189377" y="886350"/>
                    <a:pt x="189377" y="887047"/>
                  </a:cubicBezTo>
                  <a:lnTo>
                    <a:pt x="189377" y="889051"/>
                  </a:lnTo>
                  <a:cubicBezTo>
                    <a:pt x="190074" y="889748"/>
                    <a:pt x="190771" y="890357"/>
                    <a:pt x="190771" y="890357"/>
                  </a:cubicBezTo>
                  <a:cubicBezTo>
                    <a:pt x="191468" y="891054"/>
                    <a:pt x="192165" y="892361"/>
                    <a:pt x="192862" y="893058"/>
                  </a:cubicBezTo>
                  <a:cubicBezTo>
                    <a:pt x="192862" y="893058"/>
                    <a:pt x="193559" y="894365"/>
                    <a:pt x="193559" y="895062"/>
                  </a:cubicBezTo>
                  <a:cubicBezTo>
                    <a:pt x="193559" y="895062"/>
                    <a:pt x="193559" y="896369"/>
                    <a:pt x="192862" y="897066"/>
                  </a:cubicBezTo>
                  <a:cubicBezTo>
                    <a:pt x="192862" y="897763"/>
                    <a:pt x="192165" y="899070"/>
                    <a:pt x="192165" y="899767"/>
                  </a:cubicBezTo>
                  <a:cubicBezTo>
                    <a:pt x="191468" y="900464"/>
                    <a:pt x="190074" y="901771"/>
                    <a:pt x="189377" y="901771"/>
                  </a:cubicBezTo>
                  <a:cubicBezTo>
                    <a:pt x="189377" y="902468"/>
                    <a:pt x="188680" y="903775"/>
                    <a:pt x="187983" y="904472"/>
                  </a:cubicBezTo>
                  <a:lnTo>
                    <a:pt x="187983" y="907173"/>
                  </a:lnTo>
                  <a:cubicBezTo>
                    <a:pt x="187983" y="907870"/>
                    <a:pt x="189377" y="908480"/>
                    <a:pt x="189377" y="909177"/>
                  </a:cubicBezTo>
                  <a:cubicBezTo>
                    <a:pt x="190074" y="909874"/>
                    <a:pt x="190771" y="911181"/>
                    <a:pt x="190771" y="911878"/>
                  </a:cubicBezTo>
                  <a:cubicBezTo>
                    <a:pt x="190771" y="912575"/>
                    <a:pt x="190074" y="914579"/>
                    <a:pt x="190074" y="915276"/>
                  </a:cubicBezTo>
                  <a:cubicBezTo>
                    <a:pt x="189377" y="916583"/>
                    <a:pt x="187983" y="918674"/>
                    <a:pt x="187286" y="919981"/>
                  </a:cubicBezTo>
                  <a:cubicBezTo>
                    <a:pt x="186589" y="920678"/>
                    <a:pt x="185892" y="921375"/>
                    <a:pt x="185195" y="921985"/>
                  </a:cubicBezTo>
                  <a:cubicBezTo>
                    <a:pt x="184498" y="921985"/>
                    <a:pt x="183801" y="923292"/>
                    <a:pt x="183104" y="923989"/>
                  </a:cubicBezTo>
                  <a:lnTo>
                    <a:pt x="183104" y="928694"/>
                  </a:lnTo>
                  <a:cubicBezTo>
                    <a:pt x="183801" y="928694"/>
                    <a:pt x="185195" y="930001"/>
                    <a:pt x="185195" y="930001"/>
                  </a:cubicBezTo>
                  <a:lnTo>
                    <a:pt x="187983" y="930001"/>
                  </a:lnTo>
                  <a:cubicBezTo>
                    <a:pt x="188680" y="930001"/>
                    <a:pt x="190074" y="930698"/>
                    <a:pt x="190074" y="931395"/>
                  </a:cubicBezTo>
                  <a:cubicBezTo>
                    <a:pt x="190771" y="932092"/>
                    <a:pt x="192165" y="932701"/>
                    <a:pt x="192862" y="933398"/>
                  </a:cubicBezTo>
                  <a:cubicBezTo>
                    <a:pt x="193559" y="934096"/>
                    <a:pt x="194256" y="936099"/>
                    <a:pt x="194953" y="936796"/>
                  </a:cubicBezTo>
                  <a:lnTo>
                    <a:pt x="194953" y="939497"/>
                  </a:lnTo>
                  <a:cubicBezTo>
                    <a:pt x="195650" y="940194"/>
                    <a:pt x="195650" y="941501"/>
                    <a:pt x="195650" y="942198"/>
                  </a:cubicBezTo>
                  <a:cubicBezTo>
                    <a:pt x="195650" y="942895"/>
                    <a:pt x="196347" y="944202"/>
                    <a:pt x="196347" y="944899"/>
                  </a:cubicBezTo>
                  <a:cubicBezTo>
                    <a:pt x="197044" y="944899"/>
                    <a:pt x="197741" y="945596"/>
                    <a:pt x="198438" y="945596"/>
                  </a:cubicBezTo>
                  <a:cubicBezTo>
                    <a:pt x="199832" y="946293"/>
                    <a:pt x="203927" y="946293"/>
                    <a:pt x="205321" y="946293"/>
                  </a:cubicBezTo>
                  <a:cubicBezTo>
                    <a:pt x="206715" y="946293"/>
                    <a:pt x="208806" y="946990"/>
                    <a:pt x="210200" y="946990"/>
                  </a:cubicBezTo>
                  <a:cubicBezTo>
                    <a:pt x="211594" y="946990"/>
                    <a:pt x="214295" y="946293"/>
                    <a:pt x="215689" y="946293"/>
                  </a:cubicBezTo>
                  <a:cubicBezTo>
                    <a:pt x="216386" y="946293"/>
                    <a:pt x="218477" y="946293"/>
                    <a:pt x="219872" y="946990"/>
                  </a:cubicBezTo>
                  <a:cubicBezTo>
                    <a:pt x="220569" y="946990"/>
                    <a:pt x="222660" y="948297"/>
                    <a:pt x="224054" y="948297"/>
                  </a:cubicBezTo>
                  <a:cubicBezTo>
                    <a:pt x="224751" y="948994"/>
                    <a:pt x="226145" y="948994"/>
                    <a:pt x="226842" y="948994"/>
                  </a:cubicBezTo>
                  <a:cubicBezTo>
                    <a:pt x="227539" y="948994"/>
                    <a:pt x="230327" y="949691"/>
                    <a:pt x="231024" y="949691"/>
                  </a:cubicBezTo>
                  <a:cubicBezTo>
                    <a:pt x="231721" y="950388"/>
                    <a:pt x="233115" y="951695"/>
                    <a:pt x="233812" y="952392"/>
                  </a:cubicBezTo>
                  <a:cubicBezTo>
                    <a:pt x="235206" y="952392"/>
                    <a:pt x="236600" y="951695"/>
                    <a:pt x="237297" y="952392"/>
                  </a:cubicBezTo>
                  <a:lnTo>
                    <a:pt x="240782" y="952392"/>
                  </a:lnTo>
                  <a:cubicBezTo>
                    <a:pt x="242176" y="953089"/>
                    <a:pt x="244267" y="954396"/>
                    <a:pt x="244964" y="955093"/>
                  </a:cubicBezTo>
                  <a:cubicBezTo>
                    <a:pt x="245661" y="955790"/>
                    <a:pt x="246358" y="957097"/>
                    <a:pt x="246358" y="957097"/>
                  </a:cubicBezTo>
                  <a:cubicBezTo>
                    <a:pt x="247055" y="957794"/>
                    <a:pt x="248449" y="957794"/>
                    <a:pt x="249146" y="958404"/>
                  </a:cubicBezTo>
                  <a:cubicBezTo>
                    <a:pt x="249843" y="958404"/>
                    <a:pt x="250540" y="960408"/>
                    <a:pt x="251237" y="961105"/>
                  </a:cubicBezTo>
                  <a:cubicBezTo>
                    <a:pt x="251934" y="961802"/>
                    <a:pt x="253329" y="962412"/>
                    <a:pt x="254026" y="962412"/>
                  </a:cubicBezTo>
                  <a:lnTo>
                    <a:pt x="260909" y="962412"/>
                  </a:lnTo>
                  <a:cubicBezTo>
                    <a:pt x="261606" y="962412"/>
                    <a:pt x="263000" y="962412"/>
                    <a:pt x="263697" y="963109"/>
                  </a:cubicBezTo>
                  <a:cubicBezTo>
                    <a:pt x="264394" y="963806"/>
                    <a:pt x="265788" y="964416"/>
                    <a:pt x="266485" y="965113"/>
                  </a:cubicBezTo>
                  <a:cubicBezTo>
                    <a:pt x="267182" y="965810"/>
                    <a:pt x="267182" y="966420"/>
                    <a:pt x="267879" y="967117"/>
                  </a:cubicBezTo>
                  <a:cubicBezTo>
                    <a:pt x="267879" y="967117"/>
                    <a:pt x="269273" y="967117"/>
                    <a:pt x="269970" y="966420"/>
                  </a:cubicBezTo>
                  <a:cubicBezTo>
                    <a:pt x="269970" y="966420"/>
                    <a:pt x="270667" y="965113"/>
                    <a:pt x="271364" y="965113"/>
                  </a:cubicBezTo>
                  <a:cubicBezTo>
                    <a:pt x="272061" y="965113"/>
                    <a:pt x="273455" y="964416"/>
                    <a:pt x="274849" y="964416"/>
                  </a:cubicBezTo>
                  <a:cubicBezTo>
                    <a:pt x="275546" y="964416"/>
                    <a:pt x="278334" y="964416"/>
                    <a:pt x="279641" y="965113"/>
                  </a:cubicBezTo>
                  <a:cubicBezTo>
                    <a:pt x="281035" y="965113"/>
                    <a:pt x="283126" y="966420"/>
                    <a:pt x="284520" y="967117"/>
                  </a:cubicBezTo>
                  <a:cubicBezTo>
                    <a:pt x="285914" y="967814"/>
                    <a:pt x="288005" y="970515"/>
                    <a:pt x="288615" y="971822"/>
                  </a:cubicBezTo>
                  <a:cubicBezTo>
                    <a:pt x="290009" y="972519"/>
                    <a:pt x="292100" y="973216"/>
                    <a:pt x="292710" y="973826"/>
                  </a:cubicBezTo>
                  <a:cubicBezTo>
                    <a:pt x="293407" y="974523"/>
                    <a:pt x="295498" y="975830"/>
                    <a:pt x="296195" y="976527"/>
                  </a:cubicBezTo>
                  <a:cubicBezTo>
                    <a:pt x="296892" y="977224"/>
                    <a:pt x="297589" y="978531"/>
                    <a:pt x="297589" y="979925"/>
                  </a:cubicBezTo>
                  <a:cubicBezTo>
                    <a:pt x="298286" y="980622"/>
                    <a:pt x="298286" y="981929"/>
                    <a:pt x="298983" y="981929"/>
                  </a:cubicBezTo>
                  <a:cubicBezTo>
                    <a:pt x="298983" y="982626"/>
                    <a:pt x="301075" y="982626"/>
                    <a:pt x="301075" y="982626"/>
                  </a:cubicBezTo>
                  <a:cubicBezTo>
                    <a:pt x="301772" y="983323"/>
                    <a:pt x="301772" y="983933"/>
                    <a:pt x="301772" y="983933"/>
                  </a:cubicBezTo>
                  <a:cubicBezTo>
                    <a:pt x="302469" y="984630"/>
                    <a:pt x="302469" y="985936"/>
                    <a:pt x="303166" y="986633"/>
                  </a:cubicBezTo>
                  <a:cubicBezTo>
                    <a:pt x="303863" y="987331"/>
                    <a:pt x="304560" y="988637"/>
                    <a:pt x="305257" y="988637"/>
                  </a:cubicBezTo>
                  <a:cubicBezTo>
                    <a:pt x="305954" y="989334"/>
                    <a:pt x="307348" y="989334"/>
                    <a:pt x="307348" y="989944"/>
                  </a:cubicBezTo>
                  <a:cubicBezTo>
                    <a:pt x="308045" y="990641"/>
                    <a:pt x="308742" y="993342"/>
                    <a:pt x="308742" y="993952"/>
                  </a:cubicBezTo>
                  <a:cubicBezTo>
                    <a:pt x="309439" y="995259"/>
                    <a:pt x="308742" y="997960"/>
                    <a:pt x="308742" y="999354"/>
                  </a:cubicBezTo>
                  <a:cubicBezTo>
                    <a:pt x="308742" y="1000051"/>
                    <a:pt x="309439" y="1002055"/>
                    <a:pt x="310136" y="1002752"/>
                  </a:cubicBezTo>
                  <a:cubicBezTo>
                    <a:pt x="310136" y="1003449"/>
                    <a:pt x="310833" y="1004756"/>
                    <a:pt x="311530" y="1005453"/>
                  </a:cubicBezTo>
                  <a:cubicBezTo>
                    <a:pt x="311530" y="1005453"/>
                    <a:pt x="312227" y="1006150"/>
                    <a:pt x="312924" y="1006150"/>
                  </a:cubicBezTo>
                  <a:cubicBezTo>
                    <a:pt x="313621" y="1006847"/>
                    <a:pt x="315015" y="1007457"/>
                    <a:pt x="315712" y="1007457"/>
                  </a:cubicBezTo>
                  <a:cubicBezTo>
                    <a:pt x="315712" y="1008154"/>
                    <a:pt x="317106" y="1009461"/>
                    <a:pt x="317803" y="1010158"/>
                  </a:cubicBezTo>
                  <a:cubicBezTo>
                    <a:pt x="317803" y="1010855"/>
                    <a:pt x="317803" y="1012162"/>
                    <a:pt x="318500" y="1012859"/>
                  </a:cubicBezTo>
                  <a:lnTo>
                    <a:pt x="321288" y="1012859"/>
                  </a:lnTo>
                  <a:cubicBezTo>
                    <a:pt x="321288" y="1012859"/>
                    <a:pt x="322682" y="1013556"/>
                    <a:pt x="323379" y="1014253"/>
                  </a:cubicBezTo>
                  <a:cubicBezTo>
                    <a:pt x="324076" y="1014253"/>
                    <a:pt x="326167" y="1014950"/>
                    <a:pt x="327561" y="1015560"/>
                  </a:cubicBezTo>
                  <a:cubicBezTo>
                    <a:pt x="328258" y="1016257"/>
                    <a:pt x="330349" y="1018261"/>
                    <a:pt x="331656" y="1019568"/>
                  </a:cubicBezTo>
                  <a:cubicBezTo>
                    <a:pt x="332353" y="1019568"/>
                    <a:pt x="333747" y="1020875"/>
                    <a:pt x="334444" y="1021572"/>
                  </a:cubicBezTo>
                  <a:cubicBezTo>
                    <a:pt x="335141" y="1022269"/>
                    <a:pt x="337232" y="1022879"/>
                    <a:pt x="338539" y="1023576"/>
                  </a:cubicBezTo>
                  <a:cubicBezTo>
                    <a:pt x="339933" y="1023576"/>
                    <a:pt x="342025" y="1024273"/>
                    <a:pt x="342722" y="1024273"/>
                  </a:cubicBezTo>
                  <a:cubicBezTo>
                    <a:pt x="343419" y="1024970"/>
                    <a:pt x="344813" y="1025580"/>
                    <a:pt x="345510" y="1026277"/>
                  </a:cubicBezTo>
                  <a:cubicBezTo>
                    <a:pt x="346207" y="1026974"/>
                    <a:pt x="346207" y="1028280"/>
                    <a:pt x="346904" y="1028978"/>
                  </a:cubicBezTo>
                  <a:cubicBezTo>
                    <a:pt x="346904" y="1029675"/>
                    <a:pt x="347601" y="1030285"/>
                    <a:pt x="348298" y="1030285"/>
                  </a:cubicBezTo>
                  <a:cubicBezTo>
                    <a:pt x="348995" y="1030285"/>
                    <a:pt x="348995" y="1028978"/>
                    <a:pt x="349692" y="1028280"/>
                  </a:cubicBezTo>
                  <a:lnTo>
                    <a:pt x="351783" y="1028280"/>
                  </a:lnTo>
                  <a:cubicBezTo>
                    <a:pt x="352480" y="1027583"/>
                    <a:pt x="354571" y="1027583"/>
                    <a:pt x="355268" y="1027583"/>
                  </a:cubicBezTo>
                  <a:cubicBezTo>
                    <a:pt x="356662" y="1027583"/>
                    <a:pt x="358753" y="1028280"/>
                    <a:pt x="360147" y="1028280"/>
                  </a:cubicBezTo>
                  <a:cubicBezTo>
                    <a:pt x="361541" y="1028978"/>
                    <a:pt x="363632" y="1029587"/>
                    <a:pt x="364939" y="1029587"/>
                  </a:cubicBezTo>
                  <a:lnTo>
                    <a:pt x="369121" y="1029587"/>
                  </a:lnTo>
                  <a:cubicBezTo>
                    <a:pt x="369818" y="1029587"/>
                    <a:pt x="372606" y="1030285"/>
                    <a:pt x="373913" y="1030894"/>
                  </a:cubicBezTo>
                  <a:cubicBezTo>
                    <a:pt x="374610" y="1030894"/>
                    <a:pt x="376004" y="1032201"/>
                    <a:pt x="376701" y="1032898"/>
                  </a:cubicBezTo>
                  <a:cubicBezTo>
                    <a:pt x="377398" y="1034205"/>
                    <a:pt x="379489" y="1035599"/>
                    <a:pt x="380186" y="1036906"/>
                  </a:cubicBezTo>
                  <a:cubicBezTo>
                    <a:pt x="380883" y="1038213"/>
                    <a:pt x="382277" y="1042308"/>
                    <a:pt x="382975" y="1044312"/>
                  </a:cubicBezTo>
                  <a:cubicBezTo>
                    <a:pt x="383672" y="1047013"/>
                    <a:pt x="384369" y="1052415"/>
                    <a:pt x="384369" y="1054419"/>
                  </a:cubicBezTo>
                  <a:cubicBezTo>
                    <a:pt x="384369" y="1055813"/>
                    <a:pt x="383672" y="1057120"/>
                    <a:pt x="383672" y="1058427"/>
                  </a:cubicBezTo>
                  <a:cubicBezTo>
                    <a:pt x="382975" y="1059124"/>
                    <a:pt x="381580" y="1060431"/>
                    <a:pt x="380883" y="1060431"/>
                  </a:cubicBezTo>
                  <a:cubicBezTo>
                    <a:pt x="380883" y="1061128"/>
                    <a:pt x="379489" y="1061128"/>
                    <a:pt x="379489" y="1061738"/>
                  </a:cubicBezTo>
                  <a:cubicBezTo>
                    <a:pt x="378792" y="1062435"/>
                    <a:pt x="378792" y="1063742"/>
                    <a:pt x="378792" y="1064439"/>
                  </a:cubicBezTo>
                  <a:cubicBezTo>
                    <a:pt x="378792" y="1065136"/>
                    <a:pt x="379489" y="1066442"/>
                    <a:pt x="380186" y="1067140"/>
                  </a:cubicBezTo>
                  <a:cubicBezTo>
                    <a:pt x="380883" y="1067837"/>
                    <a:pt x="382975" y="1067837"/>
                    <a:pt x="383672" y="1068446"/>
                  </a:cubicBezTo>
                  <a:cubicBezTo>
                    <a:pt x="384369" y="1068446"/>
                    <a:pt x="385763" y="1069143"/>
                    <a:pt x="386460" y="1069840"/>
                  </a:cubicBezTo>
                  <a:cubicBezTo>
                    <a:pt x="387157" y="1070537"/>
                    <a:pt x="388551" y="1072541"/>
                    <a:pt x="389248" y="1072541"/>
                  </a:cubicBezTo>
                  <a:cubicBezTo>
                    <a:pt x="390642" y="1073238"/>
                    <a:pt x="392733" y="1073848"/>
                    <a:pt x="393343" y="1073848"/>
                  </a:cubicBezTo>
                  <a:lnTo>
                    <a:pt x="401620" y="1073848"/>
                  </a:lnTo>
                  <a:cubicBezTo>
                    <a:pt x="402317" y="1073151"/>
                    <a:pt x="401620" y="1071844"/>
                    <a:pt x="402317" y="1071147"/>
                  </a:cubicBezTo>
                  <a:cubicBezTo>
                    <a:pt x="402317" y="1071147"/>
                    <a:pt x="403014" y="1069840"/>
                    <a:pt x="403711" y="1069143"/>
                  </a:cubicBezTo>
                  <a:cubicBezTo>
                    <a:pt x="404408" y="1069143"/>
                    <a:pt x="405802" y="1069143"/>
                    <a:pt x="405802" y="1069840"/>
                  </a:cubicBezTo>
                  <a:cubicBezTo>
                    <a:pt x="406499" y="1069840"/>
                    <a:pt x="407196" y="1070537"/>
                    <a:pt x="407893" y="1071147"/>
                  </a:cubicBezTo>
                  <a:cubicBezTo>
                    <a:pt x="409287" y="1071844"/>
                    <a:pt x="411378" y="1073151"/>
                    <a:pt x="411988" y="1073848"/>
                  </a:cubicBezTo>
                  <a:cubicBezTo>
                    <a:pt x="412685" y="1074545"/>
                    <a:pt x="413382" y="1076549"/>
                    <a:pt x="414079" y="1077856"/>
                  </a:cubicBezTo>
                  <a:cubicBezTo>
                    <a:pt x="414776" y="1078553"/>
                    <a:pt x="416170" y="1081254"/>
                    <a:pt x="416867" y="1082561"/>
                  </a:cubicBezTo>
                  <a:cubicBezTo>
                    <a:pt x="417564" y="1083258"/>
                    <a:pt x="418261" y="1085959"/>
                    <a:pt x="419655" y="1086569"/>
                  </a:cubicBezTo>
                  <a:cubicBezTo>
                    <a:pt x="420352" y="1087876"/>
                    <a:pt x="423140" y="1089270"/>
                    <a:pt x="424534" y="1090577"/>
                  </a:cubicBezTo>
                  <a:cubicBezTo>
                    <a:pt x="424534" y="1091274"/>
                    <a:pt x="425231" y="1091884"/>
                    <a:pt x="425928" y="1092581"/>
                  </a:cubicBezTo>
                  <a:cubicBezTo>
                    <a:pt x="426625" y="1093278"/>
                    <a:pt x="428717" y="1093278"/>
                    <a:pt x="430111" y="1093888"/>
                  </a:cubicBezTo>
                  <a:cubicBezTo>
                    <a:pt x="431505" y="1094585"/>
                    <a:pt x="433596" y="1097286"/>
                    <a:pt x="434293" y="1098593"/>
                  </a:cubicBezTo>
                  <a:cubicBezTo>
                    <a:pt x="434990" y="1099290"/>
                    <a:pt x="434990" y="1100596"/>
                    <a:pt x="435687" y="1100596"/>
                  </a:cubicBezTo>
                  <a:cubicBezTo>
                    <a:pt x="435687" y="1101294"/>
                    <a:pt x="437081" y="1101903"/>
                    <a:pt x="437778" y="1102600"/>
                  </a:cubicBezTo>
                  <a:cubicBezTo>
                    <a:pt x="438475" y="1102600"/>
                    <a:pt x="439172" y="1103907"/>
                    <a:pt x="439172" y="1104604"/>
                  </a:cubicBezTo>
                  <a:cubicBezTo>
                    <a:pt x="439869" y="1105301"/>
                    <a:pt x="440566" y="1107305"/>
                    <a:pt x="441263" y="1108002"/>
                  </a:cubicBezTo>
                  <a:cubicBezTo>
                    <a:pt x="441960" y="1108699"/>
                    <a:pt x="441960" y="1110703"/>
                    <a:pt x="442657" y="1112010"/>
                  </a:cubicBezTo>
                  <a:cubicBezTo>
                    <a:pt x="442657" y="1112010"/>
                    <a:pt x="444051" y="1112707"/>
                    <a:pt x="444748" y="1113317"/>
                  </a:cubicBezTo>
                  <a:cubicBezTo>
                    <a:pt x="444748" y="1113317"/>
                    <a:pt x="446142" y="1113317"/>
                    <a:pt x="446839" y="1114014"/>
                  </a:cubicBezTo>
                  <a:cubicBezTo>
                    <a:pt x="447536" y="1114014"/>
                    <a:pt x="448930" y="1114711"/>
                    <a:pt x="449627" y="1115321"/>
                  </a:cubicBezTo>
                  <a:cubicBezTo>
                    <a:pt x="450324" y="1116018"/>
                    <a:pt x="451021" y="1118022"/>
                    <a:pt x="451718" y="1119329"/>
                  </a:cubicBezTo>
                  <a:cubicBezTo>
                    <a:pt x="451718" y="1120026"/>
                    <a:pt x="452415" y="1122030"/>
                    <a:pt x="453112" y="1122727"/>
                  </a:cubicBezTo>
                  <a:cubicBezTo>
                    <a:pt x="453809" y="1123424"/>
                    <a:pt x="455203" y="1124731"/>
                    <a:pt x="455900" y="1125428"/>
                  </a:cubicBezTo>
                  <a:cubicBezTo>
                    <a:pt x="456597" y="1125428"/>
                    <a:pt x="457991" y="1126735"/>
                    <a:pt x="458688" y="1127432"/>
                  </a:cubicBezTo>
                  <a:cubicBezTo>
                    <a:pt x="459385" y="1128129"/>
                    <a:pt x="461477" y="1130830"/>
                    <a:pt x="462174" y="1132137"/>
                  </a:cubicBezTo>
                  <a:cubicBezTo>
                    <a:pt x="462871" y="1134141"/>
                    <a:pt x="463568" y="1137539"/>
                    <a:pt x="464265" y="1139543"/>
                  </a:cubicBezTo>
                  <a:cubicBezTo>
                    <a:pt x="464962" y="1140849"/>
                    <a:pt x="466356" y="1143550"/>
                    <a:pt x="467053" y="1144247"/>
                  </a:cubicBezTo>
                  <a:cubicBezTo>
                    <a:pt x="467750" y="1146251"/>
                    <a:pt x="469841" y="1148952"/>
                    <a:pt x="470538" y="1150346"/>
                  </a:cubicBezTo>
                  <a:cubicBezTo>
                    <a:pt x="471932" y="1152350"/>
                    <a:pt x="474023" y="1157055"/>
                    <a:pt x="474023" y="1159146"/>
                  </a:cubicBezTo>
                  <a:cubicBezTo>
                    <a:pt x="474720" y="1160540"/>
                    <a:pt x="474720" y="1163154"/>
                    <a:pt x="474720" y="1164548"/>
                  </a:cubicBezTo>
                  <a:cubicBezTo>
                    <a:pt x="474720" y="1166552"/>
                    <a:pt x="475417" y="1169950"/>
                    <a:pt x="475417" y="1171954"/>
                  </a:cubicBezTo>
                  <a:cubicBezTo>
                    <a:pt x="475417" y="1173261"/>
                    <a:pt x="476114" y="1175352"/>
                    <a:pt x="476114" y="1176659"/>
                  </a:cubicBezTo>
                  <a:lnTo>
                    <a:pt x="476114" y="1185459"/>
                  </a:lnTo>
                  <a:cubicBezTo>
                    <a:pt x="476114" y="1186156"/>
                    <a:pt x="475417" y="1188160"/>
                    <a:pt x="474720" y="1188857"/>
                  </a:cubicBezTo>
                  <a:cubicBezTo>
                    <a:pt x="474720" y="1189554"/>
                    <a:pt x="474023" y="1190164"/>
                    <a:pt x="473326" y="1190164"/>
                  </a:cubicBezTo>
                  <a:cubicBezTo>
                    <a:pt x="472629" y="1190861"/>
                    <a:pt x="471235" y="1190861"/>
                    <a:pt x="471235" y="1190861"/>
                  </a:cubicBezTo>
                  <a:cubicBezTo>
                    <a:pt x="470538" y="1191558"/>
                    <a:pt x="470538" y="1192168"/>
                    <a:pt x="470538" y="1192865"/>
                  </a:cubicBezTo>
                  <a:cubicBezTo>
                    <a:pt x="470538" y="1193562"/>
                    <a:pt x="471235" y="1194869"/>
                    <a:pt x="471235" y="1195566"/>
                  </a:cubicBezTo>
                  <a:cubicBezTo>
                    <a:pt x="471932" y="1195566"/>
                    <a:pt x="472629" y="1196263"/>
                    <a:pt x="472629" y="1196873"/>
                  </a:cubicBezTo>
                  <a:cubicBezTo>
                    <a:pt x="472629" y="1197482"/>
                    <a:pt x="473326" y="1198876"/>
                    <a:pt x="473326" y="1199574"/>
                  </a:cubicBezTo>
                  <a:cubicBezTo>
                    <a:pt x="473326" y="1200880"/>
                    <a:pt x="473326" y="1202274"/>
                    <a:pt x="472629" y="1202971"/>
                  </a:cubicBezTo>
                  <a:cubicBezTo>
                    <a:pt x="472629" y="1203669"/>
                    <a:pt x="471235" y="1204278"/>
                    <a:pt x="470538" y="1204975"/>
                  </a:cubicBezTo>
                  <a:cubicBezTo>
                    <a:pt x="470538" y="1205672"/>
                    <a:pt x="469841" y="1206979"/>
                    <a:pt x="469841" y="1207676"/>
                  </a:cubicBezTo>
                  <a:cubicBezTo>
                    <a:pt x="469841" y="1209070"/>
                    <a:pt x="470538" y="1211074"/>
                    <a:pt x="471235" y="1211771"/>
                  </a:cubicBezTo>
                  <a:cubicBezTo>
                    <a:pt x="471235" y="1211771"/>
                    <a:pt x="472629" y="1212468"/>
                    <a:pt x="473326" y="1212468"/>
                  </a:cubicBezTo>
                  <a:cubicBezTo>
                    <a:pt x="474023" y="1212468"/>
                    <a:pt x="474720" y="1210464"/>
                    <a:pt x="475417" y="1210464"/>
                  </a:cubicBezTo>
                  <a:cubicBezTo>
                    <a:pt x="476114" y="1210464"/>
                    <a:pt x="478205" y="1211859"/>
                    <a:pt x="478902" y="1212468"/>
                  </a:cubicBezTo>
                  <a:cubicBezTo>
                    <a:pt x="479599" y="1213165"/>
                    <a:pt x="480296" y="1214472"/>
                    <a:pt x="480296" y="1215866"/>
                  </a:cubicBezTo>
                  <a:cubicBezTo>
                    <a:pt x="480993" y="1216563"/>
                    <a:pt x="481690" y="1219264"/>
                    <a:pt x="481690" y="1220571"/>
                  </a:cubicBezTo>
                  <a:cubicBezTo>
                    <a:pt x="481690" y="1221878"/>
                    <a:pt x="480993" y="1224579"/>
                    <a:pt x="480993" y="1225973"/>
                  </a:cubicBezTo>
                  <a:cubicBezTo>
                    <a:pt x="480993" y="1227367"/>
                    <a:pt x="481690" y="1230068"/>
                    <a:pt x="481690" y="1230068"/>
                  </a:cubicBezTo>
                  <a:lnTo>
                    <a:pt x="583804" y="1238171"/>
                  </a:lnTo>
                  <a:lnTo>
                    <a:pt x="724602" y="1248278"/>
                  </a:lnTo>
                  <a:cubicBezTo>
                    <a:pt x="725299" y="1247581"/>
                    <a:pt x="725299" y="1246971"/>
                    <a:pt x="725299" y="1246274"/>
                  </a:cubicBezTo>
                  <a:cubicBezTo>
                    <a:pt x="725996" y="1246274"/>
                    <a:pt x="726693" y="1245577"/>
                    <a:pt x="727390" y="1245577"/>
                  </a:cubicBezTo>
                  <a:cubicBezTo>
                    <a:pt x="727390" y="1245577"/>
                    <a:pt x="728784" y="1246274"/>
                    <a:pt x="729481" y="1246274"/>
                  </a:cubicBezTo>
                  <a:cubicBezTo>
                    <a:pt x="729481" y="1246971"/>
                    <a:pt x="730875" y="1248278"/>
                    <a:pt x="731572" y="1248278"/>
                  </a:cubicBezTo>
                  <a:lnTo>
                    <a:pt x="733663" y="1248278"/>
                  </a:lnTo>
                  <a:cubicBezTo>
                    <a:pt x="734360" y="1248975"/>
                    <a:pt x="736451" y="1248975"/>
                    <a:pt x="737758" y="1248975"/>
                  </a:cubicBezTo>
                  <a:cubicBezTo>
                    <a:pt x="738455" y="1248278"/>
                    <a:pt x="739152" y="1247668"/>
                    <a:pt x="739849" y="1246971"/>
                  </a:cubicBezTo>
                  <a:cubicBezTo>
                    <a:pt x="740546" y="1246971"/>
                    <a:pt x="741941" y="1247668"/>
                    <a:pt x="742638" y="1246971"/>
                  </a:cubicBezTo>
                  <a:cubicBezTo>
                    <a:pt x="743335" y="1246971"/>
                    <a:pt x="744729" y="1246274"/>
                    <a:pt x="744729" y="1245664"/>
                  </a:cubicBezTo>
                  <a:cubicBezTo>
                    <a:pt x="745426" y="1244967"/>
                    <a:pt x="744729" y="1242266"/>
                    <a:pt x="744729" y="1241656"/>
                  </a:cubicBezTo>
                  <a:cubicBezTo>
                    <a:pt x="745426" y="1240959"/>
                    <a:pt x="747517" y="1240262"/>
                    <a:pt x="748214" y="1240262"/>
                  </a:cubicBezTo>
                  <a:cubicBezTo>
                    <a:pt x="749608" y="1239565"/>
                    <a:pt x="751699" y="1238258"/>
                    <a:pt x="752309" y="1237561"/>
                  </a:cubicBezTo>
                  <a:cubicBezTo>
                    <a:pt x="753006" y="1236167"/>
                    <a:pt x="753703" y="1234163"/>
                    <a:pt x="753703" y="1232856"/>
                  </a:cubicBezTo>
                  <a:lnTo>
                    <a:pt x="753703" y="1230155"/>
                  </a:lnTo>
                  <a:cubicBezTo>
                    <a:pt x="753006" y="1228761"/>
                    <a:pt x="751612" y="1227454"/>
                    <a:pt x="751612" y="1226757"/>
                  </a:cubicBezTo>
                  <a:cubicBezTo>
                    <a:pt x="751612" y="1226060"/>
                    <a:pt x="754400" y="1225450"/>
                    <a:pt x="754400" y="1224753"/>
                  </a:cubicBezTo>
                  <a:cubicBezTo>
                    <a:pt x="754400" y="1223447"/>
                    <a:pt x="752309" y="1222749"/>
                    <a:pt x="752309" y="1222052"/>
                  </a:cubicBezTo>
                  <a:cubicBezTo>
                    <a:pt x="751612" y="1221355"/>
                    <a:pt x="752309" y="1220049"/>
                    <a:pt x="752309" y="1218654"/>
                  </a:cubicBezTo>
                  <a:cubicBezTo>
                    <a:pt x="752309" y="1217957"/>
                    <a:pt x="751612" y="1215954"/>
                    <a:pt x="751612" y="1215257"/>
                  </a:cubicBezTo>
                  <a:cubicBezTo>
                    <a:pt x="750915" y="1214559"/>
                    <a:pt x="748824" y="1213950"/>
                    <a:pt x="747517" y="1213950"/>
                  </a:cubicBezTo>
                  <a:cubicBezTo>
                    <a:pt x="747517" y="1213253"/>
                    <a:pt x="746123" y="1213253"/>
                    <a:pt x="745426" y="1213253"/>
                  </a:cubicBezTo>
                  <a:cubicBezTo>
                    <a:pt x="744729" y="1213253"/>
                    <a:pt x="743335" y="1214559"/>
                    <a:pt x="742638" y="1214559"/>
                  </a:cubicBezTo>
                  <a:cubicBezTo>
                    <a:pt x="742638" y="1214559"/>
                    <a:pt x="741244" y="1213862"/>
                    <a:pt x="740546" y="1213862"/>
                  </a:cubicBezTo>
                  <a:cubicBezTo>
                    <a:pt x="739849" y="1213165"/>
                    <a:pt x="739849" y="1211859"/>
                    <a:pt x="739152" y="1211859"/>
                  </a:cubicBezTo>
                  <a:cubicBezTo>
                    <a:pt x="738455" y="1211859"/>
                    <a:pt x="737758" y="1213165"/>
                    <a:pt x="737061" y="1213165"/>
                  </a:cubicBezTo>
                  <a:cubicBezTo>
                    <a:pt x="736364" y="1213165"/>
                    <a:pt x="735667" y="1211859"/>
                    <a:pt x="735667" y="1211859"/>
                  </a:cubicBezTo>
                  <a:cubicBezTo>
                    <a:pt x="734970" y="1211162"/>
                    <a:pt x="734273" y="1209158"/>
                    <a:pt x="734273" y="1208461"/>
                  </a:cubicBezTo>
                  <a:cubicBezTo>
                    <a:pt x="733576" y="1207764"/>
                    <a:pt x="732182" y="1206457"/>
                    <a:pt x="732182" y="1205063"/>
                  </a:cubicBezTo>
                  <a:cubicBezTo>
                    <a:pt x="732182" y="1204366"/>
                    <a:pt x="732879" y="1203059"/>
                    <a:pt x="732879" y="1202362"/>
                  </a:cubicBezTo>
                  <a:cubicBezTo>
                    <a:pt x="733576" y="1201665"/>
                    <a:pt x="734970" y="1199661"/>
                    <a:pt x="735667" y="1198964"/>
                  </a:cubicBezTo>
                  <a:cubicBezTo>
                    <a:pt x="736364" y="1197657"/>
                    <a:pt x="737758" y="1195566"/>
                    <a:pt x="737758" y="1194259"/>
                  </a:cubicBezTo>
                  <a:cubicBezTo>
                    <a:pt x="737758" y="1192952"/>
                    <a:pt x="737061" y="1191558"/>
                    <a:pt x="737061" y="1190251"/>
                  </a:cubicBezTo>
                  <a:cubicBezTo>
                    <a:pt x="737061" y="1189554"/>
                    <a:pt x="738455" y="1188247"/>
                    <a:pt x="738455" y="1187550"/>
                  </a:cubicBezTo>
                  <a:cubicBezTo>
                    <a:pt x="738455" y="1186853"/>
                    <a:pt x="739152" y="1185546"/>
                    <a:pt x="739152" y="1184849"/>
                  </a:cubicBezTo>
                  <a:cubicBezTo>
                    <a:pt x="739152" y="1184152"/>
                    <a:pt x="738455" y="1183542"/>
                    <a:pt x="738455" y="1182845"/>
                  </a:cubicBezTo>
                  <a:cubicBezTo>
                    <a:pt x="737758" y="1182845"/>
                    <a:pt x="736364" y="1182845"/>
                    <a:pt x="735667" y="1182148"/>
                  </a:cubicBezTo>
                  <a:cubicBezTo>
                    <a:pt x="734970" y="1182148"/>
                    <a:pt x="734273" y="1181451"/>
                    <a:pt x="734273" y="1180841"/>
                  </a:cubicBezTo>
                  <a:cubicBezTo>
                    <a:pt x="734273" y="1179534"/>
                    <a:pt x="735667" y="1178837"/>
                    <a:pt x="736364" y="1178140"/>
                  </a:cubicBezTo>
                  <a:cubicBezTo>
                    <a:pt x="737061" y="1177443"/>
                    <a:pt x="738455" y="1176136"/>
                    <a:pt x="739152" y="1175439"/>
                  </a:cubicBezTo>
                  <a:cubicBezTo>
                    <a:pt x="739152" y="1174132"/>
                    <a:pt x="738455" y="1172738"/>
                    <a:pt x="737758" y="1172041"/>
                  </a:cubicBezTo>
                  <a:cubicBezTo>
                    <a:pt x="737758" y="1171344"/>
                    <a:pt x="736364" y="1170037"/>
                    <a:pt x="736364" y="1169340"/>
                  </a:cubicBezTo>
                  <a:cubicBezTo>
                    <a:pt x="736364" y="1168643"/>
                    <a:pt x="737758" y="1168033"/>
                    <a:pt x="738455" y="1168033"/>
                  </a:cubicBezTo>
                  <a:cubicBezTo>
                    <a:pt x="739152" y="1168033"/>
                    <a:pt x="741244" y="1167336"/>
                    <a:pt x="741941" y="1167336"/>
                  </a:cubicBezTo>
                  <a:cubicBezTo>
                    <a:pt x="742638" y="1167336"/>
                    <a:pt x="743335" y="1168033"/>
                    <a:pt x="743335" y="1168643"/>
                  </a:cubicBezTo>
                  <a:cubicBezTo>
                    <a:pt x="744032" y="1168643"/>
                    <a:pt x="745426" y="1167336"/>
                    <a:pt x="746123" y="1166639"/>
                  </a:cubicBezTo>
                  <a:cubicBezTo>
                    <a:pt x="746820" y="1166639"/>
                    <a:pt x="747517" y="1164635"/>
                    <a:pt x="748214" y="1163938"/>
                  </a:cubicBezTo>
                  <a:cubicBezTo>
                    <a:pt x="748911" y="1162631"/>
                    <a:pt x="750305" y="1160540"/>
                    <a:pt x="751002" y="1159930"/>
                  </a:cubicBezTo>
                  <a:cubicBezTo>
                    <a:pt x="751699" y="1159233"/>
                    <a:pt x="753790" y="1159233"/>
                    <a:pt x="753790" y="1158536"/>
                  </a:cubicBezTo>
                  <a:cubicBezTo>
                    <a:pt x="755184" y="1157839"/>
                    <a:pt x="755881" y="1155835"/>
                    <a:pt x="756578" y="1155138"/>
                  </a:cubicBezTo>
                  <a:cubicBezTo>
                    <a:pt x="756578" y="1155138"/>
                    <a:pt x="757275" y="1155138"/>
                    <a:pt x="757275" y="1154441"/>
                  </a:cubicBezTo>
                  <a:cubicBezTo>
                    <a:pt x="757972" y="1154441"/>
                    <a:pt x="760063" y="1154441"/>
                    <a:pt x="760063" y="1153744"/>
                  </a:cubicBezTo>
                  <a:cubicBezTo>
                    <a:pt x="760063" y="1152437"/>
                    <a:pt x="757972" y="1151043"/>
                    <a:pt x="757972" y="1149736"/>
                  </a:cubicBezTo>
                  <a:cubicBezTo>
                    <a:pt x="757972" y="1149039"/>
                    <a:pt x="759366" y="1147733"/>
                    <a:pt x="760063" y="1147036"/>
                  </a:cubicBezTo>
                  <a:cubicBezTo>
                    <a:pt x="760063" y="1146339"/>
                    <a:pt x="760760" y="1144335"/>
                    <a:pt x="760760" y="1143638"/>
                  </a:cubicBezTo>
                  <a:cubicBezTo>
                    <a:pt x="761457" y="1142331"/>
                    <a:pt x="760760" y="1139630"/>
                    <a:pt x="761457" y="1138933"/>
                  </a:cubicBezTo>
                  <a:cubicBezTo>
                    <a:pt x="762154" y="1138236"/>
                    <a:pt x="763548" y="1138236"/>
                    <a:pt x="764245" y="1138236"/>
                  </a:cubicBezTo>
                  <a:cubicBezTo>
                    <a:pt x="764245" y="1137539"/>
                    <a:pt x="765639" y="1136929"/>
                    <a:pt x="765639" y="1136232"/>
                  </a:cubicBezTo>
                  <a:cubicBezTo>
                    <a:pt x="765639" y="1135535"/>
                    <a:pt x="764245" y="1133531"/>
                    <a:pt x="764245" y="1132834"/>
                  </a:cubicBezTo>
                  <a:cubicBezTo>
                    <a:pt x="764245" y="1132137"/>
                    <a:pt x="764942" y="1130133"/>
                    <a:pt x="764942" y="1129436"/>
                  </a:cubicBezTo>
                  <a:cubicBezTo>
                    <a:pt x="764942" y="1128739"/>
                    <a:pt x="764245" y="1126735"/>
                    <a:pt x="764245" y="1126038"/>
                  </a:cubicBezTo>
                  <a:cubicBezTo>
                    <a:pt x="763548" y="1125341"/>
                    <a:pt x="763548" y="1123337"/>
                    <a:pt x="764245" y="1122640"/>
                  </a:cubicBezTo>
                  <a:cubicBezTo>
                    <a:pt x="764245" y="1121333"/>
                    <a:pt x="764245" y="1119242"/>
                    <a:pt x="764942" y="1118632"/>
                  </a:cubicBezTo>
                  <a:cubicBezTo>
                    <a:pt x="765639" y="1117935"/>
                    <a:pt x="767033" y="1117935"/>
                    <a:pt x="767033" y="1117238"/>
                  </a:cubicBezTo>
                  <a:cubicBezTo>
                    <a:pt x="767730" y="1116541"/>
                    <a:pt x="766336" y="1115234"/>
                    <a:pt x="766336" y="1113840"/>
                  </a:cubicBezTo>
                  <a:cubicBezTo>
                    <a:pt x="766336" y="1113840"/>
                    <a:pt x="767033" y="1112533"/>
                    <a:pt x="767033" y="1111836"/>
                  </a:cubicBezTo>
                  <a:cubicBezTo>
                    <a:pt x="767033" y="1111139"/>
                    <a:pt x="765639" y="1111139"/>
                    <a:pt x="765639" y="1110529"/>
                  </a:cubicBezTo>
                  <a:lnTo>
                    <a:pt x="765639" y="1108525"/>
                  </a:lnTo>
                  <a:cubicBezTo>
                    <a:pt x="766336" y="1107828"/>
                    <a:pt x="767033" y="1107828"/>
                    <a:pt x="767730" y="1107218"/>
                  </a:cubicBezTo>
                  <a:cubicBezTo>
                    <a:pt x="768427" y="1107218"/>
                    <a:pt x="769124" y="1107218"/>
                    <a:pt x="769821" y="1106521"/>
                  </a:cubicBezTo>
                  <a:cubicBezTo>
                    <a:pt x="771215" y="1105824"/>
                    <a:pt x="772609" y="1104517"/>
                    <a:pt x="774003" y="1103820"/>
                  </a:cubicBezTo>
                  <a:cubicBezTo>
                    <a:pt x="774003" y="1103123"/>
                    <a:pt x="774701" y="1101119"/>
                    <a:pt x="775398" y="1100422"/>
                  </a:cubicBezTo>
                  <a:cubicBezTo>
                    <a:pt x="776095" y="1100422"/>
                    <a:pt x="776792" y="1099725"/>
                    <a:pt x="777489" y="1099115"/>
                  </a:cubicBezTo>
                  <a:cubicBezTo>
                    <a:pt x="777489" y="1098418"/>
                    <a:pt x="776792" y="1097111"/>
                    <a:pt x="776792" y="1095717"/>
                  </a:cubicBezTo>
                  <a:cubicBezTo>
                    <a:pt x="777489" y="1095020"/>
                    <a:pt x="778186" y="1093016"/>
                    <a:pt x="778883" y="1092319"/>
                  </a:cubicBezTo>
                  <a:cubicBezTo>
                    <a:pt x="779580" y="1091622"/>
                    <a:pt x="781671" y="1090315"/>
                    <a:pt x="782978" y="1090315"/>
                  </a:cubicBezTo>
                  <a:cubicBezTo>
                    <a:pt x="783675" y="1089618"/>
                    <a:pt x="785766" y="1090315"/>
                    <a:pt x="786463" y="1089618"/>
                  </a:cubicBezTo>
                  <a:cubicBezTo>
                    <a:pt x="787857" y="1089618"/>
                    <a:pt x="789251" y="1088921"/>
                    <a:pt x="789948" y="1088311"/>
                  </a:cubicBezTo>
                  <a:cubicBezTo>
                    <a:pt x="790645" y="1087614"/>
                    <a:pt x="792039" y="1086308"/>
                    <a:pt x="792736" y="1086308"/>
                  </a:cubicBezTo>
                  <a:cubicBezTo>
                    <a:pt x="792736" y="1085611"/>
                    <a:pt x="794130" y="1085001"/>
                    <a:pt x="794827" y="1085001"/>
                  </a:cubicBezTo>
                  <a:lnTo>
                    <a:pt x="798922" y="1085001"/>
                  </a:lnTo>
                  <a:cubicBezTo>
                    <a:pt x="799619" y="1084304"/>
                    <a:pt x="801013" y="1083694"/>
                    <a:pt x="801710" y="1082997"/>
                  </a:cubicBezTo>
                  <a:cubicBezTo>
                    <a:pt x="802407" y="1082300"/>
                    <a:pt x="804498" y="1079599"/>
                    <a:pt x="804498" y="1079599"/>
                  </a:cubicBezTo>
                  <a:cubicBezTo>
                    <a:pt x="804498" y="1079599"/>
                    <a:pt x="807286" y="1078292"/>
                    <a:pt x="807983" y="1077595"/>
                  </a:cubicBezTo>
                  <a:cubicBezTo>
                    <a:pt x="808680" y="1076898"/>
                    <a:pt x="810074" y="1076898"/>
                    <a:pt x="810771" y="1076288"/>
                  </a:cubicBezTo>
                  <a:cubicBezTo>
                    <a:pt x="810771" y="1075591"/>
                    <a:pt x="811468" y="1074284"/>
                    <a:pt x="811468" y="1073587"/>
                  </a:cubicBezTo>
                  <a:cubicBezTo>
                    <a:pt x="811468" y="1072280"/>
                    <a:pt x="811468" y="1070886"/>
                    <a:pt x="810771" y="1070189"/>
                  </a:cubicBezTo>
                  <a:cubicBezTo>
                    <a:pt x="810771" y="1069492"/>
                    <a:pt x="809377" y="1068882"/>
                    <a:pt x="809377" y="1068185"/>
                  </a:cubicBezTo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Ins="274320"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</a:t>
              </a:r>
              <a:endParaRPr lang="en-US" sz="2800" dirty="0"/>
            </a:p>
          </p:txBody>
        </p:sp>
        <p:sp>
          <p:nvSpPr>
            <p:cNvPr id="201" name="Freeform: Shape 69">
              <a:extLst>
                <a:ext uri="{FF2B5EF4-FFF2-40B4-BE49-F238E27FC236}">
                  <a16:creationId xmlns:a16="http://schemas.microsoft.com/office/drawing/2014/main" id="{3FEA6829-686C-3A38-2B50-B0A1E8DEDA9A}"/>
                </a:ext>
              </a:extLst>
            </p:cNvPr>
            <p:cNvSpPr/>
            <p:nvPr/>
          </p:nvSpPr>
          <p:spPr>
            <a:xfrm>
              <a:off x="1510003" y="1905497"/>
              <a:ext cx="593687" cy="894975"/>
            </a:xfrm>
            <a:custGeom>
              <a:avLst/>
              <a:gdLst>
                <a:gd name="connsiteX0" fmla="*/ 572952 w 593687"/>
                <a:gd name="connsiteY0" fmla="*/ 88347 h 894975"/>
                <a:gd name="connsiteX1" fmla="*/ 533047 w 593687"/>
                <a:gd name="connsiteY1" fmla="*/ 82249 h 894975"/>
                <a:gd name="connsiteX2" fmla="*/ 505515 w 593687"/>
                <a:gd name="connsiteY2" fmla="*/ 78241 h 894975"/>
                <a:gd name="connsiteX3" fmla="*/ 334047 w 593687"/>
                <a:gd name="connsiteY3" fmla="*/ 49227 h 894975"/>
                <a:gd name="connsiteX4" fmla="*/ 334047 w 593687"/>
                <a:gd name="connsiteY4" fmla="*/ 49924 h 894975"/>
                <a:gd name="connsiteX5" fmla="*/ 330562 w 593687"/>
                <a:gd name="connsiteY5" fmla="*/ 48617 h 894975"/>
                <a:gd name="connsiteX6" fmla="*/ 77195 w 593687"/>
                <a:gd name="connsiteY6" fmla="*/ 697 h 894975"/>
                <a:gd name="connsiteX7" fmla="*/ 74407 w 593687"/>
                <a:gd name="connsiteY7" fmla="*/ 0 h 894975"/>
                <a:gd name="connsiteX8" fmla="*/ 60641 w 593687"/>
                <a:gd name="connsiteY8" fmla="*/ 62732 h 894975"/>
                <a:gd name="connsiteX9" fmla="*/ 31714 w 593687"/>
                <a:gd name="connsiteY9" fmla="*/ 199000 h 894975"/>
                <a:gd name="connsiteX10" fmla="*/ 2788 w 593687"/>
                <a:gd name="connsiteY10" fmla="*/ 327861 h 894975"/>
                <a:gd name="connsiteX11" fmla="*/ 0 w 593687"/>
                <a:gd name="connsiteY11" fmla="*/ 342673 h 894975"/>
                <a:gd name="connsiteX12" fmla="*/ 51667 w 593687"/>
                <a:gd name="connsiteY12" fmla="*/ 412114 h 894975"/>
                <a:gd name="connsiteX13" fmla="*/ 215554 w 593687"/>
                <a:gd name="connsiteY13" fmla="*/ 631327 h 894975"/>
                <a:gd name="connsiteX14" fmla="*/ 309913 w 593687"/>
                <a:gd name="connsiteY14" fmla="*/ 758098 h 894975"/>
                <a:gd name="connsiteX15" fmla="*/ 411155 w 593687"/>
                <a:gd name="connsiteY15" fmla="*/ 892971 h 894975"/>
                <a:gd name="connsiteX16" fmla="*/ 412550 w 593687"/>
                <a:gd name="connsiteY16" fmla="*/ 894975 h 894975"/>
                <a:gd name="connsiteX17" fmla="*/ 412550 w 593687"/>
                <a:gd name="connsiteY17" fmla="*/ 894278 h 894975"/>
                <a:gd name="connsiteX18" fmla="*/ 414641 w 593687"/>
                <a:gd name="connsiteY18" fmla="*/ 893581 h 894975"/>
                <a:gd name="connsiteX19" fmla="*/ 415338 w 593687"/>
                <a:gd name="connsiteY19" fmla="*/ 892187 h 894975"/>
                <a:gd name="connsiteX20" fmla="*/ 414641 w 593687"/>
                <a:gd name="connsiteY20" fmla="*/ 890183 h 894975"/>
                <a:gd name="connsiteX21" fmla="*/ 412550 w 593687"/>
                <a:gd name="connsiteY21" fmla="*/ 889486 h 894975"/>
                <a:gd name="connsiteX22" fmla="*/ 412550 w 593687"/>
                <a:gd name="connsiteY22" fmla="*/ 887482 h 894975"/>
                <a:gd name="connsiteX23" fmla="*/ 413944 w 593687"/>
                <a:gd name="connsiteY23" fmla="*/ 886175 h 894975"/>
                <a:gd name="connsiteX24" fmla="*/ 416732 w 593687"/>
                <a:gd name="connsiteY24" fmla="*/ 886872 h 894975"/>
                <a:gd name="connsiteX25" fmla="*/ 420217 w 593687"/>
                <a:gd name="connsiteY25" fmla="*/ 885565 h 894975"/>
                <a:gd name="connsiteX26" fmla="*/ 420914 w 593687"/>
                <a:gd name="connsiteY26" fmla="*/ 883562 h 894975"/>
                <a:gd name="connsiteX27" fmla="*/ 420914 w 593687"/>
                <a:gd name="connsiteY27" fmla="*/ 880164 h 894975"/>
                <a:gd name="connsiteX28" fmla="*/ 421611 w 593687"/>
                <a:gd name="connsiteY28" fmla="*/ 878160 h 894975"/>
                <a:gd name="connsiteX29" fmla="*/ 420914 w 593687"/>
                <a:gd name="connsiteY29" fmla="*/ 874762 h 894975"/>
                <a:gd name="connsiteX30" fmla="*/ 421611 w 593687"/>
                <a:gd name="connsiteY30" fmla="*/ 869360 h 894975"/>
                <a:gd name="connsiteX31" fmla="*/ 420217 w 593687"/>
                <a:gd name="connsiteY31" fmla="*/ 865962 h 894975"/>
                <a:gd name="connsiteX32" fmla="*/ 421611 w 593687"/>
                <a:gd name="connsiteY32" fmla="*/ 861954 h 894975"/>
                <a:gd name="connsiteX33" fmla="*/ 420914 w 593687"/>
                <a:gd name="connsiteY33" fmla="*/ 856552 h 894975"/>
                <a:gd name="connsiteX34" fmla="*/ 419520 w 593687"/>
                <a:gd name="connsiteY34" fmla="*/ 851847 h 894975"/>
                <a:gd name="connsiteX35" fmla="*/ 416732 w 593687"/>
                <a:gd name="connsiteY35" fmla="*/ 847839 h 894975"/>
                <a:gd name="connsiteX36" fmla="*/ 416035 w 593687"/>
                <a:gd name="connsiteY36" fmla="*/ 843134 h 894975"/>
                <a:gd name="connsiteX37" fmla="*/ 417429 w 593687"/>
                <a:gd name="connsiteY37" fmla="*/ 838429 h 894975"/>
                <a:gd name="connsiteX38" fmla="*/ 418823 w 593687"/>
                <a:gd name="connsiteY38" fmla="*/ 837122 h 894975"/>
                <a:gd name="connsiteX39" fmla="*/ 419520 w 593687"/>
                <a:gd name="connsiteY39" fmla="*/ 832418 h 894975"/>
                <a:gd name="connsiteX40" fmla="*/ 420914 w 593687"/>
                <a:gd name="connsiteY40" fmla="*/ 829020 h 894975"/>
                <a:gd name="connsiteX41" fmla="*/ 420217 w 593687"/>
                <a:gd name="connsiteY41" fmla="*/ 825622 h 894975"/>
                <a:gd name="connsiteX42" fmla="*/ 418126 w 593687"/>
                <a:gd name="connsiteY42" fmla="*/ 822921 h 894975"/>
                <a:gd name="connsiteX43" fmla="*/ 418823 w 593687"/>
                <a:gd name="connsiteY43" fmla="*/ 820917 h 894975"/>
                <a:gd name="connsiteX44" fmla="*/ 419520 w 593687"/>
                <a:gd name="connsiteY44" fmla="*/ 818216 h 894975"/>
                <a:gd name="connsiteX45" fmla="*/ 418126 w 593687"/>
                <a:gd name="connsiteY45" fmla="*/ 816212 h 894975"/>
                <a:gd name="connsiteX46" fmla="*/ 418126 w 593687"/>
                <a:gd name="connsiteY46" fmla="*/ 813511 h 894975"/>
                <a:gd name="connsiteX47" fmla="*/ 420217 w 593687"/>
                <a:gd name="connsiteY47" fmla="*/ 811507 h 894975"/>
                <a:gd name="connsiteX48" fmla="*/ 419520 w 593687"/>
                <a:gd name="connsiteY48" fmla="*/ 807499 h 894975"/>
                <a:gd name="connsiteX49" fmla="*/ 420217 w 593687"/>
                <a:gd name="connsiteY49" fmla="*/ 803491 h 894975"/>
                <a:gd name="connsiteX50" fmla="*/ 420914 w 593687"/>
                <a:gd name="connsiteY50" fmla="*/ 799483 h 894975"/>
                <a:gd name="connsiteX51" fmla="*/ 422308 w 593687"/>
                <a:gd name="connsiteY51" fmla="*/ 798176 h 894975"/>
                <a:gd name="connsiteX52" fmla="*/ 423702 w 593687"/>
                <a:gd name="connsiteY52" fmla="*/ 795475 h 894975"/>
                <a:gd name="connsiteX53" fmla="*/ 420914 w 593687"/>
                <a:gd name="connsiteY53" fmla="*/ 792775 h 894975"/>
                <a:gd name="connsiteX54" fmla="*/ 420914 w 593687"/>
                <a:gd name="connsiteY54" fmla="*/ 789377 h 894975"/>
                <a:gd name="connsiteX55" fmla="*/ 419520 w 593687"/>
                <a:gd name="connsiteY55" fmla="*/ 788070 h 894975"/>
                <a:gd name="connsiteX56" fmla="*/ 420217 w 593687"/>
                <a:gd name="connsiteY56" fmla="*/ 785369 h 894975"/>
                <a:gd name="connsiteX57" fmla="*/ 418823 w 593687"/>
                <a:gd name="connsiteY57" fmla="*/ 783365 h 894975"/>
                <a:gd name="connsiteX58" fmla="*/ 420914 w 593687"/>
                <a:gd name="connsiteY58" fmla="*/ 779270 h 894975"/>
                <a:gd name="connsiteX59" fmla="*/ 421611 w 593687"/>
                <a:gd name="connsiteY59" fmla="*/ 776569 h 894975"/>
                <a:gd name="connsiteX60" fmla="*/ 420217 w 593687"/>
                <a:gd name="connsiteY60" fmla="*/ 773171 h 894975"/>
                <a:gd name="connsiteX61" fmla="*/ 421611 w 593687"/>
                <a:gd name="connsiteY61" fmla="*/ 769773 h 894975"/>
                <a:gd name="connsiteX62" fmla="*/ 423702 w 593687"/>
                <a:gd name="connsiteY62" fmla="*/ 768466 h 894975"/>
                <a:gd name="connsiteX63" fmla="*/ 427100 w 593687"/>
                <a:gd name="connsiteY63" fmla="*/ 769163 h 894975"/>
                <a:gd name="connsiteX64" fmla="*/ 429888 w 593687"/>
                <a:gd name="connsiteY64" fmla="*/ 768466 h 894975"/>
                <a:gd name="connsiteX65" fmla="*/ 432676 w 593687"/>
                <a:gd name="connsiteY65" fmla="*/ 766462 h 894975"/>
                <a:gd name="connsiteX66" fmla="*/ 434767 w 593687"/>
                <a:gd name="connsiteY66" fmla="*/ 768466 h 894975"/>
                <a:gd name="connsiteX67" fmla="*/ 436858 w 593687"/>
                <a:gd name="connsiteY67" fmla="*/ 765765 h 894975"/>
                <a:gd name="connsiteX68" fmla="*/ 440256 w 593687"/>
                <a:gd name="connsiteY68" fmla="*/ 765765 h 894975"/>
                <a:gd name="connsiteX69" fmla="*/ 443044 w 593687"/>
                <a:gd name="connsiteY69" fmla="*/ 767769 h 894975"/>
                <a:gd name="connsiteX70" fmla="*/ 445135 w 593687"/>
                <a:gd name="connsiteY70" fmla="*/ 767769 h 894975"/>
                <a:gd name="connsiteX71" fmla="*/ 445832 w 593687"/>
                <a:gd name="connsiteY71" fmla="*/ 769773 h 894975"/>
                <a:gd name="connsiteX72" fmla="*/ 448620 w 593687"/>
                <a:gd name="connsiteY72" fmla="*/ 769076 h 894975"/>
                <a:gd name="connsiteX73" fmla="*/ 450014 w 593687"/>
                <a:gd name="connsiteY73" fmla="*/ 770383 h 894975"/>
                <a:gd name="connsiteX74" fmla="*/ 452106 w 593687"/>
                <a:gd name="connsiteY74" fmla="*/ 770383 h 894975"/>
                <a:gd name="connsiteX75" fmla="*/ 454197 w 593687"/>
                <a:gd name="connsiteY75" fmla="*/ 768379 h 894975"/>
                <a:gd name="connsiteX76" fmla="*/ 456985 w 593687"/>
                <a:gd name="connsiteY76" fmla="*/ 769076 h 894975"/>
                <a:gd name="connsiteX77" fmla="*/ 459773 w 593687"/>
                <a:gd name="connsiteY77" fmla="*/ 772474 h 894975"/>
                <a:gd name="connsiteX78" fmla="*/ 460470 w 593687"/>
                <a:gd name="connsiteY78" fmla="*/ 775175 h 894975"/>
                <a:gd name="connsiteX79" fmla="*/ 461864 w 593687"/>
                <a:gd name="connsiteY79" fmla="*/ 777179 h 894975"/>
                <a:gd name="connsiteX80" fmla="*/ 461864 w 593687"/>
                <a:gd name="connsiteY80" fmla="*/ 779880 h 894975"/>
                <a:gd name="connsiteX81" fmla="*/ 462561 w 593687"/>
                <a:gd name="connsiteY81" fmla="*/ 781884 h 894975"/>
                <a:gd name="connsiteX82" fmla="*/ 465349 w 593687"/>
                <a:gd name="connsiteY82" fmla="*/ 782581 h 894975"/>
                <a:gd name="connsiteX83" fmla="*/ 467440 w 593687"/>
                <a:gd name="connsiteY83" fmla="*/ 785979 h 894975"/>
                <a:gd name="connsiteX84" fmla="*/ 470925 w 593687"/>
                <a:gd name="connsiteY84" fmla="*/ 787285 h 894975"/>
                <a:gd name="connsiteX85" fmla="*/ 474323 w 593687"/>
                <a:gd name="connsiteY85" fmla="*/ 785979 h 894975"/>
                <a:gd name="connsiteX86" fmla="*/ 477808 w 593687"/>
                <a:gd name="connsiteY86" fmla="*/ 785979 h 894975"/>
                <a:gd name="connsiteX87" fmla="*/ 479899 w 593687"/>
                <a:gd name="connsiteY87" fmla="*/ 782581 h 894975"/>
                <a:gd name="connsiteX88" fmla="*/ 481293 w 593687"/>
                <a:gd name="connsiteY88" fmla="*/ 779880 h 894975"/>
                <a:gd name="connsiteX89" fmla="*/ 481293 w 593687"/>
                <a:gd name="connsiteY89" fmla="*/ 777179 h 894975"/>
                <a:gd name="connsiteX90" fmla="*/ 484081 w 593687"/>
                <a:gd name="connsiteY90" fmla="*/ 775872 h 894975"/>
                <a:gd name="connsiteX91" fmla="*/ 485475 w 593687"/>
                <a:gd name="connsiteY91" fmla="*/ 773868 h 894975"/>
                <a:gd name="connsiteX92" fmla="*/ 486869 w 593687"/>
                <a:gd name="connsiteY92" fmla="*/ 771167 h 894975"/>
                <a:gd name="connsiteX93" fmla="*/ 489658 w 593687"/>
                <a:gd name="connsiteY93" fmla="*/ 769163 h 894975"/>
                <a:gd name="connsiteX94" fmla="*/ 491052 w 593687"/>
                <a:gd name="connsiteY94" fmla="*/ 767159 h 894975"/>
                <a:gd name="connsiteX95" fmla="*/ 504121 w 593687"/>
                <a:gd name="connsiteY95" fmla="*/ 674107 h 894975"/>
                <a:gd name="connsiteX96" fmla="*/ 506909 w 593687"/>
                <a:gd name="connsiteY96" fmla="*/ 654590 h 894975"/>
                <a:gd name="connsiteX97" fmla="*/ 531653 w 593687"/>
                <a:gd name="connsiteY97" fmla="*/ 497412 h 894975"/>
                <a:gd name="connsiteX98" fmla="*/ 561276 w 593687"/>
                <a:gd name="connsiteY98" fmla="*/ 297802 h 894975"/>
                <a:gd name="connsiteX99" fmla="*/ 590203 w 593687"/>
                <a:gd name="connsiteY99" fmla="*/ 114399 h 894975"/>
                <a:gd name="connsiteX100" fmla="*/ 593688 w 593687"/>
                <a:gd name="connsiteY100" fmla="*/ 91484 h 894975"/>
                <a:gd name="connsiteX101" fmla="*/ 573736 w 593687"/>
                <a:gd name="connsiteY101" fmla="*/ 88783 h 89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93687" h="894975">
                  <a:moveTo>
                    <a:pt x="572952" y="88347"/>
                  </a:moveTo>
                  <a:lnTo>
                    <a:pt x="533047" y="82249"/>
                  </a:lnTo>
                  <a:lnTo>
                    <a:pt x="505515" y="78241"/>
                  </a:lnTo>
                  <a:lnTo>
                    <a:pt x="334047" y="49227"/>
                  </a:lnTo>
                  <a:lnTo>
                    <a:pt x="334047" y="49924"/>
                  </a:lnTo>
                  <a:lnTo>
                    <a:pt x="330562" y="48617"/>
                  </a:lnTo>
                  <a:lnTo>
                    <a:pt x="77195" y="697"/>
                  </a:lnTo>
                  <a:lnTo>
                    <a:pt x="74407" y="0"/>
                  </a:lnTo>
                  <a:lnTo>
                    <a:pt x="60641" y="62732"/>
                  </a:lnTo>
                  <a:lnTo>
                    <a:pt x="31714" y="199000"/>
                  </a:lnTo>
                  <a:lnTo>
                    <a:pt x="2788" y="327861"/>
                  </a:lnTo>
                  <a:lnTo>
                    <a:pt x="0" y="342673"/>
                  </a:lnTo>
                  <a:lnTo>
                    <a:pt x="51667" y="412114"/>
                  </a:lnTo>
                  <a:lnTo>
                    <a:pt x="215554" y="631327"/>
                  </a:lnTo>
                  <a:lnTo>
                    <a:pt x="309913" y="758098"/>
                  </a:lnTo>
                  <a:lnTo>
                    <a:pt x="411155" y="892971"/>
                  </a:lnTo>
                  <a:cubicBezTo>
                    <a:pt x="411853" y="893668"/>
                    <a:pt x="411853" y="894278"/>
                    <a:pt x="412550" y="894975"/>
                  </a:cubicBezTo>
                  <a:lnTo>
                    <a:pt x="412550" y="894278"/>
                  </a:lnTo>
                  <a:cubicBezTo>
                    <a:pt x="413247" y="894278"/>
                    <a:pt x="414641" y="894278"/>
                    <a:pt x="414641" y="893581"/>
                  </a:cubicBezTo>
                  <a:cubicBezTo>
                    <a:pt x="415338" y="893581"/>
                    <a:pt x="415338" y="892187"/>
                    <a:pt x="415338" y="892187"/>
                  </a:cubicBezTo>
                  <a:cubicBezTo>
                    <a:pt x="415338" y="891490"/>
                    <a:pt x="414641" y="890183"/>
                    <a:pt x="414641" y="890183"/>
                  </a:cubicBezTo>
                  <a:cubicBezTo>
                    <a:pt x="413944" y="889486"/>
                    <a:pt x="413247" y="889486"/>
                    <a:pt x="412550" y="889486"/>
                  </a:cubicBezTo>
                  <a:lnTo>
                    <a:pt x="412550" y="887482"/>
                  </a:lnTo>
                  <a:cubicBezTo>
                    <a:pt x="412550" y="886785"/>
                    <a:pt x="413247" y="886175"/>
                    <a:pt x="413944" y="886175"/>
                  </a:cubicBezTo>
                  <a:cubicBezTo>
                    <a:pt x="414641" y="886175"/>
                    <a:pt x="416035" y="886872"/>
                    <a:pt x="416732" y="886872"/>
                  </a:cubicBezTo>
                  <a:cubicBezTo>
                    <a:pt x="417429" y="886175"/>
                    <a:pt x="419520" y="886175"/>
                    <a:pt x="420217" y="885565"/>
                  </a:cubicBezTo>
                  <a:cubicBezTo>
                    <a:pt x="420217" y="885565"/>
                    <a:pt x="420914" y="884259"/>
                    <a:pt x="420914" y="883562"/>
                  </a:cubicBezTo>
                  <a:cubicBezTo>
                    <a:pt x="421611" y="882864"/>
                    <a:pt x="420914" y="880861"/>
                    <a:pt x="420914" y="880164"/>
                  </a:cubicBezTo>
                  <a:cubicBezTo>
                    <a:pt x="420914" y="879467"/>
                    <a:pt x="421611" y="878857"/>
                    <a:pt x="421611" y="878160"/>
                  </a:cubicBezTo>
                  <a:cubicBezTo>
                    <a:pt x="421611" y="877463"/>
                    <a:pt x="420914" y="875459"/>
                    <a:pt x="420914" y="874762"/>
                  </a:cubicBezTo>
                  <a:cubicBezTo>
                    <a:pt x="420914" y="873455"/>
                    <a:pt x="421611" y="870754"/>
                    <a:pt x="421611" y="869360"/>
                  </a:cubicBezTo>
                  <a:cubicBezTo>
                    <a:pt x="421611" y="868663"/>
                    <a:pt x="420217" y="867356"/>
                    <a:pt x="420217" y="865962"/>
                  </a:cubicBezTo>
                  <a:cubicBezTo>
                    <a:pt x="420217" y="865265"/>
                    <a:pt x="421611" y="863261"/>
                    <a:pt x="421611" y="861954"/>
                  </a:cubicBezTo>
                  <a:cubicBezTo>
                    <a:pt x="421611" y="860647"/>
                    <a:pt x="420914" y="857859"/>
                    <a:pt x="420914" y="856552"/>
                  </a:cubicBezTo>
                  <a:cubicBezTo>
                    <a:pt x="420217" y="855245"/>
                    <a:pt x="419520" y="853154"/>
                    <a:pt x="419520" y="851847"/>
                  </a:cubicBezTo>
                  <a:cubicBezTo>
                    <a:pt x="418823" y="850540"/>
                    <a:pt x="416732" y="849146"/>
                    <a:pt x="416732" y="847839"/>
                  </a:cubicBezTo>
                  <a:cubicBezTo>
                    <a:pt x="416035" y="846532"/>
                    <a:pt x="416035" y="844441"/>
                    <a:pt x="416035" y="843134"/>
                  </a:cubicBezTo>
                  <a:cubicBezTo>
                    <a:pt x="416035" y="841827"/>
                    <a:pt x="416732" y="839736"/>
                    <a:pt x="417429" y="838429"/>
                  </a:cubicBezTo>
                  <a:cubicBezTo>
                    <a:pt x="417429" y="838429"/>
                    <a:pt x="418823" y="837732"/>
                    <a:pt x="418823" y="837122"/>
                  </a:cubicBezTo>
                  <a:cubicBezTo>
                    <a:pt x="419520" y="836425"/>
                    <a:pt x="418823" y="833725"/>
                    <a:pt x="419520" y="832418"/>
                  </a:cubicBezTo>
                  <a:cubicBezTo>
                    <a:pt x="419520" y="831024"/>
                    <a:pt x="420914" y="829717"/>
                    <a:pt x="420914" y="829020"/>
                  </a:cubicBezTo>
                  <a:cubicBezTo>
                    <a:pt x="420914" y="828323"/>
                    <a:pt x="420914" y="826319"/>
                    <a:pt x="420217" y="825622"/>
                  </a:cubicBezTo>
                  <a:cubicBezTo>
                    <a:pt x="420217" y="824925"/>
                    <a:pt x="418126" y="823618"/>
                    <a:pt x="418126" y="822921"/>
                  </a:cubicBezTo>
                  <a:cubicBezTo>
                    <a:pt x="417429" y="822224"/>
                    <a:pt x="418823" y="821614"/>
                    <a:pt x="418823" y="820917"/>
                  </a:cubicBezTo>
                  <a:cubicBezTo>
                    <a:pt x="419520" y="820220"/>
                    <a:pt x="419520" y="818913"/>
                    <a:pt x="419520" y="818216"/>
                  </a:cubicBezTo>
                  <a:cubicBezTo>
                    <a:pt x="419520" y="818216"/>
                    <a:pt x="418126" y="816909"/>
                    <a:pt x="418126" y="816212"/>
                  </a:cubicBezTo>
                  <a:lnTo>
                    <a:pt x="418126" y="813511"/>
                  </a:lnTo>
                  <a:cubicBezTo>
                    <a:pt x="418126" y="812814"/>
                    <a:pt x="419520" y="812204"/>
                    <a:pt x="420217" y="811507"/>
                  </a:cubicBezTo>
                  <a:cubicBezTo>
                    <a:pt x="420217" y="810200"/>
                    <a:pt x="419520" y="808806"/>
                    <a:pt x="419520" y="807499"/>
                  </a:cubicBezTo>
                  <a:cubicBezTo>
                    <a:pt x="419520" y="806802"/>
                    <a:pt x="420217" y="804798"/>
                    <a:pt x="420217" y="803491"/>
                  </a:cubicBezTo>
                  <a:cubicBezTo>
                    <a:pt x="420217" y="802794"/>
                    <a:pt x="420217" y="800093"/>
                    <a:pt x="420914" y="799483"/>
                  </a:cubicBezTo>
                  <a:cubicBezTo>
                    <a:pt x="420914" y="798786"/>
                    <a:pt x="422308" y="798176"/>
                    <a:pt x="422308" y="798176"/>
                  </a:cubicBezTo>
                  <a:cubicBezTo>
                    <a:pt x="423005" y="797479"/>
                    <a:pt x="423702" y="796173"/>
                    <a:pt x="423702" y="795475"/>
                  </a:cubicBezTo>
                  <a:cubicBezTo>
                    <a:pt x="423005" y="794778"/>
                    <a:pt x="421611" y="794081"/>
                    <a:pt x="420914" y="792775"/>
                  </a:cubicBezTo>
                  <a:cubicBezTo>
                    <a:pt x="420914" y="792078"/>
                    <a:pt x="421611" y="790771"/>
                    <a:pt x="420914" y="789377"/>
                  </a:cubicBezTo>
                  <a:cubicBezTo>
                    <a:pt x="420914" y="789377"/>
                    <a:pt x="419520" y="788680"/>
                    <a:pt x="419520" y="788070"/>
                  </a:cubicBezTo>
                  <a:cubicBezTo>
                    <a:pt x="419520" y="787460"/>
                    <a:pt x="420217" y="786066"/>
                    <a:pt x="420217" y="785369"/>
                  </a:cubicBezTo>
                  <a:cubicBezTo>
                    <a:pt x="420217" y="784672"/>
                    <a:pt x="418823" y="784062"/>
                    <a:pt x="418823" y="783365"/>
                  </a:cubicBezTo>
                  <a:cubicBezTo>
                    <a:pt x="418823" y="781971"/>
                    <a:pt x="420217" y="780664"/>
                    <a:pt x="420914" y="779270"/>
                  </a:cubicBezTo>
                  <a:cubicBezTo>
                    <a:pt x="420914" y="778573"/>
                    <a:pt x="421611" y="777266"/>
                    <a:pt x="421611" y="776569"/>
                  </a:cubicBezTo>
                  <a:cubicBezTo>
                    <a:pt x="421611" y="775872"/>
                    <a:pt x="420217" y="774565"/>
                    <a:pt x="420217" y="773171"/>
                  </a:cubicBezTo>
                  <a:cubicBezTo>
                    <a:pt x="420217" y="772474"/>
                    <a:pt x="420914" y="770470"/>
                    <a:pt x="421611" y="769773"/>
                  </a:cubicBezTo>
                  <a:cubicBezTo>
                    <a:pt x="422308" y="769076"/>
                    <a:pt x="423005" y="768466"/>
                    <a:pt x="423702" y="768466"/>
                  </a:cubicBezTo>
                  <a:cubicBezTo>
                    <a:pt x="424399" y="768466"/>
                    <a:pt x="426490" y="769163"/>
                    <a:pt x="427100" y="769163"/>
                  </a:cubicBezTo>
                  <a:cubicBezTo>
                    <a:pt x="427710" y="769163"/>
                    <a:pt x="429191" y="768466"/>
                    <a:pt x="429888" y="768466"/>
                  </a:cubicBezTo>
                  <a:cubicBezTo>
                    <a:pt x="430585" y="768466"/>
                    <a:pt x="431282" y="766462"/>
                    <a:pt x="432676" y="766462"/>
                  </a:cubicBezTo>
                  <a:cubicBezTo>
                    <a:pt x="433373" y="766462"/>
                    <a:pt x="434070" y="768466"/>
                    <a:pt x="434767" y="768466"/>
                  </a:cubicBezTo>
                  <a:cubicBezTo>
                    <a:pt x="435464" y="768466"/>
                    <a:pt x="436161" y="766462"/>
                    <a:pt x="436858" y="765765"/>
                  </a:cubicBezTo>
                  <a:lnTo>
                    <a:pt x="440256" y="765765"/>
                  </a:lnTo>
                  <a:cubicBezTo>
                    <a:pt x="440953" y="765765"/>
                    <a:pt x="441650" y="767072"/>
                    <a:pt x="443044" y="767769"/>
                  </a:cubicBezTo>
                  <a:cubicBezTo>
                    <a:pt x="443044" y="767769"/>
                    <a:pt x="444438" y="767072"/>
                    <a:pt x="445135" y="767769"/>
                  </a:cubicBezTo>
                  <a:cubicBezTo>
                    <a:pt x="445135" y="767769"/>
                    <a:pt x="445135" y="769076"/>
                    <a:pt x="445832" y="769773"/>
                  </a:cubicBezTo>
                  <a:cubicBezTo>
                    <a:pt x="446529" y="769773"/>
                    <a:pt x="447923" y="769076"/>
                    <a:pt x="448620" y="769076"/>
                  </a:cubicBezTo>
                  <a:cubicBezTo>
                    <a:pt x="449317" y="769076"/>
                    <a:pt x="450014" y="770383"/>
                    <a:pt x="450014" y="770383"/>
                  </a:cubicBezTo>
                  <a:cubicBezTo>
                    <a:pt x="450711" y="771080"/>
                    <a:pt x="452106" y="770383"/>
                    <a:pt x="452106" y="770383"/>
                  </a:cubicBezTo>
                  <a:cubicBezTo>
                    <a:pt x="452802" y="770383"/>
                    <a:pt x="453500" y="769076"/>
                    <a:pt x="454197" y="768379"/>
                  </a:cubicBezTo>
                  <a:cubicBezTo>
                    <a:pt x="454894" y="768379"/>
                    <a:pt x="456288" y="768379"/>
                    <a:pt x="456985" y="769076"/>
                  </a:cubicBezTo>
                  <a:cubicBezTo>
                    <a:pt x="457682" y="769773"/>
                    <a:pt x="459076" y="771080"/>
                    <a:pt x="459773" y="772474"/>
                  </a:cubicBezTo>
                  <a:cubicBezTo>
                    <a:pt x="459773" y="773171"/>
                    <a:pt x="460470" y="774478"/>
                    <a:pt x="460470" y="775175"/>
                  </a:cubicBezTo>
                  <a:cubicBezTo>
                    <a:pt x="461167" y="775872"/>
                    <a:pt x="461864" y="776569"/>
                    <a:pt x="461864" y="777179"/>
                  </a:cubicBezTo>
                  <a:cubicBezTo>
                    <a:pt x="462561" y="777876"/>
                    <a:pt x="461864" y="779183"/>
                    <a:pt x="461864" y="779880"/>
                  </a:cubicBezTo>
                  <a:cubicBezTo>
                    <a:pt x="461864" y="780577"/>
                    <a:pt x="462561" y="781274"/>
                    <a:pt x="462561" y="781884"/>
                  </a:cubicBezTo>
                  <a:cubicBezTo>
                    <a:pt x="463258" y="782581"/>
                    <a:pt x="465349" y="782581"/>
                    <a:pt x="465349" y="782581"/>
                  </a:cubicBezTo>
                  <a:cubicBezTo>
                    <a:pt x="466743" y="783278"/>
                    <a:pt x="466743" y="785979"/>
                    <a:pt x="467440" y="785979"/>
                  </a:cubicBezTo>
                  <a:cubicBezTo>
                    <a:pt x="468137" y="786676"/>
                    <a:pt x="469531" y="787285"/>
                    <a:pt x="470925" y="787285"/>
                  </a:cubicBezTo>
                  <a:cubicBezTo>
                    <a:pt x="471622" y="787285"/>
                    <a:pt x="473016" y="785979"/>
                    <a:pt x="474323" y="785979"/>
                  </a:cubicBezTo>
                  <a:cubicBezTo>
                    <a:pt x="475020" y="785979"/>
                    <a:pt x="477111" y="786676"/>
                    <a:pt x="477808" y="785979"/>
                  </a:cubicBezTo>
                  <a:cubicBezTo>
                    <a:pt x="478505" y="785282"/>
                    <a:pt x="479202" y="783278"/>
                    <a:pt x="479899" y="782581"/>
                  </a:cubicBezTo>
                  <a:cubicBezTo>
                    <a:pt x="479899" y="781884"/>
                    <a:pt x="481293" y="780577"/>
                    <a:pt x="481293" y="779880"/>
                  </a:cubicBezTo>
                  <a:cubicBezTo>
                    <a:pt x="481990" y="779183"/>
                    <a:pt x="481293" y="777876"/>
                    <a:pt x="481293" y="777179"/>
                  </a:cubicBezTo>
                  <a:cubicBezTo>
                    <a:pt x="481990" y="777179"/>
                    <a:pt x="483384" y="776482"/>
                    <a:pt x="484081" y="775872"/>
                  </a:cubicBezTo>
                  <a:cubicBezTo>
                    <a:pt x="484778" y="775872"/>
                    <a:pt x="485475" y="774565"/>
                    <a:pt x="485475" y="773868"/>
                  </a:cubicBezTo>
                  <a:cubicBezTo>
                    <a:pt x="486172" y="773171"/>
                    <a:pt x="486172" y="771864"/>
                    <a:pt x="486869" y="771167"/>
                  </a:cubicBezTo>
                  <a:cubicBezTo>
                    <a:pt x="487566" y="770470"/>
                    <a:pt x="489658" y="769860"/>
                    <a:pt x="489658" y="769163"/>
                  </a:cubicBezTo>
                  <a:cubicBezTo>
                    <a:pt x="490355" y="769163"/>
                    <a:pt x="491052" y="767159"/>
                    <a:pt x="491052" y="767159"/>
                  </a:cubicBezTo>
                  <a:lnTo>
                    <a:pt x="504121" y="674107"/>
                  </a:lnTo>
                  <a:lnTo>
                    <a:pt x="506909" y="654590"/>
                  </a:lnTo>
                  <a:lnTo>
                    <a:pt x="531653" y="497412"/>
                  </a:lnTo>
                  <a:lnTo>
                    <a:pt x="561276" y="297802"/>
                  </a:lnTo>
                  <a:lnTo>
                    <a:pt x="590203" y="114399"/>
                  </a:lnTo>
                  <a:lnTo>
                    <a:pt x="593688" y="91484"/>
                  </a:lnTo>
                  <a:lnTo>
                    <a:pt x="573736" y="88783"/>
                  </a:lnTo>
                  <a:close/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2000" dirty="0"/>
            </a:p>
          </p:txBody>
        </p:sp>
        <p:sp>
          <p:nvSpPr>
            <p:cNvPr id="202" name="Freeform: Shape 70">
              <a:extLst>
                <a:ext uri="{FF2B5EF4-FFF2-40B4-BE49-F238E27FC236}">
                  <a16:creationId xmlns:a16="http://schemas.microsoft.com/office/drawing/2014/main" id="{22D9B880-F881-9DCE-1A70-8088C8C8BA28}"/>
                </a:ext>
              </a:extLst>
            </p:cNvPr>
            <p:cNvSpPr/>
            <p:nvPr/>
          </p:nvSpPr>
          <p:spPr>
            <a:xfrm>
              <a:off x="1098516" y="2896510"/>
              <a:ext cx="468904" cy="435527"/>
            </a:xfrm>
            <a:custGeom>
              <a:avLst/>
              <a:gdLst>
                <a:gd name="connsiteX0" fmla="*/ 316431 w 468904"/>
                <a:gd name="connsiteY0" fmla="*/ 306927 h 435527"/>
                <a:gd name="connsiteX1" fmla="*/ 330981 w 468904"/>
                <a:gd name="connsiteY1" fmla="*/ 67239 h 435527"/>
                <a:gd name="connsiteX2" fmla="*/ 314253 w 468904"/>
                <a:gd name="connsiteY2" fmla="*/ 58265 h 435527"/>
                <a:gd name="connsiteX3" fmla="*/ 317564 w 468904"/>
                <a:gd name="connsiteY3" fmla="*/ 50424 h 435527"/>
                <a:gd name="connsiteX4" fmla="*/ 306411 w 468904"/>
                <a:gd name="connsiteY4" fmla="*/ 53822 h 435527"/>
                <a:gd name="connsiteX5" fmla="*/ 298570 w 468904"/>
                <a:gd name="connsiteY5" fmla="*/ 56087 h 435527"/>
                <a:gd name="connsiteX6" fmla="*/ 276178 w 468904"/>
                <a:gd name="connsiteY6" fmla="*/ 51643 h 435527"/>
                <a:gd name="connsiteX7" fmla="*/ 273913 w 468904"/>
                <a:gd name="connsiteY7" fmla="*/ 47200 h 435527"/>
                <a:gd name="connsiteX8" fmla="*/ 270602 w 468904"/>
                <a:gd name="connsiteY8" fmla="*/ 48333 h 435527"/>
                <a:gd name="connsiteX9" fmla="*/ 265026 w 468904"/>
                <a:gd name="connsiteY9" fmla="*/ 39358 h 435527"/>
                <a:gd name="connsiteX10" fmla="*/ 252741 w 468904"/>
                <a:gd name="connsiteY10" fmla="*/ 39358 h 435527"/>
                <a:gd name="connsiteX11" fmla="*/ 247165 w 468904"/>
                <a:gd name="connsiteY11" fmla="*/ 39358 h 435527"/>
                <a:gd name="connsiteX12" fmla="*/ 239323 w 468904"/>
                <a:gd name="connsiteY12" fmla="*/ 37093 h 435527"/>
                <a:gd name="connsiteX13" fmla="*/ 233747 w 468904"/>
                <a:gd name="connsiteY13" fmla="*/ 25854 h 435527"/>
                <a:gd name="connsiteX14" fmla="*/ 219197 w 468904"/>
                <a:gd name="connsiteY14" fmla="*/ 20278 h 435527"/>
                <a:gd name="connsiteX15" fmla="*/ 223640 w 468904"/>
                <a:gd name="connsiteY15" fmla="*/ 10171 h 435527"/>
                <a:gd name="connsiteX16" fmla="*/ 211355 w 468904"/>
                <a:gd name="connsiteY16" fmla="*/ 12436 h 435527"/>
                <a:gd name="connsiteX17" fmla="*/ 211355 w 468904"/>
                <a:gd name="connsiteY17" fmla="*/ 5727 h 435527"/>
                <a:gd name="connsiteX18" fmla="*/ 208044 w 468904"/>
                <a:gd name="connsiteY18" fmla="*/ 151 h 435527"/>
                <a:gd name="connsiteX19" fmla="*/ 201335 w 468904"/>
                <a:gd name="connsiteY19" fmla="*/ 3549 h 435527"/>
                <a:gd name="connsiteX20" fmla="*/ 186785 w 468904"/>
                <a:gd name="connsiteY20" fmla="*/ 10258 h 435527"/>
                <a:gd name="connsiteX21" fmla="*/ 183474 w 468904"/>
                <a:gd name="connsiteY21" fmla="*/ 5814 h 435527"/>
                <a:gd name="connsiteX22" fmla="*/ 175633 w 468904"/>
                <a:gd name="connsiteY22" fmla="*/ 5814 h 435527"/>
                <a:gd name="connsiteX23" fmla="*/ 165613 w 468904"/>
                <a:gd name="connsiteY23" fmla="*/ 9212 h 435527"/>
                <a:gd name="connsiteX24" fmla="*/ 135467 w 468904"/>
                <a:gd name="connsiteY24" fmla="*/ 20452 h 435527"/>
                <a:gd name="connsiteX25" fmla="*/ 131023 w 468904"/>
                <a:gd name="connsiteY25" fmla="*/ 29426 h 435527"/>
                <a:gd name="connsiteX26" fmla="*/ 124315 w 468904"/>
                <a:gd name="connsiteY26" fmla="*/ 32824 h 435527"/>
                <a:gd name="connsiteX27" fmla="*/ 116473 w 468904"/>
                <a:gd name="connsiteY27" fmla="*/ 36222 h 435527"/>
                <a:gd name="connsiteX28" fmla="*/ 109764 w 468904"/>
                <a:gd name="connsiteY28" fmla="*/ 31778 h 435527"/>
                <a:gd name="connsiteX29" fmla="*/ 101923 w 468904"/>
                <a:gd name="connsiteY29" fmla="*/ 28380 h 435527"/>
                <a:gd name="connsiteX30" fmla="*/ 96347 w 468904"/>
                <a:gd name="connsiteY30" fmla="*/ 38487 h 435527"/>
                <a:gd name="connsiteX31" fmla="*/ 93036 w 468904"/>
                <a:gd name="connsiteY31" fmla="*/ 47461 h 435527"/>
                <a:gd name="connsiteX32" fmla="*/ 107586 w 468904"/>
                <a:gd name="connsiteY32" fmla="*/ 67588 h 435527"/>
                <a:gd name="connsiteX33" fmla="*/ 104275 w 468904"/>
                <a:gd name="connsiteY33" fmla="*/ 78827 h 435527"/>
                <a:gd name="connsiteX34" fmla="*/ 112117 w 468904"/>
                <a:gd name="connsiteY34" fmla="*/ 85536 h 435527"/>
                <a:gd name="connsiteX35" fmla="*/ 113249 w 468904"/>
                <a:gd name="connsiteY35" fmla="*/ 83271 h 435527"/>
                <a:gd name="connsiteX36" fmla="*/ 117693 w 468904"/>
                <a:gd name="connsiteY36" fmla="*/ 85536 h 435527"/>
                <a:gd name="connsiteX37" fmla="*/ 125534 w 468904"/>
                <a:gd name="connsiteY37" fmla="*/ 92245 h 435527"/>
                <a:gd name="connsiteX38" fmla="*/ 113249 w 468904"/>
                <a:gd name="connsiteY38" fmla="*/ 92245 h 435527"/>
                <a:gd name="connsiteX39" fmla="*/ 118826 w 468904"/>
                <a:gd name="connsiteY39" fmla="*/ 106795 h 435527"/>
                <a:gd name="connsiteX40" fmla="*/ 124402 w 468904"/>
                <a:gd name="connsiteY40" fmla="*/ 116902 h 435527"/>
                <a:gd name="connsiteX41" fmla="*/ 121091 w 468904"/>
                <a:gd name="connsiteY41" fmla="*/ 115769 h 435527"/>
                <a:gd name="connsiteX42" fmla="*/ 116647 w 468904"/>
                <a:gd name="connsiteY42" fmla="*/ 112371 h 435527"/>
                <a:gd name="connsiteX43" fmla="*/ 108806 w 468904"/>
                <a:gd name="connsiteY43" fmla="*/ 112371 h 435527"/>
                <a:gd name="connsiteX44" fmla="*/ 104362 w 468904"/>
                <a:gd name="connsiteY44" fmla="*/ 106795 h 435527"/>
                <a:gd name="connsiteX45" fmla="*/ 96521 w 468904"/>
                <a:gd name="connsiteY45" fmla="*/ 96688 h 435527"/>
                <a:gd name="connsiteX46" fmla="*/ 100964 w 468904"/>
                <a:gd name="connsiteY46" fmla="*/ 87714 h 435527"/>
                <a:gd name="connsiteX47" fmla="*/ 71951 w 468904"/>
                <a:gd name="connsiteY47" fmla="*/ 86582 h 435527"/>
                <a:gd name="connsiteX48" fmla="*/ 64109 w 468904"/>
                <a:gd name="connsiteY48" fmla="*/ 88847 h 435527"/>
                <a:gd name="connsiteX49" fmla="*/ 48426 w 468904"/>
                <a:gd name="connsiteY49" fmla="*/ 91112 h 435527"/>
                <a:gd name="connsiteX50" fmla="*/ 50692 w 468904"/>
                <a:gd name="connsiteY50" fmla="*/ 102352 h 435527"/>
                <a:gd name="connsiteX51" fmla="*/ 62977 w 468904"/>
                <a:gd name="connsiteY51" fmla="*/ 111326 h 435527"/>
                <a:gd name="connsiteX52" fmla="*/ 51824 w 468904"/>
                <a:gd name="connsiteY52" fmla="*/ 110193 h 435527"/>
                <a:gd name="connsiteX53" fmla="*/ 51824 w 468904"/>
                <a:gd name="connsiteY53" fmla="*/ 125876 h 435527"/>
                <a:gd name="connsiteX54" fmla="*/ 64109 w 468904"/>
                <a:gd name="connsiteY54" fmla="*/ 137116 h 435527"/>
                <a:gd name="connsiteX55" fmla="*/ 75262 w 468904"/>
                <a:gd name="connsiteY55" fmla="*/ 140514 h 435527"/>
                <a:gd name="connsiteX56" fmla="*/ 83103 w 468904"/>
                <a:gd name="connsiteY56" fmla="*/ 148355 h 435527"/>
                <a:gd name="connsiteX57" fmla="*/ 85369 w 468904"/>
                <a:gd name="connsiteY57" fmla="*/ 146090 h 435527"/>
                <a:gd name="connsiteX58" fmla="*/ 88679 w 468904"/>
                <a:gd name="connsiteY58" fmla="*/ 150533 h 435527"/>
                <a:gd name="connsiteX59" fmla="*/ 90945 w 468904"/>
                <a:gd name="connsiteY59" fmla="*/ 144957 h 435527"/>
                <a:gd name="connsiteX60" fmla="*/ 95388 w 468904"/>
                <a:gd name="connsiteY60" fmla="*/ 141559 h 435527"/>
                <a:gd name="connsiteX61" fmla="*/ 98699 w 468904"/>
                <a:gd name="connsiteY61" fmla="*/ 140427 h 435527"/>
                <a:gd name="connsiteX62" fmla="*/ 106541 w 468904"/>
                <a:gd name="connsiteY62" fmla="*/ 134850 h 435527"/>
                <a:gd name="connsiteX63" fmla="*/ 109851 w 468904"/>
                <a:gd name="connsiteY63" fmla="*/ 139294 h 435527"/>
                <a:gd name="connsiteX64" fmla="*/ 105408 w 468904"/>
                <a:gd name="connsiteY64" fmla="*/ 143737 h 435527"/>
                <a:gd name="connsiteX65" fmla="*/ 99832 w 468904"/>
                <a:gd name="connsiteY65" fmla="*/ 149314 h 435527"/>
                <a:gd name="connsiteX66" fmla="*/ 99832 w 468904"/>
                <a:gd name="connsiteY66" fmla="*/ 152712 h 435527"/>
                <a:gd name="connsiteX67" fmla="*/ 104275 w 468904"/>
                <a:gd name="connsiteY67" fmla="*/ 157155 h 435527"/>
                <a:gd name="connsiteX68" fmla="*/ 100964 w 468904"/>
                <a:gd name="connsiteY68" fmla="*/ 166129 h 435527"/>
                <a:gd name="connsiteX69" fmla="*/ 96521 w 468904"/>
                <a:gd name="connsiteY69" fmla="*/ 175103 h 435527"/>
                <a:gd name="connsiteX70" fmla="*/ 80838 w 468904"/>
                <a:gd name="connsiteY70" fmla="*/ 176236 h 435527"/>
                <a:gd name="connsiteX71" fmla="*/ 70818 w 468904"/>
                <a:gd name="connsiteY71" fmla="*/ 175103 h 435527"/>
                <a:gd name="connsiteX72" fmla="*/ 64109 w 468904"/>
                <a:gd name="connsiteY72" fmla="*/ 177369 h 435527"/>
                <a:gd name="connsiteX73" fmla="*/ 61844 w 468904"/>
                <a:gd name="connsiteY73" fmla="*/ 205337 h 435527"/>
                <a:gd name="connsiteX74" fmla="*/ 54003 w 468904"/>
                <a:gd name="connsiteY74" fmla="*/ 184077 h 435527"/>
                <a:gd name="connsiteX75" fmla="*/ 47294 w 468904"/>
                <a:gd name="connsiteY75" fmla="*/ 180679 h 435527"/>
                <a:gd name="connsiteX76" fmla="*/ 45028 w 468904"/>
                <a:gd name="connsiteY76" fmla="*/ 186256 h 435527"/>
                <a:gd name="connsiteX77" fmla="*/ 40585 w 468904"/>
                <a:gd name="connsiteY77" fmla="*/ 186256 h 435527"/>
                <a:gd name="connsiteX78" fmla="*/ 39452 w 468904"/>
                <a:gd name="connsiteY78" fmla="*/ 181812 h 435527"/>
                <a:gd name="connsiteX79" fmla="*/ 36141 w 468904"/>
                <a:gd name="connsiteY79" fmla="*/ 187388 h 435527"/>
                <a:gd name="connsiteX80" fmla="*/ 32831 w 468904"/>
                <a:gd name="connsiteY80" fmla="*/ 188521 h 435527"/>
                <a:gd name="connsiteX81" fmla="*/ 27254 w 468904"/>
                <a:gd name="connsiteY81" fmla="*/ 185123 h 435527"/>
                <a:gd name="connsiteX82" fmla="*/ 21678 w 468904"/>
                <a:gd name="connsiteY82" fmla="*/ 188521 h 435527"/>
                <a:gd name="connsiteX83" fmla="*/ 16102 w 468904"/>
                <a:gd name="connsiteY83" fmla="*/ 189654 h 435527"/>
                <a:gd name="connsiteX84" fmla="*/ 14969 w 468904"/>
                <a:gd name="connsiteY84" fmla="*/ 195230 h 435527"/>
                <a:gd name="connsiteX85" fmla="*/ 18280 w 468904"/>
                <a:gd name="connsiteY85" fmla="*/ 201939 h 435527"/>
                <a:gd name="connsiteX86" fmla="*/ 18280 w 468904"/>
                <a:gd name="connsiteY86" fmla="*/ 205337 h 435527"/>
                <a:gd name="connsiteX87" fmla="*/ 20546 w 468904"/>
                <a:gd name="connsiteY87" fmla="*/ 208735 h 435527"/>
                <a:gd name="connsiteX88" fmla="*/ 26122 w 468904"/>
                <a:gd name="connsiteY88" fmla="*/ 217709 h 435527"/>
                <a:gd name="connsiteX89" fmla="*/ 28387 w 468904"/>
                <a:gd name="connsiteY89" fmla="*/ 225550 h 435527"/>
                <a:gd name="connsiteX90" fmla="*/ 23943 w 468904"/>
                <a:gd name="connsiteY90" fmla="*/ 225550 h 435527"/>
                <a:gd name="connsiteX91" fmla="*/ 21678 w 468904"/>
                <a:gd name="connsiteY91" fmla="*/ 228948 h 435527"/>
                <a:gd name="connsiteX92" fmla="*/ 13837 w 468904"/>
                <a:gd name="connsiteY92" fmla="*/ 228948 h 435527"/>
                <a:gd name="connsiteX93" fmla="*/ 19413 w 468904"/>
                <a:gd name="connsiteY93" fmla="*/ 236790 h 435527"/>
                <a:gd name="connsiteX94" fmla="*/ 26122 w 468904"/>
                <a:gd name="connsiteY94" fmla="*/ 235657 h 435527"/>
                <a:gd name="connsiteX95" fmla="*/ 31698 w 468904"/>
                <a:gd name="connsiteY95" fmla="*/ 240101 h 435527"/>
                <a:gd name="connsiteX96" fmla="*/ 27254 w 468904"/>
                <a:gd name="connsiteY96" fmla="*/ 243499 h 435527"/>
                <a:gd name="connsiteX97" fmla="*/ 24989 w 468904"/>
                <a:gd name="connsiteY97" fmla="*/ 249075 h 435527"/>
                <a:gd name="connsiteX98" fmla="*/ 24989 w 468904"/>
                <a:gd name="connsiteY98" fmla="*/ 252473 h 435527"/>
                <a:gd name="connsiteX99" fmla="*/ 31698 w 468904"/>
                <a:gd name="connsiteY99" fmla="*/ 256916 h 435527"/>
                <a:gd name="connsiteX100" fmla="*/ 39539 w 468904"/>
                <a:gd name="connsiteY100" fmla="*/ 259182 h 435527"/>
                <a:gd name="connsiteX101" fmla="*/ 49559 w 468904"/>
                <a:gd name="connsiteY101" fmla="*/ 255784 h 435527"/>
                <a:gd name="connsiteX102" fmla="*/ 49559 w 468904"/>
                <a:gd name="connsiteY102" fmla="*/ 260227 h 435527"/>
                <a:gd name="connsiteX103" fmla="*/ 43983 w 468904"/>
                <a:gd name="connsiteY103" fmla="*/ 279308 h 435527"/>
                <a:gd name="connsiteX104" fmla="*/ 39539 w 468904"/>
                <a:gd name="connsiteY104" fmla="*/ 282706 h 435527"/>
                <a:gd name="connsiteX105" fmla="*/ 36229 w 468904"/>
                <a:gd name="connsiteY105" fmla="*/ 288282 h 435527"/>
                <a:gd name="connsiteX106" fmla="*/ 30652 w 468904"/>
                <a:gd name="connsiteY106" fmla="*/ 287149 h 435527"/>
                <a:gd name="connsiteX107" fmla="*/ 30652 w 468904"/>
                <a:gd name="connsiteY107" fmla="*/ 290547 h 435527"/>
                <a:gd name="connsiteX108" fmla="*/ 35096 w 468904"/>
                <a:gd name="connsiteY108" fmla="*/ 290547 h 435527"/>
                <a:gd name="connsiteX109" fmla="*/ 41805 w 468904"/>
                <a:gd name="connsiteY109" fmla="*/ 292813 h 435527"/>
                <a:gd name="connsiteX110" fmla="*/ 46248 w 468904"/>
                <a:gd name="connsiteY110" fmla="*/ 292813 h 435527"/>
                <a:gd name="connsiteX111" fmla="*/ 48514 w 468904"/>
                <a:gd name="connsiteY111" fmla="*/ 287237 h 435527"/>
                <a:gd name="connsiteX112" fmla="*/ 56355 w 468904"/>
                <a:gd name="connsiteY112" fmla="*/ 286104 h 435527"/>
                <a:gd name="connsiteX113" fmla="*/ 59666 w 468904"/>
                <a:gd name="connsiteY113" fmla="*/ 283839 h 435527"/>
                <a:gd name="connsiteX114" fmla="*/ 64109 w 468904"/>
                <a:gd name="connsiteY114" fmla="*/ 292813 h 435527"/>
                <a:gd name="connsiteX115" fmla="*/ 74129 w 468904"/>
                <a:gd name="connsiteY115" fmla="*/ 307363 h 435527"/>
                <a:gd name="connsiteX116" fmla="*/ 78573 w 468904"/>
                <a:gd name="connsiteY116" fmla="*/ 310761 h 435527"/>
                <a:gd name="connsiteX117" fmla="*/ 81883 w 468904"/>
                <a:gd name="connsiteY117" fmla="*/ 298476 h 435527"/>
                <a:gd name="connsiteX118" fmla="*/ 84149 w 468904"/>
                <a:gd name="connsiteY118" fmla="*/ 299609 h 435527"/>
                <a:gd name="connsiteX119" fmla="*/ 85281 w 468904"/>
                <a:gd name="connsiteY119" fmla="*/ 310848 h 435527"/>
                <a:gd name="connsiteX120" fmla="*/ 93123 w 468904"/>
                <a:gd name="connsiteY120" fmla="*/ 306405 h 435527"/>
                <a:gd name="connsiteX121" fmla="*/ 98699 w 468904"/>
                <a:gd name="connsiteY121" fmla="*/ 303007 h 435527"/>
                <a:gd name="connsiteX122" fmla="*/ 110984 w 468904"/>
                <a:gd name="connsiteY122" fmla="*/ 298563 h 435527"/>
                <a:gd name="connsiteX123" fmla="*/ 100964 w 468904"/>
                <a:gd name="connsiteY123" fmla="*/ 306405 h 435527"/>
                <a:gd name="connsiteX124" fmla="*/ 91990 w 468904"/>
                <a:gd name="connsiteY124" fmla="*/ 315379 h 435527"/>
                <a:gd name="connsiteX125" fmla="*/ 91990 w 468904"/>
                <a:gd name="connsiteY125" fmla="*/ 320955 h 435527"/>
                <a:gd name="connsiteX126" fmla="*/ 85281 w 468904"/>
                <a:gd name="connsiteY126" fmla="*/ 323220 h 435527"/>
                <a:gd name="connsiteX127" fmla="*/ 79705 w 468904"/>
                <a:gd name="connsiteY127" fmla="*/ 328796 h 435527"/>
                <a:gd name="connsiteX128" fmla="*/ 77440 w 468904"/>
                <a:gd name="connsiteY128" fmla="*/ 337771 h 435527"/>
                <a:gd name="connsiteX129" fmla="*/ 72996 w 468904"/>
                <a:gd name="connsiteY129" fmla="*/ 336638 h 435527"/>
                <a:gd name="connsiteX130" fmla="*/ 61844 w 468904"/>
                <a:gd name="connsiteY130" fmla="*/ 343347 h 435527"/>
                <a:gd name="connsiteX131" fmla="*/ 60711 w 468904"/>
                <a:gd name="connsiteY131" fmla="*/ 348923 h 435527"/>
                <a:gd name="connsiteX132" fmla="*/ 46161 w 468904"/>
                <a:gd name="connsiteY132" fmla="*/ 350056 h 435527"/>
                <a:gd name="connsiteX133" fmla="*/ 33876 w 468904"/>
                <a:gd name="connsiteY133" fmla="*/ 359030 h 435527"/>
                <a:gd name="connsiteX134" fmla="*/ 29433 w 468904"/>
                <a:gd name="connsiteY134" fmla="*/ 359030 h 435527"/>
                <a:gd name="connsiteX135" fmla="*/ 20458 w 468904"/>
                <a:gd name="connsiteY135" fmla="*/ 355632 h 435527"/>
                <a:gd name="connsiteX136" fmla="*/ 18193 w 468904"/>
                <a:gd name="connsiteY136" fmla="*/ 360075 h 435527"/>
                <a:gd name="connsiteX137" fmla="*/ 9219 w 468904"/>
                <a:gd name="connsiteY137" fmla="*/ 361208 h 435527"/>
                <a:gd name="connsiteX138" fmla="*/ 245 w 468904"/>
                <a:gd name="connsiteY138" fmla="*/ 367917 h 435527"/>
                <a:gd name="connsiteX139" fmla="*/ 8086 w 468904"/>
                <a:gd name="connsiteY139" fmla="*/ 371315 h 435527"/>
                <a:gd name="connsiteX140" fmla="*/ 15928 w 468904"/>
                <a:gd name="connsiteY140" fmla="*/ 365739 h 435527"/>
                <a:gd name="connsiteX141" fmla="*/ 18193 w 468904"/>
                <a:gd name="connsiteY141" fmla="*/ 372447 h 435527"/>
                <a:gd name="connsiteX142" fmla="*/ 26035 w 468904"/>
                <a:gd name="connsiteY142" fmla="*/ 370182 h 435527"/>
                <a:gd name="connsiteX143" fmla="*/ 30478 w 468904"/>
                <a:gd name="connsiteY143" fmla="*/ 371315 h 435527"/>
                <a:gd name="connsiteX144" fmla="*/ 40498 w 468904"/>
                <a:gd name="connsiteY144" fmla="*/ 366871 h 435527"/>
                <a:gd name="connsiteX145" fmla="*/ 40498 w 468904"/>
                <a:gd name="connsiteY145" fmla="*/ 376978 h 435527"/>
                <a:gd name="connsiteX146" fmla="*/ 46074 w 468904"/>
                <a:gd name="connsiteY146" fmla="*/ 370269 h 435527"/>
                <a:gd name="connsiteX147" fmla="*/ 49385 w 468904"/>
                <a:gd name="connsiteY147" fmla="*/ 369137 h 435527"/>
                <a:gd name="connsiteX148" fmla="*/ 62802 w 468904"/>
                <a:gd name="connsiteY148" fmla="*/ 368004 h 435527"/>
                <a:gd name="connsiteX149" fmla="*/ 67246 w 468904"/>
                <a:gd name="connsiteY149" fmla="*/ 363561 h 435527"/>
                <a:gd name="connsiteX150" fmla="*/ 66113 w 468904"/>
                <a:gd name="connsiteY150" fmla="*/ 357984 h 435527"/>
                <a:gd name="connsiteX151" fmla="*/ 72822 w 468904"/>
                <a:gd name="connsiteY151" fmla="*/ 361382 h 435527"/>
                <a:gd name="connsiteX152" fmla="*/ 76133 w 468904"/>
                <a:gd name="connsiteY152" fmla="*/ 359117 h 435527"/>
                <a:gd name="connsiteX153" fmla="*/ 79444 w 468904"/>
                <a:gd name="connsiteY153" fmla="*/ 359117 h 435527"/>
                <a:gd name="connsiteX154" fmla="*/ 79444 w 468904"/>
                <a:gd name="connsiteY154" fmla="*/ 354673 h 435527"/>
                <a:gd name="connsiteX155" fmla="*/ 83887 w 468904"/>
                <a:gd name="connsiteY155" fmla="*/ 355806 h 435527"/>
                <a:gd name="connsiteX156" fmla="*/ 87198 w 468904"/>
                <a:gd name="connsiteY156" fmla="*/ 358071 h 435527"/>
                <a:gd name="connsiteX157" fmla="*/ 90509 w 468904"/>
                <a:gd name="connsiteY157" fmla="*/ 353628 h 435527"/>
                <a:gd name="connsiteX158" fmla="*/ 91642 w 468904"/>
                <a:gd name="connsiteY158" fmla="*/ 350230 h 435527"/>
                <a:gd name="connsiteX159" fmla="*/ 96085 w 468904"/>
                <a:gd name="connsiteY159" fmla="*/ 350230 h 435527"/>
                <a:gd name="connsiteX160" fmla="*/ 99396 w 468904"/>
                <a:gd name="connsiteY160" fmla="*/ 345786 h 435527"/>
                <a:gd name="connsiteX161" fmla="*/ 100529 w 468904"/>
                <a:gd name="connsiteY161" fmla="*/ 346919 h 435527"/>
                <a:gd name="connsiteX162" fmla="*/ 108370 w 468904"/>
                <a:gd name="connsiteY162" fmla="*/ 344654 h 435527"/>
                <a:gd name="connsiteX163" fmla="*/ 109503 w 468904"/>
                <a:gd name="connsiteY163" fmla="*/ 346919 h 435527"/>
                <a:gd name="connsiteX164" fmla="*/ 109503 w 468904"/>
                <a:gd name="connsiteY164" fmla="*/ 337945 h 435527"/>
                <a:gd name="connsiteX165" fmla="*/ 108370 w 468904"/>
                <a:gd name="connsiteY165" fmla="*/ 334547 h 435527"/>
                <a:gd name="connsiteX166" fmla="*/ 115079 w 468904"/>
                <a:gd name="connsiteY166" fmla="*/ 336812 h 435527"/>
                <a:gd name="connsiteX167" fmla="*/ 116212 w 468904"/>
                <a:gd name="connsiteY167" fmla="*/ 340210 h 435527"/>
                <a:gd name="connsiteX168" fmla="*/ 122921 w 468904"/>
                <a:gd name="connsiteY168" fmla="*/ 331236 h 435527"/>
                <a:gd name="connsiteX169" fmla="*/ 126231 w 468904"/>
                <a:gd name="connsiteY169" fmla="*/ 337945 h 435527"/>
                <a:gd name="connsiteX170" fmla="*/ 128497 w 468904"/>
                <a:gd name="connsiteY170" fmla="*/ 331236 h 435527"/>
                <a:gd name="connsiteX171" fmla="*/ 132940 w 468904"/>
                <a:gd name="connsiteY171" fmla="*/ 327838 h 435527"/>
                <a:gd name="connsiteX172" fmla="*/ 138516 w 468904"/>
                <a:gd name="connsiteY172" fmla="*/ 325573 h 435527"/>
                <a:gd name="connsiteX173" fmla="*/ 142960 w 468904"/>
                <a:gd name="connsiteY173" fmla="*/ 324440 h 435527"/>
                <a:gd name="connsiteX174" fmla="*/ 145225 w 468904"/>
                <a:gd name="connsiteY174" fmla="*/ 323307 h 435527"/>
                <a:gd name="connsiteX175" fmla="*/ 149669 w 468904"/>
                <a:gd name="connsiteY175" fmla="*/ 318864 h 435527"/>
                <a:gd name="connsiteX176" fmla="*/ 147403 w 468904"/>
                <a:gd name="connsiteY176" fmla="*/ 315466 h 435527"/>
                <a:gd name="connsiteX177" fmla="*/ 142960 w 468904"/>
                <a:gd name="connsiteY177" fmla="*/ 309890 h 435527"/>
                <a:gd name="connsiteX178" fmla="*/ 140695 w 468904"/>
                <a:gd name="connsiteY178" fmla="*/ 303181 h 435527"/>
                <a:gd name="connsiteX179" fmla="*/ 146271 w 468904"/>
                <a:gd name="connsiteY179" fmla="*/ 298737 h 435527"/>
                <a:gd name="connsiteX180" fmla="*/ 151847 w 468904"/>
                <a:gd name="connsiteY180" fmla="*/ 294294 h 435527"/>
                <a:gd name="connsiteX181" fmla="*/ 165265 w 468904"/>
                <a:gd name="connsiteY181" fmla="*/ 294294 h 435527"/>
                <a:gd name="connsiteX182" fmla="*/ 166397 w 468904"/>
                <a:gd name="connsiteY182" fmla="*/ 288718 h 435527"/>
                <a:gd name="connsiteX183" fmla="*/ 173106 w 468904"/>
                <a:gd name="connsiteY183" fmla="*/ 278611 h 435527"/>
                <a:gd name="connsiteX184" fmla="*/ 180948 w 468904"/>
                <a:gd name="connsiteY184" fmla="*/ 271902 h 435527"/>
                <a:gd name="connsiteX185" fmla="*/ 186524 w 468904"/>
                <a:gd name="connsiteY185" fmla="*/ 269637 h 435527"/>
                <a:gd name="connsiteX186" fmla="*/ 196543 w 468904"/>
                <a:gd name="connsiteY186" fmla="*/ 265193 h 435527"/>
                <a:gd name="connsiteX187" fmla="*/ 203252 w 468904"/>
                <a:gd name="connsiteY187" fmla="*/ 260750 h 435527"/>
                <a:gd name="connsiteX188" fmla="*/ 202120 w 468904"/>
                <a:gd name="connsiteY188" fmla="*/ 265193 h 435527"/>
                <a:gd name="connsiteX189" fmla="*/ 214405 w 468904"/>
                <a:gd name="connsiteY189" fmla="*/ 261795 h 435527"/>
                <a:gd name="connsiteX190" fmla="*/ 205430 w 468904"/>
                <a:gd name="connsiteY190" fmla="*/ 270770 h 435527"/>
                <a:gd name="connsiteX191" fmla="*/ 209874 w 468904"/>
                <a:gd name="connsiteY191" fmla="*/ 273035 h 435527"/>
                <a:gd name="connsiteX192" fmla="*/ 216583 w 468904"/>
                <a:gd name="connsiteY192" fmla="*/ 282009 h 435527"/>
                <a:gd name="connsiteX193" fmla="*/ 209874 w 468904"/>
                <a:gd name="connsiteY193" fmla="*/ 279744 h 435527"/>
                <a:gd name="connsiteX194" fmla="*/ 203165 w 468904"/>
                <a:gd name="connsiteY194" fmla="*/ 276346 h 435527"/>
                <a:gd name="connsiteX195" fmla="*/ 197589 w 468904"/>
                <a:gd name="connsiteY195" fmla="*/ 272948 h 435527"/>
                <a:gd name="connsiteX196" fmla="*/ 190880 w 468904"/>
                <a:gd name="connsiteY196" fmla="*/ 275213 h 435527"/>
                <a:gd name="connsiteX197" fmla="*/ 185304 w 468904"/>
                <a:gd name="connsiteY197" fmla="*/ 277478 h 435527"/>
                <a:gd name="connsiteX198" fmla="*/ 184171 w 468904"/>
                <a:gd name="connsiteY198" fmla="*/ 281922 h 435527"/>
                <a:gd name="connsiteX199" fmla="*/ 174152 w 468904"/>
                <a:gd name="connsiteY199" fmla="*/ 297605 h 435527"/>
                <a:gd name="connsiteX200" fmla="*/ 178595 w 468904"/>
                <a:gd name="connsiteY200" fmla="*/ 301003 h 435527"/>
                <a:gd name="connsiteX201" fmla="*/ 186437 w 468904"/>
                <a:gd name="connsiteY201" fmla="*/ 298737 h 435527"/>
                <a:gd name="connsiteX202" fmla="*/ 178595 w 468904"/>
                <a:gd name="connsiteY202" fmla="*/ 307712 h 435527"/>
                <a:gd name="connsiteX203" fmla="*/ 170754 w 468904"/>
                <a:gd name="connsiteY203" fmla="*/ 307712 h 435527"/>
                <a:gd name="connsiteX204" fmla="*/ 167443 w 468904"/>
                <a:gd name="connsiteY204" fmla="*/ 314420 h 435527"/>
                <a:gd name="connsiteX205" fmla="*/ 174152 w 468904"/>
                <a:gd name="connsiteY205" fmla="*/ 315553 h 435527"/>
                <a:gd name="connsiteX206" fmla="*/ 179728 w 468904"/>
                <a:gd name="connsiteY206" fmla="*/ 314420 h 435527"/>
                <a:gd name="connsiteX207" fmla="*/ 184171 w 468904"/>
                <a:gd name="connsiteY207" fmla="*/ 318864 h 435527"/>
                <a:gd name="connsiteX208" fmla="*/ 188615 w 468904"/>
                <a:gd name="connsiteY208" fmla="*/ 314420 h 435527"/>
                <a:gd name="connsiteX209" fmla="*/ 190880 w 468904"/>
                <a:gd name="connsiteY209" fmla="*/ 305446 h 435527"/>
                <a:gd name="connsiteX210" fmla="*/ 197589 w 468904"/>
                <a:gd name="connsiteY210" fmla="*/ 304314 h 435527"/>
                <a:gd name="connsiteX211" fmla="*/ 196456 w 468904"/>
                <a:gd name="connsiteY211" fmla="*/ 309890 h 435527"/>
                <a:gd name="connsiteX212" fmla="*/ 200900 w 468904"/>
                <a:gd name="connsiteY212" fmla="*/ 303181 h 435527"/>
                <a:gd name="connsiteX213" fmla="*/ 208741 w 468904"/>
                <a:gd name="connsiteY213" fmla="*/ 300916 h 435527"/>
                <a:gd name="connsiteX214" fmla="*/ 212052 w 468904"/>
                <a:gd name="connsiteY214" fmla="*/ 299783 h 435527"/>
                <a:gd name="connsiteX215" fmla="*/ 214317 w 468904"/>
                <a:gd name="connsiteY215" fmla="*/ 303181 h 435527"/>
                <a:gd name="connsiteX216" fmla="*/ 219894 w 468904"/>
                <a:gd name="connsiteY216" fmla="*/ 303181 h 435527"/>
                <a:gd name="connsiteX217" fmla="*/ 225470 w 468904"/>
                <a:gd name="connsiteY217" fmla="*/ 299783 h 435527"/>
                <a:gd name="connsiteX218" fmla="*/ 225470 w 468904"/>
                <a:gd name="connsiteY218" fmla="*/ 295339 h 435527"/>
                <a:gd name="connsiteX219" fmla="*/ 227735 w 468904"/>
                <a:gd name="connsiteY219" fmla="*/ 293074 h 435527"/>
                <a:gd name="connsiteX220" fmla="*/ 231046 w 468904"/>
                <a:gd name="connsiteY220" fmla="*/ 289676 h 435527"/>
                <a:gd name="connsiteX221" fmla="*/ 222072 w 468904"/>
                <a:gd name="connsiteY221" fmla="*/ 281835 h 435527"/>
                <a:gd name="connsiteX222" fmla="*/ 234357 w 468904"/>
                <a:gd name="connsiteY222" fmla="*/ 272861 h 435527"/>
                <a:gd name="connsiteX223" fmla="*/ 233224 w 468904"/>
                <a:gd name="connsiteY223" fmla="*/ 281835 h 435527"/>
                <a:gd name="connsiteX224" fmla="*/ 238800 w 468904"/>
                <a:gd name="connsiteY224" fmla="*/ 279569 h 435527"/>
                <a:gd name="connsiteX225" fmla="*/ 243244 w 468904"/>
                <a:gd name="connsiteY225" fmla="*/ 281835 h 435527"/>
                <a:gd name="connsiteX226" fmla="*/ 252218 w 468904"/>
                <a:gd name="connsiteY226" fmla="*/ 275126 h 435527"/>
                <a:gd name="connsiteX227" fmla="*/ 249953 w 468904"/>
                <a:gd name="connsiteY227" fmla="*/ 280702 h 435527"/>
                <a:gd name="connsiteX228" fmla="*/ 262238 w 468904"/>
                <a:gd name="connsiteY228" fmla="*/ 281835 h 435527"/>
                <a:gd name="connsiteX229" fmla="*/ 255529 w 468904"/>
                <a:gd name="connsiteY229" fmla="*/ 285233 h 435527"/>
                <a:gd name="connsiteX230" fmla="*/ 245509 w 468904"/>
                <a:gd name="connsiteY230" fmla="*/ 289676 h 435527"/>
                <a:gd name="connsiteX231" fmla="*/ 251085 w 468904"/>
                <a:gd name="connsiteY231" fmla="*/ 289676 h 435527"/>
                <a:gd name="connsiteX232" fmla="*/ 261105 w 468904"/>
                <a:gd name="connsiteY232" fmla="*/ 294120 h 435527"/>
                <a:gd name="connsiteX233" fmla="*/ 265549 w 468904"/>
                <a:gd name="connsiteY233" fmla="*/ 300829 h 435527"/>
                <a:gd name="connsiteX234" fmla="*/ 271125 w 468904"/>
                <a:gd name="connsiteY234" fmla="*/ 304227 h 435527"/>
                <a:gd name="connsiteX235" fmla="*/ 277834 w 468904"/>
                <a:gd name="connsiteY235" fmla="*/ 309803 h 435527"/>
                <a:gd name="connsiteX236" fmla="*/ 293517 w 468904"/>
                <a:gd name="connsiteY236" fmla="*/ 308670 h 435527"/>
                <a:gd name="connsiteX237" fmla="*/ 300225 w 468904"/>
                <a:gd name="connsiteY237" fmla="*/ 312068 h 435527"/>
                <a:gd name="connsiteX238" fmla="*/ 311378 w 468904"/>
                <a:gd name="connsiteY238" fmla="*/ 315466 h 435527"/>
                <a:gd name="connsiteX239" fmla="*/ 320352 w 468904"/>
                <a:gd name="connsiteY239" fmla="*/ 317731 h 435527"/>
                <a:gd name="connsiteX240" fmla="*/ 325928 w 468904"/>
                <a:gd name="connsiteY240" fmla="*/ 324440 h 435527"/>
                <a:gd name="connsiteX241" fmla="*/ 331504 w 468904"/>
                <a:gd name="connsiteY241" fmla="*/ 327838 h 435527"/>
                <a:gd name="connsiteX242" fmla="*/ 337080 w 468904"/>
                <a:gd name="connsiteY242" fmla="*/ 333414 h 435527"/>
                <a:gd name="connsiteX243" fmla="*/ 344922 w 468904"/>
                <a:gd name="connsiteY243" fmla="*/ 335680 h 435527"/>
                <a:gd name="connsiteX244" fmla="*/ 346055 w 468904"/>
                <a:gd name="connsiteY244" fmla="*/ 339078 h 435527"/>
                <a:gd name="connsiteX245" fmla="*/ 355029 w 468904"/>
                <a:gd name="connsiteY245" fmla="*/ 342476 h 435527"/>
                <a:gd name="connsiteX246" fmla="*/ 359472 w 468904"/>
                <a:gd name="connsiteY246" fmla="*/ 351450 h 435527"/>
                <a:gd name="connsiteX247" fmla="*/ 367314 w 468904"/>
                <a:gd name="connsiteY247" fmla="*/ 359291 h 435527"/>
                <a:gd name="connsiteX248" fmla="*/ 370625 w 468904"/>
                <a:gd name="connsiteY248" fmla="*/ 360424 h 435527"/>
                <a:gd name="connsiteX249" fmla="*/ 376201 w 468904"/>
                <a:gd name="connsiteY249" fmla="*/ 359291 h 435527"/>
                <a:gd name="connsiteX250" fmla="*/ 380644 w 468904"/>
                <a:gd name="connsiteY250" fmla="*/ 358159 h 435527"/>
                <a:gd name="connsiteX251" fmla="*/ 389618 w 468904"/>
                <a:gd name="connsiteY251" fmla="*/ 361557 h 435527"/>
                <a:gd name="connsiteX252" fmla="*/ 389618 w 468904"/>
                <a:gd name="connsiteY252" fmla="*/ 355980 h 435527"/>
                <a:gd name="connsiteX253" fmla="*/ 386307 w 468904"/>
                <a:gd name="connsiteY253" fmla="*/ 344741 h 435527"/>
                <a:gd name="connsiteX254" fmla="*/ 387440 w 468904"/>
                <a:gd name="connsiteY254" fmla="*/ 333501 h 435527"/>
                <a:gd name="connsiteX255" fmla="*/ 391884 w 468904"/>
                <a:gd name="connsiteY255" fmla="*/ 341343 h 435527"/>
                <a:gd name="connsiteX256" fmla="*/ 405301 w 468904"/>
                <a:gd name="connsiteY256" fmla="*/ 362602 h 435527"/>
                <a:gd name="connsiteX257" fmla="*/ 413143 w 468904"/>
                <a:gd name="connsiteY257" fmla="*/ 378285 h 435527"/>
                <a:gd name="connsiteX258" fmla="*/ 417586 w 468904"/>
                <a:gd name="connsiteY258" fmla="*/ 387259 h 435527"/>
                <a:gd name="connsiteX259" fmla="*/ 422030 w 468904"/>
                <a:gd name="connsiteY259" fmla="*/ 387259 h 435527"/>
                <a:gd name="connsiteX260" fmla="*/ 434315 w 468904"/>
                <a:gd name="connsiteY260" fmla="*/ 389524 h 435527"/>
                <a:gd name="connsiteX261" fmla="*/ 435447 w 468904"/>
                <a:gd name="connsiteY261" fmla="*/ 401809 h 435527"/>
                <a:gd name="connsiteX262" fmla="*/ 442156 w 468904"/>
                <a:gd name="connsiteY262" fmla="*/ 411916 h 435527"/>
                <a:gd name="connsiteX263" fmla="*/ 439891 w 468904"/>
                <a:gd name="connsiteY263" fmla="*/ 420890 h 435527"/>
                <a:gd name="connsiteX264" fmla="*/ 449911 w 468904"/>
                <a:gd name="connsiteY264" fmla="*/ 415314 h 435527"/>
                <a:gd name="connsiteX265" fmla="*/ 455487 w 468904"/>
                <a:gd name="connsiteY265" fmla="*/ 425421 h 435527"/>
                <a:gd name="connsiteX266" fmla="*/ 456620 w 468904"/>
                <a:gd name="connsiteY266" fmla="*/ 433263 h 435527"/>
                <a:gd name="connsiteX267" fmla="*/ 458885 w 468904"/>
                <a:gd name="connsiteY267" fmla="*/ 434395 h 435527"/>
                <a:gd name="connsiteX268" fmla="*/ 463328 w 468904"/>
                <a:gd name="connsiteY268" fmla="*/ 435528 h 435527"/>
                <a:gd name="connsiteX269" fmla="*/ 468905 w 468904"/>
                <a:gd name="connsiteY269" fmla="*/ 428819 h 435527"/>
                <a:gd name="connsiteX270" fmla="*/ 458885 w 468904"/>
                <a:gd name="connsiteY270" fmla="*/ 410871 h 435527"/>
                <a:gd name="connsiteX271" fmla="*/ 451043 w 468904"/>
                <a:gd name="connsiteY271" fmla="*/ 399631 h 435527"/>
                <a:gd name="connsiteX272" fmla="*/ 439891 w 468904"/>
                <a:gd name="connsiteY272" fmla="*/ 385081 h 435527"/>
                <a:gd name="connsiteX273" fmla="*/ 425341 w 468904"/>
                <a:gd name="connsiteY273" fmla="*/ 371663 h 435527"/>
                <a:gd name="connsiteX274" fmla="*/ 414188 w 468904"/>
                <a:gd name="connsiteY274" fmla="*/ 352582 h 435527"/>
                <a:gd name="connsiteX275" fmla="*/ 401903 w 468904"/>
                <a:gd name="connsiteY275" fmla="*/ 336899 h 435527"/>
                <a:gd name="connsiteX276" fmla="*/ 384042 w 468904"/>
                <a:gd name="connsiteY276" fmla="*/ 325660 h 435527"/>
                <a:gd name="connsiteX277" fmla="*/ 374022 w 468904"/>
                <a:gd name="connsiteY277" fmla="*/ 333501 h 435527"/>
                <a:gd name="connsiteX278" fmla="*/ 365048 w 468904"/>
                <a:gd name="connsiteY278" fmla="*/ 340210 h 435527"/>
                <a:gd name="connsiteX279" fmla="*/ 352763 w 468904"/>
                <a:gd name="connsiteY279" fmla="*/ 327925 h 435527"/>
                <a:gd name="connsiteX280" fmla="*/ 351631 w 468904"/>
                <a:gd name="connsiteY280" fmla="*/ 322349 h 435527"/>
                <a:gd name="connsiteX281" fmla="*/ 350498 w 468904"/>
                <a:gd name="connsiteY281" fmla="*/ 315640 h 435527"/>
                <a:gd name="connsiteX282" fmla="*/ 342657 w 468904"/>
                <a:gd name="connsiteY282" fmla="*/ 312242 h 435527"/>
                <a:gd name="connsiteX283" fmla="*/ 331504 w 468904"/>
                <a:gd name="connsiteY283" fmla="*/ 311110 h 435527"/>
                <a:gd name="connsiteX284" fmla="*/ 324795 w 468904"/>
                <a:gd name="connsiteY284" fmla="*/ 311110 h 435527"/>
                <a:gd name="connsiteX285" fmla="*/ 315821 w 468904"/>
                <a:gd name="connsiteY285" fmla="*/ 307712 h 43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</a:cxnLst>
              <a:rect l="l" t="t" r="r" b="b"/>
              <a:pathLst>
                <a:path w="468904" h="435527">
                  <a:moveTo>
                    <a:pt x="316431" y="306927"/>
                  </a:moveTo>
                  <a:lnTo>
                    <a:pt x="330981" y="67239"/>
                  </a:lnTo>
                  <a:cubicBezTo>
                    <a:pt x="330981" y="67239"/>
                    <a:pt x="320962" y="58265"/>
                    <a:pt x="314253" y="58265"/>
                  </a:cubicBezTo>
                  <a:cubicBezTo>
                    <a:pt x="314253" y="58265"/>
                    <a:pt x="319829" y="51556"/>
                    <a:pt x="317564" y="50424"/>
                  </a:cubicBezTo>
                  <a:cubicBezTo>
                    <a:pt x="316431" y="49291"/>
                    <a:pt x="309722" y="51556"/>
                    <a:pt x="306411" y="53822"/>
                  </a:cubicBezTo>
                  <a:cubicBezTo>
                    <a:pt x="304146" y="56087"/>
                    <a:pt x="303101" y="58265"/>
                    <a:pt x="298570" y="56087"/>
                  </a:cubicBezTo>
                  <a:cubicBezTo>
                    <a:pt x="294126" y="52689"/>
                    <a:pt x="281841" y="51643"/>
                    <a:pt x="276178" y="51643"/>
                  </a:cubicBezTo>
                  <a:lnTo>
                    <a:pt x="273913" y="47200"/>
                  </a:lnTo>
                  <a:lnTo>
                    <a:pt x="270602" y="48333"/>
                  </a:lnTo>
                  <a:cubicBezTo>
                    <a:pt x="270602" y="48333"/>
                    <a:pt x="268337" y="42756"/>
                    <a:pt x="265026" y="39358"/>
                  </a:cubicBezTo>
                  <a:cubicBezTo>
                    <a:pt x="260582" y="35960"/>
                    <a:pt x="257184" y="35960"/>
                    <a:pt x="252741" y="39358"/>
                  </a:cubicBezTo>
                  <a:cubicBezTo>
                    <a:pt x="249430" y="43802"/>
                    <a:pt x="247165" y="39358"/>
                    <a:pt x="247165" y="39358"/>
                  </a:cubicBezTo>
                  <a:cubicBezTo>
                    <a:pt x="247165" y="39358"/>
                    <a:pt x="246032" y="35960"/>
                    <a:pt x="239323" y="37093"/>
                  </a:cubicBezTo>
                  <a:cubicBezTo>
                    <a:pt x="232614" y="37093"/>
                    <a:pt x="243767" y="25854"/>
                    <a:pt x="233747" y="25854"/>
                  </a:cubicBezTo>
                  <a:cubicBezTo>
                    <a:pt x="224773" y="25854"/>
                    <a:pt x="218064" y="25854"/>
                    <a:pt x="219197" y="20278"/>
                  </a:cubicBezTo>
                  <a:cubicBezTo>
                    <a:pt x="221462" y="14701"/>
                    <a:pt x="222507" y="10171"/>
                    <a:pt x="223640" y="10171"/>
                  </a:cubicBezTo>
                  <a:cubicBezTo>
                    <a:pt x="224773" y="10171"/>
                    <a:pt x="214666" y="9038"/>
                    <a:pt x="211355" y="12436"/>
                  </a:cubicBezTo>
                  <a:cubicBezTo>
                    <a:pt x="211355" y="12436"/>
                    <a:pt x="214666" y="7993"/>
                    <a:pt x="211355" y="5727"/>
                  </a:cubicBezTo>
                  <a:cubicBezTo>
                    <a:pt x="208044" y="4595"/>
                    <a:pt x="211355" y="-982"/>
                    <a:pt x="208044" y="151"/>
                  </a:cubicBezTo>
                  <a:cubicBezTo>
                    <a:pt x="203601" y="151"/>
                    <a:pt x="204733" y="3549"/>
                    <a:pt x="201335" y="3549"/>
                  </a:cubicBezTo>
                  <a:cubicBezTo>
                    <a:pt x="198025" y="4682"/>
                    <a:pt x="192361" y="10258"/>
                    <a:pt x="186785" y="10258"/>
                  </a:cubicBezTo>
                  <a:cubicBezTo>
                    <a:pt x="182342" y="10258"/>
                    <a:pt x="185652" y="9125"/>
                    <a:pt x="183474" y="5814"/>
                  </a:cubicBezTo>
                  <a:cubicBezTo>
                    <a:pt x="181209" y="2416"/>
                    <a:pt x="180163" y="3549"/>
                    <a:pt x="175633" y="5814"/>
                  </a:cubicBezTo>
                  <a:cubicBezTo>
                    <a:pt x="171189" y="9212"/>
                    <a:pt x="173367" y="8080"/>
                    <a:pt x="165613" y="9212"/>
                  </a:cubicBezTo>
                  <a:cubicBezTo>
                    <a:pt x="156639" y="10345"/>
                    <a:pt x="139910" y="13656"/>
                    <a:pt x="135467" y="20452"/>
                  </a:cubicBezTo>
                  <a:cubicBezTo>
                    <a:pt x="129891" y="27161"/>
                    <a:pt x="133202" y="29426"/>
                    <a:pt x="131023" y="29426"/>
                  </a:cubicBezTo>
                  <a:cubicBezTo>
                    <a:pt x="128845" y="29426"/>
                    <a:pt x="126580" y="32824"/>
                    <a:pt x="124315" y="32824"/>
                  </a:cubicBezTo>
                  <a:cubicBezTo>
                    <a:pt x="122049" y="33957"/>
                    <a:pt x="117606" y="39533"/>
                    <a:pt x="116473" y="36222"/>
                  </a:cubicBezTo>
                  <a:cubicBezTo>
                    <a:pt x="114208" y="31778"/>
                    <a:pt x="110897" y="31778"/>
                    <a:pt x="109764" y="31778"/>
                  </a:cubicBezTo>
                  <a:cubicBezTo>
                    <a:pt x="108632" y="31778"/>
                    <a:pt x="106453" y="28380"/>
                    <a:pt x="101923" y="28380"/>
                  </a:cubicBezTo>
                  <a:cubicBezTo>
                    <a:pt x="98612" y="28380"/>
                    <a:pt x="99657" y="35089"/>
                    <a:pt x="96347" y="38487"/>
                  </a:cubicBezTo>
                  <a:cubicBezTo>
                    <a:pt x="93036" y="42931"/>
                    <a:pt x="90770" y="42931"/>
                    <a:pt x="93036" y="47461"/>
                  </a:cubicBezTo>
                  <a:cubicBezTo>
                    <a:pt x="95301" y="51905"/>
                    <a:pt x="109764" y="58701"/>
                    <a:pt x="107586" y="67588"/>
                  </a:cubicBezTo>
                  <a:cubicBezTo>
                    <a:pt x="106453" y="75429"/>
                    <a:pt x="104275" y="78827"/>
                    <a:pt x="104275" y="78827"/>
                  </a:cubicBezTo>
                  <a:lnTo>
                    <a:pt x="112117" y="85536"/>
                  </a:lnTo>
                  <a:lnTo>
                    <a:pt x="113249" y="83271"/>
                  </a:lnTo>
                  <a:cubicBezTo>
                    <a:pt x="113249" y="83271"/>
                    <a:pt x="115515" y="82138"/>
                    <a:pt x="117693" y="85536"/>
                  </a:cubicBezTo>
                  <a:cubicBezTo>
                    <a:pt x="118826" y="88934"/>
                    <a:pt x="127713" y="89980"/>
                    <a:pt x="125534" y="92245"/>
                  </a:cubicBezTo>
                  <a:cubicBezTo>
                    <a:pt x="123269" y="94510"/>
                    <a:pt x="114382" y="87801"/>
                    <a:pt x="113249" y="92245"/>
                  </a:cubicBezTo>
                  <a:cubicBezTo>
                    <a:pt x="113249" y="96688"/>
                    <a:pt x="113249" y="106795"/>
                    <a:pt x="118826" y="106795"/>
                  </a:cubicBezTo>
                  <a:cubicBezTo>
                    <a:pt x="125534" y="106795"/>
                    <a:pt x="126667" y="111239"/>
                    <a:pt x="124402" y="116902"/>
                  </a:cubicBezTo>
                  <a:cubicBezTo>
                    <a:pt x="121091" y="121346"/>
                    <a:pt x="121091" y="120300"/>
                    <a:pt x="121091" y="115769"/>
                  </a:cubicBezTo>
                  <a:cubicBezTo>
                    <a:pt x="121091" y="110193"/>
                    <a:pt x="118826" y="110193"/>
                    <a:pt x="116647" y="112371"/>
                  </a:cubicBezTo>
                  <a:cubicBezTo>
                    <a:pt x="113336" y="114637"/>
                    <a:pt x="108806" y="116815"/>
                    <a:pt x="108806" y="112371"/>
                  </a:cubicBezTo>
                  <a:cubicBezTo>
                    <a:pt x="108806" y="108973"/>
                    <a:pt x="111071" y="110106"/>
                    <a:pt x="104362" y="106795"/>
                  </a:cubicBezTo>
                  <a:cubicBezTo>
                    <a:pt x="97654" y="103397"/>
                    <a:pt x="93210" y="101219"/>
                    <a:pt x="96521" y="96688"/>
                  </a:cubicBezTo>
                  <a:cubicBezTo>
                    <a:pt x="99832" y="92245"/>
                    <a:pt x="100964" y="87714"/>
                    <a:pt x="100964" y="87714"/>
                  </a:cubicBezTo>
                  <a:lnTo>
                    <a:pt x="71951" y="86582"/>
                  </a:lnTo>
                  <a:cubicBezTo>
                    <a:pt x="71951" y="86582"/>
                    <a:pt x="65242" y="88847"/>
                    <a:pt x="64109" y="88847"/>
                  </a:cubicBezTo>
                  <a:cubicBezTo>
                    <a:pt x="61844" y="89980"/>
                    <a:pt x="50692" y="91112"/>
                    <a:pt x="48426" y="91112"/>
                  </a:cubicBezTo>
                  <a:cubicBezTo>
                    <a:pt x="46161" y="91112"/>
                    <a:pt x="42850" y="96688"/>
                    <a:pt x="50692" y="102352"/>
                  </a:cubicBezTo>
                  <a:cubicBezTo>
                    <a:pt x="58533" y="106795"/>
                    <a:pt x="62977" y="111326"/>
                    <a:pt x="62977" y="111326"/>
                  </a:cubicBezTo>
                  <a:cubicBezTo>
                    <a:pt x="62977" y="111326"/>
                    <a:pt x="54003" y="110193"/>
                    <a:pt x="51824" y="110193"/>
                  </a:cubicBezTo>
                  <a:cubicBezTo>
                    <a:pt x="50692" y="110193"/>
                    <a:pt x="51824" y="125876"/>
                    <a:pt x="51824" y="125876"/>
                  </a:cubicBezTo>
                  <a:cubicBezTo>
                    <a:pt x="51824" y="125876"/>
                    <a:pt x="56268" y="137116"/>
                    <a:pt x="64109" y="137116"/>
                  </a:cubicBezTo>
                  <a:cubicBezTo>
                    <a:pt x="71951" y="137116"/>
                    <a:pt x="75262" y="140514"/>
                    <a:pt x="75262" y="140514"/>
                  </a:cubicBezTo>
                  <a:cubicBezTo>
                    <a:pt x="75262" y="140514"/>
                    <a:pt x="79705" y="150620"/>
                    <a:pt x="83103" y="148355"/>
                  </a:cubicBezTo>
                  <a:lnTo>
                    <a:pt x="85369" y="146090"/>
                  </a:lnTo>
                  <a:cubicBezTo>
                    <a:pt x="85369" y="146090"/>
                    <a:pt x="87634" y="152799"/>
                    <a:pt x="88679" y="150533"/>
                  </a:cubicBezTo>
                  <a:cubicBezTo>
                    <a:pt x="88679" y="149401"/>
                    <a:pt x="90945" y="144957"/>
                    <a:pt x="90945" y="144957"/>
                  </a:cubicBezTo>
                  <a:cubicBezTo>
                    <a:pt x="90945" y="144957"/>
                    <a:pt x="94256" y="141559"/>
                    <a:pt x="95388" y="141559"/>
                  </a:cubicBezTo>
                  <a:cubicBezTo>
                    <a:pt x="96521" y="141559"/>
                    <a:pt x="98699" y="140427"/>
                    <a:pt x="98699" y="140427"/>
                  </a:cubicBezTo>
                  <a:lnTo>
                    <a:pt x="106541" y="134850"/>
                  </a:lnTo>
                  <a:cubicBezTo>
                    <a:pt x="106541" y="134850"/>
                    <a:pt x="109851" y="134850"/>
                    <a:pt x="109851" y="139294"/>
                  </a:cubicBezTo>
                  <a:cubicBezTo>
                    <a:pt x="109851" y="143737"/>
                    <a:pt x="105408" y="143737"/>
                    <a:pt x="105408" y="143737"/>
                  </a:cubicBezTo>
                  <a:cubicBezTo>
                    <a:pt x="105408" y="143737"/>
                    <a:pt x="104275" y="148181"/>
                    <a:pt x="99832" y="149314"/>
                  </a:cubicBezTo>
                  <a:cubicBezTo>
                    <a:pt x="95388" y="150446"/>
                    <a:pt x="94256" y="156022"/>
                    <a:pt x="99832" y="152712"/>
                  </a:cubicBezTo>
                  <a:cubicBezTo>
                    <a:pt x="104275" y="150446"/>
                    <a:pt x="105408" y="153844"/>
                    <a:pt x="104275" y="157155"/>
                  </a:cubicBezTo>
                  <a:cubicBezTo>
                    <a:pt x="103143" y="160553"/>
                    <a:pt x="98699" y="163864"/>
                    <a:pt x="100964" y="166129"/>
                  </a:cubicBezTo>
                  <a:cubicBezTo>
                    <a:pt x="103230" y="168395"/>
                    <a:pt x="102097" y="172838"/>
                    <a:pt x="96521" y="175103"/>
                  </a:cubicBezTo>
                  <a:cubicBezTo>
                    <a:pt x="90945" y="177369"/>
                    <a:pt x="84236" y="179547"/>
                    <a:pt x="80838" y="176236"/>
                  </a:cubicBezTo>
                  <a:cubicBezTo>
                    <a:pt x="76394" y="172838"/>
                    <a:pt x="74129" y="171793"/>
                    <a:pt x="70818" y="175103"/>
                  </a:cubicBezTo>
                  <a:cubicBezTo>
                    <a:pt x="66375" y="178501"/>
                    <a:pt x="64109" y="177369"/>
                    <a:pt x="64109" y="177369"/>
                  </a:cubicBezTo>
                  <a:lnTo>
                    <a:pt x="61844" y="205337"/>
                  </a:lnTo>
                  <a:cubicBezTo>
                    <a:pt x="61844" y="205337"/>
                    <a:pt x="57401" y="189654"/>
                    <a:pt x="54003" y="184077"/>
                  </a:cubicBezTo>
                  <a:cubicBezTo>
                    <a:pt x="49559" y="179634"/>
                    <a:pt x="47294" y="177369"/>
                    <a:pt x="47294" y="180679"/>
                  </a:cubicBezTo>
                  <a:cubicBezTo>
                    <a:pt x="47294" y="182945"/>
                    <a:pt x="46161" y="184077"/>
                    <a:pt x="45028" y="186256"/>
                  </a:cubicBezTo>
                  <a:cubicBezTo>
                    <a:pt x="43896" y="188521"/>
                    <a:pt x="40585" y="189654"/>
                    <a:pt x="40585" y="186256"/>
                  </a:cubicBezTo>
                  <a:cubicBezTo>
                    <a:pt x="40585" y="183990"/>
                    <a:pt x="42850" y="181812"/>
                    <a:pt x="39452" y="181812"/>
                  </a:cubicBezTo>
                  <a:cubicBezTo>
                    <a:pt x="37187" y="181812"/>
                    <a:pt x="36141" y="187388"/>
                    <a:pt x="36141" y="187388"/>
                  </a:cubicBezTo>
                  <a:cubicBezTo>
                    <a:pt x="36141" y="187388"/>
                    <a:pt x="33876" y="191832"/>
                    <a:pt x="32831" y="188521"/>
                  </a:cubicBezTo>
                  <a:cubicBezTo>
                    <a:pt x="31698" y="184077"/>
                    <a:pt x="29520" y="181812"/>
                    <a:pt x="27254" y="185123"/>
                  </a:cubicBezTo>
                  <a:cubicBezTo>
                    <a:pt x="26122" y="188521"/>
                    <a:pt x="22811" y="188521"/>
                    <a:pt x="21678" y="188521"/>
                  </a:cubicBezTo>
                  <a:cubicBezTo>
                    <a:pt x="19413" y="188521"/>
                    <a:pt x="16102" y="187388"/>
                    <a:pt x="16102" y="189654"/>
                  </a:cubicBezTo>
                  <a:cubicBezTo>
                    <a:pt x="16102" y="193052"/>
                    <a:pt x="18367" y="195230"/>
                    <a:pt x="14969" y="195230"/>
                  </a:cubicBezTo>
                  <a:cubicBezTo>
                    <a:pt x="12704" y="196362"/>
                    <a:pt x="16102" y="200806"/>
                    <a:pt x="18280" y="201939"/>
                  </a:cubicBezTo>
                  <a:cubicBezTo>
                    <a:pt x="20546" y="201939"/>
                    <a:pt x="18280" y="205337"/>
                    <a:pt x="18280" y="205337"/>
                  </a:cubicBezTo>
                  <a:cubicBezTo>
                    <a:pt x="18280" y="205337"/>
                    <a:pt x="18280" y="206469"/>
                    <a:pt x="20546" y="208735"/>
                  </a:cubicBezTo>
                  <a:cubicBezTo>
                    <a:pt x="21678" y="211000"/>
                    <a:pt x="22811" y="213178"/>
                    <a:pt x="26122" y="217709"/>
                  </a:cubicBezTo>
                  <a:cubicBezTo>
                    <a:pt x="28387" y="221107"/>
                    <a:pt x="30565" y="224418"/>
                    <a:pt x="28387" y="225550"/>
                  </a:cubicBezTo>
                  <a:cubicBezTo>
                    <a:pt x="26209" y="226683"/>
                    <a:pt x="23943" y="225550"/>
                    <a:pt x="23943" y="225550"/>
                  </a:cubicBezTo>
                  <a:cubicBezTo>
                    <a:pt x="23943" y="225550"/>
                    <a:pt x="25076" y="228948"/>
                    <a:pt x="21678" y="228948"/>
                  </a:cubicBezTo>
                  <a:cubicBezTo>
                    <a:pt x="18367" y="227816"/>
                    <a:pt x="12704" y="225550"/>
                    <a:pt x="13837" y="228948"/>
                  </a:cubicBezTo>
                  <a:cubicBezTo>
                    <a:pt x="13837" y="232346"/>
                    <a:pt x="16102" y="236790"/>
                    <a:pt x="19413" y="236790"/>
                  </a:cubicBezTo>
                  <a:cubicBezTo>
                    <a:pt x="22724" y="237922"/>
                    <a:pt x="24989" y="235657"/>
                    <a:pt x="26122" y="235657"/>
                  </a:cubicBezTo>
                  <a:cubicBezTo>
                    <a:pt x="28387" y="235657"/>
                    <a:pt x="31698" y="239055"/>
                    <a:pt x="31698" y="240101"/>
                  </a:cubicBezTo>
                  <a:cubicBezTo>
                    <a:pt x="31698" y="242366"/>
                    <a:pt x="28387" y="243499"/>
                    <a:pt x="27254" y="243499"/>
                  </a:cubicBezTo>
                  <a:cubicBezTo>
                    <a:pt x="24989" y="243499"/>
                    <a:pt x="27254" y="246897"/>
                    <a:pt x="24989" y="249075"/>
                  </a:cubicBezTo>
                  <a:cubicBezTo>
                    <a:pt x="23856" y="250207"/>
                    <a:pt x="21678" y="252473"/>
                    <a:pt x="24989" y="252473"/>
                  </a:cubicBezTo>
                  <a:cubicBezTo>
                    <a:pt x="27254" y="253605"/>
                    <a:pt x="30565" y="255871"/>
                    <a:pt x="31698" y="256916"/>
                  </a:cubicBezTo>
                  <a:cubicBezTo>
                    <a:pt x="33963" y="259182"/>
                    <a:pt x="36141" y="261360"/>
                    <a:pt x="39539" y="259182"/>
                  </a:cubicBezTo>
                  <a:cubicBezTo>
                    <a:pt x="42850" y="256916"/>
                    <a:pt x="49559" y="256916"/>
                    <a:pt x="49559" y="255784"/>
                  </a:cubicBezTo>
                  <a:lnTo>
                    <a:pt x="49559" y="260227"/>
                  </a:lnTo>
                  <a:cubicBezTo>
                    <a:pt x="49559" y="260227"/>
                    <a:pt x="38407" y="272512"/>
                    <a:pt x="43983" y="279308"/>
                  </a:cubicBezTo>
                  <a:cubicBezTo>
                    <a:pt x="43983" y="279308"/>
                    <a:pt x="40672" y="279308"/>
                    <a:pt x="39539" y="282706"/>
                  </a:cubicBezTo>
                  <a:cubicBezTo>
                    <a:pt x="39539" y="286104"/>
                    <a:pt x="36229" y="288282"/>
                    <a:pt x="36229" y="288282"/>
                  </a:cubicBezTo>
                  <a:cubicBezTo>
                    <a:pt x="36229" y="288282"/>
                    <a:pt x="32918" y="287149"/>
                    <a:pt x="30652" y="287149"/>
                  </a:cubicBezTo>
                  <a:cubicBezTo>
                    <a:pt x="29520" y="287149"/>
                    <a:pt x="26209" y="290547"/>
                    <a:pt x="30652" y="290547"/>
                  </a:cubicBezTo>
                  <a:lnTo>
                    <a:pt x="35096" y="290547"/>
                  </a:lnTo>
                  <a:cubicBezTo>
                    <a:pt x="35096" y="290547"/>
                    <a:pt x="39539" y="292813"/>
                    <a:pt x="41805" y="292813"/>
                  </a:cubicBezTo>
                  <a:lnTo>
                    <a:pt x="46248" y="292813"/>
                  </a:lnTo>
                  <a:cubicBezTo>
                    <a:pt x="46248" y="292813"/>
                    <a:pt x="45116" y="287237"/>
                    <a:pt x="48514" y="287237"/>
                  </a:cubicBezTo>
                  <a:cubicBezTo>
                    <a:pt x="52957" y="287237"/>
                    <a:pt x="54090" y="287237"/>
                    <a:pt x="56355" y="286104"/>
                  </a:cubicBezTo>
                  <a:cubicBezTo>
                    <a:pt x="57488" y="283839"/>
                    <a:pt x="59666" y="283839"/>
                    <a:pt x="59666" y="283839"/>
                  </a:cubicBezTo>
                  <a:cubicBezTo>
                    <a:pt x="59666" y="283839"/>
                    <a:pt x="59666" y="291680"/>
                    <a:pt x="64109" y="292813"/>
                  </a:cubicBezTo>
                  <a:cubicBezTo>
                    <a:pt x="68553" y="292813"/>
                    <a:pt x="75262" y="300654"/>
                    <a:pt x="74129" y="307363"/>
                  </a:cubicBezTo>
                  <a:cubicBezTo>
                    <a:pt x="72996" y="312939"/>
                    <a:pt x="78573" y="318603"/>
                    <a:pt x="78573" y="310761"/>
                  </a:cubicBezTo>
                  <a:cubicBezTo>
                    <a:pt x="79705" y="302920"/>
                    <a:pt x="78573" y="300654"/>
                    <a:pt x="81883" y="298476"/>
                  </a:cubicBezTo>
                  <a:cubicBezTo>
                    <a:pt x="86327" y="297343"/>
                    <a:pt x="84149" y="299609"/>
                    <a:pt x="84149" y="299609"/>
                  </a:cubicBezTo>
                  <a:cubicBezTo>
                    <a:pt x="84149" y="299609"/>
                    <a:pt x="80838" y="310848"/>
                    <a:pt x="85281" y="310848"/>
                  </a:cubicBezTo>
                  <a:cubicBezTo>
                    <a:pt x="89725" y="310848"/>
                    <a:pt x="91990" y="306405"/>
                    <a:pt x="93123" y="306405"/>
                  </a:cubicBezTo>
                  <a:cubicBezTo>
                    <a:pt x="95388" y="306405"/>
                    <a:pt x="95388" y="305272"/>
                    <a:pt x="98699" y="303007"/>
                  </a:cubicBezTo>
                  <a:cubicBezTo>
                    <a:pt x="102010" y="300741"/>
                    <a:pt x="108719" y="298563"/>
                    <a:pt x="110984" y="298563"/>
                  </a:cubicBezTo>
                  <a:cubicBezTo>
                    <a:pt x="112117" y="298563"/>
                    <a:pt x="102010" y="300829"/>
                    <a:pt x="100964" y="306405"/>
                  </a:cubicBezTo>
                  <a:cubicBezTo>
                    <a:pt x="99832" y="313114"/>
                    <a:pt x="95388" y="314246"/>
                    <a:pt x="91990" y="315379"/>
                  </a:cubicBezTo>
                  <a:cubicBezTo>
                    <a:pt x="89725" y="315379"/>
                    <a:pt x="93123" y="318777"/>
                    <a:pt x="91990" y="320955"/>
                  </a:cubicBezTo>
                  <a:cubicBezTo>
                    <a:pt x="90858" y="322088"/>
                    <a:pt x="86414" y="320955"/>
                    <a:pt x="85281" y="323220"/>
                  </a:cubicBezTo>
                  <a:cubicBezTo>
                    <a:pt x="83016" y="325486"/>
                    <a:pt x="79705" y="328796"/>
                    <a:pt x="79705" y="328796"/>
                  </a:cubicBezTo>
                  <a:lnTo>
                    <a:pt x="77440" y="337771"/>
                  </a:lnTo>
                  <a:cubicBezTo>
                    <a:pt x="77440" y="337771"/>
                    <a:pt x="72996" y="335505"/>
                    <a:pt x="72996" y="336638"/>
                  </a:cubicBezTo>
                  <a:cubicBezTo>
                    <a:pt x="71864" y="337771"/>
                    <a:pt x="65155" y="342214"/>
                    <a:pt x="61844" y="343347"/>
                  </a:cubicBezTo>
                  <a:cubicBezTo>
                    <a:pt x="57401" y="344479"/>
                    <a:pt x="58533" y="348923"/>
                    <a:pt x="60711" y="348923"/>
                  </a:cubicBezTo>
                  <a:cubicBezTo>
                    <a:pt x="61844" y="348923"/>
                    <a:pt x="54003" y="347790"/>
                    <a:pt x="46161" y="350056"/>
                  </a:cubicBezTo>
                  <a:cubicBezTo>
                    <a:pt x="38320" y="353454"/>
                    <a:pt x="36141" y="359030"/>
                    <a:pt x="33876" y="359030"/>
                  </a:cubicBezTo>
                  <a:lnTo>
                    <a:pt x="29433" y="359030"/>
                  </a:lnTo>
                  <a:cubicBezTo>
                    <a:pt x="29433" y="359030"/>
                    <a:pt x="24989" y="353454"/>
                    <a:pt x="20458" y="355632"/>
                  </a:cubicBezTo>
                  <a:cubicBezTo>
                    <a:pt x="14882" y="356764"/>
                    <a:pt x="18193" y="360075"/>
                    <a:pt x="18193" y="360075"/>
                  </a:cubicBezTo>
                  <a:cubicBezTo>
                    <a:pt x="18193" y="360075"/>
                    <a:pt x="17060" y="358943"/>
                    <a:pt x="9219" y="361208"/>
                  </a:cubicBezTo>
                  <a:cubicBezTo>
                    <a:pt x="1377" y="362341"/>
                    <a:pt x="-801" y="363473"/>
                    <a:pt x="245" y="367917"/>
                  </a:cubicBezTo>
                  <a:cubicBezTo>
                    <a:pt x="2510" y="372360"/>
                    <a:pt x="4688" y="375758"/>
                    <a:pt x="8086" y="371315"/>
                  </a:cubicBezTo>
                  <a:cubicBezTo>
                    <a:pt x="10352" y="366871"/>
                    <a:pt x="14795" y="363473"/>
                    <a:pt x="15928" y="365739"/>
                  </a:cubicBezTo>
                  <a:cubicBezTo>
                    <a:pt x="15928" y="366871"/>
                    <a:pt x="11484" y="372447"/>
                    <a:pt x="18193" y="372447"/>
                  </a:cubicBezTo>
                  <a:cubicBezTo>
                    <a:pt x="24902" y="372447"/>
                    <a:pt x="26035" y="370182"/>
                    <a:pt x="26035" y="370182"/>
                  </a:cubicBezTo>
                  <a:cubicBezTo>
                    <a:pt x="26035" y="370182"/>
                    <a:pt x="28300" y="371315"/>
                    <a:pt x="30478" y="371315"/>
                  </a:cubicBezTo>
                  <a:cubicBezTo>
                    <a:pt x="33789" y="371315"/>
                    <a:pt x="40498" y="363473"/>
                    <a:pt x="40498" y="366871"/>
                  </a:cubicBezTo>
                  <a:cubicBezTo>
                    <a:pt x="40498" y="371315"/>
                    <a:pt x="38232" y="376978"/>
                    <a:pt x="40498" y="376978"/>
                  </a:cubicBezTo>
                  <a:cubicBezTo>
                    <a:pt x="42763" y="376978"/>
                    <a:pt x="46074" y="370269"/>
                    <a:pt x="46074" y="370269"/>
                  </a:cubicBezTo>
                  <a:cubicBezTo>
                    <a:pt x="46074" y="370269"/>
                    <a:pt x="47207" y="368004"/>
                    <a:pt x="49385" y="369137"/>
                  </a:cubicBezTo>
                  <a:cubicBezTo>
                    <a:pt x="51650" y="370269"/>
                    <a:pt x="59404" y="368004"/>
                    <a:pt x="62802" y="368004"/>
                  </a:cubicBezTo>
                  <a:cubicBezTo>
                    <a:pt x="66200" y="368004"/>
                    <a:pt x="70644" y="365739"/>
                    <a:pt x="67246" y="363561"/>
                  </a:cubicBezTo>
                  <a:cubicBezTo>
                    <a:pt x="63935" y="361295"/>
                    <a:pt x="62802" y="356852"/>
                    <a:pt x="66113" y="357984"/>
                  </a:cubicBezTo>
                  <a:cubicBezTo>
                    <a:pt x="69424" y="357984"/>
                    <a:pt x="71689" y="362428"/>
                    <a:pt x="72822" y="361382"/>
                  </a:cubicBezTo>
                  <a:cubicBezTo>
                    <a:pt x="75087" y="360250"/>
                    <a:pt x="76133" y="359117"/>
                    <a:pt x="76133" y="359117"/>
                  </a:cubicBezTo>
                  <a:cubicBezTo>
                    <a:pt x="76133" y="359117"/>
                    <a:pt x="79444" y="360250"/>
                    <a:pt x="79444" y="359117"/>
                  </a:cubicBezTo>
                  <a:lnTo>
                    <a:pt x="79444" y="354673"/>
                  </a:lnTo>
                  <a:cubicBezTo>
                    <a:pt x="79444" y="354673"/>
                    <a:pt x="82755" y="353541"/>
                    <a:pt x="83887" y="355806"/>
                  </a:cubicBezTo>
                  <a:cubicBezTo>
                    <a:pt x="85020" y="358071"/>
                    <a:pt x="87198" y="358071"/>
                    <a:pt x="87198" y="358071"/>
                  </a:cubicBezTo>
                  <a:cubicBezTo>
                    <a:pt x="87198" y="358071"/>
                    <a:pt x="88331" y="354673"/>
                    <a:pt x="90509" y="353628"/>
                  </a:cubicBezTo>
                  <a:cubicBezTo>
                    <a:pt x="91642" y="353628"/>
                    <a:pt x="91642" y="350230"/>
                    <a:pt x="91642" y="350230"/>
                  </a:cubicBezTo>
                  <a:lnTo>
                    <a:pt x="96085" y="350230"/>
                  </a:lnTo>
                  <a:lnTo>
                    <a:pt x="99396" y="345786"/>
                  </a:lnTo>
                  <a:lnTo>
                    <a:pt x="100529" y="346919"/>
                  </a:lnTo>
                  <a:lnTo>
                    <a:pt x="108370" y="344654"/>
                  </a:lnTo>
                  <a:lnTo>
                    <a:pt x="109503" y="346919"/>
                  </a:lnTo>
                  <a:cubicBezTo>
                    <a:pt x="109503" y="346919"/>
                    <a:pt x="112814" y="337945"/>
                    <a:pt x="109503" y="337945"/>
                  </a:cubicBezTo>
                  <a:cubicBezTo>
                    <a:pt x="105059" y="337945"/>
                    <a:pt x="102794" y="334547"/>
                    <a:pt x="108370" y="334547"/>
                  </a:cubicBezTo>
                  <a:cubicBezTo>
                    <a:pt x="115079" y="334547"/>
                    <a:pt x="117344" y="333414"/>
                    <a:pt x="115079" y="336812"/>
                  </a:cubicBezTo>
                  <a:cubicBezTo>
                    <a:pt x="112814" y="339078"/>
                    <a:pt x="112814" y="343521"/>
                    <a:pt x="116212" y="340210"/>
                  </a:cubicBezTo>
                  <a:cubicBezTo>
                    <a:pt x="118477" y="337945"/>
                    <a:pt x="122921" y="331236"/>
                    <a:pt x="122921" y="331236"/>
                  </a:cubicBezTo>
                  <a:cubicBezTo>
                    <a:pt x="122921" y="331236"/>
                    <a:pt x="122921" y="339078"/>
                    <a:pt x="126231" y="337945"/>
                  </a:cubicBezTo>
                  <a:cubicBezTo>
                    <a:pt x="129542" y="335680"/>
                    <a:pt x="128497" y="331236"/>
                    <a:pt x="128497" y="331236"/>
                  </a:cubicBezTo>
                  <a:cubicBezTo>
                    <a:pt x="128497" y="331236"/>
                    <a:pt x="130762" y="327838"/>
                    <a:pt x="132940" y="327838"/>
                  </a:cubicBezTo>
                  <a:cubicBezTo>
                    <a:pt x="135118" y="327838"/>
                    <a:pt x="136251" y="325573"/>
                    <a:pt x="138516" y="325573"/>
                  </a:cubicBezTo>
                  <a:cubicBezTo>
                    <a:pt x="139649" y="325573"/>
                    <a:pt x="142960" y="324440"/>
                    <a:pt x="142960" y="324440"/>
                  </a:cubicBezTo>
                  <a:cubicBezTo>
                    <a:pt x="142960" y="324440"/>
                    <a:pt x="145225" y="325573"/>
                    <a:pt x="145225" y="323307"/>
                  </a:cubicBezTo>
                  <a:cubicBezTo>
                    <a:pt x="146358" y="321042"/>
                    <a:pt x="146358" y="318864"/>
                    <a:pt x="149669" y="318864"/>
                  </a:cubicBezTo>
                  <a:cubicBezTo>
                    <a:pt x="152980" y="318864"/>
                    <a:pt x="151934" y="315466"/>
                    <a:pt x="147403" y="315466"/>
                  </a:cubicBezTo>
                  <a:cubicBezTo>
                    <a:pt x="142873" y="315466"/>
                    <a:pt x="146271" y="312068"/>
                    <a:pt x="142960" y="309890"/>
                  </a:cubicBezTo>
                  <a:cubicBezTo>
                    <a:pt x="140695" y="308757"/>
                    <a:pt x="139649" y="306492"/>
                    <a:pt x="140695" y="303181"/>
                  </a:cubicBezTo>
                  <a:cubicBezTo>
                    <a:pt x="140695" y="299783"/>
                    <a:pt x="146271" y="300916"/>
                    <a:pt x="146271" y="298737"/>
                  </a:cubicBezTo>
                  <a:cubicBezTo>
                    <a:pt x="146271" y="296559"/>
                    <a:pt x="148536" y="293161"/>
                    <a:pt x="151847" y="294294"/>
                  </a:cubicBezTo>
                  <a:cubicBezTo>
                    <a:pt x="155158" y="295427"/>
                    <a:pt x="165265" y="294294"/>
                    <a:pt x="165265" y="294294"/>
                  </a:cubicBezTo>
                  <a:cubicBezTo>
                    <a:pt x="165265" y="294294"/>
                    <a:pt x="165265" y="292029"/>
                    <a:pt x="166397" y="288718"/>
                  </a:cubicBezTo>
                  <a:cubicBezTo>
                    <a:pt x="167530" y="284274"/>
                    <a:pt x="170841" y="283142"/>
                    <a:pt x="173106" y="278611"/>
                  </a:cubicBezTo>
                  <a:cubicBezTo>
                    <a:pt x="175371" y="275213"/>
                    <a:pt x="176417" y="270770"/>
                    <a:pt x="180948" y="271902"/>
                  </a:cubicBezTo>
                  <a:cubicBezTo>
                    <a:pt x="185391" y="273035"/>
                    <a:pt x="184258" y="271902"/>
                    <a:pt x="186524" y="269637"/>
                  </a:cubicBezTo>
                  <a:cubicBezTo>
                    <a:pt x="189835" y="266239"/>
                    <a:pt x="193233" y="268504"/>
                    <a:pt x="196543" y="265193"/>
                  </a:cubicBezTo>
                  <a:cubicBezTo>
                    <a:pt x="200987" y="261795"/>
                    <a:pt x="203252" y="260750"/>
                    <a:pt x="203252" y="260750"/>
                  </a:cubicBezTo>
                  <a:lnTo>
                    <a:pt x="202120" y="265193"/>
                  </a:lnTo>
                  <a:cubicBezTo>
                    <a:pt x="202120" y="265193"/>
                    <a:pt x="212139" y="259617"/>
                    <a:pt x="214405" y="261795"/>
                  </a:cubicBezTo>
                  <a:cubicBezTo>
                    <a:pt x="215537" y="264061"/>
                    <a:pt x="205430" y="270770"/>
                    <a:pt x="205430" y="270770"/>
                  </a:cubicBezTo>
                  <a:lnTo>
                    <a:pt x="209874" y="273035"/>
                  </a:lnTo>
                  <a:cubicBezTo>
                    <a:pt x="209874" y="273035"/>
                    <a:pt x="219894" y="278611"/>
                    <a:pt x="216583" y="282009"/>
                  </a:cubicBezTo>
                  <a:cubicBezTo>
                    <a:pt x="214317" y="286452"/>
                    <a:pt x="213272" y="284274"/>
                    <a:pt x="209874" y="279744"/>
                  </a:cubicBezTo>
                  <a:cubicBezTo>
                    <a:pt x="206563" y="274168"/>
                    <a:pt x="203165" y="276346"/>
                    <a:pt x="203165" y="276346"/>
                  </a:cubicBezTo>
                  <a:cubicBezTo>
                    <a:pt x="203165" y="276346"/>
                    <a:pt x="198722" y="272948"/>
                    <a:pt x="197589" y="272948"/>
                  </a:cubicBezTo>
                  <a:cubicBezTo>
                    <a:pt x="195324" y="272948"/>
                    <a:pt x="195324" y="275213"/>
                    <a:pt x="190880" y="275213"/>
                  </a:cubicBezTo>
                  <a:cubicBezTo>
                    <a:pt x="187569" y="276346"/>
                    <a:pt x="185304" y="277478"/>
                    <a:pt x="185304" y="277478"/>
                  </a:cubicBezTo>
                  <a:cubicBezTo>
                    <a:pt x="185304" y="277478"/>
                    <a:pt x="187569" y="279744"/>
                    <a:pt x="184171" y="281922"/>
                  </a:cubicBezTo>
                  <a:cubicBezTo>
                    <a:pt x="181906" y="284187"/>
                    <a:pt x="176330" y="288631"/>
                    <a:pt x="174152" y="297605"/>
                  </a:cubicBezTo>
                  <a:cubicBezTo>
                    <a:pt x="170841" y="306579"/>
                    <a:pt x="176417" y="304314"/>
                    <a:pt x="178595" y="301003"/>
                  </a:cubicBezTo>
                  <a:cubicBezTo>
                    <a:pt x="180860" y="297605"/>
                    <a:pt x="183039" y="294294"/>
                    <a:pt x="186437" y="298737"/>
                  </a:cubicBezTo>
                  <a:cubicBezTo>
                    <a:pt x="188702" y="302135"/>
                    <a:pt x="184171" y="306579"/>
                    <a:pt x="178595" y="307712"/>
                  </a:cubicBezTo>
                  <a:lnTo>
                    <a:pt x="170754" y="307712"/>
                  </a:lnTo>
                  <a:lnTo>
                    <a:pt x="167443" y="314420"/>
                  </a:lnTo>
                  <a:lnTo>
                    <a:pt x="174152" y="315553"/>
                  </a:lnTo>
                  <a:lnTo>
                    <a:pt x="179728" y="314420"/>
                  </a:lnTo>
                  <a:lnTo>
                    <a:pt x="184171" y="318864"/>
                  </a:lnTo>
                  <a:cubicBezTo>
                    <a:pt x="184171" y="318864"/>
                    <a:pt x="186437" y="317731"/>
                    <a:pt x="188615" y="314420"/>
                  </a:cubicBezTo>
                  <a:cubicBezTo>
                    <a:pt x="189747" y="311022"/>
                    <a:pt x="190880" y="305446"/>
                    <a:pt x="190880" y="305446"/>
                  </a:cubicBezTo>
                  <a:cubicBezTo>
                    <a:pt x="190880" y="305446"/>
                    <a:pt x="198722" y="299870"/>
                    <a:pt x="197589" y="304314"/>
                  </a:cubicBezTo>
                  <a:cubicBezTo>
                    <a:pt x="195324" y="307712"/>
                    <a:pt x="196456" y="309890"/>
                    <a:pt x="196456" y="309890"/>
                  </a:cubicBezTo>
                  <a:lnTo>
                    <a:pt x="200900" y="303181"/>
                  </a:lnTo>
                  <a:cubicBezTo>
                    <a:pt x="200900" y="303181"/>
                    <a:pt x="203165" y="308757"/>
                    <a:pt x="208741" y="300916"/>
                  </a:cubicBezTo>
                  <a:lnTo>
                    <a:pt x="212052" y="299783"/>
                  </a:lnTo>
                  <a:cubicBezTo>
                    <a:pt x="212052" y="299783"/>
                    <a:pt x="212052" y="303181"/>
                    <a:pt x="214317" y="303181"/>
                  </a:cubicBezTo>
                  <a:lnTo>
                    <a:pt x="219894" y="303181"/>
                  </a:lnTo>
                  <a:cubicBezTo>
                    <a:pt x="219894" y="303181"/>
                    <a:pt x="223204" y="299783"/>
                    <a:pt x="225470" y="299783"/>
                  </a:cubicBezTo>
                  <a:cubicBezTo>
                    <a:pt x="227735" y="299783"/>
                    <a:pt x="227735" y="296385"/>
                    <a:pt x="225470" y="295339"/>
                  </a:cubicBezTo>
                  <a:cubicBezTo>
                    <a:pt x="224337" y="293074"/>
                    <a:pt x="227735" y="291941"/>
                    <a:pt x="227735" y="293074"/>
                  </a:cubicBezTo>
                  <a:cubicBezTo>
                    <a:pt x="228868" y="294207"/>
                    <a:pt x="236709" y="294207"/>
                    <a:pt x="231046" y="289676"/>
                  </a:cubicBezTo>
                  <a:cubicBezTo>
                    <a:pt x="225470" y="285233"/>
                    <a:pt x="222072" y="281835"/>
                    <a:pt x="222072" y="281835"/>
                  </a:cubicBezTo>
                  <a:lnTo>
                    <a:pt x="234357" y="272861"/>
                  </a:lnTo>
                  <a:cubicBezTo>
                    <a:pt x="234357" y="272861"/>
                    <a:pt x="229913" y="281835"/>
                    <a:pt x="233224" y="281835"/>
                  </a:cubicBezTo>
                  <a:cubicBezTo>
                    <a:pt x="237668" y="281835"/>
                    <a:pt x="238800" y="279569"/>
                    <a:pt x="238800" y="279569"/>
                  </a:cubicBezTo>
                  <a:cubicBezTo>
                    <a:pt x="238800" y="279569"/>
                    <a:pt x="241066" y="281835"/>
                    <a:pt x="243244" y="281835"/>
                  </a:cubicBezTo>
                  <a:cubicBezTo>
                    <a:pt x="245422" y="281835"/>
                    <a:pt x="249953" y="272861"/>
                    <a:pt x="252218" y="275126"/>
                  </a:cubicBezTo>
                  <a:cubicBezTo>
                    <a:pt x="254483" y="276258"/>
                    <a:pt x="248907" y="280702"/>
                    <a:pt x="249953" y="280702"/>
                  </a:cubicBezTo>
                  <a:cubicBezTo>
                    <a:pt x="250998" y="280702"/>
                    <a:pt x="262238" y="279569"/>
                    <a:pt x="262238" y="281835"/>
                  </a:cubicBezTo>
                  <a:cubicBezTo>
                    <a:pt x="262238" y="284100"/>
                    <a:pt x="257794" y="284100"/>
                    <a:pt x="255529" y="285233"/>
                  </a:cubicBezTo>
                  <a:cubicBezTo>
                    <a:pt x="253264" y="286365"/>
                    <a:pt x="246555" y="285233"/>
                    <a:pt x="245509" y="289676"/>
                  </a:cubicBezTo>
                  <a:lnTo>
                    <a:pt x="251085" y="289676"/>
                  </a:lnTo>
                  <a:cubicBezTo>
                    <a:pt x="254396" y="289676"/>
                    <a:pt x="260059" y="291941"/>
                    <a:pt x="261105" y="294120"/>
                  </a:cubicBezTo>
                  <a:cubicBezTo>
                    <a:pt x="262238" y="296385"/>
                    <a:pt x="262238" y="300829"/>
                    <a:pt x="265549" y="300829"/>
                  </a:cubicBezTo>
                  <a:cubicBezTo>
                    <a:pt x="268859" y="300829"/>
                    <a:pt x="271125" y="300829"/>
                    <a:pt x="271125" y="304227"/>
                  </a:cubicBezTo>
                  <a:cubicBezTo>
                    <a:pt x="271125" y="308670"/>
                    <a:pt x="272257" y="309803"/>
                    <a:pt x="277834" y="309803"/>
                  </a:cubicBezTo>
                  <a:cubicBezTo>
                    <a:pt x="283410" y="309803"/>
                    <a:pt x="290119" y="307537"/>
                    <a:pt x="293517" y="308670"/>
                  </a:cubicBezTo>
                  <a:cubicBezTo>
                    <a:pt x="295782" y="309803"/>
                    <a:pt x="293517" y="313114"/>
                    <a:pt x="300225" y="312068"/>
                  </a:cubicBezTo>
                  <a:cubicBezTo>
                    <a:pt x="308067" y="310935"/>
                    <a:pt x="305802" y="315466"/>
                    <a:pt x="311378" y="315466"/>
                  </a:cubicBezTo>
                  <a:cubicBezTo>
                    <a:pt x="316954" y="315466"/>
                    <a:pt x="315821" y="317731"/>
                    <a:pt x="320352" y="317731"/>
                  </a:cubicBezTo>
                  <a:cubicBezTo>
                    <a:pt x="325928" y="317731"/>
                    <a:pt x="322617" y="321129"/>
                    <a:pt x="325928" y="324440"/>
                  </a:cubicBezTo>
                  <a:cubicBezTo>
                    <a:pt x="328193" y="327838"/>
                    <a:pt x="331504" y="327838"/>
                    <a:pt x="331504" y="327838"/>
                  </a:cubicBezTo>
                  <a:cubicBezTo>
                    <a:pt x="331504" y="327838"/>
                    <a:pt x="331504" y="328971"/>
                    <a:pt x="337080" y="333414"/>
                  </a:cubicBezTo>
                  <a:cubicBezTo>
                    <a:pt x="343789" y="336812"/>
                    <a:pt x="344922" y="335680"/>
                    <a:pt x="344922" y="335680"/>
                  </a:cubicBezTo>
                  <a:cubicBezTo>
                    <a:pt x="344922" y="335680"/>
                    <a:pt x="342657" y="339078"/>
                    <a:pt x="346055" y="339078"/>
                  </a:cubicBezTo>
                  <a:cubicBezTo>
                    <a:pt x="350498" y="339078"/>
                    <a:pt x="355029" y="336812"/>
                    <a:pt x="355029" y="342476"/>
                  </a:cubicBezTo>
                  <a:cubicBezTo>
                    <a:pt x="356161" y="348052"/>
                    <a:pt x="359472" y="351450"/>
                    <a:pt x="359472" y="351450"/>
                  </a:cubicBezTo>
                  <a:lnTo>
                    <a:pt x="367314" y="359291"/>
                  </a:lnTo>
                  <a:cubicBezTo>
                    <a:pt x="367314" y="359291"/>
                    <a:pt x="370625" y="362689"/>
                    <a:pt x="370625" y="360424"/>
                  </a:cubicBezTo>
                  <a:cubicBezTo>
                    <a:pt x="371757" y="358159"/>
                    <a:pt x="376201" y="359291"/>
                    <a:pt x="376201" y="359291"/>
                  </a:cubicBezTo>
                  <a:cubicBezTo>
                    <a:pt x="376201" y="359291"/>
                    <a:pt x="378466" y="358159"/>
                    <a:pt x="380644" y="358159"/>
                  </a:cubicBezTo>
                  <a:cubicBezTo>
                    <a:pt x="383955" y="359291"/>
                    <a:pt x="385088" y="359291"/>
                    <a:pt x="389618" y="361557"/>
                  </a:cubicBezTo>
                  <a:cubicBezTo>
                    <a:pt x="392929" y="363822"/>
                    <a:pt x="392929" y="361557"/>
                    <a:pt x="389618" y="355980"/>
                  </a:cubicBezTo>
                  <a:cubicBezTo>
                    <a:pt x="387353" y="349271"/>
                    <a:pt x="387353" y="350404"/>
                    <a:pt x="386307" y="344741"/>
                  </a:cubicBezTo>
                  <a:cubicBezTo>
                    <a:pt x="386307" y="338032"/>
                    <a:pt x="384042" y="333501"/>
                    <a:pt x="387440" y="333501"/>
                  </a:cubicBezTo>
                  <a:cubicBezTo>
                    <a:pt x="390838" y="333501"/>
                    <a:pt x="391884" y="341343"/>
                    <a:pt x="391884" y="341343"/>
                  </a:cubicBezTo>
                  <a:cubicBezTo>
                    <a:pt x="391884" y="341343"/>
                    <a:pt x="398592" y="358159"/>
                    <a:pt x="405301" y="362602"/>
                  </a:cubicBezTo>
                  <a:cubicBezTo>
                    <a:pt x="410877" y="367046"/>
                    <a:pt x="413143" y="374887"/>
                    <a:pt x="413143" y="378285"/>
                  </a:cubicBezTo>
                  <a:cubicBezTo>
                    <a:pt x="413143" y="381683"/>
                    <a:pt x="415408" y="387259"/>
                    <a:pt x="417586" y="387259"/>
                  </a:cubicBezTo>
                  <a:cubicBezTo>
                    <a:pt x="418719" y="387259"/>
                    <a:pt x="420897" y="386127"/>
                    <a:pt x="422030" y="387259"/>
                  </a:cubicBezTo>
                  <a:cubicBezTo>
                    <a:pt x="422030" y="388392"/>
                    <a:pt x="434315" y="389524"/>
                    <a:pt x="434315" y="389524"/>
                  </a:cubicBezTo>
                  <a:cubicBezTo>
                    <a:pt x="434315" y="389524"/>
                    <a:pt x="431004" y="398499"/>
                    <a:pt x="435447" y="401809"/>
                  </a:cubicBezTo>
                  <a:cubicBezTo>
                    <a:pt x="441024" y="405208"/>
                    <a:pt x="442156" y="411916"/>
                    <a:pt x="442156" y="411916"/>
                  </a:cubicBezTo>
                  <a:cubicBezTo>
                    <a:pt x="442156" y="411916"/>
                    <a:pt x="436580" y="420890"/>
                    <a:pt x="439891" y="420890"/>
                  </a:cubicBezTo>
                  <a:cubicBezTo>
                    <a:pt x="442156" y="420890"/>
                    <a:pt x="446600" y="414182"/>
                    <a:pt x="449911" y="415314"/>
                  </a:cubicBezTo>
                  <a:cubicBezTo>
                    <a:pt x="454354" y="417580"/>
                    <a:pt x="455487" y="423156"/>
                    <a:pt x="455487" y="425421"/>
                  </a:cubicBezTo>
                  <a:cubicBezTo>
                    <a:pt x="455487" y="428819"/>
                    <a:pt x="456620" y="433263"/>
                    <a:pt x="456620" y="433263"/>
                  </a:cubicBezTo>
                  <a:cubicBezTo>
                    <a:pt x="456620" y="433263"/>
                    <a:pt x="457752" y="434395"/>
                    <a:pt x="458885" y="434395"/>
                  </a:cubicBezTo>
                  <a:cubicBezTo>
                    <a:pt x="460017" y="434395"/>
                    <a:pt x="463328" y="435528"/>
                    <a:pt x="463328" y="435528"/>
                  </a:cubicBezTo>
                  <a:cubicBezTo>
                    <a:pt x="463328" y="435528"/>
                    <a:pt x="466639" y="428819"/>
                    <a:pt x="468905" y="428819"/>
                  </a:cubicBezTo>
                  <a:cubicBezTo>
                    <a:pt x="468905" y="428819"/>
                    <a:pt x="465594" y="416534"/>
                    <a:pt x="458885" y="410871"/>
                  </a:cubicBezTo>
                  <a:cubicBezTo>
                    <a:pt x="453309" y="406427"/>
                    <a:pt x="452176" y="406427"/>
                    <a:pt x="451043" y="399631"/>
                  </a:cubicBezTo>
                  <a:cubicBezTo>
                    <a:pt x="451043" y="394055"/>
                    <a:pt x="451043" y="385081"/>
                    <a:pt x="439891" y="385081"/>
                  </a:cubicBezTo>
                  <a:cubicBezTo>
                    <a:pt x="428739" y="385081"/>
                    <a:pt x="428739" y="378372"/>
                    <a:pt x="425341" y="371663"/>
                  </a:cubicBezTo>
                  <a:cubicBezTo>
                    <a:pt x="423075" y="363822"/>
                    <a:pt x="419765" y="358246"/>
                    <a:pt x="414188" y="352582"/>
                  </a:cubicBezTo>
                  <a:cubicBezTo>
                    <a:pt x="407480" y="347006"/>
                    <a:pt x="405214" y="342476"/>
                    <a:pt x="401903" y="336899"/>
                  </a:cubicBezTo>
                  <a:cubicBezTo>
                    <a:pt x="398592" y="332456"/>
                    <a:pt x="392929" y="325660"/>
                    <a:pt x="384042" y="325660"/>
                  </a:cubicBezTo>
                  <a:cubicBezTo>
                    <a:pt x="375068" y="326793"/>
                    <a:pt x="376201" y="326793"/>
                    <a:pt x="374022" y="333501"/>
                  </a:cubicBezTo>
                  <a:cubicBezTo>
                    <a:pt x="370712" y="339078"/>
                    <a:pt x="368446" y="346919"/>
                    <a:pt x="365048" y="340210"/>
                  </a:cubicBezTo>
                  <a:lnTo>
                    <a:pt x="352763" y="327925"/>
                  </a:lnTo>
                  <a:cubicBezTo>
                    <a:pt x="352763" y="327925"/>
                    <a:pt x="353896" y="325660"/>
                    <a:pt x="351631" y="322349"/>
                  </a:cubicBezTo>
                  <a:cubicBezTo>
                    <a:pt x="349365" y="317905"/>
                    <a:pt x="350498" y="317905"/>
                    <a:pt x="350498" y="315640"/>
                  </a:cubicBezTo>
                  <a:cubicBezTo>
                    <a:pt x="350498" y="312242"/>
                    <a:pt x="344922" y="312242"/>
                    <a:pt x="342657" y="312242"/>
                  </a:cubicBezTo>
                  <a:cubicBezTo>
                    <a:pt x="340391" y="313375"/>
                    <a:pt x="334815" y="312242"/>
                    <a:pt x="331504" y="311110"/>
                  </a:cubicBezTo>
                  <a:cubicBezTo>
                    <a:pt x="328193" y="308844"/>
                    <a:pt x="327061" y="309977"/>
                    <a:pt x="324795" y="311110"/>
                  </a:cubicBezTo>
                  <a:cubicBezTo>
                    <a:pt x="323663" y="312242"/>
                    <a:pt x="318087" y="306666"/>
                    <a:pt x="315821" y="307712"/>
                  </a:cubicBezTo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lIns="0" tIns="0" rIns="45720" bIns="91440"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AK</a:t>
              </a:r>
              <a:endParaRPr lang="en-US" sz="2800" dirty="0"/>
            </a:p>
          </p:txBody>
        </p:sp>
        <p:grpSp>
          <p:nvGrpSpPr>
            <p:cNvPr id="203" name="Graphic 6">
              <a:extLst>
                <a:ext uri="{FF2B5EF4-FFF2-40B4-BE49-F238E27FC236}">
                  <a16:creationId xmlns:a16="http://schemas.microsoft.com/office/drawing/2014/main" id="{79676C8C-C724-21A3-3AE8-19023ECDB932}"/>
                </a:ext>
              </a:extLst>
            </p:cNvPr>
            <p:cNvGrpSpPr/>
            <p:nvPr/>
          </p:nvGrpSpPr>
          <p:grpSpPr>
            <a:xfrm>
              <a:off x="1839869" y="1141997"/>
              <a:ext cx="1185371" cy="1046577"/>
              <a:chOff x="1839869" y="1141997"/>
              <a:chExt cx="1185371" cy="1046577"/>
            </a:xfrm>
            <a:solidFill>
              <a:srgbClr val="058F83"/>
            </a:solidFill>
          </p:grpSpPr>
          <p:sp>
            <p:nvSpPr>
              <p:cNvPr id="204" name="Freeform: Shape 72">
                <a:extLst>
                  <a:ext uri="{FF2B5EF4-FFF2-40B4-BE49-F238E27FC236}">
                    <a16:creationId xmlns:a16="http://schemas.microsoft.com/office/drawing/2014/main" id="{28A5931C-5912-4A93-168A-86CF3B476647}"/>
                  </a:ext>
                </a:extLst>
              </p:cNvPr>
              <p:cNvSpPr/>
              <p:nvPr/>
            </p:nvSpPr>
            <p:spPr>
              <a:xfrm>
                <a:off x="1839869" y="1141997"/>
                <a:ext cx="558662" cy="883125"/>
              </a:xfrm>
              <a:custGeom>
                <a:avLst/>
                <a:gdLst>
                  <a:gd name="connsiteX0" fmla="*/ 558663 w 558662"/>
                  <a:gd name="connsiteY0" fmla="*/ 594646 h 883125"/>
                  <a:gd name="connsiteX1" fmla="*/ 555177 w 558662"/>
                  <a:gd name="connsiteY1" fmla="*/ 591945 h 883125"/>
                  <a:gd name="connsiteX2" fmla="*/ 553086 w 558662"/>
                  <a:gd name="connsiteY2" fmla="*/ 587240 h 883125"/>
                  <a:gd name="connsiteX3" fmla="*/ 551692 w 558662"/>
                  <a:gd name="connsiteY3" fmla="*/ 585236 h 883125"/>
                  <a:gd name="connsiteX4" fmla="*/ 549601 w 558662"/>
                  <a:gd name="connsiteY4" fmla="*/ 581838 h 883125"/>
                  <a:gd name="connsiteX5" fmla="*/ 547510 w 558662"/>
                  <a:gd name="connsiteY5" fmla="*/ 580532 h 883125"/>
                  <a:gd name="connsiteX6" fmla="*/ 548207 w 558662"/>
                  <a:gd name="connsiteY6" fmla="*/ 577831 h 883125"/>
                  <a:gd name="connsiteX7" fmla="*/ 548207 w 558662"/>
                  <a:gd name="connsiteY7" fmla="*/ 573823 h 883125"/>
                  <a:gd name="connsiteX8" fmla="*/ 544112 w 558662"/>
                  <a:gd name="connsiteY8" fmla="*/ 571122 h 883125"/>
                  <a:gd name="connsiteX9" fmla="*/ 544112 w 558662"/>
                  <a:gd name="connsiteY9" fmla="*/ 566417 h 883125"/>
                  <a:gd name="connsiteX10" fmla="*/ 542718 w 558662"/>
                  <a:gd name="connsiteY10" fmla="*/ 563019 h 883125"/>
                  <a:gd name="connsiteX11" fmla="*/ 539930 w 558662"/>
                  <a:gd name="connsiteY11" fmla="*/ 562322 h 883125"/>
                  <a:gd name="connsiteX12" fmla="*/ 537839 w 558662"/>
                  <a:gd name="connsiteY12" fmla="*/ 559621 h 883125"/>
                  <a:gd name="connsiteX13" fmla="*/ 535051 w 558662"/>
                  <a:gd name="connsiteY13" fmla="*/ 558924 h 883125"/>
                  <a:gd name="connsiteX14" fmla="*/ 535051 w 558662"/>
                  <a:gd name="connsiteY14" fmla="*/ 562932 h 883125"/>
                  <a:gd name="connsiteX15" fmla="*/ 531566 w 558662"/>
                  <a:gd name="connsiteY15" fmla="*/ 561625 h 883125"/>
                  <a:gd name="connsiteX16" fmla="*/ 528081 w 558662"/>
                  <a:gd name="connsiteY16" fmla="*/ 562322 h 883125"/>
                  <a:gd name="connsiteX17" fmla="*/ 526687 w 558662"/>
                  <a:gd name="connsiteY17" fmla="*/ 564326 h 883125"/>
                  <a:gd name="connsiteX18" fmla="*/ 527384 w 558662"/>
                  <a:gd name="connsiteY18" fmla="*/ 567027 h 883125"/>
                  <a:gd name="connsiteX19" fmla="*/ 525293 w 558662"/>
                  <a:gd name="connsiteY19" fmla="*/ 571035 h 883125"/>
                  <a:gd name="connsiteX20" fmla="*/ 522505 w 558662"/>
                  <a:gd name="connsiteY20" fmla="*/ 572342 h 883125"/>
                  <a:gd name="connsiteX21" fmla="*/ 522505 w 558662"/>
                  <a:gd name="connsiteY21" fmla="*/ 575043 h 883125"/>
                  <a:gd name="connsiteX22" fmla="*/ 525293 w 558662"/>
                  <a:gd name="connsiteY22" fmla="*/ 578440 h 883125"/>
                  <a:gd name="connsiteX23" fmla="*/ 526687 w 558662"/>
                  <a:gd name="connsiteY23" fmla="*/ 581838 h 883125"/>
                  <a:gd name="connsiteX24" fmla="*/ 523899 w 558662"/>
                  <a:gd name="connsiteY24" fmla="*/ 583842 h 883125"/>
                  <a:gd name="connsiteX25" fmla="*/ 520414 w 558662"/>
                  <a:gd name="connsiteY25" fmla="*/ 582535 h 883125"/>
                  <a:gd name="connsiteX26" fmla="*/ 517625 w 558662"/>
                  <a:gd name="connsiteY26" fmla="*/ 579834 h 883125"/>
                  <a:gd name="connsiteX27" fmla="*/ 516231 w 558662"/>
                  <a:gd name="connsiteY27" fmla="*/ 579138 h 883125"/>
                  <a:gd name="connsiteX28" fmla="*/ 512746 w 558662"/>
                  <a:gd name="connsiteY28" fmla="*/ 580444 h 883125"/>
                  <a:gd name="connsiteX29" fmla="*/ 508651 w 558662"/>
                  <a:gd name="connsiteY29" fmla="*/ 578440 h 883125"/>
                  <a:gd name="connsiteX30" fmla="*/ 505166 w 558662"/>
                  <a:gd name="connsiteY30" fmla="*/ 579138 h 883125"/>
                  <a:gd name="connsiteX31" fmla="*/ 501071 w 558662"/>
                  <a:gd name="connsiteY31" fmla="*/ 580444 h 883125"/>
                  <a:gd name="connsiteX32" fmla="*/ 497673 w 558662"/>
                  <a:gd name="connsiteY32" fmla="*/ 582448 h 883125"/>
                  <a:gd name="connsiteX33" fmla="*/ 494188 w 558662"/>
                  <a:gd name="connsiteY33" fmla="*/ 583145 h 883125"/>
                  <a:gd name="connsiteX34" fmla="*/ 492794 w 558662"/>
                  <a:gd name="connsiteY34" fmla="*/ 579747 h 883125"/>
                  <a:gd name="connsiteX35" fmla="*/ 491400 w 558662"/>
                  <a:gd name="connsiteY35" fmla="*/ 575740 h 883125"/>
                  <a:gd name="connsiteX36" fmla="*/ 487305 w 558662"/>
                  <a:gd name="connsiteY36" fmla="*/ 575043 h 883125"/>
                  <a:gd name="connsiteX37" fmla="*/ 483820 w 558662"/>
                  <a:gd name="connsiteY37" fmla="*/ 577046 h 883125"/>
                  <a:gd name="connsiteX38" fmla="*/ 481032 w 558662"/>
                  <a:gd name="connsiteY38" fmla="*/ 577743 h 883125"/>
                  <a:gd name="connsiteX39" fmla="*/ 478941 w 558662"/>
                  <a:gd name="connsiteY39" fmla="*/ 576437 h 883125"/>
                  <a:gd name="connsiteX40" fmla="*/ 476850 w 558662"/>
                  <a:gd name="connsiteY40" fmla="*/ 579138 h 883125"/>
                  <a:gd name="connsiteX41" fmla="*/ 474759 w 558662"/>
                  <a:gd name="connsiteY41" fmla="*/ 577831 h 883125"/>
                  <a:gd name="connsiteX42" fmla="*/ 471361 w 558662"/>
                  <a:gd name="connsiteY42" fmla="*/ 577831 h 883125"/>
                  <a:gd name="connsiteX43" fmla="*/ 469270 w 558662"/>
                  <a:gd name="connsiteY43" fmla="*/ 576524 h 883125"/>
                  <a:gd name="connsiteX44" fmla="*/ 467876 w 558662"/>
                  <a:gd name="connsiteY44" fmla="*/ 575217 h 883125"/>
                  <a:gd name="connsiteX45" fmla="*/ 464390 w 558662"/>
                  <a:gd name="connsiteY45" fmla="*/ 577221 h 883125"/>
                  <a:gd name="connsiteX46" fmla="*/ 461602 w 558662"/>
                  <a:gd name="connsiteY46" fmla="*/ 575914 h 883125"/>
                  <a:gd name="connsiteX47" fmla="*/ 460905 w 558662"/>
                  <a:gd name="connsiteY47" fmla="*/ 572516 h 883125"/>
                  <a:gd name="connsiteX48" fmla="*/ 458117 w 558662"/>
                  <a:gd name="connsiteY48" fmla="*/ 570512 h 883125"/>
                  <a:gd name="connsiteX49" fmla="*/ 455329 w 558662"/>
                  <a:gd name="connsiteY49" fmla="*/ 570512 h 883125"/>
                  <a:gd name="connsiteX50" fmla="*/ 454632 w 558662"/>
                  <a:gd name="connsiteY50" fmla="*/ 573213 h 883125"/>
                  <a:gd name="connsiteX51" fmla="*/ 451844 w 558662"/>
                  <a:gd name="connsiteY51" fmla="*/ 573910 h 883125"/>
                  <a:gd name="connsiteX52" fmla="*/ 449056 w 558662"/>
                  <a:gd name="connsiteY52" fmla="*/ 573910 h 883125"/>
                  <a:gd name="connsiteX53" fmla="*/ 448359 w 558662"/>
                  <a:gd name="connsiteY53" fmla="*/ 576611 h 883125"/>
                  <a:gd name="connsiteX54" fmla="*/ 448359 w 558662"/>
                  <a:gd name="connsiteY54" fmla="*/ 581316 h 883125"/>
                  <a:gd name="connsiteX55" fmla="*/ 446268 w 558662"/>
                  <a:gd name="connsiteY55" fmla="*/ 584017 h 883125"/>
                  <a:gd name="connsiteX56" fmla="*/ 443480 w 558662"/>
                  <a:gd name="connsiteY56" fmla="*/ 582710 h 883125"/>
                  <a:gd name="connsiteX57" fmla="*/ 441389 w 558662"/>
                  <a:gd name="connsiteY57" fmla="*/ 580009 h 883125"/>
                  <a:gd name="connsiteX58" fmla="*/ 439298 w 558662"/>
                  <a:gd name="connsiteY58" fmla="*/ 579312 h 883125"/>
                  <a:gd name="connsiteX59" fmla="*/ 436510 w 558662"/>
                  <a:gd name="connsiteY59" fmla="*/ 580619 h 883125"/>
                  <a:gd name="connsiteX60" fmla="*/ 434419 w 558662"/>
                  <a:gd name="connsiteY60" fmla="*/ 579922 h 883125"/>
                  <a:gd name="connsiteX61" fmla="*/ 433024 w 558662"/>
                  <a:gd name="connsiteY61" fmla="*/ 577918 h 883125"/>
                  <a:gd name="connsiteX62" fmla="*/ 430236 w 558662"/>
                  <a:gd name="connsiteY62" fmla="*/ 577918 h 883125"/>
                  <a:gd name="connsiteX63" fmla="*/ 428145 w 558662"/>
                  <a:gd name="connsiteY63" fmla="*/ 577221 h 883125"/>
                  <a:gd name="connsiteX64" fmla="*/ 424050 w 558662"/>
                  <a:gd name="connsiteY64" fmla="*/ 576524 h 883125"/>
                  <a:gd name="connsiteX65" fmla="*/ 421262 w 558662"/>
                  <a:gd name="connsiteY65" fmla="*/ 576524 h 883125"/>
                  <a:gd name="connsiteX66" fmla="*/ 420565 w 558662"/>
                  <a:gd name="connsiteY66" fmla="*/ 574520 h 883125"/>
                  <a:gd name="connsiteX67" fmla="*/ 417777 w 558662"/>
                  <a:gd name="connsiteY67" fmla="*/ 573213 h 883125"/>
                  <a:gd name="connsiteX68" fmla="*/ 415686 w 558662"/>
                  <a:gd name="connsiteY68" fmla="*/ 574520 h 883125"/>
                  <a:gd name="connsiteX69" fmla="*/ 412898 w 558662"/>
                  <a:gd name="connsiteY69" fmla="*/ 574520 h 883125"/>
                  <a:gd name="connsiteX70" fmla="*/ 409500 w 558662"/>
                  <a:gd name="connsiteY70" fmla="*/ 577221 h 883125"/>
                  <a:gd name="connsiteX71" fmla="*/ 407409 w 558662"/>
                  <a:gd name="connsiteY71" fmla="*/ 579922 h 883125"/>
                  <a:gd name="connsiteX72" fmla="*/ 407409 w 558662"/>
                  <a:gd name="connsiteY72" fmla="*/ 581926 h 883125"/>
                  <a:gd name="connsiteX73" fmla="*/ 408803 w 558662"/>
                  <a:gd name="connsiteY73" fmla="*/ 583930 h 883125"/>
                  <a:gd name="connsiteX74" fmla="*/ 408803 w 558662"/>
                  <a:gd name="connsiteY74" fmla="*/ 587327 h 883125"/>
                  <a:gd name="connsiteX75" fmla="*/ 406712 w 558662"/>
                  <a:gd name="connsiteY75" fmla="*/ 588634 h 883125"/>
                  <a:gd name="connsiteX76" fmla="*/ 403227 w 558662"/>
                  <a:gd name="connsiteY76" fmla="*/ 589331 h 883125"/>
                  <a:gd name="connsiteX77" fmla="*/ 401833 w 558662"/>
                  <a:gd name="connsiteY77" fmla="*/ 586631 h 883125"/>
                  <a:gd name="connsiteX78" fmla="*/ 400439 w 558662"/>
                  <a:gd name="connsiteY78" fmla="*/ 583233 h 883125"/>
                  <a:gd name="connsiteX79" fmla="*/ 397651 w 558662"/>
                  <a:gd name="connsiteY79" fmla="*/ 581926 h 883125"/>
                  <a:gd name="connsiteX80" fmla="*/ 394863 w 558662"/>
                  <a:gd name="connsiteY80" fmla="*/ 579922 h 883125"/>
                  <a:gd name="connsiteX81" fmla="*/ 392771 w 558662"/>
                  <a:gd name="connsiteY81" fmla="*/ 577918 h 883125"/>
                  <a:gd name="connsiteX82" fmla="*/ 392074 w 558662"/>
                  <a:gd name="connsiteY82" fmla="*/ 573910 h 883125"/>
                  <a:gd name="connsiteX83" fmla="*/ 391377 w 558662"/>
                  <a:gd name="connsiteY83" fmla="*/ 569902 h 883125"/>
                  <a:gd name="connsiteX84" fmla="*/ 392074 w 558662"/>
                  <a:gd name="connsiteY84" fmla="*/ 567898 h 883125"/>
                  <a:gd name="connsiteX85" fmla="*/ 391377 w 558662"/>
                  <a:gd name="connsiteY85" fmla="*/ 565197 h 883125"/>
                  <a:gd name="connsiteX86" fmla="*/ 390681 w 558662"/>
                  <a:gd name="connsiteY86" fmla="*/ 563193 h 883125"/>
                  <a:gd name="connsiteX87" fmla="*/ 389286 w 558662"/>
                  <a:gd name="connsiteY87" fmla="*/ 560492 h 883125"/>
                  <a:gd name="connsiteX88" fmla="*/ 388589 w 558662"/>
                  <a:gd name="connsiteY88" fmla="*/ 557791 h 883125"/>
                  <a:gd name="connsiteX89" fmla="*/ 390681 w 558662"/>
                  <a:gd name="connsiteY89" fmla="*/ 557094 h 883125"/>
                  <a:gd name="connsiteX90" fmla="*/ 392074 w 558662"/>
                  <a:gd name="connsiteY90" fmla="*/ 554393 h 883125"/>
                  <a:gd name="connsiteX91" fmla="*/ 391377 w 558662"/>
                  <a:gd name="connsiteY91" fmla="*/ 551692 h 883125"/>
                  <a:gd name="connsiteX92" fmla="*/ 389983 w 558662"/>
                  <a:gd name="connsiteY92" fmla="*/ 547684 h 883125"/>
                  <a:gd name="connsiteX93" fmla="*/ 387892 w 558662"/>
                  <a:gd name="connsiteY93" fmla="*/ 545680 h 883125"/>
                  <a:gd name="connsiteX94" fmla="*/ 387892 w 558662"/>
                  <a:gd name="connsiteY94" fmla="*/ 542282 h 883125"/>
                  <a:gd name="connsiteX95" fmla="*/ 386498 w 558662"/>
                  <a:gd name="connsiteY95" fmla="*/ 540279 h 883125"/>
                  <a:gd name="connsiteX96" fmla="*/ 386498 w 558662"/>
                  <a:gd name="connsiteY96" fmla="*/ 536881 h 883125"/>
                  <a:gd name="connsiteX97" fmla="*/ 383710 w 558662"/>
                  <a:gd name="connsiteY97" fmla="*/ 536184 h 883125"/>
                  <a:gd name="connsiteX98" fmla="*/ 381619 w 558662"/>
                  <a:gd name="connsiteY98" fmla="*/ 532786 h 883125"/>
                  <a:gd name="connsiteX99" fmla="*/ 378831 w 558662"/>
                  <a:gd name="connsiteY99" fmla="*/ 530782 h 883125"/>
                  <a:gd name="connsiteX100" fmla="*/ 375346 w 558662"/>
                  <a:gd name="connsiteY100" fmla="*/ 530782 h 883125"/>
                  <a:gd name="connsiteX101" fmla="*/ 372558 w 558662"/>
                  <a:gd name="connsiteY101" fmla="*/ 532786 h 883125"/>
                  <a:gd name="connsiteX102" fmla="*/ 369770 w 558662"/>
                  <a:gd name="connsiteY102" fmla="*/ 534092 h 883125"/>
                  <a:gd name="connsiteX103" fmla="*/ 367679 w 558662"/>
                  <a:gd name="connsiteY103" fmla="*/ 531392 h 883125"/>
                  <a:gd name="connsiteX104" fmla="*/ 366982 w 558662"/>
                  <a:gd name="connsiteY104" fmla="*/ 528691 h 883125"/>
                  <a:gd name="connsiteX105" fmla="*/ 365588 w 558662"/>
                  <a:gd name="connsiteY105" fmla="*/ 526687 h 883125"/>
                  <a:gd name="connsiteX106" fmla="*/ 362190 w 558662"/>
                  <a:gd name="connsiteY106" fmla="*/ 525380 h 883125"/>
                  <a:gd name="connsiteX107" fmla="*/ 360099 w 558662"/>
                  <a:gd name="connsiteY107" fmla="*/ 522679 h 883125"/>
                  <a:gd name="connsiteX108" fmla="*/ 360099 w 558662"/>
                  <a:gd name="connsiteY108" fmla="*/ 518671 h 883125"/>
                  <a:gd name="connsiteX109" fmla="*/ 359402 w 558662"/>
                  <a:gd name="connsiteY109" fmla="*/ 515970 h 883125"/>
                  <a:gd name="connsiteX110" fmla="*/ 359402 w 558662"/>
                  <a:gd name="connsiteY110" fmla="*/ 513966 h 883125"/>
                  <a:gd name="connsiteX111" fmla="*/ 361493 w 558662"/>
                  <a:gd name="connsiteY111" fmla="*/ 513966 h 883125"/>
                  <a:gd name="connsiteX112" fmla="*/ 363584 w 558662"/>
                  <a:gd name="connsiteY112" fmla="*/ 512659 h 883125"/>
                  <a:gd name="connsiteX113" fmla="*/ 364281 w 558662"/>
                  <a:gd name="connsiteY113" fmla="*/ 508651 h 883125"/>
                  <a:gd name="connsiteX114" fmla="*/ 366372 w 558662"/>
                  <a:gd name="connsiteY114" fmla="*/ 506647 h 883125"/>
                  <a:gd name="connsiteX115" fmla="*/ 364978 w 558662"/>
                  <a:gd name="connsiteY115" fmla="*/ 503946 h 883125"/>
                  <a:gd name="connsiteX116" fmla="*/ 364281 w 558662"/>
                  <a:gd name="connsiteY116" fmla="*/ 500548 h 883125"/>
                  <a:gd name="connsiteX117" fmla="*/ 360796 w 558662"/>
                  <a:gd name="connsiteY117" fmla="*/ 499851 h 883125"/>
                  <a:gd name="connsiteX118" fmla="*/ 360099 w 558662"/>
                  <a:gd name="connsiteY118" fmla="*/ 497150 h 883125"/>
                  <a:gd name="connsiteX119" fmla="*/ 360099 w 558662"/>
                  <a:gd name="connsiteY119" fmla="*/ 493752 h 883125"/>
                  <a:gd name="connsiteX120" fmla="*/ 357311 w 558662"/>
                  <a:gd name="connsiteY120" fmla="*/ 493055 h 883125"/>
                  <a:gd name="connsiteX121" fmla="*/ 354522 w 558662"/>
                  <a:gd name="connsiteY121" fmla="*/ 490354 h 883125"/>
                  <a:gd name="connsiteX122" fmla="*/ 354522 w 558662"/>
                  <a:gd name="connsiteY122" fmla="*/ 487653 h 883125"/>
                  <a:gd name="connsiteX123" fmla="*/ 354522 w 558662"/>
                  <a:gd name="connsiteY123" fmla="*/ 482949 h 883125"/>
                  <a:gd name="connsiteX124" fmla="*/ 351734 w 558662"/>
                  <a:gd name="connsiteY124" fmla="*/ 480945 h 883125"/>
                  <a:gd name="connsiteX125" fmla="*/ 350340 w 558662"/>
                  <a:gd name="connsiteY125" fmla="*/ 477547 h 883125"/>
                  <a:gd name="connsiteX126" fmla="*/ 348946 w 558662"/>
                  <a:gd name="connsiteY126" fmla="*/ 475543 h 883125"/>
                  <a:gd name="connsiteX127" fmla="*/ 348946 w 558662"/>
                  <a:gd name="connsiteY127" fmla="*/ 472145 h 883125"/>
                  <a:gd name="connsiteX128" fmla="*/ 346158 w 558662"/>
                  <a:gd name="connsiteY128" fmla="*/ 468137 h 883125"/>
                  <a:gd name="connsiteX129" fmla="*/ 344764 w 558662"/>
                  <a:gd name="connsiteY129" fmla="*/ 464739 h 883125"/>
                  <a:gd name="connsiteX130" fmla="*/ 345461 w 558662"/>
                  <a:gd name="connsiteY130" fmla="*/ 461341 h 883125"/>
                  <a:gd name="connsiteX131" fmla="*/ 346158 w 558662"/>
                  <a:gd name="connsiteY131" fmla="*/ 458640 h 883125"/>
                  <a:gd name="connsiteX132" fmla="*/ 343370 w 558662"/>
                  <a:gd name="connsiteY132" fmla="*/ 455939 h 883125"/>
                  <a:gd name="connsiteX133" fmla="*/ 344067 w 558662"/>
                  <a:gd name="connsiteY133" fmla="*/ 452541 h 883125"/>
                  <a:gd name="connsiteX134" fmla="*/ 343370 w 558662"/>
                  <a:gd name="connsiteY134" fmla="*/ 449840 h 883125"/>
                  <a:gd name="connsiteX135" fmla="*/ 346158 w 558662"/>
                  <a:gd name="connsiteY135" fmla="*/ 448533 h 883125"/>
                  <a:gd name="connsiteX136" fmla="*/ 346855 w 558662"/>
                  <a:gd name="connsiteY136" fmla="*/ 445832 h 883125"/>
                  <a:gd name="connsiteX137" fmla="*/ 346158 w 558662"/>
                  <a:gd name="connsiteY137" fmla="*/ 443131 h 883125"/>
                  <a:gd name="connsiteX138" fmla="*/ 343370 w 558662"/>
                  <a:gd name="connsiteY138" fmla="*/ 443131 h 883125"/>
                  <a:gd name="connsiteX139" fmla="*/ 341279 w 558662"/>
                  <a:gd name="connsiteY139" fmla="*/ 441824 h 883125"/>
                  <a:gd name="connsiteX140" fmla="*/ 341976 w 558662"/>
                  <a:gd name="connsiteY140" fmla="*/ 437119 h 883125"/>
                  <a:gd name="connsiteX141" fmla="*/ 344067 w 558662"/>
                  <a:gd name="connsiteY141" fmla="*/ 435115 h 883125"/>
                  <a:gd name="connsiteX142" fmla="*/ 344067 w 558662"/>
                  <a:gd name="connsiteY142" fmla="*/ 433112 h 883125"/>
                  <a:gd name="connsiteX143" fmla="*/ 342673 w 558662"/>
                  <a:gd name="connsiteY143" fmla="*/ 431108 h 883125"/>
                  <a:gd name="connsiteX144" fmla="*/ 340582 w 558662"/>
                  <a:gd name="connsiteY144" fmla="*/ 429801 h 883125"/>
                  <a:gd name="connsiteX145" fmla="*/ 338491 w 558662"/>
                  <a:gd name="connsiteY145" fmla="*/ 430498 h 883125"/>
                  <a:gd name="connsiteX146" fmla="*/ 335703 w 558662"/>
                  <a:gd name="connsiteY146" fmla="*/ 429801 h 883125"/>
                  <a:gd name="connsiteX147" fmla="*/ 336400 w 558662"/>
                  <a:gd name="connsiteY147" fmla="*/ 426403 h 883125"/>
                  <a:gd name="connsiteX148" fmla="*/ 335006 w 558662"/>
                  <a:gd name="connsiteY148" fmla="*/ 423702 h 883125"/>
                  <a:gd name="connsiteX149" fmla="*/ 333612 w 558662"/>
                  <a:gd name="connsiteY149" fmla="*/ 421698 h 883125"/>
                  <a:gd name="connsiteX150" fmla="*/ 330824 w 558662"/>
                  <a:gd name="connsiteY150" fmla="*/ 419694 h 883125"/>
                  <a:gd name="connsiteX151" fmla="*/ 328733 w 558662"/>
                  <a:gd name="connsiteY151" fmla="*/ 419694 h 883125"/>
                  <a:gd name="connsiteX152" fmla="*/ 327339 w 558662"/>
                  <a:gd name="connsiteY152" fmla="*/ 422395 h 883125"/>
                  <a:gd name="connsiteX153" fmla="*/ 326642 w 558662"/>
                  <a:gd name="connsiteY153" fmla="*/ 425793 h 883125"/>
                  <a:gd name="connsiteX154" fmla="*/ 324551 w 558662"/>
                  <a:gd name="connsiteY154" fmla="*/ 426490 h 883125"/>
                  <a:gd name="connsiteX155" fmla="*/ 321762 w 558662"/>
                  <a:gd name="connsiteY155" fmla="*/ 427797 h 883125"/>
                  <a:gd name="connsiteX156" fmla="*/ 321065 w 558662"/>
                  <a:gd name="connsiteY156" fmla="*/ 430498 h 883125"/>
                  <a:gd name="connsiteX157" fmla="*/ 320368 w 558662"/>
                  <a:gd name="connsiteY157" fmla="*/ 431805 h 883125"/>
                  <a:gd name="connsiteX158" fmla="*/ 317580 w 558662"/>
                  <a:gd name="connsiteY158" fmla="*/ 431805 h 883125"/>
                  <a:gd name="connsiteX159" fmla="*/ 315489 w 558662"/>
                  <a:gd name="connsiteY159" fmla="*/ 433809 h 883125"/>
                  <a:gd name="connsiteX160" fmla="*/ 314792 w 558662"/>
                  <a:gd name="connsiteY160" fmla="*/ 435115 h 883125"/>
                  <a:gd name="connsiteX161" fmla="*/ 310000 w 558662"/>
                  <a:gd name="connsiteY161" fmla="*/ 436422 h 883125"/>
                  <a:gd name="connsiteX162" fmla="*/ 307909 w 558662"/>
                  <a:gd name="connsiteY162" fmla="*/ 435115 h 883125"/>
                  <a:gd name="connsiteX163" fmla="*/ 305818 w 558662"/>
                  <a:gd name="connsiteY163" fmla="*/ 435813 h 883125"/>
                  <a:gd name="connsiteX164" fmla="*/ 305121 w 558662"/>
                  <a:gd name="connsiteY164" fmla="*/ 438513 h 883125"/>
                  <a:gd name="connsiteX165" fmla="*/ 303727 w 558662"/>
                  <a:gd name="connsiteY165" fmla="*/ 440517 h 883125"/>
                  <a:gd name="connsiteX166" fmla="*/ 301636 w 558662"/>
                  <a:gd name="connsiteY166" fmla="*/ 442521 h 883125"/>
                  <a:gd name="connsiteX167" fmla="*/ 298848 w 558662"/>
                  <a:gd name="connsiteY167" fmla="*/ 442521 h 883125"/>
                  <a:gd name="connsiteX168" fmla="*/ 297454 w 558662"/>
                  <a:gd name="connsiteY168" fmla="*/ 443828 h 883125"/>
                  <a:gd name="connsiteX169" fmla="*/ 295363 w 558662"/>
                  <a:gd name="connsiteY169" fmla="*/ 442521 h 883125"/>
                  <a:gd name="connsiteX170" fmla="*/ 295363 w 558662"/>
                  <a:gd name="connsiteY170" fmla="*/ 439123 h 883125"/>
                  <a:gd name="connsiteX171" fmla="*/ 293272 w 558662"/>
                  <a:gd name="connsiteY171" fmla="*/ 437119 h 883125"/>
                  <a:gd name="connsiteX172" fmla="*/ 289177 w 558662"/>
                  <a:gd name="connsiteY172" fmla="*/ 434418 h 883125"/>
                  <a:gd name="connsiteX173" fmla="*/ 287783 w 558662"/>
                  <a:gd name="connsiteY173" fmla="*/ 430411 h 883125"/>
                  <a:gd name="connsiteX174" fmla="*/ 284995 w 558662"/>
                  <a:gd name="connsiteY174" fmla="*/ 429714 h 883125"/>
                  <a:gd name="connsiteX175" fmla="*/ 282903 w 558662"/>
                  <a:gd name="connsiteY175" fmla="*/ 429017 h 883125"/>
                  <a:gd name="connsiteX176" fmla="*/ 280812 w 558662"/>
                  <a:gd name="connsiteY176" fmla="*/ 427710 h 883125"/>
                  <a:gd name="connsiteX177" fmla="*/ 280812 w 558662"/>
                  <a:gd name="connsiteY177" fmla="*/ 425706 h 883125"/>
                  <a:gd name="connsiteX178" fmla="*/ 282207 w 558662"/>
                  <a:gd name="connsiteY178" fmla="*/ 423005 h 883125"/>
                  <a:gd name="connsiteX179" fmla="*/ 280812 w 558662"/>
                  <a:gd name="connsiteY179" fmla="*/ 421001 h 883125"/>
                  <a:gd name="connsiteX180" fmla="*/ 282903 w 558662"/>
                  <a:gd name="connsiteY180" fmla="*/ 418997 h 883125"/>
                  <a:gd name="connsiteX181" fmla="*/ 285692 w 558662"/>
                  <a:gd name="connsiteY181" fmla="*/ 418997 h 883125"/>
                  <a:gd name="connsiteX182" fmla="*/ 287783 w 558662"/>
                  <a:gd name="connsiteY182" fmla="*/ 416296 h 883125"/>
                  <a:gd name="connsiteX183" fmla="*/ 287783 w 558662"/>
                  <a:gd name="connsiteY183" fmla="*/ 413595 h 883125"/>
                  <a:gd name="connsiteX184" fmla="*/ 287086 w 558662"/>
                  <a:gd name="connsiteY184" fmla="*/ 410894 h 883125"/>
                  <a:gd name="connsiteX185" fmla="*/ 284298 w 558662"/>
                  <a:gd name="connsiteY185" fmla="*/ 408193 h 883125"/>
                  <a:gd name="connsiteX186" fmla="*/ 284298 w 558662"/>
                  <a:gd name="connsiteY186" fmla="*/ 406189 h 883125"/>
                  <a:gd name="connsiteX187" fmla="*/ 283601 w 558662"/>
                  <a:gd name="connsiteY187" fmla="*/ 403488 h 883125"/>
                  <a:gd name="connsiteX188" fmla="*/ 285692 w 558662"/>
                  <a:gd name="connsiteY188" fmla="*/ 401484 h 883125"/>
                  <a:gd name="connsiteX189" fmla="*/ 289177 w 558662"/>
                  <a:gd name="connsiteY189" fmla="*/ 399480 h 883125"/>
                  <a:gd name="connsiteX190" fmla="*/ 289177 w 558662"/>
                  <a:gd name="connsiteY190" fmla="*/ 396779 h 883125"/>
                  <a:gd name="connsiteX191" fmla="*/ 293272 w 558662"/>
                  <a:gd name="connsiteY191" fmla="*/ 396082 h 883125"/>
                  <a:gd name="connsiteX192" fmla="*/ 295363 w 558662"/>
                  <a:gd name="connsiteY192" fmla="*/ 396779 h 883125"/>
                  <a:gd name="connsiteX193" fmla="*/ 296757 w 558662"/>
                  <a:gd name="connsiteY193" fmla="*/ 396779 h 883125"/>
                  <a:gd name="connsiteX194" fmla="*/ 300155 w 558662"/>
                  <a:gd name="connsiteY194" fmla="*/ 396082 h 883125"/>
                  <a:gd name="connsiteX195" fmla="*/ 300852 w 558662"/>
                  <a:gd name="connsiteY195" fmla="*/ 392684 h 883125"/>
                  <a:gd name="connsiteX196" fmla="*/ 299458 w 558662"/>
                  <a:gd name="connsiteY196" fmla="*/ 390680 h 883125"/>
                  <a:gd name="connsiteX197" fmla="*/ 298064 w 558662"/>
                  <a:gd name="connsiteY197" fmla="*/ 387282 h 883125"/>
                  <a:gd name="connsiteX198" fmla="*/ 298761 w 558662"/>
                  <a:gd name="connsiteY198" fmla="*/ 385278 h 883125"/>
                  <a:gd name="connsiteX199" fmla="*/ 298761 w 558662"/>
                  <a:gd name="connsiteY199" fmla="*/ 381880 h 883125"/>
                  <a:gd name="connsiteX200" fmla="*/ 297367 w 558662"/>
                  <a:gd name="connsiteY200" fmla="*/ 379877 h 883125"/>
                  <a:gd name="connsiteX201" fmla="*/ 295276 w 558662"/>
                  <a:gd name="connsiteY201" fmla="*/ 379180 h 883125"/>
                  <a:gd name="connsiteX202" fmla="*/ 294579 w 558662"/>
                  <a:gd name="connsiteY202" fmla="*/ 375172 h 883125"/>
                  <a:gd name="connsiteX203" fmla="*/ 296670 w 558662"/>
                  <a:gd name="connsiteY203" fmla="*/ 371774 h 883125"/>
                  <a:gd name="connsiteX204" fmla="*/ 298064 w 558662"/>
                  <a:gd name="connsiteY204" fmla="*/ 369770 h 883125"/>
                  <a:gd name="connsiteX205" fmla="*/ 298064 w 558662"/>
                  <a:gd name="connsiteY205" fmla="*/ 366372 h 883125"/>
                  <a:gd name="connsiteX206" fmla="*/ 295973 w 558662"/>
                  <a:gd name="connsiteY206" fmla="*/ 365065 h 883125"/>
                  <a:gd name="connsiteX207" fmla="*/ 293185 w 558662"/>
                  <a:gd name="connsiteY207" fmla="*/ 364368 h 883125"/>
                  <a:gd name="connsiteX208" fmla="*/ 293185 w 558662"/>
                  <a:gd name="connsiteY208" fmla="*/ 361667 h 883125"/>
                  <a:gd name="connsiteX209" fmla="*/ 294579 w 558662"/>
                  <a:gd name="connsiteY209" fmla="*/ 359663 h 883125"/>
                  <a:gd name="connsiteX210" fmla="*/ 296670 w 558662"/>
                  <a:gd name="connsiteY210" fmla="*/ 359663 h 883125"/>
                  <a:gd name="connsiteX211" fmla="*/ 299458 w 558662"/>
                  <a:gd name="connsiteY211" fmla="*/ 360360 h 883125"/>
                  <a:gd name="connsiteX212" fmla="*/ 301549 w 558662"/>
                  <a:gd name="connsiteY212" fmla="*/ 357659 h 883125"/>
                  <a:gd name="connsiteX213" fmla="*/ 301549 w 558662"/>
                  <a:gd name="connsiteY213" fmla="*/ 352954 h 883125"/>
                  <a:gd name="connsiteX214" fmla="*/ 300155 w 558662"/>
                  <a:gd name="connsiteY214" fmla="*/ 350253 h 883125"/>
                  <a:gd name="connsiteX215" fmla="*/ 300852 w 558662"/>
                  <a:gd name="connsiteY215" fmla="*/ 347552 h 883125"/>
                  <a:gd name="connsiteX216" fmla="*/ 303640 w 558662"/>
                  <a:gd name="connsiteY216" fmla="*/ 347552 h 883125"/>
                  <a:gd name="connsiteX217" fmla="*/ 304337 w 558662"/>
                  <a:gd name="connsiteY217" fmla="*/ 343544 h 883125"/>
                  <a:gd name="connsiteX218" fmla="*/ 306428 w 558662"/>
                  <a:gd name="connsiteY218" fmla="*/ 342237 h 883125"/>
                  <a:gd name="connsiteX219" fmla="*/ 307125 w 558662"/>
                  <a:gd name="connsiteY219" fmla="*/ 338839 h 883125"/>
                  <a:gd name="connsiteX220" fmla="*/ 305731 w 558662"/>
                  <a:gd name="connsiteY220" fmla="*/ 335441 h 883125"/>
                  <a:gd name="connsiteX221" fmla="*/ 308519 w 558662"/>
                  <a:gd name="connsiteY221" fmla="*/ 333438 h 883125"/>
                  <a:gd name="connsiteX222" fmla="*/ 311917 w 558662"/>
                  <a:gd name="connsiteY222" fmla="*/ 330040 h 883125"/>
                  <a:gd name="connsiteX223" fmla="*/ 311917 w 558662"/>
                  <a:gd name="connsiteY223" fmla="*/ 327339 h 883125"/>
                  <a:gd name="connsiteX224" fmla="*/ 309826 w 558662"/>
                  <a:gd name="connsiteY224" fmla="*/ 325335 h 883125"/>
                  <a:gd name="connsiteX225" fmla="*/ 310523 w 558662"/>
                  <a:gd name="connsiteY225" fmla="*/ 322634 h 883125"/>
                  <a:gd name="connsiteX226" fmla="*/ 313311 w 558662"/>
                  <a:gd name="connsiteY226" fmla="*/ 322634 h 883125"/>
                  <a:gd name="connsiteX227" fmla="*/ 314008 w 558662"/>
                  <a:gd name="connsiteY227" fmla="*/ 320630 h 883125"/>
                  <a:gd name="connsiteX228" fmla="*/ 315402 w 558662"/>
                  <a:gd name="connsiteY228" fmla="*/ 316622 h 883125"/>
                  <a:gd name="connsiteX229" fmla="*/ 316796 w 558662"/>
                  <a:gd name="connsiteY229" fmla="*/ 315315 h 883125"/>
                  <a:gd name="connsiteX230" fmla="*/ 317493 w 558662"/>
                  <a:gd name="connsiteY230" fmla="*/ 311917 h 883125"/>
                  <a:gd name="connsiteX231" fmla="*/ 319584 w 558662"/>
                  <a:gd name="connsiteY231" fmla="*/ 309216 h 883125"/>
                  <a:gd name="connsiteX232" fmla="*/ 320281 w 558662"/>
                  <a:gd name="connsiteY232" fmla="*/ 305818 h 883125"/>
                  <a:gd name="connsiteX233" fmla="*/ 317493 w 558662"/>
                  <a:gd name="connsiteY233" fmla="*/ 302420 h 883125"/>
                  <a:gd name="connsiteX234" fmla="*/ 314705 w 558662"/>
                  <a:gd name="connsiteY234" fmla="*/ 301723 h 883125"/>
                  <a:gd name="connsiteX235" fmla="*/ 311220 w 558662"/>
                  <a:gd name="connsiteY235" fmla="*/ 303030 h 883125"/>
                  <a:gd name="connsiteX236" fmla="*/ 308432 w 558662"/>
                  <a:gd name="connsiteY236" fmla="*/ 305731 h 883125"/>
                  <a:gd name="connsiteX237" fmla="*/ 305644 w 558662"/>
                  <a:gd name="connsiteY237" fmla="*/ 305731 h 883125"/>
                  <a:gd name="connsiteX238" fmla="*/ 303553 w 558662"/>
                  <a:gd name="connsiteY238" fmla="*/ 303727 h 883125"/>
                  <a:gd name="connsiteX239" fmla="*/ 300765 w 558662"/>
                  <a:gd name="connsiteY239" fmla="*/ 303030 h 883125"/>
                  <a:gd name="connsiteX240" fmla="*/ 297977 w 558662"/>
                  <a:gd name="connsiteY240" fmla="*/ 304337 h 883125"/>
                  <a:gd name="connsiteX241" fmla="*/ 295886 w 558662"/>
                  <a:gd name="connsiteY241" fmla="*/ 303640 h 883125"/>
                  <a:gd name="connsiteX242" fmla="*/ 295189 w 558662"/>
                  <a:gd name="connsiteY242" fmla="*/ 301636 h 883125"/>
                  <a:gd name="connsiteX243" fmla="*/ 293097 w 558662"/>
                  <a:gd name="connsiteY243" fmla="*/ 299632 h 883125"/>
                  <a:gd name="connsiteX244" fmla="*/ 295189 w 558662"/>
                  <a:gd name="connsiteY244" fmla="*/ 297628 h 883125"/>
                  <a:gd name="connsiteX245" fmla="*/ 295886 w 558662"/>
                  <a:gd name="connsiteY245" fmla="*/ 294230 h 883125"/>
                  <a:gd name="connsiteX246" fmla="*/ 293794 w 558662"/>
                  <a:gd name="connsiteY246" fmla="*/ 291529 h 883125"/>
                  <a:gd name="connsiteX247" fmla="*/ 290396 w 558662"/>
                  <a:gd name="connsiteY247" fmla="*/ 290832 h 883125"/>
                  <a:gd name="connsiteX248" fmla="*/ 287608 w 558662"/>
                  <a:gd name="connsiteY248" fmla="*/ 293533 h 883125"/>
                  <a:gd name="connsiteX249" fmla="*/ 286214 w 558662"/>
                  <a:gd name="connsiteY249" fmla="*/ 294840 h 883125"/>
                  <a:gd name="connsiteX250" fmla="*/ 284123 w 558662"/>
                  <a:gd name="connsiteY250" fmla="*/ 294143 h 883125"/>
                  <a:gd name="connsiteX251" fmla="*/ 282032 w 558662"/>
                  <a:gd name="connsiteY251" fmla="*/ 292139 h 883125"/>
                  <a:gd name="connsiteX252" fmla="*/ 283426 w 558662"/>
                  <a:gd name="connsiteY252" fmla="*/ 290135 h 883125"/>
                  <a:gd name="connsiteX253" fmla="*/ 285517 w 558662"/>
                  <a:gd name="connsiteY253" fmla="*/ 287434 h 883125"/>
                  <a:gd name="connsiteX254" fmla="*/ 283426 w 558662"/>
                  <a:gd name="connsiteY254" fmla="*/ 284733 h 883125"/>
                  <a:gd name="connsiteX255" fmla="*/ 280638 w 558662"/>
                  <a:gd name="connsiteY255" fmla="*/ 283426 h 883125"/>
                  <a:gd name="connsiteX256" fmla="*/ 278547 w 558662"/>
                  <a:gd name="connsiteY256" fmla="*/ 280725 h 883125"/>
                  <a:gd name="connsiteX257" fmla="*/ 277153 w 558662"/>
                  <a:gd name="connsiteY257" fmla="*/ 280028 h 883125"/>
                  <a:gd name="connsiteX258" fmla="*/ 274365 w 558662"/>
                  <a:gd name="connsiteY258" fmla="*/ 279331 h 883125"/>
                  <a:gd name="connsiteX259" fmla="*/ 272971 w 558662"/>
                  <a:gd name="connsiteY259" fmla="*/ 277327 h 883125"/>
                  <a:gd name="connsiteX260" fmla="*/ 272971 w 558662"/>
                  <a:gd name="connsiteY260" fmla="*/ 273319 h 883125"/>
                  <a:gd name="connsiteX261" fmla="*/ 274365 w 558662"/>
                  <a:gd name="connsiteY261" fmla="*/ 269921 h 883125"/>
                  <a:gd name="connsiteX262" fmla="*/ 274365 w 558662"/>
                  <a:gd name="connsiteY262" fmla="*/ 266523 h 883125"/>
                  <a:gd name="connsiteX263" fmla="*/ 271577 w 558662"/>
                  <a:gd name="connsiteY263" fmla="*/ 264520 h 883125"/>
                  <a:gd name="connsiteX264" fmla="*/ 270183 w 558662"/>
                  <a:gd name="connsiteY264" fmla="*/ 260512 h 883125"/>
                  <a:gd name="connsiteX265" fmla="*/ 266785 w 558662"/>
                  <a:gd name="connsiteY265" fmla="*/ 259815 h 883125"/>
                  <a:gd name="connsiteX266" fmla="*/ 264694 w 558662"/>
                  <a:gd name="connsiteY266" fmla="*/ 256417 h 883125"/>
                  <a:gd name="connsiteX267" fmla="*/ 265391 w 558662"/>
                  <a:gd name="connsiteY267" fmla="*/ 252409 h 883125"/>
                  <a:gd name="connsiteX268" fmla="*/ 263997 w 558662"/>
                  <a:gd name="connsiteY268" fmla="*/ 249708 h 883125"/>
                  <a:gd name="connsiteX269" fmla="*/ 261209 w 558662"/>
                  <a:gd name="connsiteY269" fmla="*/ 247704 h 883125"/>
                  <a:gd name="connsiteX270" fmla="*/ 259815 w 558662"/>
                  <a:gd name="connsiteY270" fmla="*/ 242999 h 883125"/>
                  <a:gd name="connsiteX271" fmla="*/ 257724 w 558662"/>
                  <a:gd name="connsiteY271" fmla="*/ 240995 h 883125"/>
                  <a:gd name="connsiteX272" fmla="*/ 256330 w 558662"/>
                  <a:gd name="connsiteY272" fmla="*/ 236290 h 883125"/>
                  <a:gd name="connsiteX273" fmla="*/ 252844 w 558662"/>
                  <a:gd name="connsiteY273" fmla="*/ 235593 h 883125"/>
                  <a:gd name="connsiteX274" fmla="*/ 252147 w 558662"/>
                  <a:gd name="connsiteY274" fmla="*/ 232195 h 883125"/>
                  <a:gd name="connsiteX275" fmla="*/ 250056 w 558662"/>
                  <a:gd name="connsiteY275" fmla="*/ 231498 h 883125"/>
                  <a:gd name="connsiteX276" fmla="*/ 249359 w 558662"/>
                  <a:gd name="connsiteY276" fmla="*/ 228797 h 883125"/>
                  <a:gd name="connsiteX277" fmla="*/ 249359 w 558662"/>
                  <a:gd name="connsiteY277" fmla="*/ 226793 h 883125"/>
                  <a:gd name="connsiteX278" fmla="*/ 248662 w 558662"/>
                  <a:gd name="connsiteY278" fmla="*/ 222785 h 883125"/>
                  <a:gd name="connsiteX279" fmla="*/ 246571 w 558662"/>
                  <a:gd name="connsiteY279" fmla="*/ 221478 h 883125"/>
                  <a:gd name="connsiteX280" fmla="*/ 241779 w 558662"/>
                  <a:gd name="connsiteY280" fmla="*/ 221478 h 883125"/>
                  <a:gd name="connsiteX281" fmla="*/ 237684 w 558662"/>
                  <a:gd name="connsiteY281" fmla="*/ 218081 h 883125"/>
                  <a:gd name="connsiteX282" fmla="*/ 234199 w 558662"/>
                  <a:gd name="connsiteY282" fmla="*/ 216077 h 883125"/>
                  <a:gd name="connsiteX283" fmla="*/ 232108 w 558662"/>
                  <a:gd name="connsiteY283" fmla="*/ 212679 h 883125"/>
                  <a:gd name="connsiteX284" fmla="*/ 231411 w 558662"/>
                  <a:gd name="connsiteY284" fmla="*/ 207974 h 883125"/>
                  <a:gd name="connsiteX285" fmla="*/ 228013 w 558662"/>
                  <a:gd name="connsiteY285" fmla="*/ 204576 h 883125"/>
                  <a:gd name="connsiteX286" fmla="*/ 225922 w 558662"/>
                  <a:gd name="connsiteY286" fmla="*/ 203879 h 883125"/>
                  <a:gd name="connsiteX287" fmla="*/ 223831 w 558662"/>
                  <a:gd name="connsiteY287" fmla="*/ 201178 h 883125"/>
                  <a:gd name="connsiteX288" fmla="*/ 221043 w 558662"/>
                  <a:gd name="connsiteY288" fmla="*/ 199871 h 883125"/>
                  <a:gd name="connsiteX289" fmla="*/ 218255 w 558662"/>
                  <a:gd name="connsiteY289" fmla="*/ 197867 h 883125"/>
                  <a:gd name="connsiteX290" fmla="*/ 219649 w 558662"/>
                  <a:gd name="connsiteY290" fmla="*/ 194469 h 883125"/>
                  <a:gd name="connsiteX291" fmla="*/ 222437 w 558662"/>
                  <a:gd name="connsiteY291" fmla="*/ 195166 h 883125"/>
                  <a:gd name="connsiteX292" fmla="*/ 225225 w 558662"/>
                  <a:gd name="connsiteY292" fmla="*/ 195166 h 883125"/>
                  <a:gd name="connsiteX293" fmla="*/ 225922 w 558662"/>
                  <a:gd name="connsiteY293" fmla="*/ 192465 h 883125"/>
                  <a:gd name="connsiteX294" fmla="*/ 223134 w 558662"/>
                  <a:gd name="connsiteY294" fmla="*/ 191158 h 883125"/>
                  <a:gd name="connsiteX295" fmla="*/ 222437 w 558662"/>
                  <a:gd name="connsiteY295" fmla="*/ 187760 h 883125"/>
                  <a:gd name="connsiteX296" fmla="*/ 220346 w 558662"/>
                  <a:gd name="connsiteY296" fmla="*/ 185756 h 883125"/>
                  <a:gd name="connsiteX297" fmla="*/ 218952 w 558662"/>
                  <a:gd name="connsiteY297" fmla="*/ 183752 h 883125"/>
                  <a:gd name="connsiteX298" fmla="*/ 221043 w 558662"/>
                  <a:gd name="connsiteY298" fmla="*/ 181051 h 883125"/>
                  <a:gd name="connsiteX299" fmla="*/ 224441 w 558662"/>
                  <a:gd name="connsiteY299" fmla="*/ 181051 h 883125"/>
                  <a:gd name="connsiteX300" fmla="*/ 225835 w 558662"/>
                  <a:gd name="connsiteY300" fmla="*/ 179047 h 883125"/>
                  <a:gd name="connsiteX301" fmla="*/ 224441 w 558662"/>
                  <a:gd name="connsiteY301" fmla="*/ 175039 h 883125"/>
                  <a:gd name="connsiteX302" fmla="*/ 222350 w 558662"/>
                  <a:gd name="connsiteY302" fmla="*/ 173036 h 883125"/>
                  <a:gd name="connsiteX303" fmla="*/ 222350 w 558662"/>
                  <a:gd name="connsiteY303" fmla="*/ 170335 h 883125"/>
                  <a:gd name="connsiteX304" fmla="*/ 224441 w 558662"/>
                  <a:gd name="connsiteY304" fmla="*/ 169028 h 883125"/>
                  <a:gd name="connsiteX305" fmla="*/ 224441 w 558662"/>
                  <a:gd name="connsiteY305" fmla="*/ 165630 h 883125"/>
                  <a:gd name="connsiteX306" fmla="*/ 222350 w 558662"/>
                  <a:gd name="connsiteY306" fmla="*/ 163626 h 883125"/>
                  <a:gd name="connsiteX307" fmla="*/ 220259 w 558662"/>
                  <a:gd name="connsiteY307" fmla="*/ 162929 h 883125"/>
                  <a:gd name="connsiteX308" fmla="*/ 220956 w 558662"/>
                  <a:gd name="connsiteY308" fmla="*/ 160228 h 883125"/>
                  <a:gd name="connsiteX309" fmla="*/ 219562 w 558662"/>
                  <a:gd name="connsiteY309" fmla="*/ 158921 h 883125"/>
                  <a:gd name="connsiteX310" fmla="*/ 216774 w 558662"/>
                  <a:gd name="connsiteY310" fmla="*/ 158224 h 883125"/>
                  <a:gd name="connsiteX311" fmla="*/ 216077 w 558662"/>
                  <a:gd name="connsiteY311" fmla="*/ 154826 h 883125"/>
                  <a:gd name="connsiteX312" fmla="*/ 216774 w 558662"/>
                  <a:gd name="connsiteY312" fmla="*/ 151428 h 883125"/>
                  <a:gd name="connsiteX313" fmla="*/ 216077 w 558662"/>
                  <a:gd name="connsiteY313" fmla="*/ 148727 h 883125"/>
                  <a:gd name="connsiteX314" fmla="*/ 213289 w 558662"/>
                  <a:gd name="connsiteY314" fmla="*/ 147420 h 883125"/>
                  <a:gd name="connsiteX315" fmla="*/ 211894 w 558662"/>
                  <a:gd name="connsiteY315" fmla="*/ 146113 h 883125"/>
                  <a:gd name="connsiteX316" fmla="*/ 211894 w 558662"/>
                  <a:gd name="connsiteY316" fmla="*/ 143412 h 883125"/>
                  <a:gd name="connsiteX317" fmla="*/ 209106 w 558662"/>
                  <a:gd name="connsiteY317" fmla="*/ 138707 h 883125"/>
                  <a:gd name="connsiteX318" fmla="*/ 206318 w 558662"/>
                  <a:gd name="connsiteY318" fmla="*/ 136703 h 883125"/>
                  <a:gd name="connsiteX319" fmla="*/ 205621 w 558662"/>
                  <a:gd name="connsiteY319" fmla="*/ 132695 h 883125"/>
                  <a:gd name="connsiteX320" fmla="*/ 203530 w 558662"/>
                  <a:gd name="connsiteY320" fmla="*/ 129994 h 883125"/>
                  <a:gd name="connsiteX321" fmla="*/ 204227 w 558662"/>
                  <a:gd name="connsiteY321" fmla="*/ 127293 h 883125"/>
                  <a:gd name="connsiteX322" fmla="*/ 224179 w 558662"/>
                  <a:gd name="connsiteY322" fmla="*/ 12111 h 883125"/>
                  <a:gd name="connsiteX323" fmla="*/ 149860 w 558662"/>
                  <a:gd name="connsiteY323" fmla="*/ 0 h 883125"/>
                  <a:gd name="connsiteX324" fmla="*/ 94098 w 558662"/>
                  <a:gd name="connsiteY324" fmla="*/ 299022 h 883125"/>
                  <a:gd name="connsiteX325" fmla="*/ 92704 w 558662"/>
                  <a:gd name="connsiteY325" fmla="*/ 301723 h 883125"/>
                  <a:gd name="connsiteX326" fmla="*/ 92704 w 558662"/>
                  <a:gd name="connsiteY326" fmla="*/ 303030 h 883125"/>
                  <a:gd name="connsiteX327" fmla="*/ 93401 w 558662"/>
                  <a:gd name="connsiteY327" fmla="*/ 304337 h 883125"/>
                  <a:gd name="connsiteX328" fmla="*/ 93401 w 558662"/>
                  <a:gd name="connsiteY328" fmla="*/ 307038 h 883125"/>
                  <a:gd name="connsiteX329" fmla="*/ 94098 w 558662"/>
                  <a:gd name="connsiteY329" fmla="*/ 307735 h 883125"/>
                  <a:gd name="connsiteX330" fmla="*/ 96886 w 558662"/>
                  <a:gd name="connsiteY330" fmla="*/ 311133 h 883125"/>
                  <a:gd name="connsiteX331" fmla="*/ 96189 w 558662"/>
                  <a:gd name="connsiteY331" fmla="*/ 313834 h 883125"/>
                  <a:gd name="connsiteX332" fmla="*/ 96886 w 558662"/>
                  <a:gd name="connsiteY332" fmla="*/ 314531 h 883125"/>
                  <a:gd name="connsiteX333" fmla="*/ 98280 w 558662"/>
                  <a:gd name="connsiteY333" fmla="*/ 318539 h 883125"/>
                  <a:gd name="connsiteX334" fmla="*/ 96886 w 558662"/>
                  <a:gd name="connsiteY334" fmla="*/ 321937 h 883125"/>
                  <a:gd name="connsiteX335" fmla="*/ 98977 w 558662"/>
                  <a:gd name="connsiteY335" fmla="*/ 323941 h 883125"/>
                  <a:gd name="connsiteX336" fmla="*/ 98280 w 558662"/>
                  <a:gd name="connsiteY336" fmla="*/ 329343 h 883125"/>
                  <a:gd name="connsiteX337" fmla="*/ 96189 w 558662"/>
                  <a:gd name="connsiteY337" fmla="*/ 332043 h 883125"/>
                  <a:gd name="connsiteX338" fmla="*/ 95492 w 558662"/>
                  <a:gd name="connsiteY338" fmla="*/ 332043 h 883125"/>
                  <a:gd name="connsiteX339" fmla="*/ 95492 w 558662"/>
                  <a:gd name="connsiteY339" fmla="*/ 332740 h 883125"/>
                  <a:gd name="connsiteX340" fmla="*/ 94098 w 558662"/>
                  <a:gd name="connsiteY340" fmla="*/ 334744 h 883125"/>
                  <a:gd name="connsiteX341" fmla="*/ 92704 w 558662"/>
                  <a:gd name="connsiteY341" fmla="*/ 336051 h 883125"/>
                  <a:gd name="connsiteX342" fmla="*/ 95492 w 558662"/>
                  <a:gd name="connsiteY342" fmla="*/ 338752 h 883125"/>
                  <a:gd name="connsiteX343" fmla="*/ 95492 w 558662"/>
                  <a:gd name="connsiteY343" fmla="*/ 344851 h 883125"/>
                  <a:gd name="connsiteX344" fmla="*/ 95492 w 558662"/>
                  <a:gd name="connsiteY344" fmla="*/ 345548 h 883125"/>
                  <a:gd name="connsiteX345" fmla="*/ 97583 w 558662"/>
                  <a:gd name="connsiteY345" fmla="*/ 350253 h 883125"/>
                  <a:gd name="connsiteX346" fmla="*/ 97583 w 558662"/>
                  <a:gd name="connsiteY346" fmla="*/ 356352 h 883125"/>
                  <a:gd name="connsiteX347" fmla="*/ 98977 w 558662"/>
                  <a:gd name="connsiteY347" fmla="*/ 357659 h 883125"/>
                  <a:gd name="connsiteX348" fmla="*/ 101068 w 558662"/>
                  <a:gd name="connsiteY348" fmla="*/ 359663 h 883125"/>
                  <a:gd name="connsiteX349" fmla="*/ 102462 w 558662"/>
                  <a:gd name="connsiteY349" fmla="*/ 363671 h 883125"/>
                  <a:gd name="connsiteX350" fmla="*/ 103159 w 558662"/>
                  <a:gd name="connsiteY350" fmla="*/ 366372 h 883125"/>
                  <a:gd name="connsiteX351" fmla="*/ 105947 w 558662"/>
                  <a:gd name="connsiteY351" fmla="*/ 365675 h 883125"/>
                  <a:gd name="connsiteX352" fmla="*/ 108038 w 558662"/>
                  <a:gd name="connsiteY352" fmla="*/ 366372 h 883125"/>
                  <a:gd name="connsiteX353" fmla="*/ 110826 w 558662"/>
                  <a:gd name="connsiteY353" fmla="*/ 371077 h 883125"/>
                  <a:gd name="connsiteX354" fmla="*/ 110826 w 558662"/>
                  <a:gd name="connsiteY354" fmla="*/ 371774 h 883125"/>
                  <a:gd name="connsiteX355" fmla="*/ 114224 w 558662"/>
                  <a:gd name="connsiteY355" fmla="*/ 371774 h 883125"/>
                  <a:gd name="connsiteX356" fmla="*/ 117012 w 558662"/>
                  <a:gd name="connsiteY356" fmla="*/ 372471 h 883125"/>
                  <a:gd name="connsiteX357" fmla="*/ 121107 w 558662"/>
                  <a:gd name="connsiteY357" fmla="*/ 380574 h 883125"/>
                  <a:gd name="connsiteX358" fmla="*/ 121107 w 558662"/>
                  <a:gd name="connsiteY358" fmla="*/ 383972 h 883125"/>
                  <a:gd name="connsiteX359" fmla="*/ 121107 w 558662"/>
                  <a:gd name="connsiteY359" fmla="*/ 387370 h 883125"/>
                  <a:gd name="connsiteX360" fmla="*/ 122501 w 558662"/>
                  <a:gd name="connsiteY360" fmla="*/ 388676 h 883125"/>
                  <a:gd name="connsiteX361" fmla="*/ 124593 w 558662"/>
                  <a:gd name="connsiteY361" fmla="*/ 392074 h 883125"/>
                  <a:gd name="connsiteX362" fmla="*/ 125290 w 558662"/>
                  <a:gd name="connsiteY362" fmla="*/ 399480 h 883125"/>
                  <a:gd name="connsiteX363" fmla="*/ 121892 w 558662"/>
                  <a:gd name="connsiteY363" fmla="*/ 404185 h 883125"/>
                  <a:gd name="connsiteX364" fmla="*/ 121195 w 558662"/>
                  <a:gd name="connsiteY364" fmla="*/ 404882 h 883125"/>
                  <a:gd name="connsiteX365" fmla="*/ 119104 w 558662"/>
                  <a:gd name="connsiteY365" fmla="*/ 406189 h 883125"/>
                  <a:gd name="connsiteX366" fmla="*/ 117709 w 558662"/>
                  <a:gd name="connsiteY366" fmla="*/ 407496 h 883125"/>
                  <a:gd name="connsiteX367" fmla="*/ 116315 w 558662"/>
                  <a:gd name="connsiteY367" fmla="*/ 408193 h 883125"/>
                  <a:gd name="connsiteX368" fmla="*/ 114921 w 558662"/>
                  <a:gd name="connsiteY368" fmla="*/ 409500 h 883125"/>
                  <a:gd name="connsiteX369" fmla="*/ 114921 w 558662"/>
                  <a:gd name="connsiteY369" fmla="*/ 410807 h 883125"/>
                  <a:gd name="connsiteX370" fmla="*/ 114224 w 558662"/>
                  <a:gd name="connsiteY370" fmla="*/ 415512 h 883125"/>
                  <a:gd name="connsiteX371" fmla="*/ 110129 w 558662"/>
                  <a:gd name="connsiteY371" fmla="*/ 419520 h 883125"/>
                  <a:gd name="connsiteX372" fmla="*/ 108038 w 558662"/>
                  <a:gd name="connsiteY372" fmla="*/ 420217 h 883125"/>
                  <a:gd name="connsiteX373" fmla="*/ 105250 w 558662"/>
                  <a:gd name="connsiteY373" fmla="*/ 423615 h 883125"/>
                  <a:gd name="connsiteX374" fmla="*/ 103856 w 558662"/>
                  <a:gd name="connsiteY374" fmla="*/ 426316 h 883125"/>
                  <a:gd name="connsiteX375" fmla="*/ 103159 w 558662"/>
                  <a:gd name="connsiteY375" fmla="*/ 427013 h 883125"/>
                  <a:gd name="connsiteX376" fmla="*/ 101765 w 558662"/>
                  <a:gd name="connsiteY376" fmla="*/ 428320 h 883125"/>
                  <a:gd name="connsiteX377" fmla="*/ 101765 w 558662"/>
                  <a:gd name="connsiteY377" fmla="*/ 429626 h 883125"/>
                  <a:gd name="connsiteX378" fmla="*/ 101068 w 558662"/>
                  <a:gd name="connsiteY378" fmla="*/ 432327 h 883125"/>
                  <a:gd name="connsiteX379" fmla="*/ 98977 w 558662"/>
                  <a:gd name="connsiteY379" fmla="*/ 435028 h 883125"/>
                  <a:gd name="connsiteX380" fmla="*/ 98280 w 558662"/>
                  <a:gd name="connsiteY380" fmla="*/ 435725 h 883125"/>
                  <a:gd name="connsiteX381" fmla="*/ 97583 w 558662"/>
                  <a:gd name="connsiteY381" fmla="*/ 437032 h 883125"/>
                  <a:gd name="connsiteX382" fmla="*/ 96189 w 558662"/>
                  <a:gd name="connsiteY382" fmla="*/ 438339 h 883125"/>
                  <a:gd name="connsiteX383" fmla="*/ 95492 w 558662"/>
                  <a:gd name="connsiteY383" fmla="*/ 442347 h 883125"/>
                  <a:gd name="connsiteX384" fmla="*/ 94795 w 558662"/>
                  <a:gd name="connsiteY384" fmla="*/ 444351 h 883125"/>
                  <a:gd name="connsiteX385" fmla="*/ 94098 w 558662"/>
                  <a:gd name="connsiteY385" fmla="*/ 445048 h 883125"/>
                  <a:gd name="connsiteX386" fmla="*/ 92704 w 558662"/>
                  <a:gd name="connsiteY386" fmla="*/ 449056 h 883125"/>
                  <a:gd name="connsiteX387" fmla="*/ 89219 w 558662"/>
                  <a:gd name="connsiteY387" fmla="*/ 453064 h 883125"/>
                  <a:gd name="connsiteX388" fmla="*/ 87128 w 558662"/>
                  <a:gd name="connsiteY388" fmla="*/ 453761 h 883125"/>
                  <a:gd name="connsiteX389" fmla="*/ 87128 w 558662"/>
                  <a:gd name="connsiteY389" fmla="*/ 454458 h 883125"/>
                  <a:gd name="connsiteX390" fmla="*/ 86431 w 558662"/>
                  <a:gd name="connsiteY390" fmla="*/ 456462 h 883125"/>
                  <a:gd name="connsiteX391" fmla="*/ 82336 w 558662"/>
                  <a:gd name="connsiteY391" fmla="*/ 460470 h 883125"/>
                  <a:gd name="connsiteX392" fmla="*/ 80245 w 558662"/>
                  <a:gd name="connsiteY392" fmla="*/ 461777 h 883125"/>
                  <a:gd name="connsiteX393" fmla="*/ 79548 w 558662"/>
                  <a:gd name="connsiteY393" fmla="*/ 464477 h 883125"/>
                  <a:gd name="connsiteX394" fmla="*/ 78153 w 558662"/>
                  <a:gd name="connsiteY394" fmla="*/ 467178 h 883125"/>
                  <a:gd name="connsiteX395" fmla="*/ 79548 w 558662"/>
                  <a:gd name="connsiteY395" fmla="*/ 470576 h 883125"/>
                  <a:gd name="connsiteX396" fmla="*/ 78851 w 558662"/>
                  <a:gd name="connsiteY396" fmla="*/ 474584 h 883125"/>
                  <a:gd name="connsiteX397" fmla="*/ 75453 w 558662"/>
                  <a:gd name="connsiteY397" fmla="*/ 480683 h 883125"/>
                  <a:gd name="connsiteX398" fmla="*/ 71967 w 558662"/>
                  <a:gd name="connsiteY398" fmla="*/ 482687 h 883125"/>
                  <a:gd name="connsiteX399" fmla="*/ 70573 w 558662"/>
                  <a:gd name="connsiteY399" fmla="*/ 483384 h 883125"/>
                  <a:gd name="connsiteX400" fmla="*/ 69876 w 558662"/>
                  <a:gd name="connsiteY400" fmla="*/ 484691 h 883125"/>
                  <a:gd name="connsiteX401" fmla="*/ 67088 w 558662"/>
                  <a:gd name="connsiteY401" fmla="*/ 488699 h 883125"/>
                  <a:gd name="connsiteX402" fmla="*/ 63690 w 558662"/>
                  <a:gd name="connsiteY402" fmla="*/ 490006 h 883125"/>
                  <a:gd name="connsiteX403" fmla="*/ 62993 w 558662"/>
                  <a:gd name="connsiteY403" fmla="*/ 490006 h 883125"/>
                  <a:gd name="connsiteX404" fmla="*/ 62993 w 558662"/>
                  <a:gd name="connsiteY404" fmla="*/ 490703 h 883125"/>
                  <a:gd name="connsiteX405" fmla="*/ 60205 w 558662"/>
                  <a:gd name="connsiteY405" fmla="*/ 492010 h 883125"/>
                  <a:gd name="connsiteX406" fmla="*/ 56110 w 558662"/>
                  <a:gd name="connsiteY406" fmla="*/ 492010 h 883125"/>
                  <a:gd name="connsiteX407" fmla="*/ 55413 w 558662"/>
                  <a:gd name="connsiteY407" fmla="*/ 495408 h 883125"/>
                  <a:gd name="connsiteX408" fmla="*/ 53322 w 558662"/>
                  <a:gd name="connsiteY408" fmla="*/ 498109 h 883125"/>
                  <a:gd name="connsiteX409" fmla="*/ 52625 w 558662"/>
                  <a:gd name="connsiteY409" fmla="*/ 498109 h 883125"/>
                  <a:gd name="connsiteX410" fmla="*/ 51928 w 558662"/>
                  <a:gd name="connsiteY410" fmla="*/ 500113 h 883125"/>
                  <a:gd name="connsiteX411" fmla="*/ 50534 w 558662"/>
                  <a:gd name="connsiteY411" fmla="*/ 503511 h 883125"/>
                  <a:gd name="connsiteX412" fmla="*/ 47746 w 558662"/>
                  <a:gd name="connsiteY412" fmla="*/ 505515 h 883125"/>
                  <a:gd name="connsiteX413" fmla="*/ 46352 w 558662"/>
                  <a:gd name="connsiteY413" fmla="*/ 509522 h 883125"/>
                  <a:gd name="connsiteX414" fmla="*/ 44958 w 558662"/>
                  <a:gd name="connsiteY414" fmla="*/ 510829 h 883125"/>
                  <a:gd name="connsiteX415" fmla="*/ 42867 w 558662"/>
                  <a:gd name="connsiteY415" fmla="*/ 514837 h 883125"/>
                  <a:gd name="connsiteX416" fmla="*/ 40079 w 558662"/>
                  <a:gd name="connsiteY416" fmla="*/ 516144 h 883125"/>
                  <a:gd name="connsiteX417" fmla="*/ 39382 w 558662"/>
                  <a:gd name="connsiteY417" fmla="*/ 517451 h 883125"/>
                  <a:gd name="connsiteX418" fmla="*/ 37988 w 558662"/>
                  <a:gd name="connsiteY418" fmla="*/ 518758 h 883125"/>
                  <a:gd name="connsiteX419" fmla="*/ 36594 w 558662"/>
                  <a:gd name="connsiteY419" fmla="*/ 520065 h 883125"/>
                  <a:gd name="connsiteX420" fmla="*/ 36594 w 558662"/>
                  <a:gd name="connsiteY420" fmla="*/ 523463 h 883125"/>
                  <a:gd name="connsiteX421" fmla="*/ 34503 w 558662"/>
                  <a:gd name="connsiteY421" fmla="*/ 526861 h 883125"/>
                  <a:gd name="connsiteX422" fmla="*/ 33806 w 558662"/>
                  <a:gd name="connsiteY422" fmla="*/ 528168 h 883125"/>
                  <a:gd name="connsiteX423" fmla="*/ 34503 w 558662"/>
                  <a:gd name="connsiteY423" fmla="*/ 529475 h 883125"/>
                  <a:gd name="connsiteX424" fmla="*/ 35200 w 558662"/>
                  <a:gd name="connsiteY424" fmla="*/ 530172 h 883125"/>
                  <a:gd name="connsiteX425" fmla="*/ 35897 w 558662"/>
                  <a:gd name="connsiteY425" fmla="*/ 534877 h 883125"/>
                  <a:gd name="connsiteX426" fmla="*/ 33806 w 558662"/>
                  <a:gd name="connsiteY426" fmla="*/ 537578 h 883125"/>
                  <a:gd name="connsiteX427" fmla="*/ 35200 w 558662"/>
                  <a:gd name="connsiteY427" fmla="*/ 538885 h 883125"/>
                  <a:gd name="connsiteX428" fmla="*/ 35897 w 558662"/>
                  <a:gd name="connsiteY428" fmla="*/ 540191 h 883125"/>
                  <a:gd name="connsiteX429" fmla="*/ 39382 w 558662"/>
                  <a:gd name="connsiteY429" fmla="*/ 538187 h 883125"/>
                  <a:gd name="connsiteX430" fmla="*/ 40079 w 558662"/>
                  <a:gd name="connsiteY430" fmla="*/ 538187 h 883125"/>
                  <a:gd name="connsiteX431" fmla="*/ 43477 w 558662"/>
                  <a:gd name="connsiteY431" fmla="*/ 542892 h 883125"/>
                  <a:gd name="connsiteX432" fmla="*/ 43477 w 558662"/>
                  <a:gd name="connsiteY432" fmla="*/ 543589 h 883125"/>
                  <a:gd name="connsiteX433" fmla="*/ 46265 w 558662"/>
                  <a:gd name="connsiteY433" fmla="*/ 542892 h 883125"/>
                  <a:gd name="connsiteX434" fmla="*/ 47659 w 558662"/>
                  <a:gd name="connsiteY434" fmla="*/ 542892 h 883125"/>
                  <a:gd name="connsiteX435" fmla="*/ 52451 w 558662"/>
                  <a:gd name="connsiteY435" fmla="*/ 546900 h 883125"/>
                  <a:gd name="connsiteX436" fmla="*/ 52451 w 558662"/>
                  <a:gd name="connsiteY436" fmla="*/ 550298 h 883125"/>
                  <a:gd name="connsiteX437" fmla="*/ 54542 w 558662"/>
                  <a:gd name="connsiteY437" fmla="*/ 550995 h 883125"/>
                  <a:gd name="connsiteX438" fmla="*/ 58027 w 558662"/>
                  <a:gd name="connsiteY438" fmla="*/ 555003 h 883125"/>
                  <a:gd name="connsiteX439" fmla="*/ 57330 w 558662"/>
                  <a:gd name="connsiteY439" fmla="*/ 561102 h 883125"/>
                  <a:gd name="connsiteX440" fmla="*/ 55936 w 558662"/>
                  <a:gd name="connsiteY440" fmla="*/ 563106 h 883125"/>
                  <a:gd name="connsiteX441" fmla="*/ 55936 w 558662"/>
                  <a:gd name="connsiteY441" fmla="*/ 563803 h 883125"/>
                  <a:gd name="connsiteX442" fmla="*/ 55239 w 558662"/>
                  <a:gd name="connsiteY442" fmla="*/ 564500 h 883125"/>
                  <a:gd name="connsiteX443" fmla="*/ 54542 w 558662"/>
                  <a:gd name="connsiteY443" fmla="*/ 565807 h 883125"/>
                  <a:gd name="connsiteX444" fmla="*/ 51144 w 558662"/>
                  <a:gd name="connsiteY444" fmla="*/ 569205 h 883125"/>
                  <a:gd name="connsiteX445" fmla="*/ 50447 w 558662"/>
                  <a:gd name="connsiteY445" fmla="*/ 569902 h 883125"/>
                  <a:gd name="connsiteX446" fmla="*/ 51841 w 558662"/>
                  <a:gd name="connsiteY446" fmla="*/ 571906 h 883125"/>
                  <a:gd name="connsiteX447" fmla="*/ 51144 w 558662"/>
                  <a:gd name="connsiteY447" fmla="*/ 578005 h 883125"/>
                  <a:gd name="connsiteX448" fmla="*/ 49053 w 558662"/>
                  <a:gd name="connsiteY448" fmla="*/ 582013 h 883125"/>
                  <a:gd name="connsiteX449" fmla="*/ 47659 w 558662"/>
                  <a:gd name="connsiteY449" fmla="*/ 582710 h 883125"/>
                  <a:gd name="connsiteX450" fmla="*/ 47659 w 558662"/>
                  <a:gd name="connsiteY450" fmla="*/ 583407 h 883125"/>
                  <a:gd name="connsiteX451" fmla="*/ 46962 w 558662"/>
                  <a:gd name="connsiteY451" fmla="*/ 586805 h 883125"/>
                  <a:gd name="connsiteX452" fmla="*/ 45568 w 558662"/>
                  <a:gd name="connsiteY452" fmla="*/ 588809 h 883125"/>
                  <a:gd name="connsiteX453" fmla="*/ 45568 w 558662"/>
                  <a:gd name="connsiteY453" fmla="*/ 589506 h 883125"/>
                  <a:gd name="connsiteX454" fmla="*/ 44174 w 558662"/>
                  <a:gd name="connsiteY454" fmla="*/ 592207 h 883125"/>
                  <a:gd name="connsiteX455" fmla="*/ 40689 w 558662"/>
                  <a:gd name="connsiteY455" fmla="*/ 594211 h 883125"/>
                  <a:gd name="connsiteX456" fmla="*/ 39992 w 558662"/>
                  <a:gd name="connsiteY456" fmla="*/ 594908 h 883125"/>
                  <a:gd name="connsiteX457" fmla="*/ 39295 w 558662"/>
                  <a:gd name="connsiteY457" fmla="*/ 595605 h 883125"/>
                  <a:gd name="connsiteX458" fmla="*/ 37901 w 558662"/>
                  <a:gd name="connsiteY458" fmla="*/ 600310 h 883125"/>
                  <a:gd name="connsiteX459" fmla="*/ 38598 w 558662"/>
                  <a:gd name="connsiteY459" fmla="*/ 603010 h 883125"/>
                  <a:gd name="connsiteX460" fmla="*/ 38598 w 558662"/>
                  <a:gd name="connsiteY460" fmla="*/ 607018 h 883125"/>
                  <a:gd name="connsiteX461" fmla="*/ 35809 w 558662"/>
                  <a:gd name="connsiteY461" fmla="*/ 616428 h 883125"/>
                  <a:gd name="connsiteX462" fmla="*/ 0 w 558662"/>
                  <a:gd name="connsiteY462" fmla="*/ 808370 h 883125"/>
                  <a:gd name="connsiteX463" fmla="*/ 171380 w 558662"/>
                  <a:gd name="connsiteY463" fmla="*/ 837297 h 883125"/>
                  <a:gd name="connsiteX464" fmla="*/ 198215 w 558662"/>
                  <a:gd name="connsiteY464" fmla="*/ 841305 h 883125"/>
                  <a:gd name="connsiteX465" fmla="*/ 238120 w 558662"/>
                  <a:gd name="connsiteY465" fmla="*/ 847404 h 883125"/>
                  <a:gd name="connsiteX466" fmla="*/ 258769 w 558662"/>
                  <a:gd name="connsiteY466" fmla="*/ 850104 h 883125"/>
                  <a:gd name="connsiteX467" fmla="*/ 350340 w 558662"/>
                  <a:gd name="connsiteY467" fmla="*/ 863609 h 883125"/>
                  <a:gd name="connsiteX468" fmla="*/ 485301 w 558662"/>
                  <a:gd name="connsiteY468" fmla="*/ 879118 h 883125"/>
                  <a:gd name="connsiteX469" fmla="*/ 522505 w 558662"/>
                  <a:gd name="connsiteY469" fmla="*/ 883126 h 883125"/>
                  <a:gd name="connsiteX470" fmla="*/ 556223 w 558662"/>
                  <a:gd name="connsiteY470" fmla="*/ 593601 h 883125"/>
                  <a:gd name="connsiteX471" fmla="*/ 554829 w 558662"/>
                  <a:gd name="connsiteY471" fmla="*/ 594298 h 883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</a:cxnLst>
                <a:rect l="l" t="t" r="r" b="b"/>
                <a:pathLst>
                  <a:path w="558662" h="883125">
                    <a:moveTo>
                      <a:pt x="558663" y="594646"/>
                    </a:moveTo>
                    <a:cubicBezTo>
                      <a:pt x="557269" y="593949"/>
                      <a:pt x="555875" y="592642"/>
                      <a:pt x="555177" y="591945"/>
                    </a:cubicBezTo>
                    <a:cubicBezTo>
                      <a:pt x="554480" y="591248"/>
                      <a:pt x="553783" y="587937"/>
                      <a:pt x="553086" y="587240"/>
                    </a:cubicBezTo>
                    <a:cubicBezTo>
                      <a:pt x="553086" y="586543"/>
                      <a:pt x="551692" y="585236"/>
                      <a:pt x="551692" y="585236"/>
                    </a:cubicBezTo>
                    <a:cubicBezTo>
                      <a:pt x="550995" y="584539"/>
                      <a:pt x="550298" y="582535"/>
                      <a:pt x="549601" y="581838"/>
                    </a:cubicBezTo>
                    <a:cubicBezTo>
                      <a:pt x="548904" y="581838"/>
                      <a:pt x="547510" y="581141"/>
                      <a:pt x="547510" y="580532"/>
                    </a:cubicBezTo>
                    <a:cubicBezTo>
                      <a:pt x="546813" y="579834"/>
                      <a:pt x="547510" y="578528"/>
                      <a:pt x="548207" y="577831"/>
                    </a:cubicBezTo>
                    <a:lnTo>
                      <a:pt x="548207" y="573823"/>
                    </a:lnTo>
                    <a:cubicBezTo>
                      <a:pt x="547510" y="572516"/>
                      <a:pt x="544809" y="571819"/>
                      <a:pt x="544112" y="571122"/>
                    </a:cubicBezTo>
                    <a:lnTo>
                      <a:pt x="544112" y="566417"/>
                    </a:lnTo>
                    <a:cubicBezTo>
                      <a:pt x="543415" y="565720"/>
                      <a:pt x="543415" y="563716"/>
                      <a:pt x="542718" y="563019"/>
                    </a:cubicBezTo>
                    <a:cubicBezTo>
                      <a:pt x="542021" y="563019"/>
                      <a:pt x="540627" y="563019"/>
                      <a:pt x="539930" y="562322"/>
                    </a:cubicBezTo>
                    <a:cubicBezTo>
                      <a:pt x="539233" y="561625"/>
                      <a:pt x="538536" y="560318"/>
                      <a:pt x="537839" y="559621"/>
                    </a:cubicBezTo>
                    <a:cubicBezTo>
                      <a:pt x="537142" y="558924"/>
                      <a:pt x="535748" y="558314"/>
                      <a:pt x="535051" y="558924"/>
                    </a:cubicBezTo>
                    <a:cubicBezTo>
                      <a:pt x="534354" y="559621"/>
                      <a:pt x="535748" y="562322"/>
                      <a:pt x="535051" y="562932"/>
                    </a:cubicBezTo>
                    <a:cubicBezTo>
                      <a:pt x="533657" y="563629"/>
                      <a:pt x="532263" y="561625"/>
                      <a:pt x="531566" y="561625"/>
                    </a:cubicBezTo>
                    <a:cubicBezTo>
                      <a:pt x="530172" y="561625"/>
                      <a:pt x="528778" y="561625"/>
                      <a:pt x="528081" y="562322"/>
                    </a:cubicBezTo>
                    <a:cubicBezTo>
                      <a:pt x="527384" y="562322"/>
                      <a:pt x="526687" y="563629"/>
                      <a:pt x="526687" y="564326"/>
                    </a:cubicBezTo>
                    <a:cubicBezTo>
                      <a:pt x="526687" y="565023"/>
                      <a:pt x="527384" y="566330"/>
                      <a:pt x="527384" y="567027"/>
                    </a:cubicBezTo>
                    <a:cubicBezTo>
                      <a:pt x="527384" y="568334"/>
                      <a:pt x="525990" y="569728"/>
                      <a:pt x="525293" y="571035"/>
                    </a:cubicBezTo>
                    <a:cubicBezTo>
                      <a:pt x="524596" y="571035"/>
                      <a:pt x="523202" y="571732"/>
                      <a:pt x="522505" y="572342"/>
                    </a:cubicBezTo>
                    <a:cubicBezTo>
                      <a:pt x="522505" y="573039"/>
                      <a:pt x="521808" y="574345"/>
                      <a:pt x="522505" y="575043"/>
                    </a:cubicBezTo>
                    <a:cubicBezTo>
                      <a:pt x="522505" y="576349"/>
                      <a:pt x="524596" y="577743"/>
                      <a:pt x="525293" y="578440"/>
                    </a:cubicBezTo>
                    <a:cubicBezTo>
                      <a:pt x="525293" y="579747"/>
                      <a:pt x="526687" y="581141"/>
                      <a:pt x="526687" y="581838"/>
                    </a:cubicBezTo>
                    <a:cubicBezTo>
                      <a:pt x="525990" y="582535"/>
                      <a:pt x="524596" y="583842"/>
                      <a:pt x="523899" y="583842"/>
                    </a:cubicBezTo>
                    <a:cubicBezTo>
                      <a:pt x="523202" y="583842"/>
                      <a:pt x="521111" y="583145"/>
                      <a:pt x="520414" y="582535"/>
                    </a:cubicBezTo>
                    <a:cubicBezTo>
                      <a:pt x="519717" y="581926"/>
                      <a:pt x="519020" y="580532"/>
                      <a:pt x="517625" y="579834"/>
                    </a:cubicBezTo>
                    <a:lnTo>
                      <a:pt x="516231" y="579138"/>
                    </a:lnTo>
                    <a:cubicBezTo>
                      <a:pt x="514837" y="579138"/>
                      <a:pt x="513443" y="580444"/>
                      <a:pt x="512746" y="580444"/>
                    </a:cubicBezTo>
                    <a:cubicBezTo>
                      <a:pt x="511352" y="580444"/>
                      <a:pt x="509958" y="578440"/>
                      <a:pt x="508651" y="578440"/>
                    </a:cubicBezTo>
                    <a:cubicBezTo>
                      <a:pt x="507954" y="578440"/>
                      <a:pt x="505863" y="578440"/>
                      <a:pt x="505166" y="579138"/>
                    </a:cubicBezTo>
                    <a:cubicBezTo>
                      <a:pt x="503772" y="579138"/>
                      <a:pt x="501768" y="580444"/>
                      <a:pt x="501071" y="580444"/>
                    </a:cubicBezTo>
                    <a:cubicBezTo>
                      <a:pt x="500374" y="581141"/>
                      <a:pt x="498283" y="581751"/>
                      <a:pt x="497673" y="582448"/>
                    </a:cubicBezTo>
                    <a:cubicBezTo>
                      <a:pt x="496976" y="582448"/>
                      <a:pt x="494885" y="583145"/>
                      <a:pt x="494188" y="583145"/>
                    </a:cubicBezTo>
                    <a:cubicBezTo>
                      <a:pt x="493491" y="582448"/>
                      <a:pt x="492794" y="580444"/>
                      <a:pt x="492794" y="579747"/>
                    </a:cubicBezTo>
                    <a:cubicBezTo>
                      <a:pt x="492097" y="579050"/>
                      <a:pt x="492097" y="576349"/>
                      <a:pt x="491400" y="575740"/>
                    </a:cubicBezTo>
                    <a:cubicBezTo>
                      <a:pt x="490703" y="575043"/>
                      <a:pt x="488612" y="575043"/>
                      <a:pt x="487305" y="575043"/>
                    </a:cubicBezTo>
                    <a:cubicBezTo>
                      <a:pt x="486608" y="575740"/>
                      <a:pt x="484517" y="577046"/>
                      <a:pt x="483820" y="577046"/>
                    </a:cubicBezTo>
                    <a:cubicBezTo>
                      <a:pt x="483123" y="577743"/>
                      <a:pt x="481729" y="577743"/>
                      <a:pt x="481032" y="577743"/>
                    </a:cubicBezTo>
                    <a:cubicBezTo>
                      <a:pt x="480335" y="577743"/>
                      <a:pt x="479638" y="576437"/>
                      <a:pt x="478941" y="576437"/>
                    </a:cubicBezTo>
                    <a:cubicBezTo>
                      <a:pt x="478244" y="576437"/>
                      <a:pt x="477547" y="578440"/>
                      <a:pt x="476850" y="579138"/>
                    </a:cubicBezTo>
                    <a:cubicBezTo>
                      <a:pt x="476153" y="579138"/>
                      <a:pt x="475456" y="577831"/>
                      <a:pt x="474759" y="577831"/>
                    </a:cubicBezTo>
                    <a:cubicBezTo>
                      <a:pt x="474062" y="577134"/>
                      <a:pt x="471971" y="577831"/>
                      <a:pt x="471361" y="577831"/>
                    </a:cubicBezTo>
                    <a:cubicBezTo>
                      <a:pt x="470751" y="577831"/>
                      <a:pt x="469967" y="577134"/>
                      <a:pt x="469270" y="576524"/>
                    </a:cubicBezTo>
                    <a:lnTo>
                      <a:pt x="467876" y="575217"/>
                    </a:lnTo>
                    <a:cubicBezTo>
                      <a:pt x="466482" y="575217"/>
                      <a:pt x="465087" y="577221"/>
                      <a:pt x="464390" y="577221"/>
                    </a:cubicBezTo>
                    <a:cubicBezTo>
                      <a:pt x="463693" y="577221"/>
                      <a:pt x="462299" y="576524"/>
                      <a:pt x="461602" y="575914"/>
                    </a:cubicBezTo>
                    <a:cubicBezTo>
                      <a:pt x="461602" y="575217"/>
                      <a:pt x="461602" y="573213"/>
                      <a:pt x="460905" y="572516"/>
                    </a:cubicBezTo>
                    <a:cubicBezTo>
                      <a:pt x="460905" y="571819"/>
                      <a:pt x="458814" y="570512"/>
                      <a:pt x="458117" y="570512"/>
                    </a:cubicBezTo>
                    <a:lnTo>
                      <a:pt x="455329" y="570512"/>
                    </a:lnTo>
                    <a:cubicBezTo>
                      <a:pt x="455329" y="571209"/>
                      <a:pt x="455329" y="572516"/>
                      <a:pt x="454632" y="573213"/>
                    </a:cubicBezTo>
                    <a:cubicBezTo>
                      <a:pt x="453935" y="573910"/>
                      <a:pt x="452541" y="573910"/>
                      <a:pt x="451844" y="573910"/>
                    </a:cubicBezTo>
                    <a:lnTo>
                      <a:pt x="449056" y="573910"/>
                    </a:lnTo>
                    <a:cubicBezTo>
                      <a:pt x="449056" y="574607"/>
                      <a:pt x="448359" y="575914"/>
                      <a:pt x="448359" y="576611"/>
                    </a:cubicBezTo>
                    <a:cubicBezTo>
                      <a:pt x="448359" y="577918"/>
                      <a:pt x="449056" y="580009"/>
                      <a:pt x="448359" y="581316"/>
                    </a:cubicBezTo>
                    <a:cubicBezTo>
                      <a:pt x="448359" y="582013"/>
                      <a:pt x="446965" y="584017"/>
                      <a:pt x="446268" y="584017"/>
                    </a:cubicBezTo>
                    <a:cubicBezTo>
                      <a:pt x="445571" y="584714"/>
                      <a:pt x="444177" y="583320"/>
                      <a:pt x="443480" y="582710"/>
                    </a:cubicBezTo>
                    <a:cubicBezTo>
                      <a:pt x="442783" y="582710"/>
                      <a:pt x="442086" y="580706"/>
                      <a:pt x="441389" y="580009"/>
                    </a:cubicBezTo>
                    <a:cubicBezTo>
                      <a:pt x="441389" y="579312"/>
                      <a:pt x="439995" y="579312"/>
                      <a:pt x="439298" y="579312"/>
                    </a:cubicBezTo>
                    <a:cubicBezTo>
                      <a:pt x="438601" y="579312"/>
                      <a:pt x="437207" y="580619"/>
                      <a:pt x="436510" y="580619"/>
                    </a:cubicBezTo>
                    <a:cubicBezTo>
                      <a:pt x="435813" y="580619"/>
                      <a:pt x="434419" y="579922"/>
                      <a:pt x="434419" y="579922"/>
                    </a:cubicBezTo>
                    <a:cubicBezTo>
                      <a:pt x="433721" y="579225"/>
                      <a:pt x="433024" y="577918"/>
                      <a:pt x="433024" y="577918"/>
                    </a:cubicBezTo>
                    <a:cubicBezTo>
                      <a:pt x="432328" y="577918"/>
                      <a:pt x="430933" y="578615"/>
                      <a:pt x="430236" y="577918"/>
                    </a:cubicBezTo>
                    <a:cubicBezTo>
                      <a:pt x="429539" y="577918"/>
                      <a:pt x="428842" y="577221"/>
                      <a:pt x="428145" y="577221"/>
                    </a:cubicBezTo>
                    <a:cubicBezTo>
                      <a:pt x="427448" y="576524"/>
                      <a:pt x="425357" y="576524"/>
                      <a:pt x="424050" y="576524"/>
                    </a:cubicBezTo>
                    <a:lnTo>
                      <a:pt x="421262" y="576524"/>
                    </a:lnTo>
                    <a:cubicBezTo>
                      <a:pt x="421262" y="575827"/>
                      <a:pt x="420565" y="574520"/>
                      <a:pt x="420565" y="574520"/>
                    </a:cubicBezTo>
                    <a:cubicBezTo>
                      <a:pt x="419868" y="573823"/>
                      <a:pt x="418474" y="573213"/>
                      <a:pt x="417777" y="573213"/>
                    </a:cubicBezTo>
                    <a:cubicBezTo>
                      <a:pt x="417080" y="573213"/>
                      <a:pt x="416383" y="573910"/>
                      <a:pt x="415686" y="574520"/>
                    </a:cubicBezTo>
                    <a:cubicBezTo>
                      <a:pt x="414989" y="574520"/>
                      <a:pt x="413595" y="573823"/>
                      <a:pt x="412898" y="574520"/>
                    </a:cubicBezTo>
                    <a:cubicBezTo>
                      <a:pt x="412201" y="574520"/>
                      <a:pt x="410110" y="576524"/>
                      <a:pt x="409500" y="577221"/>
                    </a:cubicBezTo>
                    <a:cubicBezTo>
                      <a:pt x="408803" y="577918"/>
                      <a:pt x="408106" y="578528"/>
                      <a:pt x="407409" y="579922"/>
                    </a:cubicBezTo>
                    <a:lnTo>
                      <a:pt x="407409" y="581926"/>
                    </a:lnTo>
                    <a:cubicBezTo>
                      <a:pt x="407409" y="582623"/>
                      <a:pt x="408106" y="583233"/>
                      <a:pt x="408803" y="583930"/>
                    </a:cubicBezTo>
                    <a:cubicBezTo>
                      <a:pt x="408803" y="584627"/>
                      <a:pt x="409500" y="586631"/>
                      <a:pt x="408803" y="587327"/>
                    </a:cubicBezTo>
                    <a:cubicBezTo>
                      <a:pt x="408803" y="588025"/>
                      <a:pt x="407409" y="588634"/>
                      <a:pt x="406712" y="588634"/>
                    </a:cubicBezTo>
                    <a:cubicBezTo>
                      <a:pt x="406015" y="589331"/>
                      <a:pt x="404621" y="589331"/>
                      <a:pt x="403227" y="589331"/>
                    </a:cubicBezTo>
                    <a:cubicBezTo>
                      <a:pt x="402530" y="588634"/>
                      <a:pt x="401833" y="587327"/>
                      <a:pt x="401833" y="586631"/>
                    </a:cubicBezTo>
                    <a:cubicBezTo>
                      <a:pt x="401136" y="585933"/>
                      <a:pt x="401136" y="583930"/>
                      <a:pt x="400439" y="583233"/>
                    </a:cubicBezTo>
                    <a:cubicBezTo>
                      <a:pt x="399742" y="583233"/>
                      <a:pt x="398348" y="582535"/>
                      <a:pt x="397651" y="581926"/>
                    </a:cubicBezTo>
                    <a:cubicBezTo>
                      <a:pt x="396954" y="581926"/>
                      <a:pt x="395560" y="580619"/>
                      <a:pt x="394863" y="579922"/>
                    </a:cubicBezTo>
                    <a:cubicBezTo>
                      <a:pt x="394166" y="579922"/>
                      <a:pt x="392771" y="578615"/>
                      <a:pt x="392771" y="577918"/>
                    </a:cubicBezTo>
                    <a:cubicBezTo>
                      <a:pt x="392074" y="576611"/>
                      <a:pt x="392074" y="573910"/>
                      <a:pt x="392074" y="573910"/>
                    </a:cubicBezTo>
                    <a:cubicBezTo>
                      <a:pt x="392074" y="573213"/>
                      <a:pt x="391377" y="571209"/>
                      <a:pt x="391377" y="569902"/>
                    </a:cubicBezTo>
                    <a:cubicBezTo>
                      <a:pt x="391377" y="569205"/>
                      <a:pt x="392074" y="567898"/>
                      <a:pt x="392074" y="567898"/>
                    </a:cubicBezTo>
                    <a:cubicBezTo>
                      <a:pt x="392074" y="567201"/>
                      <a:pt x="391377" y="565894"/>
                      <a:pt x="391377" y="565197"/>
                    </a:cubicBezTo>
                    <a:cubicBezTo>
                      <a:pt x="391377" y="565197"/>
                      <a:pt x="391377" y="563890"/>
                      <a:pt x="390681" y="563193"/>
                    </a:cubicBezTo>
                    <a:cubicBezTo>
                      <a:pt x="390681" y="562496"/>
                      <a:pt x="389286" y="561189"/>
                      <a:pt x="389286" y="560492"/>
                    </a:cubicBezTo>
                    <a:cubicBezTo>
                      <a:pt x="388589" y="559795"/>
                      <a:pt x="388589" y="558488"/>
                      <a:pt x="388589" y="557791"/>
                    </a:cubicBezTo>
                    <a:cubicBezTo>
                      <a:pt x="389286" y="557094"/>
                      <a:pt x="390681" y="557094"/>
                      <a:pt x="390681" y="557094"/>
                    </a:cubicBezTo>
                    <a:cubicBezTo>
                      <a:pt x="391377" y="556397"/>
                      <a:pt x="392074" y="555090"/>
                      <a:pt x="392074" y="554393"/>
                    </a:cubicBezTo>
                    <a:cubicBezTo>
                      <a:pt x="392074" y="553696"/>
                      <a:pt x="391377" y="552389"/>
                      <a:pt x="391377" y="551692"/>
                    </a:cubicBezTo>
                    <a:cubicBezTo>
                      <a:pt x="391377" y="550385"/>
                      <a:pt x="390681" y="548294"/>
                      <a:pt x="389983" y="547684"/>
                    </a:cubicBezTo>
                    <a:cubicBezTo>
                      <a:pt x="389983" y="546987"/>
                      <a:pt x="388589" y="546378"/>
                      <a:pt x="387892" y="545680"/>
                    </a:cubicBezTo>
                    <a:lnTo>
                      <a:pt x="387892" y="542282"/>
                    </a:lnTo>
                    <a:cubicBezTo>
                      <a:pt x="387892" y="541585"/>
                      <a:pt x="386498" y="540976"/>
                      <a:pt x="386498" y="540279"/>
                    </a:cubicBezTo>
                    <a:lnTo>
                      <a:pt x="386498" y="536881"/>
                    </a:lnTo>
                    <a:cubicBezTo>
                      <a:pt x="385801" y="536184"/>
                      <a:pt x="384407" y="536184"/>
                      <a:pt x="383710" y="536184"/>
                    </a:cubicBezTo>
                    <a:cubicBezTo>
                      <a:pt x="383013" y="535487"/>
                      <a:pt x="382316" y="533483"/>
                      <a:pt x="381619" y="532786"/>
                    </a:cubicBezTo>
                    <a:cubicBezTo>
                      <a:pt x="380922" y="532089"/>
                      <a:pt x="379528" y="530782"/>
                      <a:pt x="378831" y="530782"/>
                    </a:cubicBezTo>
                    <a:cubicBezTo>
                      <a:pt x="378134" y="530085"/>
                      <a:pt x="376043" y="530782"/>
                      <a:pt x="375346" y="530782"/>
                    </a:cubicBezTo>
                    <a:cubicBezTo>
                      <a:pt x="374649" y="531479"/>
                      <a:pt x="373255" y="532786"/>
                      <a:pt x="372558" y="532786"/>
                    </a:cubicBezTo>
                    <a:cubicBezTo>
                      <a:pt x="371861" y="533483"/>
                      <a:pt x="370467" y="534092"/>
                      <a:pt x="369770" y="534092"/>
                    </a:cubicBezTo>
                    <a:cubicBezTo>
                      <a:pt x="369073" y="534092"/>
                      <a:pt x="368376" y="532089"/>
                      <a:pt x="367679" y="531392"/>
                    </a:cubicBezTo>
                    <a:cubicBezTo>
                      <a:pt x="367679" y="530695"/>
                      <a:pt x="367679" y="529388"/>
                      <a:pt x="366982" y="528691"/>
                    </a:cubicBezTo>
                    <a:cubicBezTo>
                      <a:pt x="366982" y="527994"/>
                      <a:pt x="366285" y="527384"/>
                      <a:pt x="365588" y="526687"/>
                    </a:cubicBezTo>
                    <a:cubicBezTo>
                      <a:pt x="364891" y="526687"/>
                      <a:pt x="362800" y="525990"/>
                      <a:pt x="362190" y="525380"/>
                    </a:cubicBezTo>
                    <a:cubicBezTo>
                      <a:pt x="361493" y="524683"/>
                      <a:pt x="360796" y="523376"/>
                      <a:pt x="360099" y="522679"/>
                    </a:cubicBezTo>
                    <a:lnTo>
                      <a:pt x="360099" y="518671"/>
                    </a:lnTo>
                    <a:cubicBezTo>
                      <a:pt x="360099" y="517974"/>
                      <a:pt x="359402" y="516667"/>
                      <a:pt x="359402" y="515970"/>
                    </a:cubicBezTo>
                    <a:cubicBezTo>
                      <a:pt x="359402" y="515273"/>
                      <a:pt x="358705" y="514663"/>
                      <a:pt x="359402" y="513966"/>
                    </a:cubicBezTo>
                    <a:cubicBezTo>
                      <a:pt x="359402" y="513966"/>
                      <a:pt x="360796" y="514663"/>
                      <a:pt x="361493" y="513966"/>
                    </a:cubicBezTo>
                    <a:cubicBezTo>
                      <a:pt x="362190" y="513966"/>
                      <a:pt x="362887" y="513269"/>
                      <a:pt x="363584" y="512659"/>
                    </a:cubicBezTo>
                    <a:cubicBezTo>
                      <a:pt x="364281" y="511962"/>
                      <a:pt x="363584" y="509958"/>
                      <a:pt x="364281" y="508651"/>
                    </a:cubicBezTo>
                    <a:cubicBezTo>
                      <a:pt x="364281" y="507954"/>
                      <a:pt x="366372" y="507344"/>
                      <a:pt x="366372" y="506647"/>
                    </a:cubicBezTo>
                    <a:cubicBezTo>
                      <a:pt x="366372" y="505950"/>
                      <a:pt x="365675" y="504643"/>
                      <a:pt x="364978" y="503946"/>
                    </a:cubicBezTo>
                    <a:cubicBezTo>
                      <a:pt x="364978" y="503249"/>
                      <a:pt x="364978" y="501245"/>
                      <a:pt x="364281" y="500548"/>
                    </a:cubicBezTo>
                    <a:cubicBezTo>
                      <a:pt x="363584" y="499851"/>
                      <a:pt x="361493" y="499851"/>
                      <a:pt x="360796" y="499851"/>
                    </a:cubicBezTo>
                    <a:cubicBezTo>
                      <a:pt x="360099" y="499154"/>
                      <a:pt x="360099" y="497847"/>
                      <a:pt x="360099" y="497150"/>
                    </a:cubicBezTo>
                    <a:cubicBezTo>
                      <a:pt x="359402" y="496453"/>
                      <a:pt x="360796" y="494449"/>
                      <a:pt x="360099" y="493752"/>
                    </a:cubicBezTo>
                    <a:cubicBezTo>
                      <a:pt x="359402" y="493055"/>
                      <a:pt x="358008" y="493055"/>
                      <a:pt x="357311" y="493055"/>
                    </a:cubicBezTo>
                    <a:cubicBezTo>
                      <a:pt x="356614" y="492358"/>
                      <a:pt x="355219" y="491051"/>
                      <a:pt x="354522" y="490354"/>
                    </a:cubicBezTo>
                    <a:lnTo>
                      <a:pt x="354522" y="487653"/>
                    </a:lnTo>
                    <a:cubicBezTo>
                      <a:pt x="354522" y="486347"/>
                      <a:pt x="355219" y="484256"/>
                      <a:pt x="354522" y="482949"/>
                    </a:cubicBezTo>
                    <a:cubicBezTo>
                      <a:pt x="354522" y="482252"/>
                      <a:pt x="352431" y="481642"/>
                      <a:pt x="351734" y="480945"/>
                    </a:cubicBezTo>
                    <a:cubicBezTo>
                      <a:pt x="351037" y="479638"/>
                      <a:pt x="351037" y="478244"/>
                      <a:pt x="350340" y="477547"/>
                    </a:cubicBezTo>
                    <a:cubicBezTo>
                      <a:pt x="350340" y="476850"/>
                      <a:pt x="348946" y="476240"/>
                      <a:pt x="348946" y="475543"/>
                    </a:cubicBezTo>
                    <a:cubicBezTo>
                      <a:pt x="348249" y="474846"/>
                      <a:pt x="348946" y="472842"/>
                      <a:pt x="348946" y="472145"/>
                    </a:cubicBezTo>
                    <a:cubicBezTo>
                      <a:pt x="348249" y="470838"/>
                      <a:pt x="346855" y="469444"/>
                      <a:pt x="346158" y="468137"/>
                    </a:cubicBezTo>
                    <a:cubicBezTo>
                      <a:pt x="346158" y="467440"/>
                      <a:pt x="344764" y="466133"/>
                      <a:pt x="344764" y="464739"/>
                    </a:cubicBezTo>
                    <a:cubicBezTo>
                      <a:pt x="344764" y="464042"/>
                      <a:pt x="345461" y="462735"/>
                      <a:pt x="345461" y="461341"/>
                    </a:cubicBezTo>
                    <a:cubicBezTo>
                      <a:pt x="346158" y="460644"/>
                      <a:pt x="346158" y="459337"/>
                      <a:pt x="346158" y="458640"/>
                    </a:cubicBezTo>
                    <a:cubicBezTo>
                      <a:pt x="345461" y="457943"/>
                      <a:pt x="344067" y="456636"/>
                      <a:pt x="343370" y="455939"/>
                    </a:cubicBezTo>
                    <a:cubicBezTo>
                      <a:pt x="343370" y="455242"/>
                      <a:pt x="344067" y="453935"/>
                      <a:pt x="344067" y="452541"/>
                    </a:cubicBezTo>
                    <a:cubicBezTo>
                      <a:pt x="344067" y="451844"/>
                      <a:pt x="343370" y="450537"/>
                      <a:pt x="343370" y="449840"/>
                    </a:cubicBezTo>
                    <a:cubicBezTo>
                      <a:pt x="344067" y="449143"/>
                      <a:pt x="346158" y="449143"/>
                      <a:pt x="346158" y="448533"/>
                    </a:cubicBezTo>
                    <a:cubicBezTo>
                      <a:pt x="346855" y="447836"/>
                      <a:pt x="346855" y="446529"/>
                      <a:pt x="346855" y="445832"/>
                    </a:cubicBezTo>
                    <a:cubicBezTo>
                      <a:pt x="346855" y="445135"/>
                      <a:pt x="346158" y="443828"/>
                      <a:pt x="346158" y="443131"/>
                    </a:cubicBezTo>
                    <a:cubicBezTo>
                      <a:pt x="345461" y="442434"/>
                      <a:pt x="344067" y="443131"/>
                      <a:pt x="343370" y="443131"/>
                    </a:cubicBezTo>
                    <a:cubicBezTo>
                      <a:pt x="342673" y="443131"/>
                      <a:pt x="341279" y="442434"/>
                      <a:pt x="341279" y="441824"/>
                    </a:cubicBezTo>
                    <a:cubicBezTo>
                      <a:pt x="340582" y="440517"/>
                      <a:pt x="341976" y="437816"/>
                      <a:pt x="341976" y="437119"/>
                    </a:cubicBezTo>
                    <a:cubicBezTo>
                      <a:pt x="342673" y="436422"/>
                      <a:pt x="343370" y="435813"/>
                      <a:pt x="344067" y="435115"/>
                    </a:cubicBezTo>
                    <a:lnTo>
                      <a:pt x="344067" y="433112"/>
                    </a:lnTo>
                    <a:cubicBezTo>
                      <a:pt x="344067" y="432415"/>
                      <a:pt x="343370" y="431108"/>
                      <a:pt x="342673" y="431108"/>
                    </a:cubicBezTo>
                    <a:cubicBezTo>
                      <a:pt x="341976" y="430411"/>
                      <a:pt x="341279" y="430411"/>
                      <a:pt x="340582" y="429801"/>
                    </a:cubicBezTo>
                    <a:cubicBezTo>
                      <a:pt x="339885" y="429801"/>
                      <a:pt x="338491" y="430498"/>
                      <a:pt x="338491" y="430498"/>
                    </a:cubicBezTo>
                    <a:cubicBezTo>
                      <a:pt x="337794" y="430498"/>
                      <a:pt x="336400" y="430498"/>
                      <a:pt x="335703" y="429801"/>
                    </a:cubicBezTo>
                    <a:cubicBezTo>
                      <a:pt x="335703" y="429104"/>
                      <a:pt x="337097" y="427100"/>
                      <a:pt x="336400" y="426403"/>
                    </a:cubicBezTo>
                    <a:cubicBezTo>
                      <a:pt x="336400" y="425706"/>
                      <a:pt x="335703" y="424399"/>
                      <a:pt x="335006" y="423702"/>
                    </a:cubicBezTo>
                    <a:cubicBezTo>
                      <a:pt x="334309" y="423005"/>
                      <a:pt x="334309" y="421698"/>
                      <a:pt x="333612" y="421698"/>
                    </a:cubicBezTo>
                    <a:cubicBezTo>
                      <a:pt x="332915" y="421001"/>
                      <a:pt x="331521" y="419694"/>
                      <a:pt x="330824" y="419694"/>
                    </a:cubicBezTo>
                    <a:lnTo>
                      <a:pt x="328733" y="419694"/>
                    </a:lnTo>
                    <a:cubicBezTo>
                      <a:pt x="328036" y="420391"/>
                      <a:pt x="328036" y="421698"/>
                      <a:pt x="327339" y="422395"/>
                    </a:cubicBezTo>
                    <a:cubicBezTo>
                      <a:pt x="327339" y="423092"/>
                      <a:pt x="327339" y="425096"/>
                      <a:pt x="326642" y="425793"/>
                    </a:cubicBezTo>
                    <a:cubicBezTo>
                      <a:pt x="326642" y="426490"/>
                      <a:pt x="324551" y="426490"/>
                      <a:pt x="324551" y="426490"/>
                    </a:cubicBezTo>
                    <a:cubicBezTo>
                      <a:pt x="323854" y="427187"/>
                      <a:pt x="321762" y="427187"/>
                      <a:pt x="321762" y="427797"/>
                    </a:cubicBezTo>
                    <a:cubicBezTo>
                      <a:pt x="321065" y="428494"/>
                      <a:pt x="321762" y="429801"/>
                      <a:pt x="321065" y="430498"/>
                    </a:cubicBezTo>
                    <a:cubicBezTo>
                      <a:pt x="321065" y="431195"/>
                      <a:pt x="320368" y="431805"/>
                      <a:pt x="320368" y="431805"/>
                    </a:cubicBezTo>
                    <a:lnTo>
                      <a:pt x="317580" y="431805"/>
                    </a:lnTo>
                    <a:cubicBezTo>
                      <a:pt x="316883" y="432502"/>
                      <a:pt x="316186" y="433809"/>
                      <a:pt x="315489" y="433809"/>
                    </a:cubicBezTo>
                    <a:cubicBezTo>
                      <a:pt x="315489" y="434506"/>
                      <a:pt x="314792" y="434506"/>
                      <a:pt x="314792" y="435115"/>
                    </a:cubicBezTo>
                    <a:cubicBezTo>
                      <a:pt x="313398" y="435813"/>
                      <a:pt x="311307" y="437119"/>
                      <a:pt x="310000" y="436422"/>
                    </a:cubicBezTo>
                    <a:cubicBezTo>
                      <a:pt x="309303" y="436422"/>
                      <a:pt x="308606" y="435115"/>
                      <a:pt x="307909" y="435115"/>
                    </a:cubicBezTo>
                    <a:cubicBezTo>
                      <a:pt x="307212" y="435115"/>
                      <a:pt x="305818" y="435813"/>
                      <a:pt x="305818" y="435813"/>
                    </a:cubicBezTo>
                    <a:cubicBezTo>
                      <a:pt x="305121" y="436510"/>
                      <a:pt x="305121" y="437816"/>
                      <a:pt x="305121" y="438513"/>
                    </a:cubicBezTo>
                    <a:cubicBezTo>
                      <a:pt x="305121" y="439210"/>
                      <a:pt x="304424" y="439820"/>
                      <a:pt x="303727" y="440517"/>
                    </a:cubicBezTo>
                    <a:cubicBezTo>
                      <a:pt x="303030" y="440517"/>
                      <a:pt x="302333" y="441824"/>
                      <a:pt x="301636" y="442521"/>
                    </a:cubicBezTo>
                    <a:lnTo>
                      <a:pt x="298848" y="442521"/>
                    </a:lnTo>
                    <a:cubicBezTo>
                      <a:pt x="298151" y="443218"/>
                      <a:pt x="298151" y="443828"/>
                      <a:pt x="297454" y="443828"/>
                    </a:cubicBezTo>
                    <a:cubicBezTo>
                      <a:pt x="296757" y="443828"/>
                      <a:pt x="296060" y="442521"/>
                      <a:pt x="295363" y="442521"/>
                    </a:cubicBezTo>
                    <a:lnTo>
                      <a:pt x="295363" y="439123"/>
                    </a:lnTo>
                    <a:cubicBezTo>
                      <a:pt x="294666" y="438426"/>
                      <a:pt x="293969" y="437119"/>
                      <a:pt x="293272" y="437119"/>
                    </a:cubicBezTo>
                    <a:cubicBezTo>
                      <a:pt x="291878" y="436422"/>
                      <a:pt x="289787" y="435813"/>
                      <a:pt x="289177" y="434418"/>
                    </a:cubicBezTo>
                    <a:cubicBezTo>
                      <a:pt x="288480" y="433721"/>
                      <a:pt x="288480" y="431020"/>
                      <a:pt x="287783" y="430411"/>
                    </a:cubicBezTo>
                    <a:cubicBezTo>
                      <a:pt x="287086" y="430411"/>
                      <a:pt x="285692" y="430411"/>
                      <a:pt x="284995" y="429714"/>
                    </a:cubicBezTo>
                    <a:cubicBezTo>
                      <a:pt x="284298" y="429714"/>
                      <a:pt x="283601" y="429017"/>
                      <a:pt x="282903" y="429017"/>
                    </a:cubicBezTo>
                    <a:cubicBezTo>
                      <a:pt x="282207" y="428320"/>
                      <a:pt x="280812" y="428320"/>
                      <a:pt x="280812" y="427710"/>
                    </a:cubicBezTo>
                    <a:cubicBezTo>
                      <a:pt x="280115" y="427710"/>
                      <a:pt x="280812" y="425706"/>
                      <a:pt x="280812" y="425706"/>
                    </a:cubicBezTo>
                    <a:cubicBezTo>
                      <a:pt x="280812" y="425009"/>
                      <a:pt x="281509" y="423702"/>
                      <a:pt x="282207" y="423005"/>
                    </a:cubicBezTo>
                    <a:cubicBezTo>
                      <a:pt x="282207" y="422308"/>
                      <a:pt x="280812" y="421698"/>
                      <a:pt x="280812" y="421001"/>
                    </a:cubicBezTo>
                    <a:cubicBezTo>
                      <a:pt x="281509" y="420304"/>
                      <a:pt x="282207" y="419694"/>
                      <a:pt x="282903" y="418997"/>
                    </a:cubicBezTo>
                    <a:cubicBezTo>
                      <a:pt x="283601" y="418997"/>
                      <a:pt x="284995" y="419694"/>
                      <a:pt x="285692" y="418997"/>
                    </a:cubicBezTo>
                    <a:cubicBezTo>
                      <a:pt x="286389" y="418997"/>
                      <a:pt x="287783" y="416993"/>
                      <a:pt x="287783" y="416296"/>
                    </a:cubicBezTo>
                    <a:lnTo>
                      <a:pt x="287783" y="413595"/>
                    </a:lnTo>
                    <a:cubicBezTo>
                      <a:pt x="287783" y="412898"/>
                      <a:pt x="287086" y="411591"/>
                      <a:pt x="287086" y="410894"/>
                    </a:cubicBezTo>
                    <a:cubicBezTo>
                      <a:pt x="286389" y="410197"/>
                      <a:pt x="284995" y="409587"/>
                      <a:pt x="284298" y="408193"/>
                    </a:cubicBezTo>
                    <a:lnTo>
                      <a:pt x="284298" y="406189"/>
                    </a:lnTo>
                    <a:cubicBezTo>
                      <a:pt x="283601" y="405492"/>
                      <a:pt x="282903" y="404185"/>
                      <a:pt x="283601" y="403488"/>
                    </a:cubicBezTo>
                    <a:cubicBezTo>
                      <a:pt x="283601" y="402791"/>
                      <a:pt x="285692" y="402181"/>
                      <a:pt x="285692" y="401484"/>
                    </a:cubicBezTo>
                    <a:cubicBezTo>
                      <a:pt x="286389" y="401484"/>
                      <a:pt x="288480" y="400177"/>
                      <a:pt x="289177" y="399480"/>
                    </a:cubicBezTo>
                    <a:cubicBezTo>
                      <a:pt x="289177" y="398783"/>
                      <a:pt x="288480" y="396779"/>
                      <a:pt x="289177" y="396779"/>
                    </a:cubicBezTo>
                    <a:cubicBezTo>
                      <a:pt x="289874" y="396082"/>
                      <a:pt x="291965" y="396082"/>
                      <a:pt x="293272" y="396082"/>
                    </a:cubicBezTo>
                    <a:cubicBezTo>
                      <a:pt x="293272" y="396082"/>
                      <a:pt x="294666" y="396779"/>
                      <a:pt x="295363" y="396779"/>
                    </a:cubicBezTo>
                    <a:lnTo>
                      <a:pt x="296757" y="396779"/>
                    </a:lnTo>
                    <a:cubicBezTo>
                      <a:pt x="297454" y="396779"/>
                      <a:pt x="299545" y="396779"/>
                      <a:pt x="300155" y="396082"/>
                    </a:cubicBezTo>
                    <a:cubicBezTo>
                      <a:pt x="300852" y="395385"/>
                      <a:pt x="300852" y="393381"/>
                      <a:pt x="300852" y="392684"/>
                    </a:cubicBezTo>
                    <a:cubicBezTo>
                      <a:pt x="300852" y="391987"/>
                      <a:pt x="299458" y="391377"/>
                      <a:pt x="299458" y="390680"/>
                    </a:cubicBezTo>
                    <a:cubicBezTo>
                      <a:pt x="298761" y="389373"/>
                      <a:pt x="298064" y="387979"/>
                      <a:pt x="298064" y="387282"/>
                    </a:cubicBezTo>
                    <a:cubicBezTo>
                      <a:pt x="298064" y="386585"/>
                      <a:pt x="298761" y="385975"/>
                      <a:pt x="298761" y="385278"/>
                    </a:cubicBezTo>
                    <a:cubicBezTo>
                      <a:pt x="298761" y="384581"/>
                      <a:pt x="299458" y="382578"/>
                      <a:pt x="298761" y="381880"/>
                    </a:cubicBezTo>
                    <a:cubicBezTo>
                      <a:pt x="298761" y="381183"/>
                      <a:pt x="298064" y="380574"/>
                      <a:pt x="297367" y="379877"/>
                    </a:cubicBezTo>
                    <a:cubicBezTo>
                      <a:pt x="296670" y="379877"/>
                      <a:pt x="295276" y="379877"/>
                      <a:pt x="295276" y="379180"/>
                    </a:cubicBezTo>
                    <a:cubicBezTo>
                      <a:pt x="294579" y="378483"/>
                      <a:pt x="293882" y="376479"/>
                      <a:pt x="294579" y="375172"/>
                    </a:cubicBezTo>
                    <a:cubicBezTo>
                      <a:pt x="294579" y="374475"/>
                      <a:pt x="295973" y="372471"/>
                      <a:pt x="296670" y="371774"/>
                    </a:cubicBezTo>
                    <a:cubicBezTo>
                      <a:pt x="296670" y="371077"/>
                      <a:pt x="298064" y="370467"/>
                      <a:pt x="298064" y="369770"/>
                    </a:cubicBezTo>
                    <a:cubicBezTo>
                      <a:pt x="298064" y="369073"/>
                      <a:pt x="298761" y="367069"/>
                      <a:pt x="298064" y="366372"/>
                    </a:cubicBezTo>
                    <a:cubicBezTo>
                      <a:pt x="298064" y="365675"/>
                      <a:pt x="296670" y="365675"/>
                      <a:pt x="295973" y="365065"/>
                    </a:cubicBezTo>
                    <a:cubicBezTo>
                      <a:pt x="295276" y="365065"/>
                      <a:pt x="293882" y="365065"/>
                      <a:pt x="293185" y="364368"/>
                    </a:cubicBezTo>
                    <a:cubicBezTo>
                      <a:pt x="292488" y="364368"/>
                      <a:pt x="292488" y="362364"/>
                      <a:pt x="293185" y="361667"/>
                    </a:cubicBezTo>
                    <a:cubicBezTo>
                      <a:pt x="293185" y="360970"/>
                      <a:pt x="293882" y="359663"/>
                      <a:pt x="294579" y="359663"/>
                    </a:cubicBezTo>
                    <a:lnTo>
                      <a:pt x="296670" y="359663"/>
                    </a:lnTo>
                    <a:cubicBezTo>
                      <a:pt x="297367" y="359663"/>
                      <a:pt x="298761" y="360360"/>
                      <a:pt x="299458" y="360360"/>
                    </a:cubicBezTo>
                    <a:cubicBezTo>
                      <a:pt x="300155" y="359663"/>
                      <a:pt x="301549" y="358356"/>
                      <a:pt x="301549" y="357659"/>
                    </a:cubicBezTo>
                    <a:cubicBezTo>
                      <a:pt x="302246" y="356352"/>
                      <a:pt x="302246" y="354261"/>
                      <a:pt x="301549" y="352954"/>
                    </a:cubicBezTo>
                    <a:cubicBezTo>
                      <a:pt x="301549" y="352257"/>
                      <a:pt x="300155" y="350950"/>
                      <a:pt x="300155" y="350253"/>
                    </a:cubicBezTo>
                    <a:cubicBezTo>
                      <a:pt x="300155" y="349556"/>
                      <a:pt x="300852" y="348249"/>
                      <a:pt x="300852" y="347552"/>
                    </a:cubicBezTo>
                    <a:lnTo>
                      <a:pt x="303640" y="347552"/>
                    </a:lnTo>
                    <a:cubicBezTo>
                      <a:pt x="304337" y="346855"/>
                      <a:pt x="304337" y="344851"/>
                      <a:pt x="304337" y="343544"/>
                    </a:cubicBezTo>
                    <a:cubicBezTo>
                      <a:pt x="305034" y="342847"/>
                      <a:pt x="305731" y="342237"/>
                      <a:pt x="306428" y="342237"/>
                    </a:cubicBezTo>
                    <a:cubicBezTo>
                      <a:pt x="306428" y="341540"/>
                      <a:pt x="307125" y="339536"/>
                      <a:pt x="307125" y="338839"/>
                    </a:cubicBezTo>
                    <a:cubicBezTo>
                      <a:pt x="307125" y="337533"/>
                      <a:pt x="305731" y="336138"/>
                      <a:pt x="305731" y="335441"/>
                    </a:cubicBezTo>
                    <a:cubicBezTo>
                      <a:pt x="305731" y="334744"/>
                      <a:pt x="307822" y="334135"/>
                      <a:pt x="308519" y="333438"/>
                    </a:cubicBezTo>
                    <a:cubicBezTo>
                      <a:pt x="309913" y="332740"/>
                      <a:pt x="311307" y="331434"/>
                      <a:pt x="311917" y="330040"/>
                    </a:cubicBezTo>
                    <a:lnTo>
                      <a:pt x="311917" y="327339"/>
                    </a:lnTo>
                    <a:cubicBezTo>
                      <a:pt x="311220" y="326642"/>
                      <a:pt x="309826" y="326032"/>
                      <a:pt x="309826" y="325335"/>
                    </a:cubicBezTo>
                    <a:cubicBezTo>
                      <a:pt x="309826" y="324638"/>
                      <a:pt x="309826" y="322634"/>
                      <a:pt x="310523" y="322634"/>
                    </a:cubicBezTo>
                    <a:cubicBezTo>
                      <a:pt x="310523" y="321937"/>
                      <a:pt x="312614" y="322634"/>
                      <a:pt x="313311" y="322634"/>
                    </a:cubicBezTo>
                    <a:cubicBezTo>
                      <a:pt x="313311" y="322634"/>
                      <a:pt x="314008" y="321327"/>
                      <a:pt x="314008" y="320630"/>
                    </a:cubicBezTo>
                    <a:cubicBezTo>
                      <a:pt x="314705" y="319933"/>
                      <a:pt x="314705" y="317929"/>
                      <a:pt x="315402" y="316622"/>
                    </a:cubicBezTo>
                    <a:cubicBezTo>
                      <a:pt x="315402" y="315925"/>
                      <a:pt x="316796" y="315315"/>
                      <a:pt x="316796" y="315315"/>
                    </a:cubicBezTo>
                    <a:cubicBezTo>
                      <a:pt x="317493" y="314008"/>
                      <a:pt x="316796" y="312614"/>
                      <a:pt x="317493" y="311917"/>
                    </a:cubicBezTo>
                    <a:cubicBezTo>
                      <a:pt x="317493" y="311220"/>
                      <a:pt x="318887" y="309913"/>
                      <a:pt x="319584" y="309216"/>
                    </a:cubicBezTo>
                    <a:cubicBezTo>
                      <a:pt x="319584" y="308519"/>
                      <a:pt x="320281" y="306515"/>
                      <a:pt x="320281" y="305818"/>
                    </a:cubicBezTo>
                    <a:cubicBezTo>
                      <a:pt x="319584" y="304511"/>
                      <a:pt x="318190" y="303117"/>
                      <a:pt x="317493" y="302420"/>
                    </a:cubicBezTo>
                    <a:cubicBezTo>
                      <a:pt x="316796" y="302420"/>
                      <a:pt x="315402" y="301723"/>
                      <a:pt x="314705" y="301723"/>
                    </a:cubicBezTo>
                    <a:cubicBezTo>
                      <a:pt x="314008" y="302420"/>
                      <a:pt x="311917" y="303030"/>
                      <a:pt x="311220" y="303030"/>
                    </a:cubicBezTo>
                    <a:cubicBezTo>
                      <a:pt x="310523" y="303727"/>
                      <a:pt x="309129" y="305034"/>
                      <a:pt x="308432" y="305731"/>
                    </a:cubicBezTo>
                    <a:lnTo>
                      <a:pt x="305644" y="305731"/>
                    </a:lnTo>
                    <a:cubicBezTo>
                      <a:pt x="304947" y="305034"/>
                      <a:pt x="304250" y="304424"/>
                      <a:pt x="303553" y="303727"/>
                    </a:cubicBezTo>
                    <a:cubicBezTo>
                      <a:pt x="302856" y="303727"/>
                      <a:pt x="301462" y="303030"/>
                      <a:pt x="300765" y="303030"/>
                    </a:cubicBezTo>
                    <a:cubicBezTo>
                      <a:pt x="300068" y="303030"/>
                      <a:pt x="298674" y="304337"/>
                      <a:pt x="297977" y="304337"/>
                    </a:cubicBezTo>
                    <a:cubicBezTo>
                      <a:pt x="297280" y="304337"/>
                      <a:pt x="296583" y="304337"/>
                      <a:pt x="295886" y="303640"/>
                    </a:cubicBezTo>
                    <a:cubicBezTo>
                      <a:pt x="295886" y="303640"/>
                      <a:pt x="295189" y="302333"/>
                      <a:pt x="295189" y="301636"/>
                    </a:cubicBezTo>
                    <a:cubicBezTo>
                      <a:pt x="294491" y="300939"/>
                      <a:pt x="293794" y="300329"/>
                      <a:pt x="293097" y="299632"/>
                    </a:cubicBezTo>
                    <a:cubicBezTo>
                      <a:pt x="293097" y="298935"/>
                      <a:pt x="294491" y="298325"/>
                      <a:pt x="295189" y="297628"/>
                    </a:cubicBezTo>
                    <a:cubicBezTo>
                      <a:pt x="295189" y="296931"/>
                      <a:pt x="295886" y="294927"/>
                      <a:pt x="295886" y="294230"/>
                    </a:cubicBezTo>
                    <a:cubicBezTo>
                      <a:pt x="295189" y="293533"/>
                      <a:pt x="294491" y="292226"/>
                      <a:pt x="293794" y="291529"/>
                    </a:cubicBezTo>
                    <a:cubicBezTo>
                      <a:pt x="293097" y="290832"/>
                      <a:pt x="291006" y="290832"/>
                      <a:pt x="290396" y="290832"/>
                    </a:cubicBezTo>
                    <a:cubicBezTo>
                      <a:pt x="289700" y="291529"/>
                      <a:pt x="288305" y="292836"/>
                      <a:pt x="287608" y="293533"/>
                    </a:cubicBezTo>
                    <a:cubicBezTo>
                      <a:pt x="286911" y="293533"/>
                      <a:pt x="286911" y="294840"/>
                      <a:pt x="286214" y="294840"/>
                    </a:cubicBezTo>
                    <a:cubicBezTo>
                      <a:pt x="285517" y="294840"/>
                      <a:pt x="284123" y="294840"/>
                      <a:pt x="284123" y="294143"/>
                    </a:cubicBezTo>
                    <a:cubicBezTo>
                      <a:pt x="283426" y="294143"/>
                      <a:pt x="282032" y="292836"/>
                      <a:pt x="282032" y="292139"/>
                    </a:cubicBezTo>
                    <a:cubicBezTo>
                      <a:pt x="282032" y="291442"/>
                      <a:pt x="283426" y="290832"/>
                      <a:pt x="283426" y="290135"/>
                    </a:cubicBezTo>
                    <a:cubicBezTo>
                      <a:pt x="284123" y="289438"/>
                      <a:pt x="285517" y="288131"/>
                      <a:pt x="285517" y="287434"/>
                    </a:cubicBezTo>
                    <a:cubicBezTo>
                      <a:pt x="285517" y="286127"/>
                      <a:pt x="284123" y="284733"/>
                      <a:pt x="283426" y="284733"/>
                    </a:cubicBezTo>
                    <a:cubicBezTo>
                      <a:pt x="282729" y="284036"/>
                      <a:pt x="281335" y="284036"/>
                      <a:pt x="280638" y="283426"/>
                    </a:cubicBezTo>
                    <a:cubicBezTo>
                      <a:pt x="279941" y="282729"/>
                      <a:pt x="279244" y="281422"/>
                      <a:pt x="278547" y="280725"/>
                    </a:cubicBezTo>
                    <a:cubicBezTo>
                      <a:pt x="278547" y="280725"/>
                      <a:pt x="277850" y="280028"/>
                      <a:pt x="277153" y="280028"/>
                    </a:cubicBezTo>
                    <a:cubicBezTo>
                      <a:pt x="276456" y="279331"/>
                      <a:pt x="275062" y="279331"/>
                      <a:pt x="274365" y="279331"/>
                    </a:cubicBezTo>
                    <a:cubicBezTo>
                      <a:pt x="273668" y="278634"/>
                      <a:pt x="272971" y="277327"/>
                      <a:pt x="272971" y="277327"/>
                    </a:cubicBezTo>
                    <a:cubicBezTo>
                      <a:pt x="272274" y="276020"/>
                      <a:pt x="272274" y="273929"/>
                      <a:pt x="272971" y="273319"/>
                    </a:cubicBezTo>
                    <a:cubicBezTo>
                      <a:pt x="272971" y="272622"/>
                      <a:pt x="274365" y="270618"/>
                      <a:pt x="274365" y="269921"/>
                    </a:cubicBezTo>
                    <a:cubicBezTo>
                      <a:pt x="274365" y="268615"/>
                      <a:pt x="275062" y="267221"/>
                      <a:pt x="274365" y="266523"/>
                    </a:cubicBezTo>
                    <a:cubicBezTo>
                      <a:pt x="273668" y="265826"/>
                      <a:pt x="272274" y="265217"/>
                      <a:pt x="271577" y="264520"/>
                    </a:cubicBezTo>
                    <a:cubicBezTo>
                      <a:pt x="270880" y="263213"/>
                      <a:pt x="270880" y="261122"/>
                      <a:pt x="270183" y="260512"/>
                    </a:cubicBezTo>
                    <a:cubicBezTo>
                      <a:pt x="269486" y="259902"/>
                      <a:pt x="267395" y="259815"/>
                      <a:pt x="266785" y="259815"/>
                    </a:cubicBezTo>
                    <a:cubicBezTo>
                      <a:pt x="266088" y="259118"/>
                      <a:pt x="265391" y="257114"/>
                      <a:pt x="264694" y="256417"/>
                    </a:cubicBezTo>
                    <a:cubicBezTo>
                      <a:pt x="264694" y="255110"/>
                      <a:pt x="265391" y="253716"/>
                      <a:pt x="265391" y="252409"/>
                    </a:cubicBezTo>
                    <a:cubicBezTo>
                      <a:pt x="265391" y="251712"/>
                      <a:pt x="264694" y="250405"/>
                      <a:pt x="263997" y="249708"/>
                    </a:cubicBezTo>
                    <a:cubicBezTo>
                      <a:pt x="263300" y="249011"/>
                      <a:pt x="261906" y="248401"/>
                      <a:pt x="261209" y="247704"/>
                    </a:cubicBezTo>
                    <a:cubicBezTo>
                      <a:pt x="260512" y="247007"/>
                      <a:pt x="260512" y="244306"/>
                      <a:pt x="259815" y="242999"/>
                    </a:cubicBezTo>
                    <a:cubicBezTo>
                      <a:pt x="259815" y="242999"/>
                      <a:pt x="258421" y="241692"/>
                      <a:pt x="257724" y="240995"/>
                    </a:cubicBezTo>
                    <a:cubicBezTo>
                      <a:pt x="257027" y="240298"/>
                      <a:pt x="257027" y="236987"/>
                      <a:pt x="256330" y="236290"/>
                    </a:cubicBezTo>
                    <a:cubicBezTo>
                      <a:pt x="255633" y="235593"/>
                      <a:pt x="253542" y="236290"/>
                      <a:pt x="252844" y="235593"/>
                    </a:cubicBezTo>
                    <a:cubicBezTo>
                      <a:pt x="252147" y="234896"/>
                      <a:pt x="252844" y="232892"/>
                      <a:pt x="252147" y="232195"/>
                    </a:cubicBezTo>
                    <a:cubicBezTo>
                      <a:pt x="251450" y="231498"/>
                      <a:pt x="250056" y="231498"/>
                      <a:pt x="250056" y="231498"/>
                    </a:cubicBezTo>
                    <a:cubicBezTo>
                      <a:pt x="249359" y="230801"/>
                      <a:pt x="249359" y="229494"/>
                      <a:pt x="249359" y="228797"/>
                    </a:cubicBezTo>
                    <a:lnTo>
                      <a:pt x="249359" y="226793"/>
                    </a:lnTo>
                    <a:cubicBezTo>
                      <a:pt x="249359" y="226096"/>
                      <a:pt x="248662" y="224092"/>
                      <a:pt x="248662" y="222785"/>
                    </a:cubicBezTo>
                    <a:cubicBezTo>
                      <a:pt x="247965" y="222785"/>
                      <a:pt x="247268" y="222088"/>
                      <a:pt x="246571" y="221478"/>
                    </a:cubicBezTo>
                    <a:lnTo>
                      <a:pt x="241779" y="221478"/>
                    </a:lnTo>
                    <a:cubicBezTo>
                      <a:pt x="240385" y="220781"/>
                      <a:pt x="238991" y="218778"/>
                      <a:pt x="237684" y="218081"/>
                    </a:cubicBezTo>
                    <a:cubicBezTo>
                      <a:pt x="236987" y="217384"/>
                      <a:pt x="234896" y="216686"/>
                      <a:pt x="234199" y="216077"/>
                    </a:cubicBezTo>
                    <a:cubicBezTo>
                      <a:pt x="233502" y="215380"/>
                      <a:pt x="232805" y="214073"/>
                      <a:pt x="232108" y="212679"/>
                    </a:cubicBezTo>
                    <a:cubicBezTo>
                      <a:pt x="232108" y="211372"/>
                      <a:pt x="232108" y="208671"/>
                      <a:pt x="231411" y="207974"/>
                    </a:cubicBezTo>
                    <a:cubicBezTo>
                      <a:pt x="230714" y="206667"/>
                      <a:pt x="229320" y="205273"/>
                      <a:pt x="228013" y="204576"/>
                    </a:cubicBezTo>
                    <a:cubicBezTo>
                      <a:pt x="228013" y="204576"/>
                      <a:pt x="225922" y="204576"/>
                      <a:pt x="225922" y="203879"/>
                    </a:cubicBezTo>
                    <a:cubicBezTo>
                      <a:pt x="225225" y="203879"/>
                      <a:pt x="224528" y="201875"/>
                      <a:pt x="223831" y="201178"/>
                    </a:cubicBezTo>
                    <a:cubicBezTo>
                      <a:pt x="223134" y="201178"/>
                      <a:pt x="221740" y="200481"/>
                      <a:pt x="221043" y="199871"/>
                    </a:cubicBezTo>
                    <a:cubicBezTo>
                      <a:pt x="220346" y="199871"/>
                      <a:pt x="218255" y="198564"/>
                      <a:pt x="218255" y="197867"/>
                    </a:cubicBezTo>
                    <a:cubicBezTo>
                      <a:pt x="217558" y="196560"/>
                      <a:pt x="218952" y="195166"/>
                      <a:pt x="219649" y="194469"/>
                    </a:cubicBezTo>
                    <a:cubicBezTo>
                      <a:pt x="220346" y="194469"/>
                      <a:pt x="221740" y="195166"/>
                      <a:pt x="222437" y="195166"/>
                    </a:cubicBezTo>
                    <a:cubicBezTo>
                      <a:pt x="223134" y="195166"/>
                      <a:pt x="224528" y="195863"/>
                      <a:pt x="225225" y="195166"/>
                    </a:cubicBezTo>
                    <a:cubicBezTo>
                      <a:pt x="225922" y="194469"/>
                      <a:pt x="225922" y="193162"/>
                      <a:pt x="225922" y="192465"/>
                    </a:cubicBezTo>
                    <a:cubicBezTo>
                      <a:pt x="225225" y="191768"/>
                      <a:pt x="223831" y="191768"/>
                      <a:pt x="223134" y="191158"/>
                    </a:cubicBezTo>
                    <a:cubicBezTo>
                      <a:pt x="222437" y="190461"/>
                      <a:pt x="223134" y="188457"/>
                      <a:pt x="222437" y="187760"/>
                    </a:cubicBezTo>
                    <a:cubicBezTo>
                      <a:pt x="222437" y="187063"/>
                      <a:pt x="221043" y="186453"/>
                      <a:pt x="220346" y="185756"/>
                    </a:cubicBezTo>
                    <a:cubicBezTo>
                      <a:pt x="220346" y="185059"/>
                      <a:pt x="218952" y="184449"/>
                      <a:pt x="218952" y="183752"/>
                    </a:cubicBezTo>
                    <a:cubicBezTo>
                      <a:pt x="218952" y="183055"/>
                      <a:pt x="220346" y="181051"/>
                      <a:pt x="221043" y="181051"/>
                    </a:cubicBezTo>
                    <a:cubicBezTo>
                      <a:pt x="221740" y="180354"/>
                      <a:pt x="223831" y="181748"/>
                      <a:pt x="224441" y="181051"/>
                    </a:cubicBezTo>
                    <a:cubicBezTo>
                      <a:pt x="225138" y="181051"/>
                      <a:pt x="225835" y="179744"/>
                      <a:pt x="225835" y="179047"/>
                    </a:cubicBezTo>
                    <a:cubicBezTo>
                      <a:pt x="226532" y="177740"/>
                      <a:pt x="225138" y="175649"/>
                      <a:pt x="224441" y="175039"/>
                    </a:cubicBezTo>
                    <a:cubicBezTo>
                      <a:pt x="224441" y="174342"/>
                      <a:pt x="223047" y="173733"/>
                      <a:pt x="222350" y="173036"/>
                    </a:cubicBezTo>
                    <a:lnTo>
                      <a:pt x="222350" y="170335"/>
                    </a:lnTo>
                    <a:cubicBezTo>
                      <a:pt x="223047" y="169638"/>
                      <a:pt x="223744" y="169028"/>
                      <a:pt x="224441" y="169028"/>
                    </a:cubicBezTo>
                    <a:lnTo>
                      <a:pt x="224441" y="165630"/>
                    </a:lnTo>
                    <a:cubicBezTo>
                      <a:pt x="223744" y="164933"/>
                      <a:pt x="223047" y="164323"/>
                      <a:pt x="222350" y="163626"/>
                    </a:cubicBezTo>
                    <a:cubicBezTo>
                      <a:pt x="221653" y="163626"/>
                      <a:pt x="220259" y="163626"/>
                      <a:pt x="220259" y="162929"/>
                    </a:cubicBezTo>
                    <a:cubicBezTo>
                      <a:pt x="220259" y="162232"/>
                      <a:pt x="220956" y="160925"/>
                      <a:pt x="220956" y="160228"/>
                    </a:cubicBezTo>
                    <a:cubicBezTo>
                      <a:pt x="220956" y="159531"/>
                      <a:pt x="219562" y="159531"/>
                      <a:pt x="219562" y="158921"/>
                    </a:cubicBezTo>
                    <a:cubicBezTo>
                      <a:pt x="218865" y="158921"/>
                      <a:pt x="217471" y="158921"/>
                      <a:pt x="216774" y="158224"/>
                    </a:cubicBezTo>
                    <a:cubicBezTo>
                      <a:pt x="216077" y="157527"/>
                      <a:pt x="216077" y="155523"/>
                      <a:pt x="216077" y="154826"/>
                    </a:cubicBezTo>
                    <a:cubicBezTo>
                      <a:pt x="216077" y="154129"/>
                      <a:pt x="216774" y="152125"/>
                      <a:pt x="216774" y="151428"/>
                    </a:cubicBezTo>
                    <a:cubicBezTo>
                      <a:pt x="216774" y="150731"/>
                      <a:pt x="216774" y="149424"/>
                      <a:pt x="216077" y="148727"/>
                    </a:cubicBezTo>
                    <a:cubicBezTo>
                      <a:pt x="216077" y="148030"/>
                      <a:pt x="213986" y="148030"/>
                      <a:pt x="213289" y="147420"/>
                    </a:cubicBezTo>
                    <a:lnTo>
                      <a:pt x="211894" y="146113"/>
                    </a:lnTo>
                    <a:lnTo>
                      <a:pt x="211894" y="143412"/>
                    </a:lnTo>
                    <a:cubicBezTo>
                      <a:pt x="211197" y="142105"/>
                      <a:pt x="210500" y="140014"/>
                      <a:pt x="209106" y="138707"/>
                    </a:cubicBezTo>
                    <a:cubicBezTo>
                      <a:pt x="209106" y="138010"/>
                      <a:pt x="207015" y="137400"/>
                      <a:pt x="206318" y="136703"/>
                    </a:cubicBezTo>
                    <a:cubicBezTo>
                      <a:pt x="205621" y="135396"/>
                      <a:pt x="205621" y="133305"/>
                      <a:pt x="205621" y="132695"/>
                    </a:cubicBezTo>
                    <a:cubicBezTo>
                      <a:pt x="204924" y="131998"/>
                      <a:pt x="204227" y="130691"/>
                      <a:pt x="203530" y="129994"/>
                    </a:cubicBezTo>
                    <a:cubicBezTo>
                      <a:pt x="203530" y="129297"/>
                      <a:pt x="204227" y="127293"/>
                      <a:pt x="204227" y="127293"/>
                    </a:cubicBezTo>
                    <a:lnTo>
                      <a:pt x="224179" y="12111"/>
                    </a:lnTo>
                    <a:lnTo>
                      <a:pt x="149860" y="0"/>
                    </a:lnTo>
                    <a:lnTo>
                      <a:pt x="94098" y="299022"/>
                    </a:lnTo>
                    <a:lnTo>
                      <a:pt x="92704" y="301723"/>
                    </a:lnTo>
                    <a:lnTo>
                      <a:pt x="92704" y="303030"/>
                    </a:lnTo>
                    <a:cubicBezTo>
                      <a:pt x="92704" y="303030"/>
                      <a:pt x="93401" y="303727"/>
                      <a:pt x="93401" y="304337"/>
                    </a:cubicBezTo>
                    <a:cubicBezTo>
                      <a:pt x="94098" y="305034"/>
                      <a:pt x="94098" y="306341"/>
                      <a:pt x="93401" y="307038"/>
                    </a:cubicBezTo>
                    <a:cubicBezTo>
                      <a:pt x="93865" y="307038"/>
                      <a:pt x="94098" y="307270"/>
                      <a:pt x="94098" y="307735"/>
                    </a:cubicBezTo>
                    <a:cubicBezTo>
                      <a:pt x="94795" y="308432"/>
                      <a:pt x="96189" y="309739"/>
                      <a:pt x="96886" y="311133"/>
                    </a:cubicBezTo>
                    <a:cubicBezTo>
                      <a:pt x="96886" y="311830"/>
                      <a:pt x="96886" y="313137"/>
                      <a:pt x="96189" y="313834"/>
                    </a:cubicBezTo>
                    <a:lnTo>
                      <a:pt x="96886" y="314531"/>
                    </a:lnTo>
                    <a:cubicBezTo>
                      <a:pt x="97583" y="315228"/>
                      <a:pt x="98280" y="316535"/>
                      <a:pt x="98280" y="318539"/>
                    </a:cubicBezTo>
                    <a:cubicBezTo>
                      <a:pt x="98280" y="319846"/>
                      <a:pt x="97583" y="320543"/>
                      <a:pt x="96886" y="321937"/>
                    </a:cubicBezTo>
                    <a:cubicBezTo>
                      <a:pt x="97583" y="322634"/>
                      <a:pt x="98280" y="323244"/>
                      <a:pt x="98977" y="323941"/>
                    </a:cubicBezTo>
                    <a:cubicBezTo>
                      <a:pt x="98977" y="325248"/>
                      <a:pt x="98977" y="327948"/>
                      <a:pt x="98280" y="329343"/>
                    </a:cubicBezTo>
                    <a:cubicBezTo>
                      <a:pt x="97583" y="330040"/>
                      <a:pt x="96886" y="331346"/>
                      <a:pt x="96189" y="332043"/>
                    </a:cubicBezTo>
                    <a:lnTo>
                      <a:pt x="95492" y="332043"/>
                    </a:lnTo>
                    <a:lnTo>
                      <a:pt x="95492" y="332740"/>
                    </a:lnTo>
                    <a:cubicBezTo>
                      <a:pt x="95492" y="333438"/>
                      <a:pt x="94795" y="334047"/>
                      <a:pt x="94098" y="334744"/>
                    </a:cubicBezTo>
                    <a:cubicBezTo>
                      <a:pt x="94098" y="335441"/>
                      <a:pt x="93401" y="336051"/>
                      <a:pt x="92704" y="336051"/>
                    </a:cubicBezTo>
                    <a:cubicBezTo>
                      <a:pt x="94098" y="336748"/>
                      <a:pt x="94795" y="337358"/>
                      <a:pt x="95492" y="338752"/>
                    </a:cubicBezTo>
                    <a:cubicBezTo>
                      <a:pt x="96189" y="341453"/>
                      <a:pt x="95492" y="343457"/>
                      <a:pt x="95492" y="344851"/>
                    </a:cubicBezTo>
                    <a:lnTo>
                      <a:pt x="95492" y="345548"/>
                    </a:lnTo>
                    <a:cubicBezTo>
                      <a:pt x="96189" y="346855"/>
                      <a:pt x="96886" y="348946"/>
                      <a:pt x="97583" y="350253"/>
                    </a:cubicBezTo>
                    <a:lnTo>
                      <a:pt x="97583" y="356352"/>
                    </a:lnTo>
                    <a:cubicBezTo>
                      <a:pt x="98280" y="356352"/>
                      <a:pt x="98280" y="357049"/>
                      <a:pt x="98977" y="357659"/>
                    </a:cubicBezTo>
                    <a:cubicBezTo>
                      <a:pt x="99674" y="358269"/>
                      <a:pt x="100371" y="358966"/>
                      <a:pt x="101068" y="359663"/>
                    </a:cubicBezTo>
                    <a:cubicBezTo>
                      <a:pt x="101765" y="360970"/>
                      <a:pt x="102462" y="363061"/>
                      <a:pt x="102462" y="363671"/>
                    </a:cubicBezTo>
                    <a:cubicBezTo>
                      <a:pt x="102462" y="364281"/>
                      <a:pt x="102462" y="365675"/>
                      <a:pt x="103159" y="366372"/>
                    </a:cubicBezTo>
                    <a:cubicBezTo>
                      <a:pt x="103856" y="366372"/>
                      <a:pt x="104553" y="365675"/>
                      <a:pt x="105947" y="365675"/>
                    </a:cubicBezTo>
                    <a:cubicBezTo>
                      <a:pt x="106644" y="365675"/>
                      <a:pt x="107341" y="366372"/>
                      <a:pt x="108038" y="366372"/>
                    </a:cubicBezTo>
                    <a:cubicBezTo>
                      <a:pt x="110129" y="367679"/>
                      <a:pt x="110129" y="369770"/>
                      <a:pt x="110826" y="371077"/>
                    </a:cubicBezTo>
                    <a:lnTo>
                      <a:pt x="110826" y="371774"/>
                    </a:lnTo>
                    <a:lnTo>
                      <a:pt x="114224" y="371774"/>
                    </a:lnTo>
                    <a:cubicBezTo>
                      <a:pt x="114921" y="371774"/>
                      <a:pt x="116315" y="371774"/>
                      <a:pt x="117012" y="372471"/>
                    </a:cubicBezTo>
                    <a:cubicBezTo>
                      <a:pt x="119801" y="374475"/>
                      <a:pt x="121107" y="379877"/>
                      <a:pt x="121107" y="380574"/>
                    </a:cubicBezTo>
                    <a:cubicBezTo>
                      <a:pt x="121804" y="381880"/>
                      <a:pt x="121107" y="383275"/>
                      <a:pt x="121107" y="383972"/>
                    </a:cubicBezTo>
                    <a:lnTo>
                      <a:pt x="121107" y="387370"/>
                    </a:lnTo>
                    <a:cubicBezTo>
                      <a:pt x="121804" y="387370"/>
                      <a:pt x="121804" y="388067"/>
                      <a:pt x="122501" y="388676"/>
                    </a:cubicBezTo>
                    <a:cubicBezTo>
                      <a:pt x="123199" y="389373"/>
                      <a:pt x="124593" y="390680"/>
                      <a:pt x="124593" y="392074"/>
                    </a:cubicBezTo>
                    <a:cubicBezTo>
                      <a:pt x="125290" y="393381"/>
                      <a:pt x="125987" y="396779"/>
                      <a:pt x="125290" y="399480"/>
                    </a:cubicBezTo>
                    <a:cubicBezTo>
                      <a:pt x="124593" y="400787"/>
                      <a:pt x="123199" y="402181"/>
                      <a:pt x="121892" y="404185"/>
                    </a:cubicBezTo>
                    <a:cubicBezTo>
                      <a:pt x="121427" y="404185"/>
                      <a:pt x="121195" y="404418"/>
                      <a:pt x="121195" y="404882"/>
                    </a:cubicBezTo>
                    <a:cubicBezTo>
                      <a:pt x="120498" y="404882"/>
                      <a:pt x="119801" y="405579"/>
                      <a:pt x="119104" y="406189"/>
                    </a:cubicBezTo>
                    <a:cubicBezTo>
                      <a:pt x="118406" y="406886"/>
                      <a:pt x="117709" y="407496"/>
                      <a:pt x="117709" y="407496"/>
                    </a:cubicBezTo>
                    <a:cubicBezTo>
                      <a:pt x="117245" y="407960"/>
                      <a:pt x="116780" y="408193"/>
                      <a:pt x="116315" y="408193"/>
                    </a:cubicBezTo>
                    <a:cubicBezTo>
                      <a:pt x="116315" y="408890"/>
                      <a:pt x="115618" y="409500"/>
                      <a:pt x="114921" y="409500"/>
                    </a:cubicBezTo>
                    <a:lnTo>
                      <a:pt x="114921" y="410807"/>
                    </a:lnTo>
                    <a:cubicBezTo>
                      <a:pt x="114921" y="412114"/>
                      <a:pt x="114921" y="414205"/>
                      <a:pt x="114224" y="415512"/>
                    </a:cubicBezTo>
                    <a:cubicBezTo>
                      <a:pt x="113527" y="416819"/>
                      <a:pt x="111436" y="418213"/>
                      <a:pt x="110129" y="419520"/>
                    </a:cubicBezTo>
                    <a:cubicBezTo>
                      <a:pt x="109432" y="419520"/>
                      <a:pt x="108038" y="420217"/>
                      <a:pt x="108038" y="420217"/>
                    </a:cubicBezTo>
                    <a:cubicBezTo>
                      <a:pt x="107341" y="420914"/>
                      <a:pt x="106644" y="422918"/>
                      <a:pt x="105250" y="423615"/>
                    </a:cubicBezTo>
                    <a:cubicBezTo>
                      <a:pt x="105250" y="424922"/>
                      <a:pt x="104553" y="425619"/>
                      <a:pt x="103856" y="426316"/>
                    </a:cubicBezTo>
                    <a:lnTo>
                      <a:pt x="103159" y="427013"/>
                    </a:lnTo>
                    <a:cubicBezTo>
                      <a:pt x="102462" y="427710"/>
                      <a:pt x="101765" y="428320"/>
                      <a:pt x="101765" y="428320"/>
                    </a:cubicBezTo>
                    <a:lnTo>
                      <a:pt x="101765" y="429626"/>
                    </a:lnTo>
                    <a:cubicBezTo>
                      <a:pt x="101068" y="430323"/>
                      <a:pt x="101068" y="431630"/>
                      <a:pt x="101068" y="432327"/>
                    </a:cubicBezTo>
                    <a:cubicBezTo>
                      <a:pt x="100371" y="433024"/>
                      <a:pt x="99674" y="434331"/>
                      <a:pt x="98977" y="435028"/>
                    </a:cubicBezTo>
                    <a:cubicBezTo>
                      <a:pt x="98977" y="435725"/>
                      <a:pt x="98280" y="435725"/>
                      <a:pt x="98280" y="435725"/>
                    </a:cubicBezTo>
                    <a:cubicBezTo>
                      <a:pt x="98280" y="436190"/>
                      <a:pt x="98047" y="436625"/>
                      <a:pt x="97583" y="437032"/>
                    </a:cubicBezTo>
                    <a:cubicBezTo>
                      <a:pt x="97583" y="437032"/>
                      <a:pt x="96886" y="438339"/>
                      <a:pt x="96189" y="438339"/>
                    </a:cubicBezTo>
                    <a:cubicBezTo>
                      <a:pt x="96189" y="439036"/>
                      <a:pt x="95492" y="441040"/>
                      <a:pt x="95492" y="442347"/>
                    </a:cubicBezTo>
                    <a:cubicBezTo>
                      <a:pt x="94795" y="443044"/>
                      <a:pt x="94795" y="443654"/>
                      <a:pt x="94795" y="444351"/>
                    </a:cubicBezTo>
                    <a:lnTo>
                      <a:pt x="94098" y="445048"/>
                    </a:lnTo>
                    <a:cubicBezTo>
                      <a:pt x="93401" y="447052"/>
                      <a:pt x="93401" y="447749"/>
                      <a:pt x="92704" y="449056"/>
                    </a:cubicBezTo>
                    <a:cubicBezTo>
                      <a:pt x="92007" y="450450"/>
                      <a:pt x="90613" y="451757"/>
                      <a:pt x="89219" y="453064"/>
                    </a:cubicBezTo>
                    <a:cubicBezTo>
                      <a:pt x="88522" y="453064"/>
                      <a:pt x="87825" y="453761"/>
                      <a:pt x="87128" y="453761"/>
                    </a:cubicBezTo>
                    <a:lnTo>
                      <a:pt x="87128" y="454458"/>
                    </a:lnTo>
                    <a:cubicBezTo>
                      <a:pt x="87128" y="455155"/>
                      <a:pt x="87128" y="455765"/>
                      <a:pt x="86431" y="456462"/>
                    </a:cubicBezTo>
                    <a:cubicBezTo>
                      <a:pt x="85734" y="457769"/>
                      <a:pt x="83643" y="459860"/>
                      <a:pt x="82336" y="460470"/>
                    </a:cubicBezTo>
                    <a:cubicBezTo>
                      <a:pt x="81639" y="461167"/>
                      <a:pt x="80942" y="461777"/>
                      <a:pt x="80245" y="461777"/>
                    </a:cubicBezTo>
                    <a:cubicBezTo>
                      <a:pt x="80245" y="462474"/>
                      <a:pt x="80245" y="463780"/>
                      <a:pt x="79548" y="464477"/>
                    </a:cubicBezTo>
                    <a:cubicBezTo>
                      <a:pt x="79548" y="465784"/>
                      <a:pt x="78851" y="466481"/>
                      <a:pt x="78153" y="467178"/>
                    </a:cubicBezTo>
                    <a:cubicBezTo>
                      <a:pt x="78851" y="467875"/>
                      <a:pt x="79548" y="469182"/>
                      <a:pt x="79548" y="470576"/>
                    </a:cubicBezTo>
                    <a:cubicBezTo>
                      <a:pt x="79548" y="471970"/>
                      <a:pt x="79548" y="472580"/>
                      <a:pt x="78851" y="474584"/>
                    </a:cubicBezTo>
                    <a:cubicBezTo>
                      <a:pt x="77456" y="477285"/>
                      <a:pt x="76759" y="479289"/>
                      <a:pt x="75453" y="480683"/>
                    </a:cubicBezTo>
                    <a:cubicBezTo>
                      <a:pt x="74755" y="481380"/>
                      <a:pt x="73361" y="481990"/>
                      <a:pt x="71967" y="482687"/>
                    </a:cubicBezTo>
                    <a:cubicBezTo>
                      <a:pt x="71270" y="482687"/>
                      <a:pt x="70573" y="483384"/>
                      <a:pt x="70573" y="483384"/>
                    </a:cubicBezTo>
                    <a:cubicBezTo>
                      <a:pt x="69876" y="483384"/>
                      <a:pt x="69876" y="484081"/>
                      <a:pt x="69876" y="484691"/>
                    </a:cubicBezTo>
                    <a:cubicBezTo>
                      <a:pt x="69179" y="485998"/>
                      <a:pt x="68482" y="487392"/>
                      <a:pt x="67088" y="488699"/>
                    </a:cubicBezTo>
                    <a:cubicBezTo>
                      <a:pt x="66391" y="489396"/>
                      <a:pt x="64997" y="490006"/>
                      <a:pt x="63690" y="490006"/>
                    </a:cubicBezTo>
                    <a:lnTo>
                      <a:pt x="62993" y="490006"/>
                    </a:lnTo>
                    <a:lnTo>
                      <a:pt x="62993" y="490703"/>
                    </a:lnTo>
                    <a:cubicBezTo>
                      <a:pt x="62296" y="491400"/>
                      <a:pt x="61599" y="492010"/>
                      <a:pt x="60205" y="492010"/>
                    </a:cubicBezTo>
                    <a:lnTo>
                      <a:pt x="56110" y="492010"/>
                    </a:lnTo>
                    <a:cubicBezTo>
                      <a:pt x="56110" y="492707"/>
                      <a:pt x="56110" y="494014"/>
                      <a:pt x="55413" y="495408"/>
                    </a:cubicBezTo>
                    <a:cubicBezTo>
                      <a:pt x="54716" y="496105"/>
                      <a:pt x="54019" y="497412"/>
                      <a:pt x="53322" y="498109"/>
                    </a:cubicBezTo>
                    <a:lnTo>
                      <a:pt x="52625" y="498109"/>
                    </a:lnTo>
                    <a:cubicBezTo>
                      <a:pt x="52625" y="498806"/>
                      <a:pt x="51928" y="499416"/>
                      <a:pt x="51928" y="500113"/>
                    </a:cubicBezTo>
                    <a:cubicBezTo>
                      <a:pt x="51928" y="500810"/>
                      <a:pt x="51231" y="502117"/>
                      <a:pt x="50534" y="503511"/>
                    </a:cubicBezTo>
                    <a:cubicBezTo>
                      <a:pt x="49837" y="504208"/>
                      <a:pt x="49140" y="504818"/>
                      <a:pt x="47746" y="505515"/>
                    </a:cubicBezTo>
                    <a:cubicBezTo>
                      <a:pt x="47746" y="506822"/>
                      <a:pt x="47746" y="508216"/>
                      <a:pt x="46352" y="509522"/>
                    </a:cubicBezTo>
                    <a:cubicBezTo>
                      <a:pt x="46352" y="510220"/>
                      <a:pt x="45655" y="510829"/>
                      <a:pt x="44958" y="510829"/>
                    </a:cubicBezTo>
                    <a:cubicBezTo>
                      <a:pt x="44958" y="512136"/>
                      <a:pt x="44261" y="513530"/>
                      <a:pt x="42867" y="514837"/>
                    </a:cubicBezTo>
                    <a:cubicBezTo>
                      <a:pt x="42170" y="515534"/>
                      <a:pt x="41473" y="516144"/>
                      <a:pt x="40079" y="516144"/>
                    </a:cubicBezTo>
                    <a:cubicBezTo>
                      <a:pt x="40079" y="516144"/>
                      <a:pt x="40079" y="516841"/>
                      <a:pt x="39382" y="517451"/>
                    </a:cubicBezTo>
                    <a:cubicBezTo>
                      <a:pt x="39382" y="518148"/>
                      <a:pt x="38685" y="518148"/>
                      <a:pt x="37988" y="518758"/>
                    </a:cubicBezTo>
                    <a:lnTo>
                      <a:pt x="36594" y="520065"/>
                    </a:lnTo>
                    <a:cubicBezTo>
                      <a:pt x="36594" y="521372"/>
                      <a:pt x="37291" y="522069"/>
                      <a:pt x="36594" y="523463"/>
                    </a:cubicBezTo>
                    <a:cubicBezTo>
                      <a:pt x="35897" y="524770"/>
                      <a:pt x="34503" y="526861"/>
                      <a:pt x="34503" y="526861"/>
                    </a:cubicBezTo>
                    <a:cubicBezTo>
                      <a:pt x="34503" y="527325"/>
                      <a:pt x="34270" y="527761"/>
                      <a:pt x="33806" y="528168"/>
                    </a:cubicBezTo>
                    <a:cubicBezTo>
                      <a:pt x="33806" y="528168"/>
                      <a:pt x="34503" y="528865"/>
                      <a:pt x="34503" y="529475"/>
                    </a:cubicBezTo>
                    <a:lnTo>
                      <a:pt x="35200" y="530172"/>
                    </a:lnTo>
                    <a:cubicBezTo>
                      <a:pt x="35897" y="530869"/>
                      <a:pt x="36594" y="532873"/>
                      <a:pt x="35897" y="534877"/>
                    </a:cubicBezTo>
                    <a:cubicBezTo>
                      <a:pt x="35897" y="536184"/>
                      <a:pt x="34503" y="536881"/>
                      <a:pt x="33806" y="537578"/>
                    </a:cubicBezTo>
                    <a:cubicBezTo>
                      <a:pt x="34270" y="538042"/>
                      <a:pt x="34735" y="538478"/>
                      <a:pt x="35200" y="538885"/>
                    </a:cubicBezTo>
                    <a:cubicBezTo>
                      <a:pt x="35200" y="538885"/>
                      <a:pt x="35200" y="539582"/>
                      <a:pt x="35897" y="540191"/>
                    </a:cubicBezTo>
                    <a:cubicBezTo>
                      <a:pt x="36594" y="538885"/>
                      <a:pt x="37291" y="538187"/>
                      <a:pt x="39382" y="538187"/>
                    </a:cubicBezTo>
                    <a:lnTo>
                      <a:pt x="40079" y="538187"/>
                    </a:lnTo>
                    <a:cubicBezTo>
                      <a:pt x="42867" y="538885"/>
                      <a:pt x="43477" y="541585"/>
                      <a:pt x="43477" y="542892"/>
                    </a:cubicBezTo>
                    <a:lnTo>
                      <a:pt x="43477" y="543589"/>
                    </a:lnTo>
                    <a:cubicBezTo>
                      <a:pt x="44871" y="542892"/>
                      <a:pt x="45568" y="542892"/>
                      <a:pt x="46265" y="542892"/>
                    </a:cubicBezTo>
                    <a:lnTo>
                      <a:pt x="47659" y="542892"/>
                    </a:lnTo>
                    <a:cubicBezTo>
                      <a:pt x="49750" y="543589"/>
                      <a:pt x="51754" y="545593"/>
                      <a:pt x="52451" y="546900"/>
                    </a:cubicBezTo>
                    <a:cubicBezTo>
                      <a:pt x="53148" y="548207"/>
                      <a:pt x="53148" y="549601"/>
                      <a:pt x="52451" y="550298"/>
                    </a:cubicBezTo>
                    <a:cubicBezTo>
                      <a:pt x="53148" y="550298"/>
                      <a:pt x="53845" y="550298"/>
                      <a:pt x="54542" y="550995"/>
                    </a:cubicBezTo>
                    <a:cubicBezTo>
                      <a:pt x="55936" y="551692"/>
                      <a:pt x="58027" y="553696"/>
                      <a:pt x="58027" y="555003"/>
                    </a:cubicBezTo>
                    <a:cubicBezTo>
                      <a:pt x="58724" y="557007"/>
                      <a:pt x="58027" y="560405"/>
                      <a:pt x="57330" y="561102"/>
                    </a:cubicBezTo>
                    <a:cubicBezTo>
                      <a:pt x="57330" y="562409"/>
                      <a:pt x="56633" y="562409"/>
                      <a:pt x="55936" y="563106"/>
                    </a:cubicBezTo>
                    <a:lnTo>
                      <a:pt x="55936" y="563803"/>
                    </a:lnTo>
                    <a:cubicBezTo>
                      <a:pt x="55472" y="563803"/>
                      <a:pt x="55239" y="564036"/>
                      <a:pt x="55239" y="564500"/>
                    </a:cubicBezTo>
                    <a:cubicBezTo>
                      <a:pt x="55239" y="565197"/>
                      <a:pt x="54542" y="565807"/>
                      <a:pt x="54542" y="565807"/>
                    </a:cubicBezTo>
                    <a:cubicBezTo>
                      <a:pt x="53148" y="567811"/>
                      <a:pt x="51754" y="568508"/>
                      <a:pt x="51144" y="569205"/>
                    </a:cubicBezTo>
                    <a:cubicBezTo>
                      <a:pt x="51144" y="569205"/>
                      <a:pt x="50447" y="569205"/>
                      <a:pt x="50447" y="569902"/>
                    </a:cubicBezTo>
                    <a:cubicBezTo>
                      <a:pt x="51144" y="570599"/>
                      <a:pt x="51144" y="571209"/>
                      <a:pt x="51841" y="571906"/>
                    </a:cubicBezTo>
                    <a:cubicBezTo>
                      <a:pt x="51841" y="574607"/>
                      <a:pt x="51144" y="578005"/>
                      <a:pt x="51144" y="578005"/>
                    </a:cubicBezTo>
                    <a:cubicBezTo>
                      <a:pt x="50447" y="579312"/>
                      <a:pt x="49750" y="580706"/>
                      <a:pt x="49053" y="582013"/>
                    </a:cubicBezTo>
                    <a:cubicBezTo>
                      <a:pt x="48356" y="582013"/>
                      <a:pt x="47659" y="582710"/>
                      <a:pt x="47659" y="582710"/>
                    </a:cubicBezTo>
                    <a:lnTo>
                      <a:pt x="47659" y="583407"/>
                    </a:lnTo>
                    <a:cubicBezTo>
                      <a:pt x="47659" y="584801"/>
                      <a:pt x="47659" y="586108"/>
                      <a:pt x="46962" y="586805"/>
                    </a:cubicBezTo>
                    <a:cubicBezTo>
                      <a:pt x="46962" y="588112"/>
                      <a:pt x="46265" y="588809"/>
                      <a:pt x="45568" y="588809"/>
                    </a:cubicBezTo>
                    <a:lnTo>
                      <a:pt x="45568" y="589506"/>
                    </a:lnTo>
                    <a:cubicBezTo>
                      <a:pt x="45568" y="590203"/>
                      <a:pt x="44871" y="591510"/>
                      <a:pt x="44174" y="592207"/>
                    </a:cubicBezTo>
                    <a:cubicBezTo>
                      <a:pt x="43477" y="593514"/>
                      <a:pt x="42083" y="594211"/>
                      <a:pt x="40689" y="594211"/>
                    </a:cubicBezTo>
                    <a:cubicBezTo>
                      <a:pt x="40689" y="594675"/>
                      <a:pt x="40456" y="594908"/>
                      <a:pt x="39992" y="594908"/>
                    </a:cubicBezTo>
                    <a:lnTo>
                      <a:pt x="39295" y="595605"/>
                    </a:lnTo>
                    <a:cubicBezTo>
                      <a:pt x="38598" y="596302"/>
                      <a:pt x="38598" y="597609"/>
                      <a:pt x="37901" y="600310"/>
                    </a:cubicBezTo>
                    <a:cubicBezTo>
                      <a:pt x="37901" y="601007"/>
                      <a:pt x="37901" y="602313"/>
                      <a:pt x="38598" y="603010"/>
                    </a:cubicBezTo>
                    <a:lnTo>
                      <a:pt x="38598" y="607018"/>
                    </a:lnTo>
                    <a:cubicBezTo>
                      <a:pt x="37901" y="609719"/>
                      <a:pt x="36506" y="615121"/>
                      <a:pt x="35809" y="616428"/>
                    </a:cubicBezTo>
                    <a:lnTo>
                      <a:pt x="0" y="808370"/>
                    </a:lnTo>
                    <a:lnTo>
                      <a:pt x="171380" y="837297"/>
                    </a:lnTo>
                    <a:lnTo>
                      <a:pt x="198215" y="841305"/>
                    </a:lnTo>
                    <a:lnTo>
                      <a:pt x="238120" y="847404"/>
                    </a:lnTo>
                    <a:lnTo>
                      <a:pt x="258769" y="850104"/>
                    </a:lnTo>
                    <a:lnTo>
                      <a:pt x="350340" y="863609"/>
                    </a:lnTo>
                    <a:lnTo>
                      <a:pt x="485301" y="879118"/>
                    </a:lnTo>
                    <a:lnTo>
                      <a:pt x="522505" y="883126"/>
                    </a:lnTo>
                    <a:lnTo>
                      <a:pt x="556223" y="593601"/>
                    </a:lnTo>
                    <a:cubicBezTo>
                      <a:pt x="555526" y="594298"/>
                      <a:pt x="554829" y="594298"/>
                      <a:pt x="554829" y="594298"/>
                    </a:cubicBezTo>
                  </a:path>
                </a:pathLst>
              </a:custGeom>
              <a:solidFill>
                <a:srgbClr val="058F83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tIns="548640" rtlCol="0" anchor="ctr"/>
              <a:lstStyle/>
              <a:p>
                <a:pPr algn="ctr"/>
                <a:r>
                  <a:rPr lang="en-US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ID</a:t>
                </a:r>
                <a:endParaRPr lang="en-US" sz="2000" dirty="0"/>
              </a:p>
            </p:txBody>
          </p:sp>
          <p:sp>
            <p:nvSpPr>
              <p:cNvPr id="205" name="Freeform: Shape 73">
                <a:extLst>
                  <a:ext uri="{FF2B5EF4-FFF2-40B4-BE49-F238E27FC236}">
                    <a16:creationId xmlns:a16="http://schemas.microsoft.com/office/drawing/2014/main" id="{90D7E2D0-0586-BB47-BA47-712C2622A23B}"/>
                  </a:ext>
                </a:extLst>
              </p:cNvPr>
              <p:cNvSpPr/>
              <p:nvPr/>
            </p:nvSpPr>
            <p:spPr>
              <a:xfrm>
                <a:off x="2049585" y="1154456"/>
                <a:ext cx="975655" cy="577656"/>
              </a:xfrm>
              <a:custGeom>
                <a:avLst/>
                <a:gdLst>
                  <a:gd name="connsiteX0" fmla="*/ 973390 w 975655"/>
                  <a:gd name="connsiteY0" fmla="*/ 99848 h 577656"/>
                  <a:gd name="connsiteX1" fmla="*/ 808545 w 975655"/>
                  <a:gd name="connsiteY1" fmla="*/ 91745 h 577656"/>
                  <a:gd name="connsiteX2" fmla="*/ 638123 w 975655"/>
                  <a:gd name="connsiteY2" fmla="*/ 78938 h 577656"/>
                  <a:gd name="connsiteX3" fmla="*/ 538798 w 975655"/>
                  <a:gd name="connsiteY3" fmla="*/ 68831 h 577656"/>
                  <a:gd name="connsiteX4" fmla="*/ 438775 w 975655"/>
                  <a:gd name="connsiteY4" fmla="*/ 60031 h 577656"/>
                  <a:gd name="connsiteX5" fmla="*/ 323592 w 975655"/>
                  <a:gd name="connsiteY5" fmla="*/ 45219 h 577656"/>
                  <a:gd name="connsiteX6" fmla="*/ 173210 w 975655"/>
                  <a:gd name="connsiteY6" fmla="*/ 25006 h 577656"/>
                  <a:gd name="connsiteX7" fmla="*/ 100110 w 975655"/>
                  <a:gd name="connsiteY7" fmla="*/ 13505 h 577656"/>
                  <a:gd name="connsiteX8" fmla="*/ 20736 w 975655"/>
                  <a:gd name="connsiteY8" fmla="*/ 0 h 577656"/>
                  <a:gd name="connsiteX9" fmla="*/ 697 w 975655"/>
                  <a:gd name="connsiteY9" fmla="*/ 115270 h 577656"/>
                  <a:gd name="connsiteX10" fmla="*/ 0 w 975655"/>
                  <a:gd name="connsiteY10" fmla="*/ 116577 h 577656"/>
                  <a:gd name="connsiteX11" fmla="*/ 697 w 975655"/>
                  <a:gd name="connsiteY11" fmla="*/ 116577 h 577656"/>
                  <a:gd name="connsiteX12" fmla="*/ 1394 w 975655"/>
                  <a:gd name="connsiteY12" fmla="*/ 118581 h 577656"/>
                  <a:gd name="connsiteX13" fmla="*/ 2091 w 975655"/>
                  <a:gd name="connsiteY13" fmla="*/ 121282 h 577656"/>
                  <a:gd name="connsiteX14" fmla="*/ 2091 w 975655"/>
                  <a:gd name="connsiteY14" fmla="*/ 121979 h 577656"/>
                  <a:gd name="connsiteX15" fmla="*/ 2788 w 975655"/>
                  <a:gd name="connsiteY15" fmla="*/ 122676 h 577656"/>
                  <a:gd name="connsiteX16" fmla="*/ 4879 w 975655"/>
                  <a:gd name="connsiteY16" fmla="*/ 123983 h 577656"/>
                  <a:gd name="connsiteX17" fmla="*/ 8364 w 975655"/>
                  <a:gd name="connsiteY17" fmla="*/ 129385 h 577656"/>
                  <a:gd name="connsiteX18" fmla="*/ 8364 w 975655"/>
                  <a:gd name="connsiteY18" fmla="*/ 132086 h 577656"/>
                  <a:gd name="connsiteX19" fmla="*/ 11849 w 975655"/>
                  <a:gd name="connsiteY19" fmla="*/ 133392 h 577656"/>
                  <a:gd name="connsiteX20" fmla="*/ 13243 w 975655"/>
                  <a:gd name="connsiteY20" fmla="*/ 139491 h 577656"/>
                  <a:gd name="connsiteX21" fmla="*/ 12546 w 975655"/>
                  <a:gd name="connsiteY21" fmla="*/ 142192 h 577656"/>
                  <a:gd name="connsiteX22" fmla="*/ 12546 w 975655"/>
                  <a:gd name="connsiteY22" fmla="*/ 142889 h 577656"/>
                  <a:gd name="connsiteX23" fmla="*/ 13940 w 975655"/>
                  <a:gd name="connsiteY23" fmla="*/ 143586 h 577656"/>
                  <a:gd name="connsiteX24" fmla="*/ 16728 w 975655"/>
                  <a:gd name="connsiteY24" fmla="*/ 145590 h 577656"/>
                  <a:gd name="connsiteX25" fmla="*/ 17426 w 975655"/>
                  <a:gd name="connsiteY25" fmla="*/ 148291 h 577656"/>
                  <a:gd name="connsiteX26" fmla="*/ 20214 w 975655"/>
                  <a:gd name="connsiteY26" fmla="*/ 151689 h 577656"/>
                  <a:gd name="connsiteX27" fmla="*/ 20214 w 975655"/>
                  <a:gd name="connsiteY27" fmla="*/ 157788 h 577656"/>
                  <a:gd name="connsiteX28" fmla="*/ 19517 w 975655"/>
                  <a:gd name="connsiteY28" fmla="*/ 159182 h 577656"/>
                  <a:gd name="connsiteX29" fmla="*/ 20911 w 975655"/>
                  <a:gd name="connsiteY29" fmla="*/ 160489 h 577656"/>
                  <a:gd name="connsiteX30" fmla="*/ 22305 w 975655"/>
                  <a:gd name="connsiteY30" fmla="*/ 166588 h 577656"/>
                  <a:gd name="connsiteX31" fmla="*/ 18820 w 975655"/>
                  <a:gd name="connsiteY31" fmla="*/ 171990 h 577656"/>
                  <a:gd name="connsiteX32" fmla="*/ 17426 w 975655"/>
                  <a:gd name="connsiteY32" fmla="*/ 171990 h 577656"/>
                  <a:gd name="connsiteX33" fmla="*/ 18820 w 975655"/>
                  <a:gd name="connsiteY33" fmla="*/ 173994 h 577656"/>
                  <a:gd name="connsiteX34" fmla="*/ 18820 w 975655"/>
                  <a:gd name="connsiteY34" fmla="*/ 175998 h 577656"/>
                  <a:gd name="connsiteX35" fmla="*/ 21608 w 975655"/>
                  <a:gd name="connsiteY35" fmla="*/ 178699 h 577656"/>
                  <a:gd name="connsiteX36" fmla="*/ 20911 w 975655"/>
                  <a:gd name="connsiteY36" fmla="*/ 185408 h 577656"/>
                  <a:gd name="connsiteX37" fmla="*/ 18820 w 975655"/>
                  <a:gd name="connsiteY37" fmla="*/ 186105 h 577656"/>
                  <a:gd name="connsiteX38" fmla="*/ 19517 w 975655"/>
                  <a:gd name="connsiteY38" fmla="*/ 186105 h 577656"/>
                  <a:gd name="connsiteX39" fmla="*/ 20911 w 975655"/>
                  <a:gd name="connsiteY39" fmla="*/ 188806 h 577656"/>
                  <a:gd name="connsiteX40" fmla="*/ 23002 w 975655"/>
                  <a:gd name="connsiteY40" fmla="*/ 189503 h 577656"/>
                  <a:gd name="connsiteX41" fmla="*/ 27097 w 975655"/>
                  <a:gd name="connsiteY41" fmla="*/ 193511 h 577656"/>
                  <a:gd name="connsiteX42" fmla="*/ 28491 w 975655"/>
                  <a:gd name="connsiteY42" fmla="*/ 197518 h 577656"/>
                  <a:gd name="connsiteX43" fmla="*/ 28491 w 975655"/>
                  <a:gd name="connsiteY43" fmla="*/ 199522 h 577656"/>
                  <a:gd name="connsiteX44" fmla="*/ 29188 w 975655"/>
                  <a:gd name="connsiteY44" fmla="*/ 200829 h 577656"/>
                  <a:gd name="connsiteX45" fmla="*/ 30582 w 975655"/>
                  <a:gd name="connsiteY45" fmla="*/ 201526 h 577656"/>
                  <a:gd name="connsiteX46" fmla="*/ 32673 w 975655"/>
                  <a:gd name="connsiteY46" fmla="*/ 202223 h 577656"/>
                  <a:gd name="connsiteX47" fmla="*/ 34764 w 975655"/>
                  <a:gd name="connsiteY47" fmla="*/ 204227 h 577656"/>
                  <a:gd name="connsiteX48" fmla="*/ 36158 w 975655"/>
                  <a:gd name="connsiteY48" fmla="*/ 205534 h 577656"/>
                  <a:gd name="connsiteX49" fmla="*/ 36855 w 975655"/>
                  <a:gd name="connsiteY49" fmla="*/ 205534 h 577656"/>
                  <a:gd name="connsiteX50" fmla="*/ 40950 w 975655"/>
                  <a:gd name="connsiteY50" fmla="*/ 206231 h 577656"/>
                  <a:gd name="connsiteX51" fmla="*/ 44435 w 975655"/>
                  <a:gd name="connsiteY51" fmla="*/ 208932 h 577656"/>
                  <a:gd name="connsiteX52" fmla="*/ 45829 w 975655"/>
                  <a:gd name="connsiteY52" fmla="*/ 213637 h 577656"/>
                  <a:gd name="connsiteX53" fmla="*/ 45829 w 975655"/>
                  <a:gd name="connsiteY53" fmla="*/ 216338 h 577656"/>
                  <a:gd name="connsiteX54" fmla="*/ 47920 w 975655"/>
                  <a:gd name="connsiteY54" fmla="*/ 217645 h 577656"/>
                  <a:gd name="connsiteX55" fmla="*/ 48617 w 975655"/>
                  <a:gd name="connsiteY55" fmla="*/ 219649 h 577656"/>
                  <a:gd name="connsiteX56" fmla="*/ 51405 w 975655"/>
                  <a:gd name="connsiteY56" fmla="*/ 220956 h 577656"/>
                  <a:gd name="connsiteX57" fmla="*/ 53496 w 975655"/>
                  <a:gd name="connsiteY57" fmla="*/ 225661 h 577656"/>
                  <a:gd name="connsiteX58" fmla="*/ 53496 w 975655"/>
                  <a:gd name="connsiteY58" fmla="*/ 226968 h 577656"/>
                  <a:gd name="connsiteX59" fmla="*/ 54193 w 975655"/>
                  <a:gd name="connsiteY59" fmla="*/ 226968 h 577656"/>
                  <a:gd name="connsiteX60" fmla="*/ 55587 w 975655"/>
                  <a:gd name="connsiteY60" fmla="*/ 228971 h 577656"/>
                  <a:gd name="connsiteX61" fmla="*/ 56981 w 975655"/>
                  <a:gd name="connsiteY61" fmla="*/ 232369 h 577656"/>
                  <a:gd name="connsiteX62" fmla="*/ 56981 w 975655"/>
                  <a:gd name="connsiteY62" fmla="*/ 233066 h 577656"/>
                  <a:gd name="connsiteX63" fmla="*/ 57678 w 975655"/>
                  <a:gd name="connsiteY63" fmla="*/ 233066 h 577656"/>
                  <a:gd name="connsiteX64" fmla="*/ 59770 w 975655"/>
                  <a:gd name="connsiteY64" fmla="*/ 235070 h 577656"/>
                  <a:gd name="connsiteX65" fmla="*/ 61861 w 975655"/>
                  <a:gd name="connsiteY65" fmla="*/ 239078 h 577656"/>
                  <a:gd name="connsiteX66" fmla="*/ 61861 w 975655"/>
                  <a:gd name="connsiteY66" fmla="*/ 242476 h 577656"/>
                  <a:gd name="connsiteX67" fmla="*/ 61164 w 975655"/>
                  <a:gd name="connsiteY67" fmla="*/ 243173 h 577656"/>
                  <a:gd name="connsiteX68" fmla="*/ 61861 w 975655"/>
                  <a:gd name="connsiteY68" fmla="*/ 243870 h 577656"/>
                  <a:gd name="connsiteX69" fmla="*/ 65346 w 975655"/>
                  <a:gd name="connsiteY69" fmla="*/ 245177 h 577656"/>
                  <a:gd name="connsiteX70" fmla="*/ 67437 w 975655"/>
                  <a:gd name="connsiteY70" fmla="*/ 249185 h 577656"/>
                  <a:gd name="connsiteX71" fmla="*/ 67437 w 975655"/>
                  <a:gd name="connsiteY71" fmla="*/ 249882 h 577656"/>
                  <a:gd name="connsiteX72" fmla="*/ 70922 w 975655"/>
                  <a:gd name="connsiteY72" fmla="*/ 251886 h 577656"/>
                  <a:gd name="connsiteX73" fmla="*/ 70922 w 975655"/>
                  <a:gd name="connsiteY73" fmla="*/ 257985 h 577656"/>
                  <a:gd name="connsiteX74" fmla="*/ 69528 w 975655"/>
                  <a:gd name="connsiteY74" fmla="*/ 260686 h 577656"/>
                  <a:gd name="connsiteX75" fmla="*/ 69528 w 975655"/>
                  <a:gd name="connsiteY75" fmla="*/ 261383 h 577656"/>
                  <a:gd name="connsiteX76" fmla="*/ 69528 w 975655"/>
                  <a:gd name="connsiteY76" fmla="*/ 263387 h 577656"/>
                  <a:gd name="connsiteX77" fmla="*/ 70225 w 975655"/>
                  <a:gd name="connsiteY77" fmla="*/ 263387 h 577656"/>
                  <a:gd name="connsiteX78" fmla="*/ 71619 w 975655"/>
                  <a:gd name="connsiteY78" fmla="*/ 264084 h 577656"/>
                  <a:gd name="connsiteX79" fmla="*/ 74407 w 975655"/>
                  <a:gd name="connsiteY79" fmla="*/ 266088 h 577656"/>
                  <a:gd name="connsiteX80" fmla="*/ 75801 w 975655"/>
                  <a:gd name="connsiteY80" fmla="*/ 267395 h 577656"/>
                  <a:gd name="connsiteX81" fmla="*/ 75801 w 975655"/>
                  <a:gd name="connsiteY81" fmla="*/ 268092 h 577656"/>
                  <a:gd name="connsiteX82" fmla="*/ 76498 w 975655"/>
                  <a:gd name="connsiteY82" fmla="*/ 268092 h 577656"/>
                  <a:gd name="connsiteX83" fmla="*/ 78589 w 975655"/>
                  <a:gd name="connsiteY83" fmla="*/ 269399 h 577656"/>
                  <a:gd name="connsiteX84" fmla="*/ 82074 w 975655"/>
                  <a:gd name="connsiteY84" fmla="*/ 274104 h 577656"/>
                  <a:gd name="connsiteX85" fmla="*/ 82074 w 975655"/>
                  <a:gd name="connsiteY85" fmla="*/ 275411 h 577656"/>
                  <a:gd name="connsiteX86" fmla="*/ 82771 w 975655"/>
                  <a:gd name="connsiteY86" fmla="*/ 274713 h 577656"/>
                  <a:gd name="connsiteX87" fmla="*/ 84862 w 975655"/>
                  <a:gd name="connsiteY87" fmla="*/ 274713 h 577656"/>
                  <a:gd name="connsiteX88" fmla="*/ 88957 w 975655"/>
                  <a:gd name="connsiteY88" fmla="*/ 276020 h 577656"/>
                  <a:gd name="connsiteX89" fmla="*/ 92442 w 975655"/>
                  <a:gd name="connsiteY89" fmla="*/ 280725 h 577656"/>
                  <a:gd name="connsiteX90" fmla="*/ 91048 w 975655"/>
                  <a:gd name="connsiteY90" fmla="*/ 286127 h 577656"/>
                  <a:gd name="connsiteX91" fmla="*/ 91048 w 975655"/>
                  <a:gd name="connsiteY91" fmla="*/ 286824 h 577656"/>
                  <a:gd name="connsiteX92" fmla="*/ 91745 w 975655"/>
                  <a:gd name="connsiteY92" fmla="*/ 287521 h 577656"/>
                  <a:gd name="connsiteX93" fmla="*/ 93836 w 975655"/>
                  <a:gd name="connsiteY93" fmla="*/ 286824 h 577656"/>
                  <a:gd name="connsiteX94" fmla="*/ 94534 w 975655"/>
                  <a:gd name="connsiteY94" fmla="*/ 286824 h 577656"/>
                  <a:gd name="connsiteX95" fmla="*/ 98019 w 975655"/>
                  <a:gd name="connsiteY95" fmla="*/ 288131 h 577656"/>
                  <a:gd name="connsiteX96" fmla="*/ 100110 w 975655"/>
                  <a:gd name="connsiteY96" fmla="*/ 288828 h 577656"/>
                  <a:gd name="connsiteX97" fmla="*/ 100110 w 975655"/>
                  <a:gd name="connsiteY97" fmla="*/ 289525 h 577656"/>
                  <a:gd name="connsiteX98" fmla="*/ 100807 w 975655"/>
                  <a:gd name="connsiteY98" fmla="*/ 288828 h 577656"/>
                  <a:gd name="connsiteX99" fmla="*/ 102898 w 975655"/>
                  <a:gd name="connsiteY99" fmla="*/ 287521 h 577656"/>
                  <a:gd name="connsiteX100" fmla="*/ 107690 w 975655"/>
                  <a:gd name="connsiteY100" fmla="*/ 285517 h 577656"/>
                  <a:gd name="connsiteX101" fmla="*/ 112482 w 975655"/>
                  <a:gd name="connsiteY101" fmla="*/ 286824 h 577656"/>
                  <a:gd name="connsiteX102" fmla="*/ 115967 w 975655"/>
                  <a:gd name="connsiteY102" fmla="*/ 291529 h 577656"/>
                  <a:gd name="connsiteX103" fmla="*/ 115270 w 975655"/>
                  <a:gd name="connsiteY103" fmla="*/ 298238 h 577656"/>
                  <a:gd name="connsiteX104" fmla="*/ 113876 w 975655"/>
                  <a:gd name="connsiteY104" fmla="*/ 300242 h 577656"/>
                  <a:gd name="connsiteX105" fmla="*/ 113179 w 975655"/>
                  <a:gd name="connsiteY105" fmla="*/ 303640 h 577656"/>
                  <a:gd name="connsiteX106" fmla="*/ 111785 w 975655"/>
                  <a:gd name="connsiteY106" fmla="*/ 305644 h 577656"/>
                  <a:gd name="connsiteX107" fmla="*/ 111088 w 975655"/>
                  <a:gd name="connsiteY107" fmla="*/ 305644 h 577656"/>
                  <a:gd name="connsiteX108" fmla="*/ 111088 w 975655"/>
                  <a:gd name="connsiteY108" fmla="*/ 306951 h 577656"/>
                  <a:gd name="connsiteX109" fmla="*/ 110391 w 975655"/>
                  <a:gd name="connsiteY109" fmla="*/ 308955 h 577656"/>
                  <a:gd name="connsiteX110" fmla="*/ 110391 w 975655"/>
                  <a:gd name="connsiteY110" fmla="*/ 309652 h 577656"/>
                  <a:gd name="connsiteX111" fmla="*/ 107603 w 975655"/>
                  <a:gd name="connsiteY111" fmla="*/ 312353 h 577656"/>
                  <a:gd name="connsiteX112" fmla="*/ 107603 w 975655"/>
                  <a:gd name="connsiteY112" fmla="*/ 313050 h 577656"/>
                  <a:gd name="connsiteX113" fmla="*/ 107603 w 975655"/>
                  <a:gd name="connsiteY113" fmla="*/ 318452 h 577656"/>
                  <a:gd name="connsiteX114" fmla="*/ 104118 w 975655"/>
                  <a:gd name="connsiteY114" fmla="*/ 323156 h 577656"/>
                  <a:gd name="connsiteX115" fmla="*/ 102723 w 975655"/>
                  <a:gd name="connsiteY115" fmla="*/ 323853 h 577656"/>
                  <a:gd name="connsiteX116" fmla="*/ 103421 w 975655"/>
                  <a:gd name="connsiteY116" fmla="*/ 325160 h 577656"/>
                  <a:gd name="connsiteX117" fmla="*/ 102026 w 975655"/>
                  <a:gd name="connsiteY117" fmla="*/ 330562 h 577656"/>
                  <a:gd name="connsiteX118" fmla="*/ 100632 w 975655"/>
                  <a:gd name="connsiteY118" fmla="*/ 332566 h 577656"/>
                  <a:gd name="connsiteX119" fmla="*/ 99238 w 975655"/>
                  <a:gd name="connsiteY119" fmla="*/ 336574 h 577656"/>
                  <a:gd name="connsiteX120" fmla="*/ 97147 w 975655"/>
                  <a:gd name="connsiteY120" fmla="*/ 337881 h 577656"/>
                  <a:gd name="connsiteX121" fmla="*/ 97844 w 975655"/>
                  <a:gd name="connsiteY121" fmla="*/ 338578 h 577656"/>
                  <a:gd name="connsiteX122" fmla="*/ 97844 w 975655"/>
                  <a:gd name="connsiteY122" fmla="*/ 345984 h 577656"/>
                  <a:gd name="connsiteX123" fmla="*/ 93052 w 975655"/>
                  <a:gd name="connsiteY123" fmla="*/ 349992 h 577656"/>
                  <a:gd name="connsiteX124" fmla="*/ 94446 w 975655"/>
                  <a:gd name="connsiteY124" fmla="*/ 351299 h 577656"/>
                  <a:gd name="connsiteX125" fmla="*/ 94446 w 975655"/>
                  <a:gd name="connsiteY125" fmla="*/ 357398 h 577656"/>
                  <a:gd name="connsiteX126" fmla="*/ 93052 w 975655"/>
                  <a:gd name="connsiteY126" fmla="*/ 360099 h 577656"/>
                  <a:gd name="connsiteX127" fmla="*/ 92355 w 975655"/>
                  <a:gd name="connsiteY127" fmla="*/ 360796 h 577656"/>
                  <a:gd name="connsiteX128" fmla="*/ 91658 w 975655"/>
                  <a:gd name="connsiteY128" fmla="*/ 361493 h 577656"/>
                  <a:gd name="connsiteX129" fmla="*/ 90961 w 975655"/>
                  <a:gd name="connsiteY129" fmla="*/ 362800 h 577656"/>
                  <a:gd name="connsiteX130" fmla="*/ 90961 w 975655"/>
                  <a:gd name="connsiteY130" fmla="*/ 363497 h 577656"/>
                  <a:gd name="connsiteX131" fmla="*/ 92355 w 975655"/>
                  <a:gd name="connsiteY131" fmla="*/ 364194 h 577656"/>
                  <a:gd name="connsiteX132" fmla="*/ 95143 w 975655"/>
                  <a:gd name="connsiteY132" fmla="*/ 367592 h 577656"/>
                  <a:gd name="connsiteX133" fmla="*/ 95143 w 975655"/>
                  <a:gd name="connsiteY133" fmla="*/ 372993 h 577656"/>
                  <a:gd name="connsiteX134" fmla="*/ 94446 w 975655"/>
                  <a:gd name="connsiteY134" fmla="*/ 374300 h 577656"/>
                  <a:gd name="connsiteX135" fmla="*/ 95143 w 975655"/>
                  <a:gd name="connsiteY135" fmla="*/ 374997 h 577656"/>
                  <a:gd name="connsiteX136" fmla="*/ 95143 w 975655"/>
                  <a:gd name="connsiteY136" fmla="*/ 375694 h 577656"/>
                  <a:gd name="connsiteX137" fmla="*/ 95840 w 975655"/>
                  <a:gd name="connsiteY137" fmla="*/ 376391 h 577656"/>
                  <a:gd name="connsiteX138" fmla="*/ 97234 w 975655"/>
                  <a:gd name="connsiteY138" fmla="*/ 379789 h 577656"/>
                  <a:gd name="connsiteX139" fmla="*/ 95840 w 975655"/>
                  <a:gd name="connsiteY139" fmla="*/ 385191 h 577656"/>
                  <a:gd name="connsiteX140" fmla="*/ 90351 w 975655"/>
                  <a:gd name="connsiteY140" fmla="*/ 387195 h 577656"/>
                  <a:gd name="connsiteX141" fmla="*/ 87563 w 975655"/>
                  <a:gd name="connsiteY141" fmla="*/ 387195 h 577656"/>
                  <a:gd name="connsiteX142" fmla="*/ 85472 w 975655"/>
                  <a:gd name="connsiteY142" fmla="*/ 386498 h 577656"/>
                  <a:gd name="connsiteX143" fmla="*/ 84775 w 975655"/>
                  <a:gd name="connsiteY143" fmla="*/ 387805 h 577656"/>
                  <a:gd name="connsiteX144" fmla="*/ 81290 w 975655"/>
                  <a:gd name="connsiteY144" fmla="*/ 391203 h 577656"/>
                  <a:gd name="connsiteX145" fmla="*/ 80593 w 975655"/>
                  <a:gd name="connsiteY145" fmla="*/ 391900 h 577656"/>
                  <a:gd name="connsiteX146" fmla="*/ 80593 w 975655"/>
                  <a:gd name="connsiteY146" fmla="*/ 393904 h 577656"/>
                  <a:gd name="connsiteX147" fmla="*/ 82684 w 975655"/>
                  <a:gd name="connsiteY147" fmla="*/ 395908 h 577656"/>
                  <a:gd name="connsiteX148" fmla="*/ 84078 w 975655"/>
                  <a:gd name="connsiteY148" fmla="*/ 400613 h 577656"/>
                  <a:gd name="connsiteX149" fmla="*/ 84078 w 975655"/>
                  <a:gd name="connsiteY149" fmla="*/ 404011 h 577656"/>
                  <a:gd name="connsiteX150" fmla="*/ 80593 w 975655"/>
                  <a:gd name="connsiteY150" fmla="*/ 409413 h 577656"/>
                  <a:gd name="connsiteX151" fmla="*/ 78502 w 975655"/>
                  <a:gd name="connsiteY151" fmla="*/ 410110 h 577656"/>
                  <a:gd name="connsiteX152" fmla="*/ 78502 w 975655"/>
                  <a:gd name="connsiteY152" fmla="*/ 410807 h 577656"/>
                  <a:gd name="connsiteX153" fmla="*/ 77108 w 975655"/>
                  <a:gd name="connsiteY153" fmla="*/ 412811 h 577656"/>
                  <a:gd name="connsiteX154" fmla="*/ 78502 w 975655"/>
                  <a:gd name="connsiteY154" fmla="*/ 413508 h 577656"/>
                  <a:gd name="connsiteX155" fmla="*/ 79199 w 975655"/>
                  <a:gd name="connsiteY155" fmla="*/ 414205 h 577656"/>
                  <a:gd name="connsiteX156" fmla="*/ 82684 w 975655"/>
                  <a:gd name="connsiteY156" fmla="*/ 415512 h 577656"/>
                  <a:gd name="connsiteX157" fmla="*/ 84775 w 975655"/>
                  <a:gd name="connsiteY157" fmla="*/ 418910 h 577656"/>
                  <a:gd name="connsiteX158" fmla="*/ 84775 w 975655"/>
                  <a:gd name="connsiteY158" fmla="*/ 419607 h 577656"/>
                  <a:gd name="connsiteX159" fmla="*/ 86169 w 975655"/>
                  <a:gd name="connsiteY159" fmla="*/ 420304 h 577656"/>
                  <a:gd name="connsiteX160" fmla="*/ 88260 w 975655"/>
                  <a:gd name="connsiteY160" fmla="*/ 421611 h 577656"/>
                  <a:gd name="connsiteX161" fmla="*/ 91048 w 975655"/>
                  <a:gd name="connsiteY161" fmla="*/ 425009 h 577656"/>
                  <a:gd name="connsiteX162" fmla="*/ 91745 w 975655"/>
                  <a:gd name="connsiteY162" fmla="*/ 426316 h 577656"/>
                  <a:gd name="connsiteX163" fmla="*/ 93139 w 975655"/>
                  <a:gd name="connsiteY163" fmla="*/ 426316 h 577656"/>
                  <a:gd name="connsiteX164" fmla="*/ 93836 w 975655"/>
                  <a:gd name="connsiteY164" fmla="*/ 425619 h 577656"/>
                  <a:gd name="connsiteX165" fmla="*/ 93836 w 975655"/>
                  <a:gd name="connsiteY165" fmla="*/ 424922 h 577656"/>
                  <a:gd name="connsiteX166" fmla="*/ 94534 w 975655"/>
                  <a:gd name="connsiteY166" fmla="*/ 424922 h 577656"/>
                  <a:gd name="connsiteX167" fmla="*/ 94534 w 975655"/>
                  <a:gd name="connsiteY167" fmla="*/ 424225 h 577656"/>
                  <a:gd name="connsiteX168" fmla="*/ 95231 w 975655"/>
                  <a:gd name="connsiteY168" fmla="*/ 421524 h 577656"/>
                  <a:gd name="connsiteX169" fmla="*/ 95231 w 975655"/>
                  <a:gd name="connsiteY169" fmla="*/ 420827 h 577656"/>
                  <a:gd name="connsiteX170" fmla="*/ 100720 w 975655"/>
                  <a:gd name="connsiteY170" fmla="*/ 418823 h 577656"/>
                  <a:gd name="connsiteX171" fmla="*/ 103508 w 975655"/>
                  <a:gd name="connsiteY171" fmla="*/ 420130 h 577656"/>
                  <a:gd name="connsiteX172" fmla="*/ 105599 w 975655"/>
                  <a:gd name="connsiteY172" fmla="*/ 418823 h 577656"/>
                  <a:gd name="connsiteX173" fmla="*/ 106296 w 975655"/>
                  <a:gd name="connsiteY173" fmla="*/ 418823 h 577656"/>
                  <a:gd name="connsiteX174" fmla="*/ 106296 w 975655"/>
                  <a:gd name="connsiteY174" fmla="*/ 418126 h 577656"/>
                  <a:gd name="connsiteX175" fmla="*/ 108387 w 975655"/>
                  <a:gd name="connsiteY175" fmla="*/ 416122 h 577656"/>
                  <a:gd name="connsiteX176" fmla="*/ 110478 w 975655"/>
                  <a:gd name="connsiteY176" fmla="*/ 415425 h 577656"/>
                  <a:gd name="connsiteX177" fmla="*/ 111872 w 975655"/>
                  <a:gd name="connsiteY177" fmla="*/ 412027 h 577656"/>
                  <a:gd name="connsiteX178" fmla="*/ 115357 w 975655"/>
                  <a:gd name="connsiteY178" fmla="*/ 410720 h 577656"/>
                  <a:gd name="connsiteX179" fmla="*/ 116054 w 975655"/>
                  <a:gd name="connsiteY179" fmla="*/ 410023 h 577656"/>
                  <a:gd name="connsiteX180" fmla="*/ 116751 w 975655"/>
                  <a:gd name="connsiteY180" fmla="*/ 410023 h 577656"/>
                  <a:gd name="connsiteX181" fmla="*/ 116751 w 975655"/>
                  <a:gd name="connsiteY181" fmla="*/ 408019 h 577656"/>
                  <a:gd name="connsiteX182" fmla="*/ 117448 w 975655"/>
                  <a:gd name="connsiteY182" fmla="*/ 408019 h 577656"/>
                  <a:gd name="connsiteX183" fmla="*/ 119539 w 975655"/>
                  <a:gd name="connsiteY183" fmla="*/ 404011 h 577656"/>
                  <a:gd name="connsiteX184" fmla="*/ 122937 w 975655"/>
                  <a:gd name="connsiteY184" fmla="*/ 403314 h 577656"/>
                  <a:gd name="connsiteX185" fmla="*/ 125028 w 975655"/>
                  <a:gd name="connsiteY185" fmla="*/ 403314 h 577656"/>
                  <a:gd name="connsiteX186" fmla="*/ 129210 w 975655"/>
                  <a:gd name="connsiteY186" fmla="*/ 406015 h 577656"/>
                  <a:gd name="connsiteX187" fmla="*/ 130604 w 975655"/>
                  <a:gd name="connsiteY187" fmla="*/ 408019 h 577656"/>
                  <a:gd name="connsiteX188" fmla="*/ 130604 w 975655"/>
                  <a:gd name="connsiteY188" fmla="*/ 408716 h 577656"/>
                  <a:gd name="connsiteX189" fmla="*/ 131301 w 975655"/>
                  <a:gd name="connsiteY189" fmla="*/ 409413 h 577656"/>
                  <a:gd name="connsiteX190" fmla="*/ 133392 w 975655"/>
                  <a:gd name="connsiteY190" fmla="*/ 412811 h 577656"/>
                  <a:gd name="connsiteX191" fmla="*/ 133392 w 975655"/>
                  <a:gd name="connsiteY191" fmla="*/ 413508 h 577656"/>
                  <a:gd name="connsiteX192" fmla="*/ 137575 w 975655"/>
                  <a:gd name="connsiteY192" fmla="*/ 415512 h 577656"/>
                  <a:gd name="connsiteX193" fmla="*/ 140363 w 975655"/>
                  <a:gd name="connsiteY193" fmla="*/ 418910 h 577656"/>
                  <a:gd name="connsiteX194" fmla="*/ 139666 w 975655"/>
                  <a:gd name="connsiteY194" fmla="*/ 423615 h 577656"/>
                  <a:gd name="connsiteX195" fmla="*/ 138272 w 975655"/>
                  <a:gd name="connsiteY195" fmla="*/ 426316 h 577656"/>
                  <a:gd name="connsiteX196" fmla="*/ 137575 w 975655"/>
                  <a:gd name="connsiteY196" fmla="*/ 427013 h 577656"/>
                  <a:gd name="connsiteX197" fmla="*/ 138272 w 975655"/>
                  <a:gd name="connsiteY197" fmla="*/ 427013 h 577656"/>
                  <a:gd name="connsiteX198" fmla="*/ 140363 w 975655"/>
                  <a:gd name="connsiteY198" fmla="*/ 427710 h 577656"/>
                  <a:gd name="connsiteX199" fmla="*/ 143151 w 975655"/>
                  <a:gd name="connsiteY199" fmla="*/ 432415 h 577656"/>
                  <a:gd name="connsiteX200" fmla="*/ 142454 w 975655"/>
                  <a:gd name="connsiteY200" fmla="*/ 437816 h 577656"/>
                  <a:gd name="connsiteX201" fmla="*/ 140363 w 975655"/>
                  <a:gd name="connsiteY201" fmla="*/ 439123 h 577656"/>
                  <a:gd name="connsiteX202" fmla="*/ 140363 w 975655"/>
                  <a:gd name="connsiteY202" fmla="*/ 439820 h 577656"/>
                  <a:gd name="connsiteX203" fmla="*/ 139666 w 975655"/>
                  <a:gd name="connsiteY203" fmla="*/ 441824 h 577656"/>
                  <a:gd name="connsiteX204" fmla="*/ 142454 w 975655"/>
                  <a:gd name="connsiteY204" fmla="*/ 444525 h 577656"/>
                  <a:gd name="connsiteX205" fmla="*/ 142454 w 975655"/>
                  <a:gd name="connsiteY205" fmla="*/ 448620 h 577656"/>
                  <a:gd name="connsiteX206" fmla="*/ 141757 w 975655"/>
                  <a:gd name="connsiteY206" fmla="*/ 449317 h 577656"/>
                  <a:gd name="connsiteX207" fmla="*/ 141757 w 975655"/>
                  <a:gd name="connsiteY207" fmla="*/ 450624 h 577656"/>
                  <a:gd name="connsiteX208" fmla="*/ 141060 w 975655"/>
                  <a:gd name="connsiteY208" fmla="*/ 451931 h 577656"/>
                  <a:gd name="connsiteX209" fmla="*/ 142454 w 975655"/>
                  <a:gd name="connsiteY209" fmla="*/ 453238 h 577656"/>
                  <a:gd name="connsiteX210" fmla="*/ 142454 w 975655"/>
                  <a:gd name="connsiteY210" fmla="*/ 453935 h 577656"/>
                  <a:gd name="connsiteX211" fmla="*/ 143151 w 975655"/>
                  <a:gd name="connsiteY211" fmla="*/ 454632 h 577656"/>
                  <a:gd name="connsiteX212" fmla="*/ 145242 w 975655"/>
                  <a:gd name="connsiteY212" fmla="*/ 458640 h 577656"/>
                  <a:gd name="connsiteX213" fmla="*/ 145242 w 975655"/>
                  <a:gd name="connsiteY213" fmla="*/ 461341 h 577656"/>
                  <a:gd name="connsiteX214" fmla="*/ 146636 w 975655"/>
                  <a:gd name="connsiteY214" fmla="*/ 462648 h 577656"/>
                  <a:gd name="connsiteX215" fmla="*/ 147333 w 975655"/>
                  <a:gd name="connsiteY215" fmla="*/ 465349 h 577656"/>
                  <a:gd name="connsiteX216" fmla="*/ 148030 w 975655"/>
                  <a:gd name="connsiteY216" fmla="*/ 466046 h 577656"/>
                  <a:gd name="connsiteX217" fmla="*/ 150818 w 975655"/>
                  <a:gd name="connsiteY217" fmla="*/ 468747 h 577656"/>
                  <a:gd name="connsiteX218" fmla="*/ 150818 w 975655"/>
                  <a:gd name="connsiteY218" fmla="*/ 473452 h 577656"/>
                  <a:gd name="connsiteX219" fmla="*/ 150818 w 975655"/>
                  <a:gd name="connsiteY219" fmla="*/ 476153 h 577656"/>
                  <a:gd name="connsiteX220" fmla="*/ 151515 w 975655"/>
                  <a:gd name="connsiteY220" fmla="*/ 476850 h 577656"/>
                  <a:gd name="connsiteX221" fmla="*/ 155610 w 975655"/>
                  <a:gd name="connsiteY221" fmla="*/ 478854 h 577656"/>
                  <a:gd name="connsiteX222" fmla="*/ 156307 w 975655"/>
                  <a:gd name="connsiteY222" fmla="*/ 483558 h 577656"/>
                  <a:gd name="connsiteX223" fmla="*/ 159792 w 975655"/>
                  <a:gd name="connsiteY223" fmla="*/ 484865 h 577656"/>
                  <a:gd name="connsiteX224" fmla="*/ 161186 w 975655"/>
                  <a:gd name="connsiteY224" fmla="*/ 489570 h 577656"/>
                  <a:gd name="connsiteX225" fmla="*/ 161186 w 975655"/>
                  <a:gd name="connsiteY225" fmla="*/ 490267 h 577656"/>
                  <a:gd name="connsiteX226" fmla="*/ 161883 w 975655"/>
                  <a:gd name="connsiteY226" fmla="*/ 490267 h 577656"/>
                  <a:gd name="connsiteX227" fmla="*/ 162580 w 975655"/>
                  <a:gd name="connsiteY227" fmla="*/ 493665 h 577656"/>
                  <a:gd name="connsiteX228" fmla="*/ 160489 w 975655"/>
                  <a:gd name="connsiteY228" fmla="*/ 497063 h 577656"/>
                  <a:gd name="connsiteX229" fmla="*/ 160489 w 975655"/>
                  <a:gd name="connsiteY229" fmla="*/ 497760 h 577656"/>
                  <a:gd name="connsiteX230" fmla="*/ 159095 w 975655"/>
                  <a:gd name="connsiteY230" fmla="*/ 501158 h 577656"/>
                  <a:gd name="connsiteX231" fmla="*/ 156307 w 975655"/>
                  <a:gd name="connsiteY231" fmla="*/ 504556 h 577656"/>
                  <a:gd name="connsiteX232" fmla="*/ 156307 w 975655"/>
                  <a:gd name="connsiteY232" fmla="*/ 508564 h 577656"/>
                  <a:gd name="connsiteX233" fmla="*/ 157701 w 975655"/>
                  <a:gd name="connsiteY233" fmla="*/ 509871 h 577656"/>
                  <a:gd name="connsiteX234" fmla="*/ 158398 w 975655"/>
                  <a:gd name="connsiteY234" fmla="*/ 510568 h 577656"/>
                  <a:gd name="connsiteX235" fmla="*/ 160489 w 975655"/>
                  <a:gd name="connsiteY235" fmla="*/ 511265 h 577656"/>
                  <a:gd name="connsiteX236" fmla="*/ 163277 w 975655"/>
                  <a:gd name="connsiteY236" fmla="*/ 514663 h 577656"/>
                  <a:gd name="connsiteX237" fmla="*/ 163974 w 975655"/>
                  <a:gd name="connsiteY237" fmla="*/ 517364 h 577656"/>
                  <a:gd name="connsiteX238" fmla="*/ 166065 w 975655"/>
                  <a:gd name="connsiteY238" fmla="*/ 515360 h 577656"/>
                  <a:gd name="connsiteX239" fmla="*/ 170857 w 975655"/>
                  <a:gd name="connsiteY239" fmla="*/ 514053 h 577656"/>
                  <a:gd name="connsiteX240" fmla="*/ 172251 w 975655"/>
                  <a:gd name="connsiteY240" fmla="*/ 514750 h 577656"/>
                  <a:gd name="connsiteX241" fmla="*/ 176346 w 975655"/>
                  <a:gd name="connsiteY241" fmla="*/ 517451 h 577656"/>
                  <a:gd name="connsiteX242" fmla="*/ 177740 w 975655"/>
                  <a:gd name="connsiteY242" fmla="*/ 519455 h 577656"/>
                  <a:gd name="connsiteX243" fmla="*/ 178437 w 975655"/>
                  <a:gd name="connsiteY243" fmla="*/ 520152 h 577656"/>
                  <a:gd name="connsiteX244" fmla="*/ 181922 w 975655"/>
                  <a:gd name="connsiteY244" fmla="*/ 522156 h 577656"/>
                  <a:gd name="connsiteX245" fmla="*/ 182620 w 975655"/>
                  <a:gd name="connsiteY245" fmla="*/ 526164 h 577656"/>
                  <a:gd name="connsiteX246" fmla="*/ 184014 w 975655"/>
                  <a:gd name="connsiteY246" fmla="*/ 528168 h 577656"/>
                  <a:gd name="connsiteX247" fmla="*/ 184014 w 975655"/>
                  <a:gd name="connsiteY247" fmla="*/ 531566 h 577656"/>
                  <a:gd name="connsiteX248" fmla="*/ 186105 w 975655"/>
                  <a:gd name="connsiteY248" fmla="*/ 532873 h 577656"/>
                  <a:gd name="connsiteX249" fmla="*/ 187499 w 975655"/>
                  <a:gd name="connsiteY249" fmla="*/ 537578 h 577656"/>
                  <a:gd name="connsiteX250" fmla="*/ 187499 w 975655"/>
                  <a:gd name="connsiteY250" fmla="*/ 538275 h 577656"/>
                  <a:gd name="connsiteX251" fmla="*/ 188196 w 975655"/>
                  <a:gd name="connsiteY251" fmla="*/ 542282 h 577656"/>
                  <a:gd name="connsiteX252" fmla="*/ 186105 w 975655"/>
                  <a:gd name="connsiteY252" fmla="*/ 546290 h 577656"/>
                  <a:gd name="connsiteX253" fmla="*/ 185408 w 975655"/>
                  <a:gd name="connsiteY253" fmla="*/ 546987 h 577656"/>
                  <a:gd name="connsiteX254" fmla="*/ 186802 w 975655"/>
                  <a:gd name="connsiteY254" fmla="*/ 548991 h 577656"/>
                  <a:gd name="connsiteX255" fmla="*/ 187499 w 975655"/>
                  <a:gd name="connsiteY255" fmla="*/ 551692 h 577656"/>
                  <a:gd name="connsiteX256" fmla="*/ 187499 w 975655"/>
                  <a:gd name="connsiteY256" fmla="*/ 552389 h 577656"/>
                  <a:gd name="connsiteX257" fmla="*/ 188196 w 975655"/>
                  <a:gd name="connsiteY257" fmla="*/ 554393 h 577656"/>
                  <a:gd name="connsiteX258" fmla="*/ 187499 w 975655"/>
                  <a:gd name="connsiteY258" fmla="*/ 557094 h 577656"/>
                  <a:gd name="connsiteX259" fmla="*/ 187499 w 975655"/>
                  <a:gd name="connsiteY259" fmla="*/ 557791 h 577656"/>
                  <a:gd name="connsiteX260" fmla="*/ 188196 w 975655"/>
                  <a:gd name="connsiteY260" fmla="*/ 559795 h 577656"/>
                  <a:gd name="connsiteX261" fmla="*/ 188196 w 975655"/>
                  <a:gd name="connsiteY261" fmla="*/ 563193 h 577656"/>
                  <a:gd name="connsiteX262" fmla="*/ 190287 w 975655"/>
                  <a:gd name="connsiteY262" fmla="*/ 565197 h 577656"/>
                  <a:gd name="connsiteX263" fmla="*/ 192378 w 975655"/>
                  <a:gd name="connsiteY263" fmla="*/ 566504 h 577656"/>
                  <a:gd name="connsiteX264" fmla="*/ 193075 w 975655"/>
                  <a:gd name="connsiteY264" fmla="*/ 566504 h 577656"/>
                  <a:gd name="connsiteX265" fmla="*/ 195863 w 975655"/>
                  <a:gd name="connsiteY265" fmla="*/ 568508 h 577656"/>
                  <a:gd name="connsiteX266" fmla="*/ 196560 w 975655"/>
                  <a:gd name="connsiteY266" fmla="*/ 569205 h 577656"/>
                  <a:gd name="connsiteX267" fmla="*/ 196560 w 975655"/>
                  <a:gd name="connsiteY267" fmla="*/ 565807 h 577656"/>
                  <a:gd name="connsiteX268" fmla="*/ 199348 w 975655"/>
                  <a:gd name="connsiteY268" fmla="*/ 561799 h 577656"/>
                  <a:gd name="connsiteX269" fmla="*/ 200045 w 975655"/>
                  <a:gd name="connsiteY269" fmla="*/ 561799 h 577656"/>
                  <a:gd name="connsiteX270" fmla="*/ 204227 w 975655"/>
                  <a:gd name="connsiteY270" fmla="*/ 558401 h 577656"/>
                  <a:gd name="connsiteX271" fmla="*/ 206318 w 975655"/>
                  <a:gd name="connsiteY271" fmla="*/ 557704 h 577656"/>
                  <a:gd name="connsiteX272" fmla="*/ 207712 w 975655"/>
                  <a:gd name="connsiteY272" fmla="*/ 557704 h 577656"/>
                  <a:gd name="connsiteX273" fmla="*/ 210500 w 975655"/>
                  <a:gd name="connsiteY273" fmla="*/ 557007 h 577656"/>
                  <a:gd name="connsiteX274" fmla="*/ 211197 w 975655"/>
                  <a:gd name="connsiteY274" fmla="*/ 557007 h 577656"/>
                  <a:gd name="connsiteX275" fmla="*/ 215380 w 975655"/>
                  <a:gd name="connsiteY275" fmla="*/ 559011 h 577656"/>
                  <a:gd name="connsiteX276" fmla="*/ 216077 w 975655"/>
                  <a:gd name="connsiteY276" fmla="*/ 559708 h 577656"/>
                  <a:gd name="connsiteX277" fmla="*/ 217471 w 975655"/>
                  <a:gd name="connsiteY277" fmla="*/ 559708 h 577656"/>
                  <a:gd name="connsiteX278" fmla="*/ 222263 w 975655"/>
                  <a:gd name="connsiteY278" fmla="*/ 561015 h 577656"/>
                  <a:gd name="connsiteX279" fmla="*/ 223657 w 975655"/>
                  <a:gd name="connsiteY279" fmla="*/ 561712 h 577656"/>
                  <a:gd name="connsiteX280" fmla="*/ 227142 w 975655"/>
                  <a:gd name="connsiteY280" fmla="*/ 561712 h 577656"/>
                  <a:gd name="connsiteX281" fmla="*/ 229233 w 975655"/>
                  <a:gd name="connsiteY281" fmla="*/ 563716 h 577656"/>
                  <a:gd name="connsiteX282" fmla="*/ 231324 w 975655"/>
                  <a:gd name="connsiteY282" fmla="*/ 563019 h 577656"/>
                  <a:gd name="connsiteX283" fmla="*/ 232021 w 975655"/>
                  <a:gd name="connsiteY283" fmla="*/ 563019 h 577656"/>
                  <a:gd name="connsiteX284" fmla="*/ 236203 w 975655"/>
                  <a:gd name="connsiteY284" fmla="*/ 564326 h 577656"/>
                  <a:gd name="connsiteX285" fmla="*/ 237597 w 975655"/>
                  <a:gd name="connsiteY285" fmla="*/ 565633 h 577656"/>
                  <a:gd name="connsiteX286" fmla="*/ 237597 w 975655"/>
                  <a:gd name="connsiteY286" fmla="*/ 562932 h 577656"/>
                  <a:gd name="connsiteX287" fmla="*/ 239688 w 975655"/>
                  <a:gd name="connsiteY287" fmla="*/ 558227 h 577656"/>
                  <a:gd name="connsiteX288" fmla="*/ 243173 w 975655"/>
                  <a:gd name="connsiteY288" fmla="*/ 557530 h 577656"/>
                  <a:gd name="connsiteX289" fmla="*/ 244567 w 975655"/>
                  <a:gd name="connsiteY289" fmla="*/ 557530 h 577656"/>
                  <a:gd name="connsiteX290" fmla="*/ 245961 w 975655"/>
                  <a:gd name="connsiteY290" fmla="*/ 554829 h 577656"/>
                  <a:gd name="connsiteX291" fmla="*/ 250143 w 975655"/>
                  <a:gd name="connsiteY291" fmla="*/ 554132 h 577656"/>
                  <a:gd name="connsiteX292" fmla="*/ 250841 w 975655"/>
                  <a:gd name="connsiteY292" fmla="*/ 554132 h 577656"/>
                  <a:gd name="connsiteX293" fmla="*/ 257027 w 975655"/>
                  <a:gd name="connsiteY293" fmla="*/ 557530 h 577656"/>
                  <a:gd name="connsiteX294" fmla="*/ 257724 w 975655"/>
                  <a:gd name="connsiteY294" fmla="*/ 559534 h 577656"/>
                  <a:gd name="connsiteX295" fmla="*/ 260512 w 975655"/>
                  <a:gd name="connsiteY295" fmla="*/ 558837 h 577656"/>
                  <a:gd name="connsiteX296" fmla="*/ 263997 w 975655"/>
                  <a:gd name="connsiteY296" fmla="*/ 560841 h 577656"/>
                  <a:gd name="connsiteX297" fmla="*/ 264694 w 975655"/>
                  <a:gd name="connsiteY297" fmla="*/ 561538 h 577656"/>
                  <a:gd name="connsiteX298" fmla="*/ 267482 w 975655"/>
                  <a:gd name="connsiteY298" fmla="*/ 560841 h 577656"/>
                  <a:gd name="connsiteX299" fmla="*/ 268876 w 975655"/>
                  <a:gd name="connsiteY299" fmla="*/ 561538 h 577656"/>
                  <a:gd name="connsiteX300" fmla="*/ 270967 w 975655"/>
                  <a:gd name="connsiteY300" fmla="*/ 560231 h 577656"/>
                  <a:gd name="connsiteX301" fmla="*/ 271664 w 975655"/>
                  <a:gd name="connsiteY301" fmla="*/ 560231 h 577656"/>
                  <a:gd name="connsiteX302" fmla="*/ 274452 w 975655"/>
                  <a:gd name="connsiteY302" fmla="*/ 561538 h 577656"/>
                  <a:gd name="connsiteX303" fmla="*/ 275149 w 975655"/>
                  <a:gd name="connsiteY303" fmla="*/ 560841 h 577656"/>
                  <a:gd name="connsiteX304" fmla="*/ 276543 w 975655"/>
                  <a:gd name="connsiteY304" fmla="*/ 560841 h 577656"/>
                  <a:gd name="connsiteX305" fmla="*/ 279331 w 975655"/>
                  <a:gd name="connsiteY305" fmla="*/ 558837 h 577656"/>
                  <a:gd name="connsiteX306" fmla="*/ 281422 w 975655"/>
                  <a:gd name="connsiteY306" fmla="*/ 558837 h 577656"/>
                  <a:gd name="connsiteX307" fmla="*/ 286214 w 975655"/>
                  <a:gd name="connsiteY307" fmla="*/ 560144 h 577656"/>
                  <a:gd name="connsiteX308" fmla="*/ 288305 w 975655"/>
                  <a:gd name="connsiteY308" fmla="*/ 564849 h 577656"/>
                  <a:gd name="connsiteX309" fmla="*/ 289002 w 975655"/>
                  <a:gd name="connsiteY309" fmla="*/ 565546 h 577656"/>
                  <a:gd name="connsiteX310" fmla="*/ 289002 w 975655"/>
                  <a:gd name="connsiteY310" fmla="*/ 566243 h 577656"/>
                  <a:gd name="connsiteX311" fmla="*/ 291094 w 975655"/>
                  <a:gd name="connsiteY311" fmla="*/ 565546 h 577656"/>
                  <a:gd name="connsiteX312" fmla="*/ 291790 w 975655"/>
                  <a:gd name="connsiteY312" fmla="*/ 564849 h 577656"/>
                  <a:gd name="connsiteX313" fmla="*/ 292488 w 975655"/>
                  <a:gd name="connsiteY313" fmla="*/ 564152 h 577656"/>
                  <a:gd name="connsiteX314" fmla="*/ 296583 w 975655"/>
                  <a:gd name="connsiteY314" fmla="*/ 562845 h 577656"/>
                  <a:gd name="connsiteX315" fmla="*/ 300765 w 975655"/>
                  <a:gd name="connsiteY315" fmla="*/ 562148 h 577656"/>
                  <a:gd name="connsiteX316" fmla="*/ 302159 w 975655"/>
                  <a:gd name="connsiteY316" fmla="*/ 562148 h 577656"/>
                  <a:gd name="connsiteX317" fmla="*/ 305644 w 975655"/>
                  <a:gd name="connsiteY317" fmla="*/ 563455 h 577656"/>
                  <a:gd name="connsiteX318" fmla="*/ 308432 w 975655"/>
                  <a:gd name="connsiteY318" fmla="*/ 562757 h 577656"/>
                  <a:gd name="connsiteX319" fmla="*/ 309129 w 975655"/>
                  <a:gd name="connsiteY319" fmla="*/ 562757 h 577656"/>
                  <a:gd name="connsiteX320" fmla="*/ 311917 w 975655"/>
                  <a:gd name="connsiteY320" fmla="*/ 563455 h 577656"/>
                  <a:gd name="connsiteX321" fmla="*/ 311917 w 975655"/>
                  <a:gd name="connsiteY321" fmla="*/ 562757 h 577656"/>
                  <a:gd name="connsiteX322" fmla="*/ 312614 w 975655"/>
                  <a:gd name="connsiteY322" fmla="*/ 557356 h 577656"/>
                  <a:gd name="connsiteX323" fmla="*/ 315402 w 975655"/>
                  <a:gd name="connsiteY323" fmla="*/ 555352 h 577656"/>
                  <a:gd name="connsiteX324" fmla="*/ 316796 w 975655"/>
                  <a:gd name="connsiteY324" fmla="*/ 554045 h 577656"/>
                  <a:gd name="connsiteX325" fmla="*/ 316099 w 975655"/>
                  <a:gd name="connsiteY325" fmla="*/ 550647 h 577656"/>
                  <a:gd name="connsiteX326" fmla="*/ 318887 w 975655"/>
                  <a:gd name="connsiteY326" fmla="*/ 545942 h 577656"/>
                  <a:gd name="connsiteX327" fmla="*/ 322982 w 975655"/>
                  <a:gd name="connsiteY327" fmla="*/ 545245 h 577656"/>
                  <a:gd name="connsiteX328" fmla="*/ 324376 w 975655"/>
                  <a:gd name="connsiteY328" fmla="*/ 545245 h 577656"/>
                  <a:gd name="connsiteX329" fmla="*/ 325770 w 975655"/>
                  <a:gd name="connsiteY329" fmla="*/ 543241 h 577656"/>
                  <a:gd name="connsiteX330" fmla="*/ 328558 w 975655"/>
                  <a:gd name="connsiteY330" fmla="*/ 541934 h 577656"/>
                  <a:gd name="connsiteX331" fmla="*/ 332653 w 975655"/>
                  <a:gd name="connsiteY331" fmla="*/ 543938 h 577656"/>
                  <a:gd name="connsiteX332" fmla="*/ 334745 w 975655"/>
                  <a:gd name="connsiteY332" fmla="*/ 546639 h 577656"/>
                  <a:gd name="connsiteX333" fmla="*/ 337533 w 975655"/>
                  <a:gd name="connsiteY333" fmla="*/ 547946 h 577656"/>
                  <a:gd name="connsiteX334" fmla="*/ 340321 w 975655"/>
                  <a:gd name="connsiteY334" fmla="*/ 552651 h 577656"/>
                  <a:gd name="connsiteX335" fmla="*/ 340321 w 975655"/>
                  <a:gd name="connsiteY335" fmla="*/ 556049 h 577656"/>
                  <a:gd name="connsiteX336" fmla="*/ 341018 w 975655"/>
                  <a:gd name="connsiteY336" fmla="*/ 556049 h 577656"/>
                  <a:gd name="connsiteX337" fmla="*/ 343806 w 975655"/>
                  <a:gd name="connsiteY337" fmla="*/ 559447 h 577656"/>
                  <a:gd name="connsiteX338" fmla="*/ 344503 w 975655"/>
                  <a:gd name="connsiteY338" fmla="*/ 564152 h 577656"/>
                  <a:gd name="connsiteX339" fmla="*/ 344503 w 975655"/>
                  <a:gd name="connsiteY339" fmla="*/ 564849 h 577656"/>
                  <a:gd name="connsiteX340" fmla="*/ 343806 w 975655"/>
                  <a:gd name="connsiteY340" fmla="*/ 566155 h 577656"/>
                  <a:gd name="connsiteX341" fmla="*/ 344503 w 975655"/>
                  <a:gd name="connsiteY341" fmla="*/ 566852 h 577656"/>
                  <a:gd name="connsiteX342" fmla="*/ 346594 w 975655"/>
                  <a:gd name="connsiteY342" fmla="*/ 568856 h 577656"/>
                  <a:gd name="connsiteX343" fmla="*/ 347291 w 975655"/>
                  <a:gd name="connsiteY343" fmla="*/ 569553 h 577656"/>
                  <a:gd name="connsiteX344" fmla="*/ 347291 w 975655"/>
                  <a:gd name="connsiteY344" fmla="*/ 570250 h 577656"/>
                  <a:gd name="connsiteX345" fmla="*/ 349382 w 975655"/>
                  <a:gd name="connsiteY345" fmla="*/ 572254 h 577656"/>
                  <a:gd name="connsiteX346" fmla="*/ 350079 w 975655"/>
                  <a:gd name="connsiteY346" fmla="*/ 575652 h 577656"/>
                  <a:gd name="connsiteX347" fmla="*/ 350776 w 975655"/>
                  <a:gd name="connsiteY347" fmla="*/ 576959 h 577656"/>
                  <a:gd name="connsiteX348" fmla="*/ 352170 w 975655"/>
                  <a:gd name="connsiteY348" fmla="*/ 577656 h 577656"/>
                  <a:gd name="connsiteX349" fmla="*/ 353564 w 975655"/>
                  <a:gd name="connsiteY349" fmla="*/ 577656 h 577656"/>
                  <a:gd name="connsiteX350" fmla="*/ 360447 w 975655"/>
                  <a:gd name="connsiteY350" fmla="*/ 519716 h 577656"/>
                  <a:gd name="connsiteX351" fmla="*/ 383187 w 975655"/>
                  <a:gd name="connsiteY351" fmla="*/ 522417 h 577656"/>
                  <a:gd name="connsiteX352" fmla="*/ 392859 w 975655"/>
                  <a:gd name="connsiteY352" fmla="*/ 525118 h 577656"/>
                  <a:gd name="connsiteX353" fmla="*/ 414902 w 975655"/>
                  <a:gd name="connsiteY353" fmla="*/ 527122 h 577656"/>
                  <a:gd name="connsiteX354" fmla="*/ 423876 w 975655"/>
                  <a:gd name="connsiteY354" fmla="*/ 527122 h 577656"/>
                  <a:gd name="connsiteX355" fmla="*/ 434244 w 975655"/>
                  <a:gd name="connsiteY355" fmla="*/ 529126 h 577656"/>
                  <a:gd name="connsiteX356" fmla="*/ 441127 w 975655"/>
                  <a:gd name="connsiteY356" fmla="*/ 527819 h 577656"/>
                  <a:gd name="connsiteX357" fmla="*/ 466656 w 975655"/>
                  <a:gd name="connsiteY357" fmla="*/ 531217 h 577656"/>
                  <a:gd name="connsiteX358" fmla="*/ 521808 w 975655"/>
                  <a:gd name="connsiteY358" fmla="*/ 536619 h 577656"/>
                  <a:gd name="connsiteX359" fmla="*/ 548033 w 975655"/>
                  <a:gd name="connsiteY359" fmla="*/ 539320 h 577656"/>
                  <a:gd name="connsiteX360" fmla="*/ 597696 w 975655"/>
                  <a:gd name="connsiteY360" fmla="*/ 544025 h 577656"/>
                  <a:gd name="connsiteX361" fmla="*/ 661125 w 975655"/>
                  <a:gd name="connsiteY361" fmla="*/ 548730 h 577656"/>
                  <a:gd name="connsiteX362" fmla="*/ 767333 w 975655"/>
                  <a:gd name="connsiteY362" fmla="*/ 557530 h 577656"/>
                  <a:gd name="connsiteX363" fmla="*/ 871538 w 975655"/>
                  <a:gd name="connsiteY363" fmla="*/ 562932 h 577656"/>
                  <a:gd name="connsiteX364" fmla="*/ 954309 w 975655"/>
                  <a:gd name="connsiteY364" fmla="*/ 566940 h 577656"/>
                  <a:gd name="connsiteX365" fmla="*/ 956400 w 975655"/>
                  <a:gd name="connsiteY365" fmla="*/ 566940 h 577656"/>
                  <a:gd name="connsiteX366" fmla="*/ 961192 w 975655"/>
                  <a:gd name="connsiteY366" fmla="*/ 455765 h 577656"/>
                  <a:gd name="connsiteX367" fmla="*/ 975656 w 975655"/>
                  <a:gd name="connsiteY367" fmla="*/ 99326 h 577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</a:cxnLst>
                <a:rect l="l" t="t" r="r" b="b"/>
                <a:pathLst>
                  <a:path w="975655" h="577656">
                    <a:moveTo>
                      <a:pt x="973390" y="99848"/>
                    </a:moveTo>
                    <a:lnTo>
                      <a:pt x="808545" y="91745"/>
                    </a:lnTo>
                    <a:lnTo>
                      <a:pt x="638123" y="78938"/>
                    </a:lnTo>
                    <a:lnTo>
                      <a:pt x="538798" y="68831"/>
                    </a:lnTo>
                    <a:lnTo>
                      <a:pt x="438775" y="60031"/>
                    </a:lnTo>
                    <a:lnTo>
                      <a:pt x="323592" y="45219"/>
                    </a:lnTo>
                    <a:lnTo>
                      <a:pt x="173210" y="25006"/>
                    </a:lnTo>
                    <a:lnTo>
                      <a:pt x="100110" y="13505"/>
                    </a:lnTo>
                    <a:lnTo>
                      <a:pt x="20736" y="0"/>
                    </a:lnTo>
                    <a:lnTo>
                      <a:pt x="697" y="115270"/>
                    </a:lnTo>
                    <a:cubicBezTo>
                      <a:pt x="697" y="115734"/>
                      <a:pt x="462" y="116170"/>
                      <a:pt x="0" y="116577"/>
                    </a:cubicBezTo>
                    <a:lnTo>
                      <a:pt x="697" y="116577"/>
                    </a:lnTo>
                    <a:cubicBezTo>
                      <a:pt x="697" y="117274"/>
                      <a:pt x="1394" y="117884"/>
                      <a:pt x="1394" y="118581"/>
                    </a:cubicBezTo>
                    <a:cubicBezTo>
                      <a:pt x="2091" y="119278"/>
                      <a:pt x="2091" y="119888"/>
                      <a:pt x="2091" y="121282"/>
                    </a:cubicBezTo>
                    <a:lnTo>
                      <a:pt x="2091" y="121979"/>
                    </a:lnTo>
                    <a:cubicBezTo>
                      <a:pt x="2553" y="121979"/>
                      <a:pt x="2788" y="122211"/>
                      <a:pt x="2788" y="122676"/>
                    </a:cubicBezTo>
                    <a:cubicBezTo>
                      <a:pt x="4182" y="122676"/>
                      <a:pt x="4879" y="123373"/>
                      <a:pt x="4879" y="123983"/>
                    </a:cubicBezTo>
                    <a:cubicBezTo>
                      <a:pt x="6273" y="125290"/>
                      <a:pt x="7667" y="127991"/>
                      <a:pt x="8364" y="129385"/>
                    </a:cubicBezTo>
                    <a:lnTo>
                      <a:pt x="8364" y="132086"/>
                    </a:lnTo>
                    <a:cubicBezTo>
                      <a:pt x="9758" y="132086"/>
                      <a:pt x="11152" y="132783"/>
                      <a:pt x="11849" y="133392"/>
                    </a:cubicBezTo>
                    <a:cubicBezTo>
                      <a:pt x="13940" y="135396"/>
                      <a:pt x="13243" y="138794"/>
                      <a:pt x="13243" y="139491"/>
                    </a:cubicBezTo>
                    <a:cubicBezTo>
                      <a:pt x="13243" y="140188"/>
                      <a:pt x="13243" y="140798"/>
                      <a:pt x="12546" y="142192"/>
                    </a:cubicBezTo>
                    <a:lnTo>
                      <a:pt x="12546" y="142889"/>
                    </a:lnTo>
                    <a:cubicBezTo>
                      <a:pt x="13008" y="142889"/>
                      <a:pt x="13479" y="143122"/>
                      <a:pt x="13940" y="143586"/>
                    </a:cubicBezTo>
                    <a:cubicBezTo>
                      <a:pt x="14637" y="143586"/>
                      <a:pt x="16031" y="144283"/>
                      <a:pt x="16728" y="145590"/>
                    </a:cubicBezTo>
                    <a:cubicBezTo>
                      <a:pt x="17426" y="146897"/>
                      <a:pt x="17426" y="147594"/>
                      <a:pt x="17426" y="148291"/>
                    </a:cubicBezTo>
                    <a:cubicBezTo>
                      <a:pt x="19517" y="149598"/>
                      <a:pt x="20214" y="150992"/>
                      <a:pt x="20214" y="151689"/>
                    </a:cubicBezTo>
                    <a:cubicBezTo>
                      <a:pt x="20911" y="152996"/>
                      <a:pt x="20911" y="155697"/>
                      <a:pt x="20214" y="157788"/>
                    </a:cubicBezTo>
                    <a:cubicBezTo>
                      <a:pt x="20214" y="158485"/>
                      <a:pt x="19517" y="158485"/>
                      <a:pt x="19517" y="159182"/>
                    </a:cubicBezTo>
                    <a:cubicBezTo>
                      <a:pt x="19517" y="159879"/>
                      <a:pt x="20214" y="159879"/>
                      <a:pt x="20911" y="160489"/>
                    </a:cubicBezTo>
                    <a:cubicBezTo>
                      <a:pt x="20911" y="161186"/>
                      <a:pt x="23002" y="163887"/>
                      <a:pt x="22305" y="166588"/>
                    </a:cubicBezTo>
                    <a:cubicBezTo>
                      <a:pt x="22305" y="168592"/>
                      <a:pt x="20911" y="171293"/>
                      <a:pt x="18820" y="171990"/>
                    </a:cubicBezTo>
                    <a:lnTo>
                      <a:pt x="17426" y="171990"/>
                    </a:lnTo>
                    <a:cubicBezTo>
                      <a:pt x="17426" y="172687"/>
                      <a:pt x="18123" y="173297"/>
                      <a:pt x="18820" y="173994"/>
                    </a:cubicBezTo>
                    <a:lnTo>
                      <a:pt x="18820" y="175998"/>
                    </a:lnTo>
                    <a:cubicBezTo>
                      <a:pt x="20214" y="176695"/>
                      <a:pt x="20911" y="177305"/>
                      <a:pt x="21608" y="178699"/>
                    </a:cubicBezTo>
                    <a:cubicBezTo>
                      <a:pt x="23002" y="180006"/>
                      <a:pt x="22305" y="183404"/>
                      <a:pt x="20911" y="185408"/>
                    </a:cubicBezTo>
                    <a:cubicBezTo>
                      <a:pt x="20214" y="185408"/>
                      <a:pt x="19517" y="186105"/>
                      <a:pt x="18820" y="186105"/>
                    </a:cubicBezTo>
                    <a:lnTo>
                      <a:pt x="19517" y="186105"/>
                    </a:lnTo>
                    <a:cubicBezTo>
                      <a:pt x="20214" y="186802"/>
                      <a:pt x="20214" y="188109"/>
                      <a:pt x="20911" y="188806"/>
                    </a:cubicBezTo>
                    <a:cubicBezTo>
                      <a:pt x="21608" y="188806"/>
                      <a:pt x="22305" y="188806"/>
                      <a:pt x="23002" y="189503"/>
                    </a:cubicBezTo>
                    <a:cubicBezTo>
                      <a:pt x="24396" y="190200"/>
                      <a:pt x="26487" y="192204"/>
                      <a:pt x="27097" y="193511"/>
                    </a:cubicBezTo>
                    <a:cubicBezTo>
                      <a:pt x="27794" y="194817"/>
                      <a:pt x="27794" y="196211"/>
                      <a:pt x="28491" y="197518"/>
                    </a:cubicBezTo>
                    <a:lnTo>
                      <a:pt x="28491" y="199522"/>
                    </a:lnTo>
                    <a:cubicBezTo>
                      <a:pt x="29188" y="200219"/>
                      <a:pt x="29188" y="200829"/>
                      <a:pt x="29188" y="200829"/>
                    </a:cubicBezTo>
                    <a:cubicBezTo>
                      <a:pt x="29885" y="200829"/>
                      <a:pt x="29885" y="201526"/>
                      <a:pt x="30582" y="201526"/>
                    </a:cubicBezTo>
                    <a:cubicBezTo>
                      <a:pt x="31279" y="201526"/>
                      <a:pt x="31976" y="202223"/>
                      <a:pt x="32673" y="202223"/>
                    </a:cubicBezTo>
                    <a:cubicBezTo>
                      <a:pt x="33370" y="202920"/>
                      <a:pt x="34067" y="203530"/>
                      <a:pt x="34764" y="204227"/>
                    </a:cubicBezTo>
                    <a:cubicBezTo>
                      <a:pt x="35461" y="204924"/>
                      <a:pt x="35461" y="204924"/>
                      <a:pt x="36158" y="205534"/>
                    </a:cubicBezTo>
                    <a:lnTo>
                      <a:pt x="36855" y="205534"/>
                    </a:lnTo>
                    <a:cubicBezTo>
                      <a:pt x="38249" y="205534"/>
                      <a:pt x="39643" y="205534"/>
                      <a:pt x="40950" y="206231"/>
                    </a:cubicBezTo>
                    <a:cubicBezTo>
                      <a:pt x="41647" y="206231"/>
                      <a:pt x="43738" y="207538"/>
                      <a:pt x="44435" y="208932"/>
                    </a:cubicBezTo>
                    <a:cubicBezTo>
                      <a:pt x="44435" y="208932"/>
                      <a:pt x="45132" y="210239"/>
                      <a:pt x="45829" y="213637"/>
                    </a:cubicBezTo>
                    <a:lnTo>
                      <a:pt x="45829" y="216338"/>
                    </a:lnTo>
                    <a:cubicBezTo>
                      <a:pt x="46526" y="216338"/>
                      <a:pt x="47223" y="217035"/>
                      <a:pt x="47920" y="217645"/>
                    </a:cubicBezTo>
                    <a:cubicBezTo>
                      <a:pt x="48617" y="218342"/>
                      <a:pt x="48617" y="218952"/>
                      <a:pt x="48617" y="219649"/>
                    </a:cubicBezTo>
                    <a:cubicBezTo>
                      <a:pt x="50011" y="220346"/>
                      <a:pt x="50708" y="220346"/>
                      <a:pt x="51405" y="220956"/>
                    </a:cubicBezTo>
                    <a:cubicBezTo>
                      <a:pt x="52799" y="222263"/>
                      <a:pt x="53496" y="224354"/>
                      <a:pt x="53496" y="225661"/>
                    </a:cubicBezTo>
                    <a:lnTo>
                      <a:pt x="53496" y="226968"/>
                    </a:lnTo>
                    <a:lnTo>
                      <a:pt x="54193" y="226968"/>
                    </a:lnTo>
                    <a:cubicBezTo>
                      <a:pt x="54890" y="227665"/>
                      <a:pt x="55587" y="228274"/>
                      <a:pt x="55587" y="228971"/>
                    </a:cubicBezTo>
                    <a:cubicBezTo>
                      <a:pt x="56284" y="229668"/>
                      <a:pt x="56981" y="230975"/>
                      <a:pt x="56981" y="232369"/>
                    </a:cubicBezTo>
                    <a:lnTo>
                      <a:pt x="56981" y="233066"/>
                    </a:lnTo>
                    <a:lnTo>
                      <a:pt x="57678" y="233066"/>
                    </a:lnTo>
                    <a:cubicBezTo>
                      <a:pt x="58376" y="233763"/>
                      <a:pt x="59073" y="234373"/>
                      <a:pt x="59770" y="235070"/>
                    </a:cubicBezTo>
                    <a:cubicBezTo>
                      <a:pt x="60467" y="235767"/>
                      <a:pt x="61861" y="237771"/>
                      <a:pt x="61861" y="239078"/>
                    </a:cubicBezTo>
                    <a:lnTo>
                      <a:pt x="61861" y="242476"/>
                    </a:lnTo>
                    <a:cubicBezTo>
                      <a:pt x="61861" y="242476"/>
                      <a:pt x="61861" y="243173"/>
                      <a:pt x="61164" y="243173"/>
                    </a:cubicBezTo>
                    <a:cubicBezTo>
                      <a:pt x="61861" y="243173"/>
                      <a:pt x="61861" y="243870"/>
                      <a:pt x="61861" y="243870"/>
                    </a:cubicBezTo>
                    <a:cubicBezTo>
                      <a:pt x="62558" y="243870"/>
                      <a:pt x="63952" y="244567"/>
                      <a:pt x="65346" y="245177"/>
                    </a:cubicBezTo>
                    <a:cubicBezTo>
                      <a:pt x="66740" y="246484"/>
                      <a:pt x="66740" y="247878"/>
                      <a:pt x="67437" y="249185"/>
                    </a:cubicBezTo>
                    <a:lnTo>
                      <a:pt x="67437" y="249882"/>
                    </a:lnTo>
                    <a:cubicBezTo>
                      <a:pt x="68831" y="249882"/>
                      <a:pt x="69528" y="250579"/>
                      <a:pt x="70922" y="251886"/>
                    </a:cubicBezTo>
                    <a:cubicBezTo>
                      <a:pt x="71619" y="253890"/>
                      <a:pt x="70922" y="257288"/>
                      <a:pt x="70922" y="257985"/>
                    </a:cubicBezTo>
                    <a:cubicBezTo>
                      <a:pt x="70922" y="258682"/>
                      <a:pt x="70225" y="259989"/>
                      <a:pt x="69528" y="260686"/>
                    </a:cubicBezTo>
                    <a:lnTo>
                      <a:pt x="69528" y="261383"/>
                    </a:lnTo>
                    <a:cubicBezTo>
                      <a:pt x="69528" y="262080"/>
                      <a:pt x="68831" y="262690"/>
                      <a:pt x="69528" y="263387"/>
                    </a:cubicBezTo>
                    <a:lnTo>
                      <a:pt x="70225" y="263387"/>
                    </a:lnTo>
                    <a:cubicBezTo>
                      <a:pt x="70225" y="264084"/>
                      <a:pt x="70922" y="264084"/>
                      <a:pt x="71619" y="264084"/>
                    </a:cubicBezTo>
                    <a:cubicBezTo>
                      <a:pt x="72316" y="264781"/>
                      <a:pt x="73710" y="265391"/>
                      <a:pt x="74407" y="266088"/>
                    </a:cubicBezTo>
                    <a:cubicBezTo>
                      <a:pt x="75104" y="266088"/>
                      <a:pt x="75801" y="267395"/>
                      <a:pt x="75801" y="267395"/>
                    </a:cubicBezTo>
                    <a:lnTo>
                      <a:pt x="75801" y="268092"/>
                    </a:lnTo>
                    <a:lnTo>
                      <a:pt x="76498" y="268092"/>
                    </a:lnTo>
                    <a:cubicBezTo>
                      <a:pt x="77195" y="268092"/>
                      <a:pt x="77892" y="268789"/>
                      <a:pt x="78589" y="269399"/>
                    </a:cubicBezTo>
                    <a:cubicBezTo>
                      <a:pt x="79286" y="270096"/>
                      <a:pt x="81377" y="272100"/>
                      <a:pt x="82074" y="274104"/>
                    </a:cubicBezTo>
                    <a:lnTo>
                      <a:pt x="82074" y="275411"/>
                    </a:lnTo>
                    <a:lnTo>
                      <a:pt x="82771" y="274713"/>
                    </a:lnTo>
                    <a:lnTo>
                      <a:pt x="84862" y="274713"/>
                    </a:lnTo>
                    <a:cubicBezTo>
                      <a:pt x="85559" y="274713"/>
                      <a:pt x="87650" y="274713"/>
                      <a:pt x="88957" y="276020"/>
                    </a:cubicBezTo>
                    <a:cubicBezTo>
                      <a:pt x="91048" y="276717"/>
                      <a:pt x="91745" y="279418"/>
                      <a:pt x="92442" y="280725"/>
                    </a:cubicBezTo>
                    <a:cubicBezTo>
                      <a:pt x="92442" y="282729"/>
                      <a:pt x="91048" y="286127"/>
                      <a:pt x="91048" y="286127"/>
                    </a:cubicBezTo>
                    <a:lnTo>
                      <a:pt x="91048" y="286824"/>
                    </a:lnTo>
                    <a:cubicBezTo>
                      <a:pt x="91048" y="287521"/>
                      <a:pt x="91745" y="287521"/>
                      <a:pt x="91745" y="287521"/>
                    </a:cubicBezTo>
                    <a:cubicBezTo>
                      <a:pt x="92442" y="287521"/>
                      <a:pt x="93139" y="286824"/>
                      <a:pt x="93836" y="286824"/>
                    </a:cubicBezTo>
                    <a:lnTo>
                      <a:pt x="94534" y="286824"/>
                    </a:lnTo>
                    <a:cubicBezTo>
                      <a:pt x="95231" y="286824"/>
                      <a:pt x="95928" y="286824"/>
                      <a:pt x="98019" y="288131"/>
                    </a:cubicBezTo>
                    <a:cubicBezTo>
                      <a:pt x="98716" y="288131"/>
                      <a:pt x="99413" y="288828"/>
                      <a:pt x="100110" y="288828"/>
                    </a:cubicBezTo>
                    <a:lnTo>
                      <a:pt x="100110" y="289525"/>
                    </a:lnTo>
                    <a:cubicBezTo>
                      <a:pt x="100110" y="288828"/>
                      <a:pt x="100807" y="288828"/>
                      <a:pt x="100807" y="288828"/>
                    </a:cubicBezTo>
                    <a:cubicBezTo>
                      <a:pt x="101504" y="288131"/>
                      <a:pt x="101504" y="287521"/>
                      <a:pt x="102898" y="287521"/>
                    </a:cubicBezTo>
                    <a:cubicBezTo>
                      <a:pt x="102898" y="287521"/>
                      <a:pt x="105686" y="286214"/>
                      <a:pt x="107690" y="285517"/>
                    </a:cubicBezTo>
                    <a:cubicBezTo>
                      <a:pt x="109084" y="285517"/>
                      <a:pt x="111175" y="286214"/>
                      <a:pt x="112482" y="286824"/>
                    </a:cubicBezTo>
                    <a:cubicBezTo>
                      <a:pt x="113876" y="287521"/>
                      <a:pt x="115967" y="290222"/>
                      <a:pt x="115967" y="291529"/>
                    </a:cubicBezTo>
                    <a:cubicBezTo>
                      <a:pt x="116664" y="294230"/>
                      <a:pt x="115967" y="296931"/>
                      <a:pt x="115270" y="298238"/>
                    </a:cubicBezTo>
                    <a:cubicBezTo>
                      <a:pt x="115270" y="298935"/>
                      <a:pt x="114573" y="299545"/>
                      <a:pt x="113876" y="300242"/>
                    </a:cubicBezTo>
                    <a:cubicBezTo>
                      <a:pt x="113876" y="301549"/>
                      <a:pt x="113876" y="302246"/>
                      <a:pt x="113179" y="303640"/>
                    </a:cubicBezTo>
                    <a:cubicBezTo>
                      <a:pt x="112482" y="304337"/>
                      <a:pt x="111785" y="304947"/>
                      <a:pt x="111785" y="305644"/>
                    </a:cubicBezTo>
                    <a:lnTo>
                      <a:pt x="111088" y="305644"/>
                    </a:lnTo>
                    <a:lnTo>
                      <a:pt x="111088" y="306951"/>
                    </a:lnTo>
                    <a:cubicBezTo>
                      <a:pt x="111088" y="307648"/>
                      <a:pt x="111088" y="308258"/>
                      <a:pt x="110391" y="308955"/>
                    </a:cubicBezTo>
                    <a:lnTo>
                      <a:pt x="110391" y="309652"/>
                    </a:lnTo>
                    <a:cubicBezTo>
                      <a:pt x="109694" y="310349"/>
                      <a:pt x="108997" y="311656"/>
                      <a:pt x="107603" y="312353"/>
                    </a:cubicBezTo>
                    <a:lnTo>
                      <a:pt x="107603" y="313050"/>
                    </a:lnTo>
                    <a:cubicBezTo>
                      <a:pt x="108300" y="314357"/>
                      <a:pt x="108300" y="317058"/>
                      <a:pt x="107603" y="318452"/>
                    </a:cubicBezTo>
                    <a:cubicBezTo>
                      <a:pt x="106906" y="320455"/>
                      <a:pt x="104815" y="322459"/>
                      <a:pt x="104118" y="323156"/>
                    </a:cubicBezTo>
                    <a:cubicBezTo>
                      <a:pt x="103421" y="323156"/>
                      <a:pt x="103421" y="323853"/>
                      <a:pt x="102723" y="323853"/>
                    </a:cubicBezTo>
                    <a:cubicBezTo>
                      <a:pt x="103421" y="324551"/>
                      <a:pt x="103421" y="325160"/>
                      <a:pt x="103421" y="325160"/>
                    </a:cubicBezTo>
                    <a:cubicBezTo>
                      <a:pt x="103421" y="327164"/>
                      <a:pt x="102723" y="329168"/>
                      <a:pt x="102026" y="330562"/>
                    </a:cubicBezTo>
                    <a:cubicBezTo>
                      <a:pt x="102026" y="331259"/>
                      <a:pt x="101329" y="331869"/>
                      <a:pt x="100632" y="332566"/>
                    </a:cubicBezTo>
                    <a:cubicBezTo>
                      <a:pt x="100632" y="333873"/>
                      <a:pt x="100632" y="335267"/>
                      <a:pt x="99238" y="336574"/>
                    </a:cubicBezTo>
                    <a:cubicBezTo>
                      <a:pt x="98541" y="337271"/>
                      <a:pt x="97844" y="337881"/>
                      <a:pt x="97147" y="337881"/>
                    </a:cubicBezTo>
                    <a:cubicBezTo>
                      <a:pt x="97844" y="337881"/>
                      <a:pt x="97844" y="338578"/>
                      <a:pt x="97844" y="338578"/>
                    </a:cubicBezTo>
                    <a:cubicBezTo>
                      <a:pt x="98541" y="340582"/>
                      <a:pt x="98541" y="343980"/>
                      <a:pt x="97844" y="345984"/>
                    </a:cubicBezTo>
                    <a:cubicBezTo>
                      <a:pt x="97147" y="347291"/>
                      <a:pt x="95056" y="349992"/>
                      <a:pt x="93052" y="349992"/>
                    </a:cubicBezTo>
                    <a:cubicBezTo>
                      <a:pt x="93749" y="350689"/>
                      <a:pt x="93749" y="351299"/>
                      <a:pt x="94446" y="351299"/>
                    </a:cubicBezTo>
                    <a:cubicBezTo>
                      <a:pt x="95143" y="353303"/>
                      <a:pt x="95143" y="356004"/>
                      <a:pt x="94446" y="357398"/>
                    </a:cubicBezTo>
                    <a:cubicBezTo>
                      <a:pt x="93749" y="358705"/>
                      <a:pt x="93052" y="359402"/>
                      <a:pt x="93052" y="360099"/>
                    </a:cubicBezTo>
                    <a:cubicBezTo>
                      <a:pt x="92355" y="360099"/>
                      <a:pt x="92355" y="360796"/>
                      <a:pt x="92355" y="360796"/>
                    </a:cubicBezTo>
                    <a:cubicBezTo>
                      <a:pt x="92355" y="360796"/>
                      <a:pt x="92355" y="361493"/>
                      <a:pt x="91658" y="361493"/>
                    </a:cubicBezTo>
                    <a:cubicBezTo>
                      <a:pt x="91658" y="362190"/>
                      <a:pt x="90961" y="362800"/>
                      <a:pt x="90961" y="362800"/>
                    </a:cubicBezTo>
                    <a:lnTo>
                      <a:pt x="90961" y="363497"/>
                    </a:lnTo>
                    <a:cubicBezTo>
                      <a:pt x="91658" y="363497"/>
                      <a:pt x="91658" y="364194"/>
                      <a:pt x="92355" y="364194"/>
                    </a:cubicBezTo>
                    <a:cubicBezTo>
                      <a:pt x="92355" y="364194"/>
                      <a:pt x="94446" y="366198"/>
                      <a:pt x="95143" y="367592"/>
                    </a:cubicBezTo>
                    <a:cubicBezTo>
                      <a:pt x="95840" y="369595"/>
                      <a:pt x="95143" y="372296"/>
                      <a:pt x="95143" y="372993"/>
                    </a:cubicBezTo>
                    <a:cubicBezTo>
                      <a:pt x="95143" y="373690"/>
                      <a:pt x="95143" y="374300"/>
                      <a:pt x="94446" y="374300"/>
                    </a:cubicBezTo>
                    <a:cubicBezTo>
                      <a:pt x="94446" y="374997"/>
                      <a:pt x="95143" y="374997"/>
                      <a:pt x="95143" y="374997"/>
                    </a:cubicBezTo>
                    <a:lnTo>
                      <a:pt x="95143" y="375694"/>
                    </a:lnTo>
                    <a:cubicBezTo>
                      <a:pt x="95143" y="375694"/>
                      <a:pt x="95143" y="376391"/>
                      <a:pt x="95840" y="376391"/>
                    </a:cubicBezTo>
                    <a:cubicBezTo>
                      <a:pt x="95840" y="377088"/>
                      <a:pt x="97234" y="378395"/>
                      <a:pt x="97234" y="379789"/>
                    </a:cubicBezTo>
                    <a:cubicBezTo>
                      <a:pt x="97234" y="380486"/>
                      <a:pt x="97234" y="383797"/>
                      <a:pt x="95840" y="385191"/>
                    </a:cubicBezTo>
                    <a:cubicBezTo>
                      <a:pt x="94446" y="386585"/>
                      <a:pt x="92355" y="387195"/>
                      <a:pt x="90351" y="387195"/>
                    </a:cubicBezTo>
                    <a:lnTo>
                      <a:pt x="87563" y="387195"/>
                    </a:lnTo>
                    <a:cubicBezTo>
                      <a:pt x="86866" y="387195"/>
                      <a:pt x="86169" y="386498"/>
                      <a:pt x="85472" y="386498"/>
                    </a:cubicBezTo>
                    <a:cubicBezTo>
                      <a:pt x="85472" y="387195"/>
                      <a:pt x="85472" y="387805"/>
                      <a:pt x="84775" y="387805"/>
                    </a:cubicBezTo>
                    <a:cubicBezTo>
                      <a:pt x="84078" y="389112"/>
                      <a:pt x="82684" y="390506"/>
                      <a:pt x="81290" y="391203"/>
                    </a:cubicBezTo>
                    <a:lnTo>
                      <a:pt x="80593" y="391900"/>
                    </a:lnTo>
                    <a:lnTo>
                      <a:pt x="80593" y="393904"/>
                    </a:lnTo>
                    <a:cubicBezTo>
                      <a:pt x="81290" y="394601"/>
                      <a:pt x="81987" y="395211"/>
                      <a:pt x="82684" y="395908"/>
                    </a:cubicBezTo>
                    <a:cubicBezTo>
                      <a:pt x="83381" y="397215"/>
                      <a:pt x="84078" y="399306"/>
                      <a:pt x="84078" y="400613"/>
                    </a:cubicBezTo>
                    <a:cubicBezTo>
                      <a:pt x="84775" y="401310"/>
                      <a:pt x="84775" y="403314"/>
                      <a:pt x="84078" y="404011"/>
                    </a:cubicBezTo>
                    <a:cubicBezTo>
                      <a:pt x="84078" y="404708"/>
                      <a:pt x="82684" y="408019"/>
                      <a:pt x="80593" y="409413"/>
                    </a:cubicBezTo>
                    <a:cubicBezTo>
                      <a:pt x="79896" y="409413"/>
                      <a:pt x="79199" y="410110"/>
                      <a:pt x="78502" y="410110"/>
                    </a:cubicBezTo>
                    <a:lnTo>
                      <a:pt x="78502" y="410807"/>
                    </a:lnTo>
                    <a:cubicBezTo>
                      <a:pt x="78502" y="411504"/>
                      <a:pt x="77805" y="412114"/>
                      <a:pt x="77108" y="412811"/>
                    </a:cubicBezTo>
                    <a:cubicBezTo>
                      <a:pt x="77805" y="412811"/>
                      <a:pt x="78502" y="413508"/>
                      <a:pt x="78502" y="413508"/>
                    </a:cubicBezTo>
                    <a:cubicBezTo>
                      <a:pt x="78502" y="413508"/>
                      <a:pt x="79199" y="413508"/>
                      <a:pt x="79199" y="414205"/>
                    </a:cubicBezTo>
                    <a:cubicBezTo>
                      <a:pt x="80593" y="414205"/>
                      <a:pt x="81987" y="414205"/>
                      <a:pt x="82684" y="415512"/>
                    </a:cubicBezTo>
                    <a:cubicBezTo>
                      <a:pt x="84078" y="416209"/>
                      <a:pt x="84775" y="417516"/>
                      <a:pt x="84775" y="418910"/>
                    </a:cubicBezTo>
                    <a:lnTo>
                      <a:pt x="84775" y="419607"/>
                    </a:lnTo>
                    <a:cubicBezTo>
                      <a:pt x="85237" y="419607"/>
                      <a:pt x="85707" y="419839"/>
                      <a:pt x="86169" y="420304"/>
                    </a:cubicBezTo>
                    <a:cubicBezTo>
                      <a:pt x="86866" y="420304"/>
                      <a:pt x="87563" y="421001"/>
                      <a:pt x="88260" y="421611"/>
                    </a:cubicBezTo>
                    <a:cubicBezTo>
                      <a:pt x="88957" y="422308"/>
                      <a:pt x="90351" y="423615"/>
                      <a:pt x="91048" y="425009"/>
                    </a:cubicBezTo>
                    <a:cubicBezTo>
                      <a:pt x="91745" y="425706"/>
                      <a:pt x="91745" y="426316"/>
                      <a:pt x="91745" y="426316"/>
                    </a:cubicBezTo>
                    <a:lnTo>
                      <a:pt x="93139" y="426316"/>
                    </a:lnTo>
                    <a:cubicBezTo>
                      <a:pt x="93139" y="426316"/>
                      <a:pt x="93139" y="425619"/>
                      <a:pt x="93836" y="425619"/>
                    </a:cubicBezTo>
                    <a:lnTo>
                      <a:pt x="93836" y="424922"/>
                    </a:lnTo>
                    <a:lnTo>
                      <a:pt x="94534" y="424922"/>
                    </a:lnTo>
                    <a:lnTo>
                      <a:pt x="94534" y="424225"/>
                    </a:lnTo>
                    <a:cubicBezTo>
                      <a:pt x="94534" y="423528"/>
                      <a:pt x="94534" y="422221"/>
                      <a:pt x="95231" y="421524"/>
                    </a:cubicBezTo>
                    <a:lnTo>
                      <a:pt x="95231" y="420827"/>
                    </a:lnTo>
                    <a:cubicBezTo>
                      <a:pt x="96625" y="420130"/>
                      <a:pt x="98716" y="418823"/>
                      <a:pt x="100720" y="418823"/>
                    </a:cubicBezTo>
                    <a:cubicBezTo>
                      <a:pt x="102114" y="418823"/>
                      <a:pt x="102811" y="419520"/>
                      <a:pt x="103508" y="420130"/>
                    </a:cubicBezTo>
                    <a:cubicBezTo>
                      <a:pt x="104205" y="419433"/>
                      <a:pt x="104902" y="419433"/>
                      <a:pt x="105599" y="418823"/>
                    </a:cubicBezTo>
                    <a:lnTo>
                      <a:pt x="106296" y="418823"/>
                    </a:lnTo>
                    <a:lnTo>
                      <a:pt x="106296" y="418126"/>
                    </a:lnTo>
                    <a:cubicBezTo>
                      <a:pt x="106993" y="417429"/>
                      <a:pt x="107690" y="416819"/>
                      <a:pt x="108387" y="416122"/>
                    </a:cubicBezTo>
                    <a:cubicBezTo>
                      <a:pt x="109084" y="415425"/>
                      <a:pt x="109781" y="415425"/>
                      <a:pt x="110478" y="415425"/>
                    </a:cubicBezTo>
                    <a:cubicBezTo>
                      <a:pt x="110478" y="414118"/>
                      <a:pt x="111175" y="413421"/>
                      <a:pt x="111872" y="412027"/>
                    </a:cubicBezTo>
                    <a:cubicBezTo>
                      <a:pt x="112569" y="411330"/>
                      <a:pt x="113963" y="410720"/>
                      <a:pt x="115357" y="410720"/>
                    </a:cubicBezTo>
                    <a:cubicBezTo>
                      <a:pt x="115357" y="410023"/>
                      <a:pt x="116054" y="410023"/>
                      <a:pt x="116054" y="410023"/>
                    </a:cubicBezTo>
                    <a:lnTo>
                      <a:pt x="116751" y="410023"/>
                    </a:lnTo>
                    <a:lnTo>
                      <a:pt x="116751" y="408019"/>
                    </a:lnTo>
                    <a:lnTo>
                      <a:pt x="117448" y="408019"/>
                    </a:lnTo>
                    <a:cubicBezTo>
                      <a:pt x="117448" y="406712"/>
                      <a:pt x="118145" y="404621"/>
                      <a:pt x="119539" y="404011"/>
                    </a:cubicBezTo>
                    <a:cubicBezTo>
                      <a:pt x="120236" y="403314"/>
                      <a:pt x="121630" y="403314"/>
                      <a:pt x="122937" y="403314"/>
                    </a:cubicBezTo>
                    <a:lnTo>
                      <a:pt x="125028" y="403314"/>
                    </a:lnTo>
                    <a:cubicBezTo>
                      <a:pt x="127119" y="404011"/>
                      <a:pt x="129210" y="406015"/>
                      <a:pt x="129210" y="406015"/>
                    </a:cubicBezTo>
                    <a:cubicBezTo>
                      <a:pt x="129907" y="406712"/>
                      <a:pt x="129907" y="407322"/>
                      <a:pt x="130604" y="408019"/>
                    </a:cubicBezTo>
                    <a:lnTo>
                      <a:pt x="130604" y="408716"/>
                    </a:lnTo>
                    <a:lnTo>
                      <a:pt x="131301" y="409413"/>
                    </a:lnTo>
                    <a:cubicBezTo>
                      <a:pt x="131998" y="410110"/>
                      <a:pt x="132695" y="411417"/>
                      <a:pt x="133392" y="412811"/>
                    </a:cubicBezTo>
                    <a:lnTo>
                      <a:pt x="133392" y="413508"/>
                    </a:lnTo>
                    <a:cubicBezTo>
                      <a:pt x="134786" y="413508"/>
                      <a:pt x="136878" y="414205"/>
                      <a:pt x="137575" y="415512"/>
                    </a:cubicBezTo>
                    <a:cubicBezTo>
                      <a:pt x="138969" y="416209"/>
                      <a:pt x="139666" y="418213"/>
                      <a:pt x="140363" y="418910"/>
                    </a:cubicBezTo>
                    <a:cubicBezTo>
                      <a:pt x="140363" y="419607"/>
                      <a:pt x="141060" y="422308"/>
                      <a:pt x="139666" y="423615"/>
                    </a:cubicBezTo>
                    <a:cubicBezTo>
                      <a:pt x="139666" y="424922"/>
                      <a:pt x="138969" y="425619"/>
                      <a:pt x="138272" y="426316"/>
                    </a:cubicBezTo>
                    <a:cubicBezTo>
                      <a:pt x="138272" y="426316"/>
                      <a:pt x="137575" y="426316"/>
                      <a:pt x="137575" y="427013"/>
                    </a:cubicBezTo>
                    <a:lnTo>
                      <a:pt x="138272" y="427013"/>
                    </a:lnTo>
                    <a:cubicBezTo>
                      <a:pt x="138969" y="427013"/>
                      <a:pt x="139666" y="427013"/>
                      <a:pt x="140363" y="427710"/>
                    </a:cubicBezTo>
                    <a:cubicBezTo>
                      <a:pt x="143151" y="429017"/>
                      <a:pt x="143151" y="432415"/>
                      <a:pt x="143151" y="432415"/>
                    </a:cubicBezTo>
                    <a:cubicBezTo>
                      <a:pt x="143151" y="433721"/>
                      <a:pt x="143151" y="435812"/>
                      <a:pt x="142454" y="437816"/>
                    </a:cubicBezTo>
                    <a:cubicBezTo>
                      <a:pt x="141757" y="438513"/>
                      <a:pt x="141060" y="439123"/>
                      <a:pt x="140363" y="439123"/>
                    </a:cubicBezTo>
                    <a:lnTo>
                      <a:pt x="140363" y="439820"/>
                    </a:lnTo>
                    <a:cubicBezTo>
                      <a:pt x="140363" y="440517"/>
                      <a:pt x="140363" y="441127"/>
                      <a:pt x="139666" y="441824"/>
                    </a:cubicBezTo>
                    <a:cubicBezTo>
                      <a:pt x="141060" y="442521"/>
                      <a:pt x="141757" y="443131"/>
                      <a:pt x="142454" y="444525"/>
                    </a:cubicBezTo>
                    <a:lnTo>
                      <a:pt x="142454" y="448620"/>
                    </a:lnTo>
                    <a:cubicBezTo>
                      <a:pt x="142454" y="449317"/>
                      <a:pt x="141757" y="449317"/>
                      <a:pt x="141757" y="449317"/>
                    </a:cubicBezTo>
                    <a:lnTo>
                      <a:pt x="141757" y="450624"/>
                    </a:lnTo>
                    <a:cubicBezTo>
                      <a:pt x="141757" y="451321"/>
                      <a:pt x="141757" y="451931"/>
                      <a:pt x="141060" y="451931"/>
                    </a:cubicBezTo>
                    <a:cubicBezTo>
                      <a:pt x="141757" y="452628"/>
                      <a:pt x="141757" y="453238"/>
                      <a:pt x="142454" y="453238"/>
                    </a:cubicBezTo>
                    <a:lnTo>
                      <a:pt x="142454" y="453935"/>
                    </a:lnTo>
                    <a:lnTo>
                      <a:pt x="143151" y="454632"/>
                    </a:lnTo>
                    <a:cubicBezTo>
                      <a:pt x="143848" y="455939"/>
                      <a:pt x="144545" y="457333"/>
                      <a:pt x="145242" y="458640"/>
                    </a:cubicBezTo>
                    <a:lnTo>
                      <a:pt x="145242" y="461341"/>
                    </a:lnTo>
                    <a:cubicBezTo>
                      <a:pt x="145242" y="461341"/>
                      <a:pt x="145939" y="462038"/>
                      <a:pt x="146636" y="462648"/>
                    </a:cubicBezTo>
                    <a:cubicBezTo>
                      <a:pt x="146636" y="463345"/>
                      <a:pt x="147333" y="463955"/>
                      <a:pt x="147333" y="465349"/>
                    </a:cubicBezTo>
                    <a:lnTo>
                      <a:pt x="148030" y="466046"/>
                    </a:lnTo>
                    <a:cubicBezTo>
                      <a:pt x="149424" y="466743"/>
                      <a:pt x="150121" y="468050"/>
                      <a:pt x="150818" y="468747"/>
                    </a:cubicBezTo>
                    <a:cubicBezTo>
                      <a:pt x="151515" y="470751"/>
                      <a:pt x="151515" y="472145"/>
                      <a:pt x="150818" y="473452"/>
                    </a:cubicBezTo>
                    <a:lnTo>
                      <a:pt x="150818" y="476153"/>
                    </a:lnTo>
                    <a:cubicBezTo>
                      <a:pt x="150818" y="476850"/>
                      <a:pt x="151515" y="476850"/>
                      <a:pt x="151515" y="476850"/>
                    </a:cubicBezTo>
                    <a:cubicBezTo>
                      <a:pt x="152212" y="476850"/>
                      <a:pt x="154303" y="476850"/>
                      <a:pt x="155610" y="478854"/>
                    </a:cubicBezTo>
                    <a:cubicBezTo>
                      <a:pt x="157004" y="480160"/>
                      <a:pt x="156307" y="482252"/>
                      <a:pt x="156307" y="483558"/>
                    </a:cubicBezTo>
                    <a:cubicBezTo>
                      <a:pt x="157004" y="483558"/>
                      <a:pt x="158398" y="483558"/>
                      <a:pt x="159792" y="484865"/>
                    </a:cubicBezTo>
                    <a:cubicBezTo>
                      <a:pt x="161186" y="486172"/>
                      <a:pt x="161186" y="488263"/>
                      <a:pt x="161186" y="489570"/>
                    </a:cubicBezTo>
                    <a:lnTo>
                      <a:pt x="161186" y="490267"/>
                    </a:lnTo>
                    <a:lnTo>
                      <a:pt x="161883" y="490267"/>
                    </a:lnTo>
                    <a:cubicBezTo>
                      <a:pt x="161883" y="490964"/>
                      <a:pt x="162580" y="492271"/>
                      <a:pt x="162580" y="493665"/>
                    </a:cubicBezTo>
                    <a:cubicBezTo>
                      <a:pt x="162580" y="495669"/>
                      <a:pt x="161186" y="496366"/>
                      <a:pt x="160489" y="497063"/>
                    </a:cubicBezTo>
                    <a:lnTo>
                      <a:pt x="160489" y="497760"/>
                    </a:lnTo>
                    <a:cubicBezTo>
                      <a:pt x="159792" y="499067"/>
                      <a:pt x="159792" y="500461"/>
                      <a:pt x="159095" y="501158"/>
                    </a:cubicBezTo>
                    <a:cubicBezTo>
                      <a:pt x="158398" y="502465"/>
                      <a:pt x="157004" y="503859"/>
                      <a:pt x="156307" y="504556"/>
                    </a:cubicBezTo>
                    <a:lnTo>
                      <a:pt x="156307" y="508564"/>
                    </a:lnTo>
                    <a:cubicBezTo>
                      <a:pt x="156307" y="509261"/>
                      <a:pt x="157004" y="509871"/>
                      <a:pt x="157701" y="509871"/>
                    </a:cubicBezTo>
                    <a:cubicBezTo>
                      <a:pt x="157701" y="509871"/>
                      <a:pt x="157701" y="510568"/>
                      <a:pt x="158398" y="510568"/>
                    </a:cubicBezTo>
                    <a:cubicBezTo>
                      <a:pt x="159095" y="510568"/>
                      <a:pt x="159792" y="511265"/>
                      <a:pt x="160489" y="511265"/>
                    </a:cubicBezTo>
                    <a:cubicBezTo>
                      <a:pt x="160489" y="511265"/>
                      <a:pt x="162580" y="512572"/>
                      <a:pt x="163277" y="514663"/>
                    </a:cubicBezTo>
                    <a:cubicBezTo>
                      <a:pt x="163974" y="515360"/>
                      <a:pt x="163974" y="515970"/>
                      <a:pt x="163974" y="517364"/>
                    </a:cubicBezTo>
                    <a:cubicBezTo>
                      <a:pt x="164671" y="516667"/>
                      <a:pt x="165368" y="515360"/>
                      <a:pt x="166065" y="515360"/>
                    </a:cubicBezTo>
                    <a:cubicBezTo>
                      <a:pt x="167459" y="514663"/>
                      <a:pt x="169550" y="514053"/>
                      <a:pt x="170857" y="514053"/>
                    </a:cubicBezTo>
                    <a:cubicBezTo>
                      <a:pt x="171319" y="514053"/>
                      <a:pt x="171790" y="514286"/>
                      <a:pt x="172251" y="514750"/>
                    </a:cubicBezTo>
                    <a:cubicBezTo>
                      <a:pt x="172948" y="514750"/>
                      <a:pt x="174342" y="515447"/>
                      <a:pt x="176346" y="517451"/>
                    </a:cubicBezTo>
                    <a:cubicBezTo>
                      <a:pt x="177043" y="518148"/>
                      <a:pt x="177740" y="518758"/>
                      <a:pt x="177740" y="519455"/>
                    </a:cubicBezTo>
                    <a:lnTo>
                      <a:pt x="178437" y="520152"/>
                    </a:lnTo>
                    <a:cubicBezTo>
                      <a:pt x="179832" y="520849"/>
                      <a:pt x="180529" y="520849"/>
                      <a:pt x="181922" y="522156"/>
                    </a:cubicBezTo>
                    <a:cubicBezTo>
                      <a:pt x="182620" y="523463"/>
                      <a:pt x="182620" y="524857"/>
                      <a:pt x="182620" y="526164"/>
                    </a:cubicBezTo>
                    <a:cubicBezTo>
                      <a:pt x="183317" y="526861"/>
                      <a:pt x="184014" y="527471"/>
                      <a:pt x="184014" y="528168"/>
                    </a:cubicBezTo>
                    <a:lnTo>
                      <a:pt x="184014" y="531566"/>
                    </a:lnTo>
                    <a:cubicBezTo>
                      <a:pt x="184711" y="531566"/>
                      <a:pt x="185408" y="532263"/>
                      <a:pt x="186105" y="532873"/>
                    </a:cubicBezTo>
                    <a:cubicBezTo>
                      <a:pt x="186802" y="534180"/>
                      <a:pt x="187499" y="535574"/>
                      <a:pt x="187499" y="537578"/>
                    </a:cubicBezTo>
                    <a:lnTo>
                      <a:pt x="187499" y="538275"/>
                    </a:lnTo>
                    <a:cubicBezTo>
                      <a:pt x="188196" y="539582"/>
                      <a:pt x="188196" y="540976"/>
                      <a:pt x="188196" y="542282"/>
                    </a:cubicBezTo>
                    <a:cubicBezTo>
                      <a:pt x="188196" y="543589"/>
                      <a:pt x="186802" y="545680"/>
                      <a:pt x="186105" y="546290"/>
                    </a:cubicBezTo>
                    <a:lnTo>
                      <a:pt x="185408" y="546987"/>
                    </a:lnTo>
                    <a:cubicBezTo>
                      <a:pt x="186105" y="547684"/>
                      <a:pt x="186802" y="547684"/>
                      <a:pt x="186802" y="548991"/>
                    </a:cubicBezTo>
                    <a:cubicBezTo>
                      <a:pt x="187499" y="549688"/>
                      <a:pt x="187499" y="550298"/>
                      <a:pt x="187499" y="551692"/>
                    </a:cubicBezTo>
                    <a:lnTo>
                      <a:pt x="187499" y="552389"/>
                    </a:lnTo>
                    <a:cubicBezTo>
                      <a:pt x="187499" y="553086"/>
                      <a:pt x="188196" y="553783"/>
                      <a:pt x="188196" y="554393"/>
                    </a:cubicBezTo>
                    <a:cubicBezTo>
                      <a:pt x="188196" y="555003"/>
                      <a:pt x="188196" y="556397"/>
                      <a:pt x="187499" y="557094"/>
                    </a:cubicBezTo>
                    <a:lnTo>
                      <a:pt x="187499" y="557791"/>
                    </a:lnTo>
                    <a:cubicBezTo>
                      <a:pt x="187499" y="557791"/>
                      <a:pt x="187499" y="559098"/>
                      <a:pt x="188196" y="559795"/>
                    </a:cubicBezTo>
                    <a:lnTo>
                      <a:pt x="188196" y="563193"/>
                    </a:lnTo>
                    <a:cubicBezTo>
                      <a:pt x="188658" y="563658"/>
                      <a:pt x="189355" y="564326"/>
                      <a:pt x="190287" y="565197"/>
                    </a:cubicBezTo>
                    <a:cubicBezTo>
                      <a:pt x="190984" y="565197"/>
                      <a:pt x="191681" y="565894"/>
                      <a:pt x="192378" y="566504"/>
                    </a:cubicBezTo>
                    <a:lnTo>
                      <a:pt x="193075" y="566504"/>
                    </a:lnTo>
                    <a:cubicBezTo>
                      <a:pt x="193772" y="567201"/>
                      <a:pt x="195166" y="567811"/>
                      <a:pt x="195863" y="568508"/>
                    </a:cubicBezTo>
                    <a:lnTo>
                      <a:pt x="196560" y="569205"/>
                    </a:lnTo>
                    <a:lnTo>
                      <a:pt x="196560" y="565807"/>
                    </a:lnTo>
                    <a:cubicBezTo>
                      <a:pt x="197257" y="564500"/>
                      <a:pt x="198651" y="563106"/>
                      <a:pt x="199348" y="561799"/>
                    </a:cubicBezTo>
                    <a:lnTo>
                      <a:pt x="200045" y="561799"/>
                    </a:lnTo>
                    <a:cubicBezTo>
                      <a:pt x="201439" y="560492"/>
                      <a:pt x="202833" y="559098"/>
                      <a:pt x="204227" y="558401"/>
                    </a:cubicBezTo>
                    <a:cubicBezTo>
                      <a:pt x="204924" y="557704"/>
                      <a:pt x="205621" y="557704"/>
                      <a:pt x="206318" y="557704"/>
                    </a:cubicBezTo>
                    <a:lnTo>
                      <a:pt x="207712" y="557704"/>
                    </a:lnTo>
                    <a:cubicBezTo>
                      <a:pt x="208409" y="557704"/>
                      <a:pt x="209803" y="557007"/>
                      <a:pt x="210500" y="557007"/>
                    </a:cubicBezTo>
                    <a:lnTo>
                      <a:pt x="211197" y="557007"/>
                    </a:lnTo>
                    <a:cubicBezTo>
                      <a:pt x="212591" y="557007"/>
                      <a:pt x="214683" y="558314"/>
                      <a:pt x="215380" y="559011"/>
                    </a:cubicBezTo>
                    <a:lnTo>
                      <a:pt x="216077" y="559708"/>
                    </a:lnTo>
                    <a:lnTo>
                      <a:pt x="217471" y="559708"/>
                    </a:lnTo>
                    <a:cubicBezTo>
                      <a:pt x="218168" y="560405"/>
                      <a:pt x="220956" y="560405"/>
                      <a:pt x="222263" y="561015"/>
                    </a:cubicBezTo>
                    <a:cubicBezTo>
                      <a:pt x="222960" y="561015"/>
                      <a:pt x="222960" y="561712"/>
                      <a:pt x="223657" y="561712"/>
                    </a:cubicBezTo>
                    <a:lnTo>
                      <a:pt x="227142" y="561712"/>
                    </a:lnTo>
                    <a:cubicBezTo>
                      <a:pt x="227839" y="562409"/>
                      <a:pt x="228536" y="563019"/>
                      <a:pt x="229233" y="563716"/>
                    </a:cubicBezTo>
                    <a:cubicBezTo>
                      <a:pt x="229930" y="563716"/>
                      <a:pt x="230627" y="563019"/>
                      <a:pt x="231324" y="563019"/>
                    </a:cubicBezTo>
                    <a:lnTo>
                      <a:pt x="232021" y="563019"/>
                    </a:lnTo>
                    <a:cubicBezTo>
                      <a:pt x="232718" y="563019"/>
                      <a:pt x="234809" y="563019"/>
                      <a:pt x="236203" y="564326"/>
                    </a:cubicBezTo>
                    <a:cubicBezTo>
                      <a:pt x="236900" y="564326"/>
                      <a:pt x="237597" y="565023"/>
                      <a:pt x="237597" y="565633"/>
                    </a:cubicBezTo>
                    <a:lnTo>
                      <a:pt x="237597" y="562932"/>
                    </a:lnTo>
                    <a:cubicBezTo>
                      <a:pt x="238294" y="560928"/>
                      <a:pt x="238294" y="559534"/>
                      <a:pt x="239688" y="558227"/>
                    </a:cubicBezTo>
                    <a:cubicBezTo>
                      <a:pt x="241082" y="557530"/>
                      <a:pt x="242476" y="557530"/>
                      <a:pt x="243173" y="557530"/>
                    </a:cubicBezTo>
                    <a:lnTo>
                      <a:pt x="244567" y="557530"/>
                    </a:lnTo>
                    <a:cubicBezTo>
                      <a:pt x="244567" y="556833"/>
                      <a:pt x="245264" y="555526"/>
                      <a:pt x="245961" y="554829"/>
                    </a:cubicBezTo>
                    <a:cubicBezTo>
                      <a:pt x="247355" y="554132"/>
                      <a:pt x="248750" y="554132"/>
                      <a:pt x="250143" y="554132"/>
                    </a:cubicBezTo>
                    <a:lnTo>
                      <a:pt x="250841" y="554132"/>
                    </a:lnTo>
                    <a:cubicBezTo>
                      <a:pt x="252932" y="554132"/>
                      <a:pt x="255633" y="556136"/>
                      <a:pt x="257027" y="557530"/>
                    </a:cubicBezTo>
                    <a:cubicBezTo>
                      <a:pt x="257027" y="558227"/>
                      <a:pt x="257724" y="558837"/>
                      <a:pt x="257724" y="559534"/>
                    </a:cubicBezTo>
                    <a:cubicBezTo>
                      <a:pt x="258421" y="559534"/>
                      <a:pt x="259118" y="558837"/>
                      <a:pt x="260512" y="558837"/>
                    </a:cubicBezTo>
                    <a:cubicBezTo>
                      <a:pt x="261906" y="558837"/>
                      <a:pt x="263300" y="560144"/>
                      <a:pt x="263997" y="560841"/>
                    </a:cubicBezTo>
                    <a:cubicBezTo>
                      <a:pt x="264694" y="560841"/>
                      <a:pt x="264694" y="561538"/>
                      <a:pt x="264694" y="561538"/>
                    </a:cubicBezTo>
                    <a:cubicBezTo>
                      <a:pt x="265391" y="561538"/>
                      <a:pt x="266785" y="560841"/>
                      <a:pt x="267482" y="560841"/>
                    </a:cubicBezTo>
                    <a:cubicBezTo>
                      <a:pt x="267482" y="560841"/>
                      <a:pt x="268179" y="560841"/>
                      <a:pt x="268876" y="561538"/>
                    </a:cubicBezTo>
                    <a:cubicBezTo>
                      <a:pt x="269573" y="560841"/>
                      <a:pt x="270270" y="560231"/>
                      <a:pt x="270967" y="560231"/>
                    </a:cubicBezTo>
                    <a:lnTo>
                      <a:pt x="271664" y="560231"/>
                    </a:lnTo>
                    <a:cubicBezTo>
                      <a:pt x="273058" y="560231"/>
                      <a:pt x="273755" y="560928"/>
                      <a:pt x="274452" y="561538"/>
                    </a:cubicBezTo>
                    <a:cubicBezTo>
                      <a:pt x="275149" y="561538"/>
                      <a:pt x="275149" y="560841"/>
                      <a:pt x="275149" y="560841"/>
                    </a:cubicBezTo>
                    <a:lnTo>
                      <a:pt x="276543" y="560841"/>
                    </a:lnTo>
                    <a:cubicBezTo>
                      <a:pt x="277240" y="560144"/>
                      <a:pt x="278634" y="559534"/>
                      <a:pt x="279331" y="558837"/>
                    </a:cubicBezTo>
                    <a:lnTo>
                      <a:pt x="281422" y="558837"/>
                    </a:lnTo>
                    <a:cubicBezTo>
                      <a:pt x="283513" y="558837"/>
                      <a:pt x="285517" y="559534"/>
                      <a:pt x="286214" y="560144"/>
                    </a:cubicBezTo>
                    <a:cubicBezTo>
                      <a:pt x="287608" y="561451"/>
                      <a:pt x="288305" y="563542"/>
                      <a:pt x="288305" y="564849"/>
                    </a:cubicBezTo>
                    <a:lnTo>
                      <a:pt x="289002" y="565546"/>
                    </a:lnTo>
                    <a:lnTo>
                      <a:pt x="289002" y="566243"/>
                    </a:lnTo>
                    <a:cubicBezTo>
                      <a:pt x="289700" y="566243"/>
                      <a:pt x="290397" y="565546"/>
                      <a:pt x="291094" y="565546"/>
                    </a:cubicBezTo>
                    <a:cubicBezTo>
                      <a:pt x="291094" y="564849"/>
                      <a:pt x="291790" y="564849"/>
                      <a:pt x="291790" y="564849"/>
                    </a:cubicBezTo>
                    <a:cubicBezTo>
                      <a:pt x="292488" y="564849"/>
                      <a:pt x="292488" y="564152"/>
                      <a:pt x="292488" y="564152"/>
                    </a:cubicBezTo>
                    <a:cubicBezTo>
                      <a:pt x="294579" y="563455"/>
                      <a:pt x="295973" y="562845"/>
                      <a:pt x="296583" y="562845"/>
                    </a:cubicBezTo>
                    <a:cubicBezTo>
                      <a:pt x="297280" y="562148"/>
                      <a:pt x="299371" y="562148"/>
                      <a:pt x="300765" y="562148"/>
                    </a:cubicBezTo>
                    <a:lnTo>
                      <a:pt x="302159" y="562148"/>
                    </a:lnTo>
                    <a:cubicBezTo>
                      <a:pt x="303553" y="562148"/>
                      <a:pt x="304250" y="562845"/>
                      <a:pt x="305644" y="563455"/>
                    </a:cubicBezTo>
                    <a:cubicBezTo>
                      <a:pt x="306341" y="563455"/>
                      <a:pt x="307735" y="562757"/>
                      <a:pt x="308432" y="562757"/>
                    </a:cubicBezTo>
                    <a:lnTo>
                      <a:pt x="309129" y="562757"/>
                    </a:lnTo>
                    <a:cubicBezTo>
                      <a:pt x="309826" y="562757"/>
                      <a:pt x="311220" y="563455"/>
                      <a:pt x="311917" y="563455"/>
                    </a:cubicBezTo>
                    <a:lnTo>
                      <a:pt x="311917" y="562757"/>
                    </a:lnTo>
                    <a:cubicBezTo>
                      <a:pt x="311220" y="560754"/>
                      <a:pt x="311917" y="558750"/>
                      <a:pt x="312614" y="557356"/>
                    </a:cubicBezTo>
                    <a:cubicBezTo>
                      <a:pt x="313311" y="556659"/>
                      <a:pt x="314705" y="556049"/>
                      <a:pt x="315402" y="555352"/>
                    </a:cubicBezTo>
                    <a:cubicBezTo>
                      <a:pt x="316099" y="554655"/>
                      <a:pt x="316099" y="554045"/>
                      <a:pt x="316796" y="554045"/>
                    </a:cubicBezTo>
                    <a:cubicBezTo>
                      <a:pt x="316099" y="552738"/>
                      <a:pt x="316099" y="552041"/>
                      <a:pt x="316099" y="550647"/>
                    </a:cubicBezTo>
                    <a:cubicBezTo>
                      <a:pt x="316099" y="549253"/>
                      <a:pt x="317493" y="547249"/>
                      <a:pt x="318887" y="545942"/>
                    </a:cubicBezTo>
                    <a:cubicBezTo>
                      <a:pt x="319584" y="545245"/>
                      <a:pt x="320978" y="545245"/>
                      <a:pt x="322982" y="545245"/>
                    </a:cubicBezTo>
                    <a:lnTo>
                      <a:pt x="324376" y="545245"/>
                    </a:lnTo>
                    <a:cubicBezTo>
                      <a:pt x="324376" y="544548"/>
                      <a:pt x="325073" y="543938"/>
                      <a:pt x="325770" y="543241"/>
                    </a:cubicBezTo>
                    <a:cubicBezTo>
                      <a:pt x="326467" y="542544"/>
                      <a:pt x="327164" y="541934"/>
                      <a:pt x="328558" y="541934"/>
                    </a:cubicBezTo>
                    <a:cubicBezTo>
                      <a:pt x="329952" y="541934"/>
                      <a:pt x="332044" y="543241"/>
                      <a:pt x="332653" y="543938"/>
                    </a:cubicBezTo>
                    <a:cubicBezTo>
                      <a:pt x="334047" y="544635"/>
                      <a:pt x="334745" y="545245"/>
                      <a:pt x="334745" y="546639"/>
                    </a:cubicBezTo>
                    <a:cubicBezTo>
                      <a:pt x="335442" y="546639"/>
                      <a:pt x="336836" y="546639"/>
                      <a:pt x="337533" y="547946"/>
                    </a:cubicBezTo>
                    <a:cubicBezTo>
                      <a:pt x="338927" y="548643"/>
                      <a:pt x="339624" y="549950"/>
                      <a:pt x="340321" y="552651"/>
                    </a:cubicBezTo>
                    <a:lnTo>
                      <a:pt x="340321" y="556049"/>
                    </a:lnTo>
                    <a:lnTo>
                      <a:pt x="341018" y="556049"/>
                    </a:lnTo>
                    <a:cubicBezTo>
                      <a:pt x="341715" y="556746"/>
                      <a:pt x="343109" y="557356"/>
                      <a:pt x="343806" y="559447"/>
                    </a:cubicBezTo>
                    <a:cubicBezTo>
                      <a:pt x="344503" y="560754"/>
                      <a:pt x="344503" y="562845"/>
                      <a:pt x="344503" y="564152"/>
                    </a:cubicBezTo>
                    <a:lnTo>
                      <a:pt x="344503" y="564849"/>
                    </a:lnTo>
                    <a:cubicBezTo>
                      <a:pt x="344503" y="565546"/>
                      <a:pt x="343806" y="565546"/>
                      <a:pt x="343806" y="566155"/>
                    </a:cubicBezTo>
                    <a:cubicBezTo>
                      <a:pt x="344268" y="566155"/>
                      <a:pt x="344503" y="566388"/>
                      <a:pt x="344503" y="566852"/>
                    </a:cubicBezTo>
                    <a:cubicBezTo>
                      <a:pt x="345200" y="566852"/>
                      <a:pt x="345897" y="568159"/>
                      <a:pt x="346594" y="568856"/>
                    </a:cubicBezTo>
                    <a:cubicBezTo>
                      <a:pt x="346594" y="569553"/>
                      <a:pt x="347291" y="569553"/>
                      <a:pt x="347291" y="569553"/>
                    </a:cubicBezTo>
                    <a:lnTo>
                      <a:pt x="347291" y="570250"/>
                    </a:lnTo>
                    <a:cubicBezTo>
                      <a:pt x="347988" y="570948"/>
                      <a:pt x="348685" y="571557"/>
                      <a:pt x="349382" y="572254"/>
                    </a:cubicBezTo>
                    <a:cubicBezTo>
                      <a:pt x="350079" y="572951"/>
                      <a:pt x="350079" y="574258"/>
                      <a:pt x="350079" y="575652"/>
                    </a:cubicBezTo>
                    <a:cubicBezTo>
                      <a:pt x="350776" y="576349"/>
                      <a:pt x="350776" y="576959"/>
                      <a:pt x="350776" y="576959"/>
                    </a:cubicBezTo>
                    <a:cubicBezTo>
                      <a:pt x="350776" y="577656"/>
                      <a:pt x="351473" y="577656"/>
                      <a:pt x="352170" y="577656"/>
                    </a:cubicBezTo>
                    <a:lnTo>
                      <a:pt x="353564" y="577656"/>
                    </a:lnTo>
                    <a:lnTo>
                      <a:pt x="360447" y="519716"/>
                    </a:lnTo>
                    <a:lnTo>
                      <a:pt x="383187" y="522417"/>
                    </a:lnTo>
                    <a:cubicBezTo>
                      <a:pt x="383187" y="522417"/>
                      <a:pt x="390071" y="524421"/>
                      <a:pt x="392859" y="525118"/>
                    </a:cubicBezTo>
                    <a:cubicBezTo>
                      <a:pt x="398348" y="526425"/>
                      <a:pt x="409413" y="526425"/>
                      <a:pt x="414902" y="527122"/>
                    </a:cubicBezTo>
                    <a:lnTo>
                      <a:pt x="423876" y="527122"/>
                    </a:lnTo>
                    <a:cubicBezTo>
                      <a:pt x="426664" y="527122"/>
                      <a:pt x="431456" y="529126"/>
                      <a:pt x="434244" y="529126"/>
                    </a:cubicBezTo>
                    <a:cubicBezTo>
                      <a:pt x="436335" y="529126"/>
                      <a:pt x="441127" y="527819"/>
                      <a:pt x="441127" y="527819"/>
                    </a:cubicBezTo>
                    <a:lnTo>
                      <a:pt x="466656" y="531217"/>
                    </a:lnTo>
                    <a:lnTo>
                      <a:pt x="521808" y="536619"/>
                    </a:lnTo>
                    <a:lnTo>
                      <a:pt x="548033" y="539320"/>
                    </a:lnTo>
                    <a:lnTo>
                      <a:pt x="597696" y="544025"/>
                    </a:lnTo>
                    <a:lnTo>
                      <a:pt x="661125" y="548730"/>
                    </a:lnTo>
                    <a:lnTo>
                      <a:pt x="767333" y="557530"/>
                    </a:lnTo>
                    <a:lnTo>
                      <a:pt x="871538" y="562932"/>
                    </a:lnTo>
                    <a:lnTo>
                      <a:pt x="954309" y="566940"/>
                    </a:lnTo>
                    <a:lnTo>
                      <a:pt x="956400" y="566940"/>
                    </a:lnTo>
                    <a:lnTo>
                      <a:pt x="961192" y="455765"/>
                    </a:lnTo>
                    <a:lnTo>
                      <a:pt x="975656" y="99326"/>
                    </a:lnTo>
                    <a:close/>
                  </a:path>
                </a:pathLst>
              </a:custGeom>
              <a:solidFill>
                <a:srgbClr val="058F83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en-US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MT</a:t>
                </a:r>
              </a:p>
            </p:txBody>
          </p:sp>
          <p:sp>
            <p:nvSpPr>
              <p:cNvPr id="206" name="Freeform: Shape 74">
                <a:extLst>
                  <a:ext uri="{FF2B5EF4-FFF2-40B4-BE49-F238E27FC236}">
                    <a16:creationId xmlns:a16="http://schemas.microsoft.com/office/drawing/2014/main" id="{271140DD-FDAB-D5EB-59DA-A49941945DA9}"/>
                  </a:ext>
                </a:extLst>
              </p:cNvPr>
              <p:cNvSpPr/>
              <p:nvPr/>
            </p:nvSpPr>
            <p:spPr>
              <a:xfrm>
                <a:off x="2356100" y="1678355"/>
                <a:ext cx="643960" cy="510219"/>
              </a:xfrm>
              <a:custGeom>
                <a:avLst/>
                <a:gdLst>
                  <a:gd name="connsiteX0" fmla="*/ 178786 w 643960"/>
                  <a:gd name="connsiteY0" fmla="*/ 480596 h 510219"/>
                  <a:gd name="connsiteX1" fmla="*/ 277153 w 643960"/>
                  <a:gd name="connsiteY1" fmla="*/ 489396 h 510219"/>
                  <a:gd name="connsiteX2" fmla="*/ 513879 w 643960"/>
                  <a:gd name="connsiteY2" fmla="*/ 506212 h 510219"/>
                  <a:gd name="connsiteX3" fmla="*/ 624618 w 643960"/>
                  <a:gd name="connsiteY3" fmla="*/ 510220 h 510219"/>
                  <a:gd name="connsiteX4" fmla="*/ 634987 w 643960"/>
                  <a:gd name="connsiteY4" fmla="*/ 278373 h 510219"/>
                  <a:gd name="connsiteX5" fmla="*/ 643961 w 643960"/>
                  <a:gd name="connsiteY5" fmla="*/ 46526 h 510219"/>
                  <a:gd name="connsiteX6" fmla="*/ 561364 w 643960"/>
                  <a:gd name="connsiteY6" fmla="*/ 42518 h 510219"/>
                  <a:gd name="connsiteX7" fmla="*/ 457507 w 643960"/>
                  <a:gd name="connsiteY7" fmla="*/ 37116 h 510219"/>
                  <a:gd name="connsiteX8" fmla="*/ 350863 w 643960"/>
                  <a:gd name="connsiteY8" fmla="*/ 28316 h 510219"/>
                  <a:gd name="connsiteX9" fmla="*/ 288218 w 643960"/>
                  <a:gd name="connsiteY9" fmla="*/ 23612 h 510219"/>
                  <a:gd name="connsiteX10" fmla="*/ 238033 w 643960"/>
                  <a:gd name="connsiteY10" fmla="*/ 18907 h 510219"/>
                  <a:gd name="connsiteX11" fmla="*/ 211895 w 643960"/>
                  <a:gd name="connsiteY11" fmla="*/ 16206 h 510219"/>
                  <a:gd name="connsiteX12" fmla="*/ 156830 w 643960"/>
                  <a:gd name="connsiteY12" fmla="*/ 10804 h 510219"/>
                  <a:gd name="connsiteX13" fmla="*/ 132086 w 643960"/>
                  <a:gd name="connsiteY13" fmla="*/ 7406 h 510219"/>
                  <a:gd name="connsiteX14" fmla="*/ 125203 w 643960"/>
                  <a:gd name="connsiteY14" fmla="*/ 8713 h 510219"/>
                  <a:gd name="connsiteX15" fmla="*/ 118319 w 643960"/>
                  <a:gd name="connsiteY15" fmla="*/ 7406 h 510219"/>
                  <a:gd name="connsiteX16" fmla="*/ 114921 w 643960"/>
                  <a:gd name="connsiteY16" fmla="*/ 6709 h 510219"/>
                  <a:gd name="connsiteX17" fmla="*/ 104640 w 643960"/>
                  <a:gd name="connsiteY17" fmla="*/ 6709 h 510219"/>
                  <a:gd name="connsiteX18" fmla="*/ 83294 w 643960"/>
                  <a:gd name="connsiteY18" fmla="*/ 4705 h 510219"/>
                  <a:gd name="connsiteX19" fmla="*/ 73623 w 643960"/>
                  <a:gd name="connsiteY19" fmla="*/ 2004 h 510219"/>
                  <a:gd name="connsiteX20" fmla="*/ 54368 w 643960"/>
                  <a:gd name="connsiteY20" fmla="*/ 0 h 510219"/>
                  <a:gd name="connsiteX21" fmla="*/ 48182 w 643960"/>
                  <a:gd name="connsiteY21" fmla="*/ 56633 h 510219"/>
                  <a:gd name="connsiteX22" fmla="*/ 13766 w 643960"/>
                  <a:gd name="connsiteY22" fmla="*/ 347814 h 510219"/>
                  <a:gd name="connsiteX23" fmla="*/ 13069 w 643960"/>
                  <a:gd name="connsiteY23" fmla="*/ 350515 h 510219"/>
                  <a:gd name="connsiteX24" fmla="*/ 13069 w 643960"/>
                  <a:gd name="connsiteY24" fmla="*/ 351212 h 510219"/>
                  <a:gd name="connsiteX25" fmla="*/ 0 w 643960"/>
                  <a:gd name="connsiteY25" fmla="*/ 463083 h 510219"/>
                  <a:gd name="connsiteX26" fmla="*/ 85995 w 643960"/>
                  <a:gd name="connsiteY26" fmla="*/ 472493 h 510219"/>
                  <a:gd name="connsiteX27" fmla="*/ 178873 w 643960"/>
                  <a:gd name="connsiteY27" fmla="*/ 480596 h 510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643960" h="510219">
                    <a:moveTo>
                      <a:pt x="178786" y="480596"/>
                    </a:moveTo>
                    <a:lnTo>
                      <a:pt x="277153" y="489396"/>
                    </a:lnTo>
                    <a:lnTo>
                      <a:pt x="513879" y="506212"/>
                    </a:lnTo>
                    <a:lnTo>
                      <a:pt x="624618" y="510220"/>
                    </a:lnTo>
                    <a:lnTo>
                      <a:pt x="634987" y="278373"/>
                    </a:lnTo>
                    <a:lnTo>
                      <a:pt x="643961" y="46526"/>
                    </a:lnTo>
                    <a:lnTo>
                      <a:pt x="561364" y="42518"/>
                    </a:lnTo>
                    <a:lnTo>
                      <a:pt x="457507" y="37116"/>
                    </a:lnTo>
                    <a:lnTo>
                      <a:pt x="350863" y="28316"/>
                    </a:lnTo>
                    <a:lnTo>
                      <a:pt x="288218" y="23612"/>
                    </a:lnTo>
                    <a:lnTo>
                      <a:pt x="238033" y="18907"/>
                    </a:lnTo>
                    <a:lnTo>
                      <a:pt x="211895" y="16206"/>
                    </a:lnTo>
                    <a:lnTo>
                      <a:pt x="156830" y="10804"/>
                    </a:lnTo>
                    <a:lnTo>
                      <a:pt x="132086" y="7406"/>
                    </a:lnTo>
                    <a:cubicBezTo>
                      <a:pt x="129994" y="8103"/>
                      <a:pt x="127294" y="8713"/>
                      <a:pt x="125203" y="8713"/>
                    </a:cubicBezTo>
                    <a:cubicBezTo>
                      <a:pt x="123111" y="8713"/>
                      <a:pt x="121108" y="8016"/>
                      <a:pt x="118319" y="7406"/>
                    </a:cubicBezTo>
                    <a:cubicBezTo>
                      <a:pt x="116925" y="7406"/>
                      <a:pt x="115531" y="6709"/>
                      <a:pt x="114921" y="6709"/>
                    </a:cubicBezTo>
                    <a:lnTo>
                      <a:pt x="104640" y="6709"/>
                    </a:lnTo>
                    <a:cubicBezTo>
                      <a:pt x="97757" y="6012"/>
                      <a:pt x="88086" y="6012"/>
                      <a:pt x="83294" y="4705"/>
                    </a:cubicBezTo>
                    <a:cubicBezTo>
                      <a:pt x="80506" y="4008"/>
                      <a:pt x="75017" y="2701"/>
                      <a:pt x="73623" y="2004"/>
                    </a:cubicBezTo>
                    <a:lnTo>
                      <a:pt x="54368" y="0"/>
                    </a:lnTo>
                    <a:lnTo>
                      <a:pt x="48182" y="56633"/>
                    </a:lnTo>
                    <a:lnTo>
                      <a:pt x="13766" y="347814"/>
                    </a:lnTo>
                    <a:lnTo>
                      <a:pt x="13069" y="350515"/>
                    </a:lnTo>
                    <a:lnTo>
                      <a:pt x="13069" y="351212"/>
                    </a:lnTo>
                    <a:lnTo>
                      <a:pt x="0" y="463083"/>
                    </a:lnTo>
                    <a:lnTo>
                      <a:pt x="85995" y="472493"/>
                    </a:lnTo>
                    <a:lnTo>
                      <a:pt x="178873" y="480596"/>
                    </a:lnTo>
                    <a:close/>
                  </a:path>
                </a:pathLst>
              </a:custGeom>
              <a:solidFill>
                <a:srgbClr val="058F83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en-US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WY</a:t>
                </a:r>
                <a:endParaRPr lang="en-US" sz="2800" dirty="0"/>
              </a:p>
            </p:txBody>
          </p:sp>
        </p:grpSp>
      </p:grpSp>
      <p:grpSp>
        <p:nvGrpSpPr>
          <p:cNvPr id="207" name="Graphic 6">
            <a:extLst>
              <a:ext uri="{FF2B5EF4-FFF2-40B4-BE49-F238E27FC236}">
                <a16:creationId xmlns:a16="http://schemas.microsoft.com/office/drawing/2014/main" id="{E9368E39-8EAA-1D59-998A-140CE5FF59F8}"/>
              </a:ext>
            </a:extLst>
          </p:cNvPr>
          <p:cNvGrpSpPr/>
          <p:nvPr/>
        </p:nvGrpSpPr>
        <p:grpSpPr>
          <a:xfrm>
            <a:off x="1346619" y="2313208"/>
            <a:ext cx="3295160" cy="2827162"/>
            <a:chOff x="1828126" y="1997504"/>
            <a:chExt cx="2197364" cy="1981832"/>
          </a:xfrm>
          <a:solidFill>
            <a:srgbClr val="045D67"/>
          </a:solidFill>
        </p:grpSpPr>
        <p:sp>
          <p:nvSpPr>
            <p:cNvPr id="208" name="Freeform: Shape 77">
              <a:extLst>
                <a:ext uri="{FF2B5EF4-FFF2-40B4-BE49-F238E27FC236}">
                  <a16:creationId xmlns:a16="http://schemas.microsoft.com/office/drawing/2014/main" id="{6C97EB10-AC63-B59F-28FB-E24D471A55DA}"/>
                </a:ext>
              </a:extLst>
            </p:cNvPr>
            <p:cNvSpPr/>
            <p:nvPr/>
          </p:nvSpPr>
          <p:spPr>
            <a:xfrm>
              <a:off x="2017173" y="1997504"/>
              <a:ext cx="516492" cy="638819"/>
            </a:xfrm>
            <a:custGeom>
              <a:avLst/>
              <a:gdLst>
                <a:gd name="connsiteX0" fmla="*/ 425706 w 516492"/>
                <a:gd name="connsiteY0" fmla="*/ 157178 h 638819"/>
                <a:gd name="connsiteX1" fmla="*/ 336139 w 516492"/>
                <a:gd name="connsiteY1" fmla="*/ 148291 h 638819"/>
                <a:gd name="connsiteX2" fmla="*/ 350428 w 516492"/>
                <a:gd name="connsiteY2" fmla="*/ 31714 h 638819"/>
                <a:gd name="connsiteX3" fmla="*/ 312788 w 516492"/>
                <a:gd name="connsiteY3" fmla="*/ 29188 h 638819"/>
                <a:gd name="connsiteX4" fmla="*/ 177828 w 516492"/>
                <a:gd name="connsiteY4" fmla="*/ 12633 h 638819"/>
                <a:gd name="connsiteX5" fmla="*/ 89567 w 516492"/>
                <a:gd name="connsiteY5" fmla="*/ 0 h 638819"/>
                <a:gd name="connsiteX6" fmla="*/ 85647 w 516492"/>
                <a:gd name="connsiteY6" fmla="*/ 22827 h 638819"/>
                <a:gd name="connsiteX7" fmla="*/ 57156 w 516492"/>
                <a:gd name="connsiteY7" fmla="*/ 205360 h 638819"/>
                <a:gd name="connsiteX8" fmla="*/ 27271 w 516492"/>
                <a:gd name="connsiteY8" fmla="*/ 404359 h 638819"/>
                <a:gd name="connsiteX9" fmla="*/ 2614 w 516492"/>
                <a:gd name="connsiteY9" fmla="*/ 561538 h 638819"/>
                <a:gd name="connsiteX10" fmla="*/ 0 w 516492"/>
                <a:gd name="connsiteY10" fmla="*/ 581751 h 638819"/>
                <a:gd name="connsiteX11" fmla="*/ 101242 w 516492"/>
                <a:gd name="connsiteY11" fmla="*/ 595692 h 638819"/>
                <a:gd name="connsiteX12" fmla="*/ 208932 w 516492"/>
                <a:gd name="connsiteY12" fmla="*/ 608412 h 638819"/>
                <a:gd name="connsiteX13" fmla="*/ 328384 w 516492"/>
                <a:gd name="connsiteY13" fmla="*/ 622353 h 638819"/>
                <a:gd name="connsiteX14" fmla="*/ 451670 w 516492"/>
                <a:gd name="connsiteY14" fmla="*/ 636293 h 638819"/>
                <a:gd name="connsiteX15" fmla="*/ 471099 w 516492"/>
                <a:gd name="connsiteY15" fmla="*/ 638820 h 638819"/>
                <a:gd name="connsiteX16" fmla="*/ 481467 w 516492"/>
                <a:gd name="connsiteY16" fmla="*/ 527297 h 638819"/>
                <a:gd name="connsiteX17" fmla="*/ 484081 w 516492"/>
                <a:gd name="connsiteY17" fmla="*/ 501942 h 638819"/>
                <a:gd name="connsiteX18" fmla="*/ 482774 w 516492"/>
                <a:gd name="connsiteY18" fmla="*/ 484168 h 638819"/>
                <a:gd name="connsiteX19" fmla="*/ 486695 w 516492"/>
                <a:gd name="connsiteY19" fmla="*/ 460121 h 638819"/>
                <a:gd name="connsiteX20" fmla="*/ 493143 w 516492"/>
                <a:gd name="connsiteY20" fmla="*/ 396692 h 638819"/>
                <a:gd name="connsiteX21" fmla="*/ 502291 w 516492"/>
                <a:gd name="connsiteY21" fmla="*/ 309303 h 638819"/>
                <a:gd name="connsiteX22" fmla="*/ 516493 w 516492"/>
                <a:gd name="connsiteY22" fmla="*/ 166065 h 638819"/>
                <a:gd name="connsiteX23" fmla="*/ 425706 w 516492"/>
                <a:gd name="connsiteY23" fmla="*/ 157178 h 638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16492" h="638819">
                  <a:moveTo>
                    <a:pt x="425706" y="157178"/>
                  </a:moveTo>
                  <a:lnTo>
                    <a:pt x="336139" y="148291"/>
                  </a:lnTo>
                  <a:lnTo>
                    <a:pt x="350428" y="31714"/>
                  </a:lnTo>
                  <a:lnTo>
                    <a:pt x="312788" y="29188"/>
                  </a:lnTo>
                  <a:lnTo>
                    <a:pt x="177828" y="12633"/>
                  </a:lnTo>
                  <a:lnTo>
                    <a:pt x="89567" y="0"/>
                  </a:lnTo>
                  <a:lnTo>
                    <a:pt x="85647" y="22827"/>
                  </a:lnTo>
                  <a:lnTo>
                    <a:pt x="57156" y="205360"/>
                  </a:lnTo>
                  <a:lnTo>
                    <a:pt x="27271" y="404359"/>
                  </a:lnTo>
                  <a:lnTo>
                    <a:pt x="2614" y="561538"/>
                  </a:lnTo>
                  <a:lnTo>
                    <a:pt x="0" y="581751"/>
                  </a:lnTo>
                  <a:lnTo>
                    <a:pt x="101242" y="595692"/>
                  </a:lnTo>
                  <a:lnTo>
                    <a:pt x="208932" y="608412"/>
                  </a:lnTo>
                  <a:lnTo>
                    <a:pt x="328384" y="622353"/>
                  </a:lnTo>
                  <a:lnTo>
                    <a:pt x="451670" y="636293"/>
                  </a:lnTo>
                  <a:lnTo>
                    <a:pt x="471099" y="638820"/>
                  </a:lnTo>
                  <a:lnTo>
                    <a:pt x="481467" y="527297"/>
                  </a:lnTo>
                  <a:lnTo>
                    <a:pt x="484081" y="501942"/>
                  </a:lnTo>
                  <a:lnTo>
                    <a:pt x="482774" y="484168"/>
                  </a:lnTo>
                  <a:lnTo>
                    <a:pt x="486695" y="460121"/>
                  </a:lnTo>
                  <a:lnTo>
                    <a:pt x="493143" y="396692"/>
                  </a:lnTo>
                  <a:lnTo>
                    <a:pt x="502291" y="309303"/>
                  </a:lnTo>
                  <a:lnTo>
                    <a:pt x="516493" y="166065"/>
                  </a:lnTo>
                  <a:lnTo>
                    <a:pt x="425706" y="157178"/>
                  </a:lnTo>
                  <a:close/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UT</a:t>
              </a:r>
              <a:endParaRPr lang="en-US" sz="2800" dirty="0"/>
            </a:p>
          </p:txBody>
        </p:sp>
        <p:sp>
          <p:nvSpPr>
            <p:cNvPr id="209" name="Freeform: Shape 78">
              <a:extLst>
                <a:ext uri="{FF2B5EF4-FFF2-40B4-BE49-F238E27FC236}">
                  <a16:creationId xmlns:a16="http://schemas.microsoft.com/office/drawing/2014/main" id="{EE733432-8F5E-DD9A-D505-1D6EBF459F7B}"/>
                </a:ext>
              </a:extLst>
            </p:cNvPr>
            <p:cNvSpPr/>
            <p:nvPr/>
          </p:nvSpPr>
          <p:spPr>
            <a:xfrm>
              <a:off x="1857556" y="2583088"/>
              <a:ext cx="628451" cy="718628"/>
            </a:xfrm>
            <a:custGeom>
              <a:avLst/>
              <a:gdLst>
                <a:gd name="connsiteX0" fmla="*/ 609807 w 628451"/>
                <a:gd name="connsiteY0" fmla="*/ 54455 h 718628"/>
                <a:gd name="connsiteX1" fmla="*/ 488089 w 628451"/>
                <a:gd name="connsiteY1" fmla="*/ 41037 h 718628"/>
                <a:gd name="connsiteX2" fmla="*/ 367766 w 628451"/>
                <a:gd name="connsiteY2" fmla="*/ 26922 h 718628"/>
                <a:gd name="connsiteX3" fmla="*/ 261209 w 628451"/>
                <a:gd name="connsiteY3" fmla="*/ 14115 h 718628"/>
                <a:gd name="connsiteX4" fmla="*/ 160141 w 628451"/>
                <a:gd name="connsiteY4" fmla="*/ 0 h 718628"/>
                <a:gd name="connsiteX5" fmla="*/ 147071 w 628451"/>
                <a:gd name="connsiteY5" fmla="*/ 89567 h 718628"/>
                <a:gd name="connsiteX6" fmla="*/ 144980 w 628451"/>
                <a:gd name="connsiteY6" fmla="*/ 93575 h 718628"/>
                <a:gd name="connsiteX7" fmla="*/ 142889 w 628451"/>
                <a:gd name="connsiteY7" fmla="*/ 94882 h 718628"/>
                <a:gd name="connsiteX8" fmla="*/ 142192 w 628451"/>
                <a:gd name="connsiteY8" fmla="*/ 95579 h 718628"/>
                <a:gd name="connsiteX9" fmla="*/ 142192 w 628451"/>
                <a:gd name="connsiteY9" fmla="*/ 96276 h 718628"/>
                <a:gd name="connsiteX10" fmla="*/ 141495 w 628451"/>
                <a:gd name="connsiteY10" fmla="*/ 97583 h 718628"/>
                <a:gd name="connsiteX11" fmla="*/ 140798 w 628451"/>
                <a:gd name="connsiteY11" fmla="*/ 97583 h 718628"/>
                <a:gd name="connsiteX12" fmla="*/ 139404 w 628451"/>
                <a:gd name="connsiteY12" fmla="*/ 100284 h 718628"/>
                <a:gd name="connsiteX13" fmla="*/ 138010 w 628451"/>
                <a:gd name="connsiteY13" fmla="*/ 101591 h 718628"/>
                <a:gd name="connsiteX14" fmla="*/ 137313 w 628451"/>
                <a:gd name="connsiteY14" fmla="*/ 102898 h 718628"/>
                <a:gd name="connsiteX15" fmla="*/ 135222 w 628451"/>
                <a:gd name="connsiteY15" fmla="*/ 105599 h 718628"/>
                <a:gd name="connsiteX16" fmla="*/ 135222 w 628451"/>
                <a:gd name="connsiteY16" fmla="*/ 106296 h 718628"/>
                <a:gd name="connsiteX17" fmla="*/ 134525 w 628451"/>
                <a:gd name="connsiteY17" fmla="*/ 106993 h 718628"/>
                <a:gd name="connsiteX18" fmla="*/ 131737 w 628451"/>
                <a:gd name="connsiteY18" fmla="*/ 111001 h 718628"/>
                <a:gd name="connsiteX19" fmla="*/ 126945 w 628451"/>
                <a:gd name="connsiteY19" fmla="*/ 111001 h 718628"/>
                <a:gd name="connsiteX20" fmla="*/ 123547 w 628451"/>
                <a:gd name="connsiteY20" fmla="*/ 112308 h 718628"/>
                <a:gd name="connsiteX21" fmla="*/ 118058 w 628451"/>
                <a:gd name="connsiteY21" fmla="*/ 110304 h 718628"/>
                <a:gd name="connsiteX22" fmla="*/ 115967 w 628451"/>
                <a:gd name="connsiteY22" fmla="*/ 107603 h 718628"/>
                <a:gd name="connsiteX23" fmla="*/ 113179 w 628451"/>
                <a:gd name="connsiteY23" fmla="*/ 105599 h 718628"/>
                <a:gd name="connsiteX24" fmla="*/ 111088 w 628451"/>
                <a:gd name="connsiteY24" fmla="*/ 102201 h 718628"/>
                <a:gd name="connsiteX25" fmla="*/ 111088 w 628451"/>
                <a:gd name="connsiteY25" fmla="*/ 99500 h 718628"/>
                <a:gd name="connsiteX26" fmla="*/ 110391 w 628451"/>
                <a:gd name="connsiteY26" fmla="*/ 98193 h 718628"/>
                <a:gd name="connsiteX27" fmla="*/ 109694 w 628451"/>
                <a:gd name="connsiteY27" fmla="*/ 96886 h 718628"/>
                <a:gd name="connsiteX28" fmla="*/ 108997 w 628451"/>
                <a:gd name="connsiteY28" fmla="*/ 95492 h 718628"/>
                <a:gd name="connsiteX29" fmla="*/ 108300 w 628451"/>
                <a:gd name="connsiteY29" fmla="*/ 94185 h 718628"/>
                <a:gd name="connsiteX30" fmla="*/ 106906 w 628451"/>
                <a:gd name="connsiteY30" fmla="*/ 95492 h 718628"/>
                <a:gd name="connsiteX31" fmla="*/ 103421 w 628451"/>
                <a:gd name="connsiteY31" fmla="*/ 96189 h 718628"/>
                <a:gd name="connsiteX32" fmla="*/ 102026 w 628451"/>
                <a:gd name="connsiteY32" fmla="*/ 95492 h 718628"/>
                <a:gd name="connsiteX33" fmla="*/ 99935 w 628451"/>
                <a:gd name="connsiteY33" fmla="*/ 94795 h 718628"/>
                <a:gd name="connsiteX34" fmla="*/ 98541 w 628451"/>
                <a:gd name="connsiteY34" fmla="*/ 94795 h 718628"/>
                <a:gd name="connsiteX35" fmla="*/ 97147 w 628451"/>
                <a:gd name="connsiteY35" fmla="*/ 94098 h 718628"/>
                <a:gd name="connsiteX36" fmla="*/ 95056 w 628451"/>
                <a:gd name="connsiteY36" fmla="*/ 92791 h 718628"/>
                <a:gd name="connsiteX37" fmla="*/ 94359 w 628451"/>
                <a:gd name="connsiteY37" fmla="*/ 92094 h 718628"/>
                <a:gd name="connsiteX38" fmla="*/ 92268 w 628451"/>
                <a:gd name="connsiteY38" fmla="*/ 90787 h 718628"/>
                <a:gd name="connsiteX39" fmla="*/ 90874 w 628451"/>
                <a:gd name="connsiteY39" fmla="*/ 90787 h 718628"/>
                <a:gd name="connsiteX40" fmla="*/ 87476 w 628451"/>
                <a:gd name="connsiteY40" fmla="*/ 93488 h 718628"/>
                <a:gd name="connsiteX41" fmla="*/ 84688 w 628451"/>
                <a:gd name="connsiteY41" fmla="*/ 92791 h 718628"/>
                <a:gd name="connsiteX42" fmla="*/ 83991 w 628451"/>
                <a:gd name="connsiteY42" fmla="*/ 93488 h 718628"/>
                <a:gd name="connsiteX43" fmla="*/ 80593 w 628451"/>
                <a:gd name="connsiteY43" fmla="*/ 94185 h 718628"/>
                <a:gd name="connsiteX44" fmla="*/ 77195 w 628451"/>
                <a:gd name="connsiteY44" fmla="*/ 94185 h 718628"/>
                <a:gd name="connsiteX45" fmla="*/ 77195 w 628451"/>
                <a:gd name="connsiteY45" fmla="*/ 95492 h 718628"/>
                <a:gd name="connsiteX46" fmla="*/ 77892 w 628451"/>
                <a:gd name="connsiteY46" fmla="*/ 98890 h 718628"/>
                <a:gd name="connsiteX47" fmla="*/ 77195 w 628451"/>
                <a:gd name="connsiteY47" fmla="*/ 102288 h 718628"/>
                <a:gd name="connsiteX48" fmla="*/ 75801 w 628451"/>
                <a:gd name="connsiteY48" fmla="*/ 104292 h 718628"/>
                <a:gd name="connsiteX49" fmla="*/ 76498 w 628451"/>
                <a:gd name="connsiteY49" fmla="*/ 106993 h 718628"/>
                <a:gd name="connsiteX50" fmla="*/ 76498 w 628451"/>
                <a:gd name="connsiteY50" fmla="*/ 108997 h 718628"/>
                <a:gd name="connsiteX51" fmla="*/ 77195 w 628451"/>
                <a:gd name="connsiteY51" fmla="*/ 110304 h 718628"/>
                <a:gd name="connsiteX52" fmla="*/ 77195 w 628451"/>
                <a:gd name="connsiteY52" fmla="*/ 113005 h 718628"/>
                <a:gd name="connsiteX53" fmla="*/ 79983 w 628451"/>
                <a:gd name="connsiteY53" fmla="*/ 116403 h 718628"/>
                <a:gd name="connsiteX54" fmla="*/ 78589 w 628451"/>
                <a:gd name="connsiteY54" fmla="*/ 121804 h 718628"/>
                <a:gd name="connsiteX55" fmla="*/ 76498 w 628451"/>
                <a:gd name="connsiteY55" fmla="*/ 123198 h 718628"/>
                <a:gd name="connsiteX56" fmla="*/ 76498 w 628451"/>
                <a:gd name="connsiteY56" fmla="*/ 126596 h 718628"/>
                <a:gd name="connsiteX57" fmla="*/ 75801 w 628451"/>
                <a:gd name="connsiteY57" fmla="*/ 129297 h 718628"/>
                <a:gd name="connsiteX58" fmla="*/ 75801 w 628451"/>
                <a:gd name="connsiteY58" fmla="*/ 130604 h 718628"/>
                <a:gd name="connsiteX59" fmla="*/ 76498 w 628451"/>
                <a:gd name="connsiteY59" fmla="*/ 134002 h 718628"/>
                <a:gd name="connsiteX60" fmla="*/ 74407 w 628451"/>
                <a:gd name="connsiteY60" fmla="*/ 136703 h 718628"/>
                <a:gd name="connsiteX61" fmla="*/ 75801 w 628451"/>
                <a:gd name="connsiteY61" fmla="*/ 140101 h 718628"/>
                <a:gd name="connsiteX62" fmla="*/ 75104 w 628451"/>
                <a:gd name="connsiteY62" fmla="*/ 144109 h 718628"/>
                <a:gd name="connsiteX63" fmla="*/ 76498 w 628451"/>
                <a:gd name="connsiteY63" fmla="*/ 146113 h 718628"/>
                <a:gd name="connsiteX64" fmla="*/ 77195 w 628451"/>
                <a:gd name="connsiteY64" fmla="*/ 151515 h 718628"/>
                <a:gd name="connsiteX65" fmla="*/ 75801 w 628451"/>
                <a:gd name="connsiteY65" fmla="*/ 154216 h 718628"/>
                <a:gd name="connsiteX66" fmla="*/ 75801 w 628451"/>
                <a:gd name="connsiteY66" fmla="*/ 156220 h 718628"/>
                <a:gd name="connsiteX67" fmla="*/ 75104 w 628451"/>
                <a:gd name="connsiteY67" fmla="*/ 160925 h 718628"/>
                <a:gd name="connsiteX68" fmla="*/ 73013 w 628451"/>
                <a:gd name="connsiteY68" fmla="*/ 162929 h 718628"/>
                <a:gd name="connsiteX69" fmla="*/ 72316 w 628451"/>
                <a:gd name="connsiteY69" fmla="*/ 164933 h 718628"/>
                <a:gd name="connsiteX70" fmla="*/ 73013 w 628451"/>
                <a:gd name="connsiteY70" fmla="*/ 168331 h 718628"/>
                <a:gd name="connsiteX71" fmla="*/ 73710 w 628451"/>
                <a:gd name="connsiteY71" fmla="*/ 169638 h 718628"/>
                <a:gd name="connsiteX72" fmla="*/ 75104 w 628451"/>
                <a:gd name="connsiteY72" fmla="*/ 172338 h 718628"/>
                <a:gd name="connsiteX73" fmla="*/ 77195 w 628451"/>
                <a:gd name="connsiteY73" fmla="*/ 177740 h 718628"/>
                <a:gd name="connsiteX74" fmla="*/ 77195 w 628451"/>
                <a:gd name="connsiteY74" fmla="*/ 178437 h 718628"/>
                <a:gd name="connsiteX75" fmla="*/ 77892 w 628451"/>
                <a:gd name="connsiteY75" fmla="*/ 184536 h 718628"/>
                <a:gd name="connsiteX76" fmla="*/ 77195 w 628451"/>
                <a:gd name="connsiteY76" fmla="*/ 187237 h 718628"/>
                <a:gd name="connsiteX77" fmla="*/ 77195 w 628451"/>
                <a:gd name="connsiteY77" fmla="*/ 188544 h 718628"/>
                <a:gd name="connsiteX78" fmla="*/ 77892 w 628451"/>
                <a:gd name="connsiteY78" fmla="*/ 191245 h 718628"/>
                <a:gd name="connsiteX79" fmla="*/ 77195 w 628451"/>
                <a:gd name="connsiteY79" fmla="*/ 194643 h 718628"/>
                <a:gd name="connsiteX80" fmla="*/ 77195 w 628451"/>
                <a:gd name="connsiteY80" fmla="*/ 197344 h 718628"/>
                <a:gd name="connsiteX81" fmla="*/ 77892 w 628451"/>
                <a:gd name="connsiteY81" fmla="*/ 200045 h 718628"/>
                <a:gd name="connsiteX82" fmla="*/ 77195 w 628451"/>
                <a:gd name="connsiteY82" fmla="*/ 202049 h 718628"/>
                <a:gd name="connsiteX83" fmla="*/ 77195 w 628451"/>
                <a:gd name="connsiteY83" fmla="*/ 203356 h 718628"/>
                <a:gd name="connsiteX84" fmla="*/ 77195 w 628451"/>
                <a:gd name="connsiteY84" fmla="*/ 206057 h 718628"/>
                <a:gd name="connsiteX85" fmla="*/ 75104 w 628451"/>
                <a:gd name="connsiteY85" fmla="*/ 210065 h 718628"/>
                <a:gd name="connsiteX86" fmla="*/ 71706 w 628451"/>
                <a:gd name="connsiteY86" fmla="*/ 211372 h 718628"/>
                <a:gd name="connsiteX87" fmla="*/ 71706 w 628451"/>
                <a:gd name="connsiteY87" fmla="*/ 213376 h 718628"/>
                <a:gd name="connsiteX88" fmla="*/ 70312 w 628451"/>
                <a:gd name="connsiteY88" fmla="*/ 218080 h 718628"/>
                <a:gd name="connsiteX89" fmla="*/ 67524 w 628451"/>
                <a:gd name="connsiteY89" fmla="*/ 219387 h 718628"/>
                <a:gd name="connsiteX90" fmla="*/ 67524 w 628451"/>
                <a:gd name="connsiteY90" fmla="*/ 224092 h 718628"/>
                <a:gd name="connsiteX91" fmla="*/ 66827 w 628451"/>
                <a:gd name="connsiteY91" fmla="*/ 225399 h 718628"/>
                <a:gd name="connsiteX92" fmla="*/ 68221 w 628451"/>
                <a:gd name="connsiteY92" fmla="*/ 227403 h 718628"/>
                <a:gd name="connsiteX93" fmla="*/ 66827 w 628451"/>
                <a:gd name="connsiteY93" fmla="*/ 230801 h 718628"/>
                <a:gd name="connsiteX94" fmla="*/ 66827 w 628451"/>
                <a:gd name="connsiteY94" fmla="*/ 231498 h 718628"/>
                <a:gd name="connsiteX95" fmla="*/ 65433 w 628451"/>
                <a:gd name="connsiteY95" fmla="*/ 235506 h 718628"/>
                <a:gd name="connsiteX96" fmla="*/ 65433 w 628451"/>
                <a:gd name="connsiteY96" fmla="*/ 236203 h 718628"/>
                <a:gd name="connsiteX97" fmla="*/ 68221 w 628451"/>
                <a:gd name="connsiteY97" fmla="*/ 238207 h 718628"/>
                <a:gd name="connsiteX98" fmla="*/ 70312 w 628451"/>
                <a:gd name="connsiteY98" fmla="*/ 242912 h 718628"/>
                <a:gd name="connsiteX99" fmla="*/ 71009 w 628451"/>
                <a:gd name="connsiteY99" fmla="*/ 245613 h 718628"/>
                <a:gd name="connsiteX100" fmla="*/ 71009 w 628451"/>
                <a:gd name="connsiteY100" fmla="*/ 246920 h 718628"/>
                <a:gd name="connsiteX101" fmla="*/ 71706 w 628451"/>
                <a:gd name="connsiteY101" fmla="*/ 248924 h 718628"/>
                <a:gd name="connsiteX102" fmla="*/ 72403 w 628451"/>
                <a:gd name="connsiteY102" fmla="*/ 249621 h 718628"/>
                <a:gd name="connsiteX103" fmla="*/ 74494 w 628451"/>
                <a:gd name="connsiteY103" fmla="*/ 251015 h 718628"/>
                <a:gd name="connsiteX104" fmla="*/ 77892 w 628451"/>
                <a:gd name="connsiteY104" fmla="*/ 255720 h 718628"/>
                <a:gd name="connsiteX105" fmla="*/ 78589 w 628451"/>
                <a:gd name="connsiteY105" fmla="*/ 259728 h 718628"/>
                <a:gd name="connsiteX106" fmla="*/ 78589 w 628451"/>
                <a:gd name="connsiteY106" fmla="*/ 262428 h 718628"/>
                <a:gd name="connsiteX107" fmla="*/ 79286 w 628451"/>
                <a:gd name="connsiteY107" fmla="*/ 265129 h 718628"/>
                <a:gd name="connsiteX108" fmla="*/ 79286 w 628451"/>
                <a:gd name="connsiteY108" fmla="*/ 265826 h 718628"/>
                <a:gd name="connsiteX109" fmla="*/ 80680 w 628451"/>
                <a:gd name="connsiteY109" fmla="*/ 269834 h 718628"/>
                <a:gd name="connsiteX110" fmla="*/ 79983 w 628451"/>
                <a:gd name="connsiteY110" fmla="*/ 271838 h 718628"/>
                <a:gd name="connsiteX111" fmla="*/ 80680 w 628451"/>
                <a:gd name="connsiteY111" fmla="*/ 272535 h 718628"/>
                <a:gd name="connsiteX112" fmla="*/ 81377 w 628451"/>
                <a:gd name="connsiteY112" fmla="*/ 273232 h 718628"/>
                <a:gd name="connsiteX113" fmla="*/ 84165 w 628451"/>
                <a:gd name="connsiteY113" fmla="*/ 277240 h 718628"/>
                <a:gd name="connsiteX114" fmla="*/ 85559 w 628451"/>
                <a:gd name="connsiteY114" fmla="*/ 283339 h 718628"/>
                <a:gd name="connsiteX115" fmla="*/ 83468 w 628451"/>
                <a:gd name="connsiteY115" fmla="*/ 286040 h 718628"/>
                <a:gd name="connsiteX116" fmla="*/ 82771 w 628451"/>
                <a:gd name="connsiteY116" fmla="*/ 286737 h 718628"/>
                <a:gd name="connsiteX117" fmla="*/ 82771 w 628451"/>
                <a:gd name="connsiteY117" fmla="*/ 287434 h 718628"/>
                <a:gd name="connsiteX118" fmla="*/ 85559 w 628451"/>
                <a:gd name="connsiteY118" fmla="*/ 288131 h 718628"/>
                <a:gd name="connsiteX119" fmla="*/ 89654 w 628451"/>
                <a:gd name="connsiteY119" fmla="*/ 291529 h 718628"/>
                <a:gd name="connsiteX120" fmla="*/ 90351 w 628451"/>
                <a:gd name="connsiteY120" fmla="*/ 293533 h 718628"/>
                <a:gd name="connsiteX121" fmla="*/ 91745 w 628451"/>
                <a:gd name="connsiteY121" fmla="*/ 294230 h 718628"/>
                <a:gd name="connsiteX122" fmla="*/ 94446 w 628451"/>
                <a:gd name="connsiteY122" fmla="*/ 297628 h 718628"/>
                <a:gd name="connsiteX123" fmla="*/ 95143 w 628451"/>
                <a:gd name="connsiteY123" fmla="*/ 299632 h 718628"/>
                <a:gd name="connsiteX124" fmla="*/ 95840 w 628451"/>
                <a:gd name="connsiteY124" fmla="*/ 299632 h 718628"/>
                <a:gd name="connsiteX125" fmla="*/ 99238 w 628451"/>
                <a:gd name="connsiteY125" fmla="*/ 301636 h 718628"/>
                <a:gd name="connsiteX126" fmla="*/ 100632 w 628451"/>
                <a:gd name="connsiteY126" fmla="*/ 304337 h 718628"/>
                <a:gd name="connsiteX127" fmla="*/ 100632 w 628451"/>
                <a:gd name="connsiteY127" fmla="*/ 305034 h 718628"/>
                <a:gd name="connsiteX128" fmla="*/ 101329 w 628451"/>
                <a:gd name="connsiteY128" fmla="*/ 305034 h 718628"/>
                <a:gd name="connsiteX129" fmla="*/ 102724 w 628451"/>
                <a:gd name="connsiteY129" fmla="*/ 307038 h 718628"/>
                <a:gd name="connsiteX130" fmla="*/ 103421 w 628451"/>
                <a:gd name="connsiteY130" fmla="*/ 311743 h 718628"/>
                <a:gd name="connsiteX131" fmla="*/ 102026 w 628451"/>
                <a:gd name="connsiteY131" fmla="*/ 316448 h 718628"/>
                <a:gd name="connsiteX132" fmla="*/ 99238 w 628451"/>
                <a:gd name="connsiteY132" fmla="*/ 318452 h 718628"/>
                <a:gd name="connsiteX133" fmla="*/ 98541 w 628451"/>
                <a:gd name="connsiteY133" fmla="*/ 318452 h 718628"/>
                <a:gd name="connsiteX134" fmla="*/ 95753 w 628451"/>
                <a:gd name="connsiteY134" fmla="*/ 320455 h 718628"/>
                <a:gd name="connsiteX135" fmla="*/ 95056 w 628451"/>
                <a:gd name="connsiteY135" fmla="*/ 321153 h 718628"/>
                <a:gd name="connsiteX136" fmla="*/ 92965 w 628451"/>
                <a:gd name="connsiteY136" fmla="*/ 323853 h 718628"/>
                <a:gd name="connsiteX137" fmla="*/ 88870 w 628451"/>
                <a:gd name="connsiteY137" fmla="*/ 325857 h 718628"/>
                <a:gd name="connsiteX138" fmla="*/ 85472 w 628451"/>
                <a:gd name="connsiteY138" fmla="*/ 326554 h 718628"/>
                <a:gd name="connsiteX139" fmla="*/ 84078 w 628451"/>
                <a:gd name="connsiteY139" fmla="*/ 326554 h 718628"/>
                <a:gd name="connsiteX140" fmla="*/ 83381 w 628451"/>
                <a:gd name="connsiteY140" fmla="*/ 327251 h 718628"/>
                <a:gd name="connsiteX141" fmla="*/ 82684 w 628451"/>
                <a:gd name="connsiteY141" fmla="*/ 327948 h 718628"/>
                <a:gd name="connsiteX142" fmla="*/ 80593 w 628451"/>
                <a:gd name="connsiteY142" fmla="*/ 329255 h 718628"/>
                <a:gd name="connsiteX143" fmla="*/ 76498 w 628451"/>
                <a:gd name="connsiteY143" fmla="*/ 331259 h 718628"/>
                <a:gd name="connsiteX144" fmla="*/ 73710 w 628451"/>
                <a:gd name="connsiteY144" fmla="*/ 331956 h 718628"/>
                <a:gd name="connsiteX145" fmla="*/ 72316 w 628451"/>
                <a:gd name="connsiteY145" fmla="*/ 331956 h 718628"/>
                <a:gd name="connsiteX146" fmla="*/ 70225 w 628451"/>
                <a:gd name="connsiteY146" fmla="*/ 332653 h 718628"/>
                <a:gd name="connsiteX147" fmla="*/ 69528 w 628451"/>
                <a:gd name="connsiteY147" fmla="*/ 334657 h 718628"/>
                <a:gd name="connsiteX148" fmla="*/ 69528 w 628451"/>
                <a:gd name="connsiteY148" fmla="*/ 338665 h 718628"/>
                <a:gd name="connsiteX149" fmla="*/ 66740 w 628451"/>
                <a:gd name="connsiteY149" fmla="*/ 341366 h 718628"/>
                <a:gd name="connsiteX150" fmla="*/ 66740 w 628451"/>
                <a:gd name="connsiteY150" fmla="*/ 342063 h 718628"/>
                <a:gd name="connsiteX151" fmla="*/ 64649 w 628451"/>
                <a:gd name="connsiteY151" fmla="*/ 344764 h 718628"/>
                <a:gd name="connsiteX152" fmla="*/ 59857 w 628451"/>
                <a:gd name="connsiteY152" fmla="*/ 348162 h 718628"/>
                <a:gd name="connsiteX153" fmla="*/ 58463 w 628451"/>
                <a:gd name="connsiteY153" fmla="*/ 348859 h 718628"/>
                <a:gd name="connsiteX154" fmla="*/ 59160 w 628451"/>
                <a:gd name="connsiteY154" fmla="*/ 349556 h 718628"/>
                <a:gd name="connsiteX155" fmla="*/ 58463 w 628451"/>
                <a:gd name="connsiteY155" fmla="*/ 352954 h 718628"/>
                <a:gd name="connsiteX156" fmla="*/ 59160 w 628451"/>
                <a:gd name="connsiteY156" fmla="*/ 357659 h 718628"/>
                <a:gd name="connsiteX157" fmla="*/ 56372 w 628451"/>
                <a:gd name="connsiteY157" fmla="*/ 359663 h 718628"/>
                <a:gd name="connsiteX158" fmla="*/ 56372 w 628451"/>
                <a:gd name="connsiteY158" fmla="*/ 364368 h 718628"/>
                <a:gd name="connsiteX159" fmla="*/ 57069 w 628451"/>
                <a:gd name="connsiteY159" fmla="*/ 367766 h 718628"/>
                <a:gd name="connsiteX160" fmla="*/ 57069 w 628451"/>
                <a:gd name="connsiteY160" fmla="*/ 371164 h 718628"/>
                <a:gd name="connsiteX161" fmla="*/ 57766 w 628451"/>
                <a:gd name="connsiteY161" fmla="*/ 375869 h 718628"/>
                <a:gd name="connsiteX162" fmla="*/ 54368 w 628451"/>
                <a:gd name="connsiteY162" fmla="*/ 379267 h 718628"/>
                <a:gd name="connsiteX163" fmla="*/ 53671 w 628451"/>
                <a:gd name="connsiteY163" fmla="*/ 379964 h 718628"/>
                <a:gd name="connsiteX164" fmla="*/ 52974 w 628451"/>
                <a:gd name="connsiteY164" fmla="*/ 382665 h 718628"/>
                <a:gd name="connsiteX165" fmla="*/ 52277 w 628451"/>
                <a:gd name="connsiteY165" fmla="*/ 386673 h 718628"/>
                <a:gd name="connsiteX166" fmla="*/ 50883 w 628451"/>
                <a:gd name="connsiteY166" fmla="*/ 387979 h 718628"/>
                <a:gd name="connsiteX167" fmla="*/ 52277 w 628451"/>
                <a:gd name="connsiteY167" fmla="*/ 392684 h 718628"/>
                <a:gd name="connsiteX168" fmla="*/ 48182 w 628451"/>
                <a:gd name="connsiteY168" fmla="*/ 396082 h 718628"/>
                <a:gd name="connsiteX169" fmla="*/ 47485 w 628451"/>
                <a:gd name="connsiteY169" fmla="*/ 396082 h 718628"/>
                <a:gd name="connsiteX170" fmla="*/ 47485 w 628451"/>
                <a:gd name="connsiteY170" fmla="*/ 396779 h 718628"/>
                <a:gd name="connsiteX171" fmla="*/ 45394 w 628451"/>
                <a:gd name="connsiteY171" fmla="*/ 399480 h 718628"/>
                <a:gd name="connsiteX172" fmla="*/ 42693 w 628451"/>
                <a:gd name="connsiteY172" fmla="*/ 400787 h 718628"/>
                <a:gd name="connsiteX173" fmla="*/ 41996 w 628451"/>
                <a:gd name="connsiteY173" fmla="*/ 400787 h 718628"/>
                <a:gd name="connsiteX174" fmla="*/ 39904 w 628451"/>
                <a:gd name="connsiteY174" fmla="*/ 404185 h 718628"/>
                <a:gd name="connsiteX175" fmla="*/ 39207 w 628451"/>
                <a:gd name="connsiteY175" fmla="*/ 404882 h 718628"/>
                <a:gd name="connsiteX176" fmla="*/ 37813 w 628451"/>
                <a:gd name="connsiteY176" fmla="*/ 407583 h 718628"/>
                <a:gd name="connsiteX177" fmla="*/ 32324 w 628451"/>
                <a:gd name="connsiteY177" fmla="*/ 410284 h 718628"/>
                <a:gd name="connsiteX178" fmla="*/ 30930 w 628451"/>
                <a:gd name="connsiteY178" fmla="*/ 409587 h 718628"/>
                <a:gd name="connsiteX179" fmla="*/ 31627 w 628451"/>
                <a:gd name="connsiteY179" fmla="*/ 414292 h 718628"/>
                <a:gd name="connsiteX180" fmla="*/ 28839 w 628451"/>
                <a:gd name="connsiteY180" fmla="*/ 417690 h 718628"/>
                <a:gd name="connsiteX181" fmla="*/ 28839 w 628451"/>
                <a:gd name="connsiteY181" fmla="*/ 418387 h 718628"/>
                <a:gd name="connsiteX182" fmla="*/ 29536 w 628451"/>
                <a:gd name="connsiteY182" fmla="*/ 418387 h 718628"/>
                <a:gd name="connsiteX183" fmla="*/ 31627 w 628451"/>
                <a:gd name="connsiteY183" fmla="*/ 423092 h 718628"/>
                <a:gd name="connsiteX184" fmla="*/ 30930 w 628451"/>
                <a:gd name="connsiteY184" fmla="*/ 427100 h 718628"/>
                <a:gd name="connsiteX185" fmla="*/ 30233 w 628451"/>
                <a:gd name="connsiteY185" fmla="*/ 428407 h 718628"/>
                <a:gd name="connsiteX186" fmla="*/ 29536 w 628451"/>
                <a:gd name="connsiteY186" fmla="*/ 429104 h 718628"/>
                <a:gd name="connsiteX187" fmla="*/ 30233 w 628451"/>
                <a:gd name="connsiteY187" fmla="*/ 429801 h 718628"/>
                <a:gd name="connsiteX188" fmla="*/ 30233 w 628451"/>
                <a:gd name="connsiteY188" fmla="*/ 432502 h 718628"/>
                <a:gd name="connsiteX189" fmla="*/ 28142 w 628451"/>
                <a:gd name="connsiteY189" fmla="*/ 438601 h 718628"/>
                <a:gd name="connsiteX190" fmla="*/ 27445 w 628451"/>
                <a:gd name="connsiteY190" fmla="*/ 438601 h 718628"/>
                <a:gd name="connsiteX191" fmla="*/ 26051 w 628451"/>
                <a:gd name="connsiteY191" fmla="*/ 440604 h 718628"/>
                <a:gd name="connsiteX192" fmla="*/ 25354 w 628451"/>
                <a:gd name="connsiteY192" fmla="*/ 442608 h 718628"/>
                <a:gd name="connsiteX193" fmla="*/ 24657 w 628451"/>
                <a:gd name="connsiteY193" fmla="*/ 443306 h 718628"/>
                <a:gd name="connsiteX194" fmla="*/ 26051 w 628451"/>
                <a:gd name="connsiteY194" fmla="*/ 444612 h 718628"/>
                <a:gd name="connsiteX195" fmla="*/ 26748 w 628451"/>
                <a:gd name="connsiteY195" fmla="*/ 446616 h 718628"/>
                <a:gd name="connsiteX196" fmla="*/ 28839 w 628451"/>
                <a:gd name="connsiteY196" fmla="*/ 446616 h 718628"/>
                <a:gd name="connsiteX197" fmla="*/ 31627 w 628451"/>
                <a:gd name="connsiteY197" fmla="*/ 448620 h 718628"/>
                <a:gd name="connsiteX198" fmla="*/ 33718 w 628451"/>
                <a:gd name="connsiteY198" fmla="*/ 447923 h 718628"/>
                <a:gd name="connsiteX199" fmla="*/ 34415 w 628451"/>
                <a:gd name="connsiteY199" fmla="*/ 447923 h 718628"/>
                <a:gd name="connsiteX200" fmla="*/ 37813 w 628451"/>
                <a:gd name="connsiteY200" fmla="*/ 448620 h 718628"/>
                <a:gd name="connsiteX201" fmla="*/ 42605 w 628451"/>
                <a:gd name="connsiteY201" fmla="*/ 451321 h 718628"/>
                <a:gd name="connsiteX202" fmla="*/ 44696 w 628451"/>
                <a:gd name="connsiteY202" fmla="*/ 456723 h 718628"/>
                <a:gd name="connsiteX203" fmla="*/ 44696 w 628451"/>
                <a:gd name="connsiteY203" fmla="*/ 458727 h 718628"/>
                <a:gd name="connsiteX204" fmla="*/ 46788 w 628451"/>
                <a:gd name="connsiteY204" fmla="*/ 462735 h 718628"/>
                <a:gd name="connsiteX205" fmla="*/ 45394 w 628451"/>
                <a:gd name="connsiteY205" fmla="*/ 465436 h 718628"/>
                <a:gd name="connsiteX206" fmla="*/ 45394 w 628451"/>
                <a:gd name="connsiteY206" fmla="*/ 466743 h 718628"/>
                <a:gd name="connsiteX207" fmla="*/ 46091 w 628451"/>
                <a:gd name="connsiteY207" fmla="*/ 471448 h 718628"/>
                <a:gd name="connsiteX208" fmla="*/ 43999 w 628451"/>
                <a:gd name="connsiteY208" fmla="*/ 477547 h 718628"/>
                <a:gd name="connsiteX209" fmla="*/ 39904 w 628451"/>
                <a:gd name="connsiteY209" fmla="*/ 480248 h 718628"/>
                <a:gd name="connsiteX210" fmla="*/ 39207 w 628451"/>
                <a:gd name="connsiteY210" fmla="*/ 480945 h 718628"/>
                <a:gd name="connsiteX211" fmla="*/ 37813 w 628451"/>
                <a:gd name="connsiteY211" fmla="*/ 481642 h 718628"/>
                <a:gd name="connsiteX212" fmla="*/ 37116 w 628451"/>
                <a:gd name="connsiteY212" fmla="*/ 481642 h 718628"/>
                <a:gd name="connsiteX213" fmla="*/ 37116 w 628451"/>
                <a:gd name="connsiteY213" fmla="*/ 485040 h 718628"/>
                <a:gd name="connsiteX214" fmla="*/ 33021 w 628451"/>
                <a:gd name="connsiteY214" fmla="*/ 488438 h 718628"/>
                <a:gd name="connsiteX215" fmla="*/ 30930 w 628451"/>
                <a:gd name="connsiteY215" fmla="*/ 489135 h 718628"/>
                <a:gd name="connsiteX216" fmla="*/ 30233 w 628451"/>
                <a:gd name="connsiteY216" fmla="*/ 488438 h 718628"/>
                <a:gd name="connsiteX217" fmla="*/ 27532 w 628451"/>
                <a:gd name="connsiteY217" fmla="*/ 490441 h 718628"/>
                <a:gd name="connsiteX218" fmla="*/ 22043 w 628451"/>
                <a:gd name="connsiteY218" fmla="*/ 490441 h 718628"/>
                <a:gd name="connsiteX219" fmla="*/ 18645 w 628451"/>
                <a:gd name="connsiteY219" fmla="*/ 489744 h 718628"/>
                <a:gd name="connsiteX220" fmla="*/ 17251 w 628451"/>
                <a:gd name="connsiteY220" fmla="*/ 487741 h 718628"/>
                <a:gd name="connsiteX221" fmla="*/ 15857 w 628451"/>
                <a:gd name="connsiteY221" fmla="*/ 489744 h 718628"/>
                <a:gd name="connsiteX222" fmla="*/ 11762 w 628451"/>
                <a:gd name="connsiteY222" fmla="*/ 489744 h 718628"/>
                <a:gd name="connsiteX223" fmla="*/ 9671 w 628451"/>
                <a:gd name="connsiteY223" fmla="*/ 492446 h 718628"/>
                <a:gd name="connsiteX224" fmla="*/ 6273 w 628451"/>
                <a:gd name="connsiteY224" fmla="*/ 495146 h 718628"/>
                <a:gd name="connsiteX225" fmla="*/ 3485 w 628451"/>
                <a:gd name="connsiteY225" fmla="*/ 495843 h 718628"/>
                <a:gd name="connsiteX226" fmla="*/ 2788 w 628451"/>
                <a:gd name="connsiteY226" fmla="*/ 497847 h 718628"/>
                <a:gd name="connsiteX227" fmla="*/ 4182 w 628451"/>
                <a:gd name="connsiteY227" fmla="*/ 500548 h 718628"/>
                <a:gd name="connsiteX228" fmla="*/ 2788 w 628451"/>
                <a:gd name="connsiteY228" fmla="*/ 502552 h 718628"/>
                <a:gd name="connsiteX229" fmla="*/ 2091 w 628451"/>
                <a:gd name="connsiteY229" fmla="*/ 505253 h 718628"/>
                <a:gd name="connsiteX230" fmla="*/ 1394 w 628451"/>
                <a:gd name="connsiteY230" fmla="*/ 507257 h 718628"/>
                <a:gd name="connsiteX231" fmla="*/ 0 w 628451"/>
                <a:gd name="connsiteY231" fmla="*/ 511265 h 718628"/>
                <a:gd name="connsiteX232" fmla="*/ 140276 w 628451"/>
                <a:gd name="connsiteY232" fmla="*/ 586630 h 718628"/>
                <a:gd name="connsiteX233" fmla="*/ 356875 w 628451"/>
                <a:gd name="connsiteY233" fmla="*/ 697718 h 718628"/>
                <a:gd name="connsiteX234" fmla="*/ 373342 w 628451"/>
                <a:gd name="connsiteY234" fmla="*/ 699112 h 718628"/>
                <a:gd name="connsiteX235" fmla="*/ 419433 w 628451"/>
                <a:gd name="connsiteY235" fmla="*/ 703817 h 718628"/>
                <a:gd name="connsiteX236" fmla="*/ 563106 w 628451"/>
                <a:gd name="connsiteY236" fmla="*/ 718629 h 718628"/>
                <a:gd name="connsiteX237" fmla="*/ 590639 w 628451"/>
                <a:gd name="connsiteY237" fmla="*/ 446006 h 718628"/>
                <a:gd name="connsiteX238" fmla="*/ 617474 w 628451"/>
                <a:gd name="connsiteY238" fmla="*/ 169986 h 718628"/>
                <a:gd name="connsiteX239" fmla="*/ 628452 w 628451"/>
                <a:gd name="connsiteY239" fmla="*/ 56894 h 718628"/>
                <a:gd name="connsiteX240" fmla="*/ 609197 w 628451"/>
                <a:gd name="connsiteY240" fmla="*/ 54890 h 718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</a:cxnLst>
              <a:rect l="l" t="t" r="r" b="b"/>
              <a:pathLst>
                <a:path w="628451" h="718628">
                  <a:moveTo>
                    <a:pt x="609807" y="54455"/>
                  </a:moveTo>
                  <a:lnTo>
                    <a:pt x="488089" y="41037"/>
                  </a:lnTo>
                  <a:lnTo>
                    <a:pt x="367766" y="26922"/>
                  </a:lnTo>
                  <a:lnTo>
                    <a:pt x="261209" y="14115"/>
                  </a:lnTo>
                  <a:lnTo>
                    <a:pt x="160141" y="0"/>
                  </a:lnTo>
                  <a:lnTo>
                    <a:pt x="147071" y="89567"/>
                  </a:lnTo>
                  <a:cubicBezTo>
                    <a:pt x="146374" y="92268"/>
                    <a:pt x="145677" y="92965"/>
                    <a:pt x="144980" y="93575"/>
                  </a:cubicBezTo>
                  <a:cubicBezTo>
                    <a:pt x="144283" y="94272"/>
                    <a:pt x="143586" y="94882"/>
                    <a:pt x="142889" y="94882"/>
                  </a:cubicBezTo>
                  <a:cubicBezTo>
                    <a:pt x="142192" y="94882"/>
                    <a:pt x="142192" y="95579"/>
                    <a:pt x="142192" y="95579"/>
                  </a:cubicBezTo>
                  <a:lnTo>
                    <a:pt x="142192" y="96276"/>
                  </a:lnTo>
                  <a:cubicBezTo>
                    <a:pt x="141495" y="96276"/>
                    <a:pt x="141495" y="96973"/>
                    <a:pt x="141495" y="97583"/>
                  </a:cubicBezTo>
                  <a:lnTo>
                    <a:pt x="140798" y="97583"/>
                  </a:lnTo>
                  <a:cubicBezTo>
                    <a:pt x="140798" y="98890"/>
                    <a:pt x="140101" y="99587"/>
                    <a:pt x="139404" y="100284"/>
                  </a:cubicBezTo>
                  <a:cubicBezTo>
                    <a:pt x="138707" y="100981"/>
                    <a:pt x="138010" y="100981"/>
                    <a:pt x="138010" y="101591"/>
                  </a:cubicBezTo>
                  <a:cubicBezTo>
                    <a:pt x="138010" y="101591"/>
                    <a:pt x="137313" y="102288"/>
                    <a:pt x="137313" y="102898"/>
                  </a:cubicBezTo>
                  <a:cubicBezTo>
                    <a:pt x="137313" y="104205"/>
                    <a:pt x="135919" y="104902"/>
                    <a:pt x="135222" y="105599"/>
                  </a:cubicBezTo>
                  <a:lnTo>
                    <a:pt x="135222" y="106296"/>
                  </a:lnTo>
                  <a:lnTo>
                    <a:pt x="134525" y="106993"/>
                  </a:lnTo>
                  <a:cubicBezTo>
                    <a:pt x="134525" y="108300"/>
                    <a:pt x="133828" y="109694"/>
                    <a:pt x="131737" y="111001"/>
                  </a:cubicBezTo>
                  <a:lnTo>
                    <a:pt x="126945" y="111001"/>
                  </a:lnTo>
                  <a:cubicBezTo>
                    <a:pt x="125551" y="111698"/>
                    <a:pt x="124854" y="112308"/>
                    <a:pt x="123547" y="112308"/>
                  </a:cubicBezTo>
                  <a:cubicBezTo>
                    <a:pt x="121456" y="112308"/>
                    <a:pt x="119452" y="111610"/>
                    <a:pt x="118058" y="110304"/>
                  </a:cubicBezTo>
                  <a:cubicBezTo>
                    <a:pt x="117361" y="109607"/>
                    <a:pt x="116664" y="108997"/>
                    <a:pt x="115967" y="107603"/>
                  </a:cubicBezTo>
                  <a:cubicBezTo>
                    <a:pt x="115270" y="106906"/>
                    <a:pt x="113876" y="106906"/>
                    <a:pt x="113179" y="105599"/>
                  </a:cubicBezTo>
                  <a:cubicBezTo>
                    <a:pt x="111785" y="104902"/>
                    <a:pt x="111088" y="103595"/>
                    <a:pt x="111088" y="102201"/>
                  </a:cubicBezTo>
                  <a:lnTo>
                    <a:pt x="111088" y="99500"/>
                  </a:lnTo>
                  <a:cubicBezTo>
                    <a:pt x="111088" y="99500"/>
                    <a:pt x="110391" y="98803"/>
                    <a:pt x="110391" y="98193"/>
                  </a:cubicBezTo>
                  <a:cubicBezTo>
                    <a:pt x="109694" y="98193"/>
                    <a:pt x="109694" y="97496"/>
                    <a:pt x="109694" y="96886"/>
                  </a:cubicBezTo>
                  <a:cubicBezTo>
                    <a:pt x="109694" y="96276"/>
                    <a:pt x="108997" y="95492"/>
                    <a:pt x="108997" y="95492"/>
                  </a:cubicBezTo>
                  <a:cubicBezTo>
                    <a:pt x="108300" y="94795"/>
                    <a:pt x="108300" y="94185"/>
                    <a:pt x="108300" y="94185"/>
                  </a:cubicBezTo>
                  <a:cubicBezTo>
                    <a:pt x="107835" y="94647"/>
                    <a:pt x="107370" y="95082"/>
                    <a:pt x="106906" y="95492"/>
                  </a:cubicBezTo>
                  <a:cubicBezTo>
                    <a:pt x="105512" y="95492"/>
                    <a:pt x="104815" y="96189"/>
                    <a:pt x="103421" y="96189"/>
                  </a:cubicBezTo>
                  <a:cubicBezTo>
                    <a:pt x="102724" y="96189"/>
                    <a:pt x="102026" y="95492"/>
                    <a:pt x="102026" y="95492"/>
                  </a:cubicBezTo>
                  <a:cubicBezTo>
                    <a:pt x="101329" y="95492"/>
                    <a:pt x="100632" y="94795"/>
                    <a:pt x="99935" y="94795"/>
                  </a:cubicBezTo>
                  <a:lnTo>
                    <a:pt x="98541" y="94795"/>
                  </a:lnTo>
                  <a:cubicBezTo>
                    <a:pt x="98077" y="94795"/>
                    <a:pt x="97612" y="94560"/>
                    <a:pt x="97147" y="94098"/>
                  </a:cubicBezTo>
                  <a:cubicBezTo>
                    <a:pt x="95753" y="94098"/>
                    <a:pt x="95753" y="93401"/>
                    <a:pt x="95056" y="92791"/>
                  </a:cubicBezTo>
                  <a:cubicBezTo>
                    <a:pt x="95056" y="92791"/>
                    <a:pt x="94359" y="92791"/>
                    <a:pt x="94359" y="92094"/>
                  </a:cubicBezTo>
                  <a:cubicBezTo>
                    <a:pt x="93662" y="92094"/>
                    <a:pt x="92965" y="91397"/>
                    <a:pt x="92268" y="90787"/>
                  </a:cubicBezTo>
                  <a:lnTo>
                    <a:pt x="90874" y="90787"/>
                  </a:lnTo>
                  <a:cubicBezTo>
                    <a:pt x="90874" y="91484"/>
                    <a:pt x="89480" y="93488"/>
                    <a:pt x="87476" y="93488"/>
                  </a:cubicBezTo>
                  <a:cubicBezTo>
                    <a:pt x="86082" y="93488"/>
                    <a:pt x="85385" y="93488"/>
                    <a:pt x="84688" y="92791"/>
                  </a:cubicBezTo>
                  <a:lnTo>
                    <a:pt x="83991" y="93488"/>
                  </a:lnTo>
                  <a:cubicBezTo>
                    <a:pt x="83294" y="93488"/>
                    <a:pt x="81900" y="94185"/>
                    <a:pt x="80593" y="94185"/>
                  </a:cubicBezTo>
                  <a:lnTo>
                    <a:pt x="77195" y="94185"/>
                  </a:lnTo>
                  <a:lnTo>
                    <a:pt x="77195" y="95492"/>
                  </a:lnTo>
                  <a:cubicBezTo>
                    <a:pt x="77195" y="96189"/>
                    <a:pt x="77892" y="97496"/>
                    <a:pt x="77892" y="98890"/>
                  </a:cubicBezTo>
                  <a:cubicBezTo>
                    <a:pt x="77892" y="99587"/>
                    <a:pt x="77195" y="100894"/>
                    <a:pt x="77195" y="102288"/>
                  </a:cubicBezTo>
                  <a:cubicBezTo>
                    <a:pt x="76498" y="102985"/>
                    <a:pt x="76498" y="103595"/>
                    <a:pt x="75801" y="104292"/>
                  </a:cubicBezTo>
                  <a:cubicBezTo>
                    <a:pt x="75801" y="104989"/>
                    <a:pt x="76498" y="105599"/>
                    <a:pt x="76498" y="106993"/>
                  </a:cubicBezTo>
                  <a:lnTo>
                    <a:pt x="76498" y="108997"/>
                  </a:lnTo>
                  <a:cubicBezTo>
                    <a:pt x="76498" y="108997"/>
                    <a:pt x="77195" y="109694"/>
                    <a:pt x="77195" y="110304"/>
                  </a:cubicBezTo>
                  <a:cubicBezTo>
                    <a:pt x="77892" y="111001"/>
                    <a:pt x="77195" y="112308"/>
                    <a:pt x="77195" y="113005"/>
                  </a:cubicBezTo>
                  <a:cubicBezTo>
                    <a:pt x="78589" y="113702"/>
                    <a:pt x="79286" y="115008"/>
                    <a:pt x="79983" y="116403"/>
                  </a:cubicBezTo>
                  <a:cubicBezTo>
                    <a:pt x="79983" y="119103"/>
                    <a:pt x="78589" y="121107"/>
                    <a:pt x="78589" y="121804"/>
                  </a:cubicBezTo>
                  <a:cubicBezTo>
                    <a:pt x="77892" y="122501"/>
                    <a:pt x="77195" y="122501"/>
                    <a:pt x="76498" y="123198"/>
                  </a:cubicBezTo>
                  <a:lnTo>
                    <a:pt x="76498" y="126596"/>
                  </a:lnTo>
                  <a:cubicBezTo>
                    <a:pt x="76498" y="127294"/>
                    <a:pt x="75801" y="129297"/>
                    <a:pt x="75801" y="129297"/>
                  </a:cubicBezTo>
                  <a:lnTo>
                    <a:pt x="75801" y="130604"/>
                  </a:lnTo>
                  <a:cubicBezTo>
                    <a:pt x="76498" y="131301"/>
                    <a:pt x="76498" y="132608"/>
                    <a:pt x="76498" y="134002"/>
                  </a:cubicBezTo>
                  <a:cubicBezTo>
                    <a:pt x="75801" y="135396"/>
                    <a:pt x="75104" y="136006"/>
                    <a:pt x="74407" y="136703"/>
                  </a:cubicBezTo>
                  <a:cubicBezTo>
                    <a:pt x="75104" y="137400"/>
                    <a:pt x="75801" y="138707"/>
                    <a:pt x="75801" y="140101"/>
                  </a:cubicBezTo>
                  <a:cubicBezTo>
                    <a:pt x="76498" y="141495"/>
                    <a:pt x="75801" y="142802"/>
                    <a:pt x="75104" y="144109"/>
                  </a:cubicBezTo>
                  <a:cubicBezTo>
                    <a:pt x="75801" y="144806"/>
                    <a:pt x="75801" y="145503"/>
                    <a:pt x="76498" y="146113"/>
                  </a:cubicBezTo>
                  <a:cubicBezTo>
                    <a:pt x="77195" y="147420"/>
                    <a:pt x="77892" y="149511"/>
                    <a:pt x="77195" y="151515"/>
                  </a:cubicBezTo>
                  <a:cubicBezTo>
                    <a:pt x="77195" y="152822"/>
                    <a:pt x="76498" y="153519"/>
                    <a:pt x="75801" y="154216"/>
                  </a:cubicBezTo>
                  <a:lnTo>
                    <a:pt x="75801" y="156220"/>
                  </a:lnTo>
                  <a:cubicBezTo>
                    <a:pt x="75801" y="157527"/>
                    <a:pt x="75801" y="159618"/>
                    <a:pt x="75104" y="160925"/>
                  </a:cubicBezTo>
                  <a:cubicBezTo>
                    <a:pt x="74407" y="161622"/>
                    <a:pt x="73710" y="162232"/>
                    <a:pt x="73013" y="162929"/>
                  </a:cubicBezTo>
                  <a:cubicBezTo>
                    <a:pt x="73013" y="163626"/>
                    <a:pt x="72316" y="164236"/>
                    <a:pt x="72316" y="164933"/>
                  </a:cubicBezTo>
                  <a:cubicBezTo>
                    <a:pt x="72316" y="166240"/>
                    <a:pt x="72316" y="167634"/>
                    <a:pt x="73013" y="168331"/>
                  </a:cubicBezTo>
                  <a:cubicBezTo>
                    <a:pt x="73013" y="169028"/>
                    <a:pt x="73710" y="169638"/>
                    <a:pt x="73710" y="169638"/>
                  </a:cubicBezTo>
                  <a:cubicBezTo>
                    <a:pt x="74407" y="170335"/>
                    <a:pt x="75104" y="171641"/>
                    <a:pt x="75104" y="172338"/>
                  </a:cubicBezTo>
                  <a:cubicBezTo>
                    <a:pt x="75801" y="173645"/>
                    <a:pt x="77195" y="177043"/>
                    <a:pt x="77195" y="177740"/>
                  </a:cubicBezTo>
                  <a:lnTo>
                    <a:pt x="77195" y="178437"/>
                  </a:lnTo>
                  <a:cubicBezTo>
                    <a:pt x="77892" y="180441"/>
                    <a:pt x="78589" y="182445"/>
                    <a:pt x="77892" y="184536"/>
                  </a:cubicBezTo>
                  <a:cubicBezTo>
                    <a:pt x="77892" y="185233"/>
                    <a:pt x="77892" y="186540"/>
                    <a:pt x="77195" y="187237"/>
                  </a:cubicBezTo>
                  <a:lnTo>
                    <a:pt x="77195" y="188544"/>
                  </a:lnTo>
                  <a:cubicBezTo>
                    <a:pt x="77195" y="189241"/>
                    <a:pt x="77892" y="189938"/>
                    <a:pt x="77892" y="191245"/>
                  </a:cubicBezTo>
                  <a:cubicBezTo>
                    <a:pt x="77892" y="191942"/>
                    <a:pt x="77892" y="193249"/>
                    <a:pt x="77195" y="194643"/>
                  </a:cubicBezTo>
                  <a:lnTo>
                    <a:pt x="77195" y="197344"/>
                  </a:lnTo>
                  <a:cubicBezTo>
                    <a:pt x="77892" y="198041"/>
                    <a:pt x="77892" y="199348"/>
                    <a:pt x="77892" y="200045"/>
                  </a:cubicBezTo>
                  <a:cubicBezTo>
                    <a:pt x="77892" y="200742"/>
                    <a:pt x="77892" y="201352"/>
                    <a:pt x="77195" y="202049"/>
                  </a:cubicBezTo>
                  <a:lnTo>
                    <a:pt x="77195" y="203356"/>
                  </a:lnTo>
                  <a:cubicBezTo>
                    <a:pt x="77195" y="204053"/>
                    <a:pt x="77892" y="205360"/>
                    <a:pt x="77195" y="206057"/>
                  </a:cubicBezTo>
                  <a:cubicBezTo>
                    <a:pt x="77195" y="206057"/>
                    <a:pt x="76498" y="208758"/>
                    <a:pt x="75104" y="210065"/>
                  </a:cubicBezTo>
                  <a:cubicBezTo>
                    <a:pt x="73710" y="210762"/>
                    <a:pt x="72316" y="211372"/>
                    <a:pt x="71706" y="211372"/>
                  </a:cubicBezTo>
                  <a:lnTo>
                    <a:pt x="71706" y="213376"/>
                  </a:lnTo>
                  <a:cubicBezTo>
                    <a:pt x="72403" y="214770"/>
                    <a:pt x="71706" y="216774"/>
                    <a:pt x="70312" y="218080"/>
                  </a:cubicBezTo>
                  <a:cubicBezTo>
                    <a:pt x="69615" y="218778"/>
                    <a:pt x="68221" y="219387"/>
                    <a:pt x="67524" y="219387"/>
                  </a:cubicBezTo>
                  <a:lnTo>
                    <a:pt x="67524" y="224092"/>
                  </a:lnTo>
                  <a:cubicBezTo>
                    <a:pt x="67524" y="224092"/>
                    <a:pt x="66827" y="224789"/>
                    <a:pt x="66827" y="225399"/>
                  </a:cubicBezTo>
                  <a:cubicBezTo>
                    <a:pt x="67524" y="225399"/>
                    <a:pt x="67524" y="226096"/>
                    <a:pt x="68221" y="227403"/>
                  </a:cubicBezTo>
                  <a:cubicBezTo>
                    <a:pt x="68221" y="228710"/>
                    <a:pt x="67524" y="230104"/>
                    <a:pt x="66827" y="230801"/>
                  </a:cubicBezTo>
                  <a:lnTo>
                    <a:pt x="66827" y="231498"/>
                  </a:lnTo>
                  <a:cubicBezTo>
                    <a:pt x="65433" y="233502"/>
                    <a:pt x="65433" y="234896"/>
                    <a:pt x="65433" y="235506"/>
                  </a:cubicBezTo>
                  <a:lnTo>
                    <a:pt x="65433" y="236203"/>
                  </a:lnTo>
                  <a:cubicBezTo>
                    <a:pt x="66827" y="236900"/>
                    <a:pt x="67524" y="237510"/>
                    <a:pt x="68221" y="238207"/>
                  </a:cubicBezTo>
                  <a:cubicBezTo>
                    <a:pt x="69615" y="239514"/>
                    <a:pt x="70312" y="242215"/>
                    <a:pt x="70312" y="242912"/>
                  </a:cubicBezTo>
                  <a:cubicBezTo>
                    <a:pt x="70312" y="243609"/>
                    <a:pt x="71009" y="244916"/>
                    <a:pt x="71009" y="245613"/>
                  </a:cubicBezTo>
                  <a:lnTo>
                    <a:pt x="71009" y="246920"/>
                  </a:lnTo>
                  <a:cubicBezTo>
                    <a:pt x="71009" y="247617"/>
                    <a:pt x="71009" y="248227"/>
                    <a:pt x="71706" y="248924"/>
                  </a:cubicBezTo>
                  <a:lnTo>
                    <a:pt x="72403" y="249621"/>
                  </a:lnTo>
                  <a:cubicBezTo>
                    <a:pt x="73100" y="250318"/>
                    <a:pt x="73797" y="250318"/>
                    <a:pt x="74494" y="251015"/>
                  </a:cubicBezTo>
                  <a:cubicBezTo>
                    <a:pt x="76585" y="253716"/>
                    <a:pt x="77282" y="255023"/>
                    <a:pt x="77892" y="255720"/>
                  </a:cubicBezTo>
                  <a:cubicBezTo>
                    <a:pt x="77892" y="256417"/>
                    <a:pt x="78589" y="258421"/>
                    <a:pt x="78589" y="259728"/>
                  </a:cubicBezTo>
                  <a:lnTo>
                    <a:pt x="78589" y="262428"/>
                  </a:lnTo>
                  <a:cubicBezTo>
                    <a:pt x="78589" y="263125"/>
                    <a:pt x="79286" y="264432"/>
                    <a:pt x="79286" y="265129"/>
                  </a:cubicBezTo>
                  <a:lnTo>
                    <a:pt x="79286" y="265826"/>
                  </a:lnTo>
                  <a:cubicBezTo>
                    <a:pt x="79983" y="267133"/>
                    <a:pt x="80680" y="268527"/>
                    <a:pt x="80680" y="269834"/>
                  </a:cubicBezTo>
                  <a:cubicBezTo>
                    <a:pt x="80680" y="270531"/>
                    <a:pt x="80680" y="271141"/>
                    <a:pt x="79983" y="271838"/>
                  </a:cubicBezTo>
                  <a:cubicBezTo>
                    <a:pt x="80680" y="271838"/>
                    <a:pt x="80680" y="272535"/>
                    <a:pt x="80680" y="272535"/>
                  </a:cubicBezTo>
                  <a:lnTo>
                    <a:pt x="81377" y="273232"/>
                  </a:lnTo>
                  <a:cubicBezTo>
                    <a:pt x="82771" y="275236"/>
                    <a:pt x="84165" y="275933"/>
                    <a:pt x="84165" y="277240"/>
                  </a:cubicBezTo>
                  <a:cubicBezTo>
                    <a:pt x="84165" y="277240"/>
                    <a:pt x="85559" y="280638"/>
                    <a:pt x="85559" y="283339"/>
                  </a:cubicBezTo>
                  <a:cubicBezTo>
                    <a:pt x="84862" y="284646"/>
                    <a:pt x="84165" y="285343"/>
                    <a:pt x="83468" y="286040"/>
                  </a:cubicBezTo>
                  <a:cubicBezTo>
                    <a:pt x="83004" y="286040"/>
                    <a:pt x="82771" y="286275"/>
                    <a:pt x="82771" y="286737"/>
                  </a:cubicBezTo>
                  <a:lnTo>
                    <a:pt x="82771" y="287434"/>
                  </a:lnTo>
                  <a:cubicBezTo>
                    <a:pt x="84165" y="287434"/>
                    <a:pt x="84862" y="287434"/>
                    <a:pt x="85559" y="288131"/>
                  </a:cubicBezTo>
                  <a:cubicBezTo>
                    <a:pt x="86953" y="288828"/>
                    <a:pt x="88957" y="290135"/>
                    <a:pt x="89654" y="291529"/>
                  </a:cubicBezTo>
                  <a:cubicBezTo>
                    <a:pt x="89654" y="292226"/>
                    <a:pt x="90351" y="292836"/>
                    <a:pt x="90351" y="293533"/>
                  </a:cubicBezTo>
                  <a:cubicBezTo>
                    <a:pt x="90351" y="293533"/>
                    <a:pt x="91048" y="294230"/>
                    <a:pt x="91745" y="294230"/>
                  </a:cubicBezTo>
                  <a:cubicBezTo>
                    <a:pt x="92442" y="294927"/>
                    <a:pt x="93836" y="296234"/>
                    <a:pt x="94446" y="297628"/>
                  </a:cubicBezTo>
                  <a:cubicBezTo>
                    <a:pt x="95143" y="298325"/>
                    <a:pt x="95143" y="298935"/>
                    <a:pt x="95143" y="299632"/>
                  </a:cubicBezTo>
                  <a:lnTo>
                    <a:pt x="95840" y="299632"/>
                  </a:lnTo>
                  <a:cubicBezTo>
                    <a:pt x="96537" y="300329"/>
                    <a:pt x="98629" y="300329"/>
                    <a:pt x="99238" y="301636"/>
                  </a:cubicBezTo>
                  <a:cubicBezTo>
                    <a:pt x="100632" y="302333"/>
                    <a:pt x="100632" y="303640"/>
                    <a:pt x="100632" y="304337"/>
                  </a:cubicBezTo>
                  <a:lnTo>
                    <a:pt x="100632" y="305034"/>
                  </a:lnTo>
                  <a:lnTo>
                    <a:pt x="101329" y="305034"/>
                  </a:lnTo>
                  <a:cubicBezTo>
                    <a:pt x="102026" y="305731"/>
                    <a:pt x="102724" y="306341"/>
                    <a:pt x="102724" y="307038"/>
                  </a:cubicBezTo>
                  <a:cubicBezTo>
                    <a:pt x="103421" y="308345"/>
                    <a:pt x="103421" y="311046"/>
                    <a:pt x="103421" y="311743"/>
                  </a:cubicBezTo>
                  <a:cubicBezTo>
                    <a:pt x="103421" y="314444"/>
                    <a:pt x="102724" y="315751"/>
                    <a:pt x="102026" y="316448"/>
                  </a:cubicBezTo>
                  <a:cubicBezTo>
                    <a:pt x="101329" y="317755"/>
                    <a:pt x="99935" y="318452"/>
                    <a:pt x="99238" y="318452"/>
                  </a:cubicBezTo>
                  <a:lnTo>
                    <a:pt x="98541" y="318452"/>
                  </a:lnTo>
                  <a:cubicBezTo>
                    <a:pt x="97844" y="319149"/>
                    <a:pt x="96450" y="319758"/>
                    <a:pt x="95753" y="320455"/>
                  </a:cubicBezTo>
                  <a:cubicBezTo>
                    <a:pt x="95289" y="320455"/>
                    <a:pt x="95056" y="320691"/>
                    <a:pt x="95056" y="321153"/>
                  </a:cubicBezTo>
                  <a:cubicBezTo>
                    <a:pt x="94359" y="321850"/>
                    <a:pt x="92965" y="323156"/>
                    <a:pt x="92965" y="323853"/>
                  </a:cubicBezTo>
                  <a:cubicBezTo>
                    <a:pt x="92268" y="323853"/>
                    <a:pt x="90177" y="325857"/>
                    <a:pt x="88870" y="325857"/>
                  </a:cubicBezTo>
                  <a:cubicBezTo>
                    <a:pt x="87476" y="326554"/>
                    <a:pt x="86779" y="326554"/>
                    <a:pt x="85472" y="326554"/>
                  </a:cubicBezTo>
                  <a:lnTo>
                    <a:pt x="84078" y="326554"/>
                  </a:lnTo>
                  <a:lnTo>
                    <a:pt x="83381" y="327251"/>
                  </a:lnTo>
                  <a:cubicBezTo>
                    <a:pt x="82917" y="327251"/>
                    <a:pt x="82684" y="327487"/>
                    <a:pt x="82684" y="327948"/>
                  </a:cubicBezTo>
                  <a:cubicBezTo>
                    <a:pt x="81987" y="328646"/>
                    <a:pt x="81290" y="329255"/>
                    <a:pt x="80593" y="329255"/>
                  </a:cubicBezTo>
                  <a:cubicBezTo>
                    <a:pt x="79896" y="329952"/>
                    <a:pt x="77805" y="331259"/>
                    <a:pt x="76498" y="331259"/>
                  </a:cubicBezTo>
                  <a:cubicBezTo>
                    <a:pt x="75104" y="331956"/>
                    <a:pt x="74407" y="331956"/>
                    <a:pt x="73710" y="331956"/>
                  </a:cubicBezTo>
                  <a:lnTo>
                    <a:pt x="72316" y="331956"/>
                  </a:lnTo>
                  <a:cubicBezTo>
                    <a:pt x="71619" y="331956"/>
                    <a:pt x="70225" y="332653"/>
                    <a:pt x="70225" y="332653"/>
                  </a:cubicBezTo>
                  <a:cubicBezTo>
                    <a:pt x="69528" y="333350"/>
                    <a:pt x="69528" y="333960"/>
                    <a:pt x="69528" y="334657"/>
                  </a:cubicBezTo>
                  <a:lnTo>
                    <a:pt x="69528" y="338665"/>
                  </a:lnTo>
                  <a:cubicBezTo>
                    <a:pt x="68831" y="339972"/>
                    <a:pt x="67437" y="340669"/>
                    <a:pt x="66740" y="341366"/>
                  </a:cubicBezTo>
                  <a:lnTo>
                    <a:pt x="66740" y="342063"/>
                  </a:lnTo>
                  <a:cubicBezTo>
                    <a:pt x="66043" y="342760"/>
                    <a:pt x="65346" y="344067"/>
                    <a:pt x="64649" y="344764"/>
                  </a:cubicBezTo>
                  <a:cubicBezTo>
                    <a:pt x="63952" y="346071"/>
                    <a:pt x="61251" y="347465"/>
                    <a:pt x="59857" y="348162"/>
                  </a:cubicBezTo>
                  <a:cubicBezTo>
                    <a:pt x="59857" y="348162"/>
                    <a:pt x="59160" y="348162"/>
                    <a:pt x="58463" y="348859"/>
                  </a:cubicBezTo>
                  <a:cubicBezTo>
                    <a:pt x="58927" y="348859"/>
                    <a:pt x="59160" y="349094"/>
                    <a:pt x="59160" y="349556"/>
                  </a:cubicBezTo>
                  <a:cubicBezTo>
                    <a:pt x="59160" y="350950"/>
                    <a:pt x="59160" y="352257"/>
                    <a:pt x="58463" y="352954"/>
                  </a:cubicBezTo>
                  <a:cubicBezTo>
                    <a:pt x="59160" y="354261"/>
                    <a:pt x="59857" y="355655"/>
                    <a:pt x="59160" y="357659"/>
                  </a:cubicBezTo>
                  <a:cubicBezTo>
                    <a:pt x="58463" y="358356"/>
                    <a:pt x="57069" y="358966"/>
                    <a:pt x="56372" y="359663"/>
                  </a:cubicBezTo>
                  <a:lnTo>
                    <a:pt x="56372" y="364368"/>
                  </a:lnTo>
                  <a:cubicBezTo>
                    <a:pt x="57069" y="365675"/>
                    <a:pt x="57069" y="366372"/>
                    <a:pt x="57069" y="367766"/>
                  </a:cubicBezTo>
                  <a:lnTo>
                    <a:pt x="57069" y="371164"/>
                  </a:lnTo>
                  <a:cubicBezTo>
                    <a:pt x="57766" y="372471"/>
                    <a:pt x="58463" y="373865"/>
                    <a:pt x="57766" y="375869"/>
                  </a:cubicBezTo>
                  <a:cubicBezTo>
                    <a:pt x="57069" y="377176"/>
                    <a:pt x="55675" y="378570"/>
                    <a:pt x="54368" y="379267"/>
                  </a:cubicBezTo>
                  <a:cubicBezTo>
                    <a:pt x="54368" y="379964"/>
                    <a:pt x="53671" y="379964"/>
                    <a:pt x="53671" y="379964"/>
                  </a:cubicBezTo>
                  <a:cubicBezTo>
                    <a:pt x="53671" y="381271"/>
                    <a:pt x="53671" y="381968"/>
                    <a:pt x="52974" y="382665"/>
                  </a:cubicBezTo>
                  <a:cubicBezTo>
                    <a:pt x="52974" y="384059"/>
                    <a:pt x="52277" y="385366"/>
                    <a:pt x="52277" y="386673"/>
                  </a:cubicBezTo>
                  <a:cubicBezTo>
                    <a:pt x="51580" y="387369"/>
                    <a:pt x="51580" y="387979"/>
                    <a:pt x="50883" y="387979"/>
                  </a:cubicBezTo>
                  <a:cubicBezTo>
                    <a:pt x="51580" y="389286"/>
                    <a:pt x="52974" y="390680"/>
                    <a:pt x="52277" y="392684"/>
                  </a:cubicBezTo>
                  <a:cubicBezTo>
                    <a:pt x="51580" y="394688"/>
                    <a:pt x="49576" y="395385"/>
                    <a:pt x="48182" y="396082"/>
                  </a:cubicBezTo>
                  <a:lnTo>
                    <a:pt x="47485" y="396082"/>
                  </a:lnTo>
                  <a:lnTo>
                    <a:pt x="47485" y="396779"/>
                  </a:lnTo>
                  <a:cubicBezTo>
                    <a:pt x="46788" y="398086"/>
                    <a:pt x="46091" y="398783"/>
                    <a:pt x="45394" y="399480"/>
                  </a:cubicBezTo>
                  <a:cubicBezTo>
                    <a:pt x="44696" y="400177"/>
                    <a:pt x="43302" y="400787"/>
                    <a:pt x="42693" y="400787"/>
                  </a:cubicBezTo>
                  <a:lnTo>
                    <a:pt x="41996" y="400787"/>
                  </a:lnTo>
                  <a:cubicBezTo>
                    <a:pt x="41996" y="401484"/>
                    <a:pt x="41298" y="402181"/>
                    <a:pt x="39904" y="404185"/>
                  </a:cubicBezTo>
                  <a:lnTo>
                    <a:pt x="39207" y="404882"/>
                  </a:lnTo>
                  <a:cubicBezTo>
                    <a:pt x="39207" y="405579"/>
                    <a:pt x="38510" y="406886"/>
                    <a:pt x="37813" y="407583"/>
                  </a:cubicBezTo>
                  <a:cubicBezTo>
                    <a:pt x="37813" y="407583"/>
                    <a:pt x="35025" y="410284"/>
                    <a:pt x="32324" y="410284"/>
                  </a:cubicBezTo>
                  <a:cubicBezTo>
                    <a:pt x="31627" y="410284"/>
                    <a:pt x="30930" y="409587"/>
                    <a:pt x="30930" y="409587"/>
                  </a:cubicBezTo>
                  <a:cubicBezTo>
                    <a:pt x="31627" y="410894"/>
                    <a:pt x="31627" y="412288"/>
                    <a:pt x="31627" y="414292"/>
                  </a:cubicBezTo>
                  <a:cubicBezTo>
                    <a:pt x="30930" y="415599"/>
                    <a:pt x="29536" y="416993"/>
                    <a:pt x="28839" y="417690"/>
                  </a:cubicBezTo>
                  <a:lnTo>
                    <a:pt x="28839" y="418387"/>
                  </a:lnTo>
                  <a:lnTo>
                    <a:pt x="29536" y="418387"/>
                  </a:lnTo>
                  <a:cubicBezTo>
                    <a:pt x="30930" y="419694"/>
                    <a:pt x="31627" y="422395"/>
                    <a:pt x="31627" y="423092"/>
                  </a:cubicBezTo>
                  <a:cubicBezTo>
                    <a:pt x="31627" y="424486"/>
                    <a:pt x="30930" y="425793"/>
                    <a:pt x="30930" y="427100"/>
                  </a:cubicBezTo>
                  <a:cubicBezTo>
                    <a:pt x="30930" y="427797"/>
                    <a:pt x="30233" y="427797"/>
                    <a:pt x="30233" y="428407"/>
                  </a:cubicBezTo>
                  <a:lnTo>
                    <a:pt x="29536" y="429104"/>
                  </a:lnTo>
                  <a:cubicBezTo>
                    <a:pt x="29536" y="429104"/>
                    <a:pt x="29536" y="429801"/>
                    <a:pt x="30233" y="429801"/>
                  </a:cubicBezTo>
                  <a:lnTo>
                    <a:pt x="30233" y="432502"/>
                  </a:lnTo>
                  <a:cubicBezTo>
                    <a:pt x="30233" y="434506"/>
                    <a:pt x="28839" y="436509"/>
                    <a:pt x="28142" y="438601"/>
                  </a:cubicBezTo>
                  <a:lnTo>
                    <a:pt x="27445" y="438601"/>
                  </a:lnTo>
                  <a:cubicBezTo>
                    <a:pt x="27445" y="439298"/>
                    <a:pt x="26748" y="439907"/>
                    <a:pt x="26051" y="440604"/>
                  </a:cubicBezTo>
                  <a:cubicBezTo>
                    <a:pt x="26051" y="441301"/>
                    <a:pt x="25354" y="441911"/>
                    <a:pt x="25354" y="442608"/>
                  </a:cubicBezTo>
                  <a:cubicBezTo>
                    <a:pt x="25354" y="442608"/>
                    <a:pt x="24657" y="442608"/>
                    <a:pt x="24657" y="443306"/>
                  </a:cubicBezTo>
                  <a:cubicBezTo>
                    <a:pt x="25354" y="443306"/>
                    <a:pt x="26051" y="444002"/>
                    <a:pt x="26051" y="444612"/>
                  </a:cubicBezTo>
                  <a:cubicBezTo>
                    <a:pt x="26748" y="445309"/>
                    <a:pt x="26748" y="445919"/>
                    <a:pt x="26748" y="446616"/>
                  </a:cubicBezTo>
                  <a:lnTo>
                    <a:pt x="28839" y="446616"/>
                  </a:lnTo>
                  <a:cubicBezTo>
                    <a:pt x="30233" y="446616"/>
                    <a:pt x="30930" y="447923"/>
                    <a:pt x="31627" y="448620"/>
                  </a:cubicBezTo>
                  <a:cubicBezTo>
                    <a:pt x="32324" y="448620"/>
                    <a:pt x="33021" y="447923"/>
                    <a:pt x="33718" y="447923"/>
                  </a:cubicBezTo>
                  <a:lnTo>
                    <a:pt x="34415" y="447923"/>
                  </a:lnTo>
                  <a:cubicBezTo>
                    <a:pt x="35809" y="447923"/>
                    <a:pt x="37813" y="448620"/>
                    <a:pt x="37813" y="448620"/>
                  </a:cubicBezTo>
                  <a:cubicBezTo>
                    <a:pt x="40601" y="449317"/>
                    <a:pt x="41908" y="449927"/>
                    <a:pt x="42605" y="451321"/>
                  </a:cubicBezTo>
                  <a:cubicBezTo>
                    <a:pt x="44696" y="452628"/>
                    <a:pt x="44696" y="456026"/>
                    <a:pt x="44696" y="456723"/>
                  </a:cubicBezTo>
                  <a:lnTo>
                    <a:pt x="44696" y="458727"/>
                  </a:lnTo>
                  <a:cubicBezTo>
                    <a:pt x="45394" y="459424"/>
                    <a:pt x="46788" y="460731"/>
                    <a:pt x="46788" y="462735"/>
                  </a:cubicBezTo>
                  <a:cubicBezTo>
                    <a:pt x="46788" y="464042"/>
                    <a:pt x="46091" y="464739"/>
                    <a:pt x="45394" y="465436"/>
                  </a:cubicBezTo>
                  <a:lnTo>
                    <a:pt x="45394" y="466743"/>
                  </a:lnTo>
                  <a:cubicBezTo>
                    <a:pt x="46091" y="468050"/>
                    <a:pt x="46091" y="470141"/>
                    <a:pt x="46091" y="471448"/>
                  </a:cubicBezTo>
                  <a:cubicBezTo>
                    <a:pt x="46091" y="472145"/>
                    <a:pt x="45394" y="475456"/>
                    <a:pt x="43999" y="477547"/>
                  </a:cubicBezTo>
                  <a:cubicBezTo>
                    <a:pt x="43302" y="478853"/>
                    <a:pt x="41908" y="479551"/>
                    <a:pt x="39904" y="480248"/>
                  </a:cubicBezTo>
                  <a:lnTo>
                    <a:pt x="39207" y="480945"/>
                  </a:lnTo>
                  <a:cubicBezTo>
                    <a:pt x="38510" y="480945"/>
                    <a:pt x="37813" y="481642"/>
                    <a:pt x="37813" y="481642"/>
                  </a:cubicBezTo>
                  <a:lnTo>
                    <a:pt x="37116" y="481642"/>
                  </a:lnTo>
                  <a:cubicBezTo>
                    <a:pt x="37813" y="482948"/>
                    <a:pt x="37813" y="483646"/>
                    <a:pt x="37116" y="485040"/>
                  </a:cubicBezTo>
                  <a:cubicBezTo>
                    <a:pt x="36419" y="486346"/>
                    <a:pt x="34415" y="487741"/>
                    <a:pt x="33021" y="488438"/>
                  </a:cubicBezTo>
                  <a:cubicBezTo>
                    <a:pt x="32324" y="488438"/>
                    <a:pt x="32324" y="489135"/>
                    <a:pt x="30930" y="489135"/>
                  </a:cubicBezTo>
                  <a:cubicBezTo>
                    <a:pt x="30930" y="489135"/>
                    <a:pt x="30233" y="489135"/>
                    <a:pt x="30233" y="488438"/>
                  </a:cubicBezTo>
                  <a:cubicBezTo>
                    <a:pt x="29536" y="489135"/>
                    <a:pt x="28839" y="489744"/>
                    <a:pt x="27532" y="490441"/>
                  </a:cubicBezTo>
                  <a:lnTo>
                    <a:pt x="22043" y="490441"/>
                  </a:lnTo>
                  <a:cubicBezTo>
                    <a:pt x="20649" y="489744"/>
                    <a:pt x="19952" y="489744"/>
                    <a:pt x="18645" y="489744"/>
                  </a:cubicBezTo>
                  <a:cubicBezTo>
                    <a:pt x="17948" y="489048"/>
                    <a:pt x="17251" y="488438"/>
                    <a:pt x="17251" y="487741"/>
                  </a:cubicBezTo>
                  <a:lnTo>
                    <a:pt x="15857" y="489744"/>
                  </a:lnTo>
                  <a:lnTo>
                    <a:pt x="11762" y="489744"/>
                  </a:lnTo>
                  <a:cubicBezTo>
                    <a:pt x="11762" y="490441"/>
                    <a:pt x="10368" y="491748"/>
                    <a:pt x="9671" y="492446"/>
                  </a:cubicBezTo>
                  <a:cubicBezTo>
                    <a:pt x="8974" y="493142"/>
                    <a:pt x="6883" y="494449"/>
                    <a:pt x="6273" y="495146"/>
                  </a:cubicBezTo>
                  <a:cubicBezTo>
                    <a:pt x="5576" y="495843"/>
                    <a:pt x="4182" y="495843"/>
                    <a:pt x="3485" y="495843"/>
                  </a:cubicBezTo>
                  <a:cubicBezTo>
                    <a:pt x="3485" y="496540"/>
                    <a:pt x="2788" y="497150"/>
                    <a:pt x="2788" y="497847"/>
                  </a:cubicBezTo>
                  <a:cubicBezTo>
                    <a:pt x="2788" y="498544"/>
                    <a:pt x="4182" y="499851"/>
                    <a:pt x="4182" y="500548"/>
                  </a:cubicBezTo>
                  <a:cubicBezTo>
                    <a:pt x="4182" y="501245"/>
                    <a:pt x="2788" y="501942"/>
                    <a:pt x="2788" y="502552"/>
                  </a:cubicBezTo>
                  <a:cubicBezTo>
                    <a:pt x="2091" y="503249"/>
                    <a:pt x="2788" y="504556"/>
                    <a:pt x="2091" y="505253"/>
                  </a:cubicBezTo>
                  <a:cubicBezTo>
                    <a:pt x="2091" y="505950"/>
                    <a:pt x="1394" y="506560"/>
                    <a:pt x="1394" y="507257"/>
                  </a:cubicBezTo>
                  <a:cubicBezTo>
                    <a:pt x="697" y="507954"/>
                    <a:pt x="0" y="511265"/>
                    <a:pt x="0" y="511265"/>
                  </a:cubicBezTo>
                  <a:lnTo>
                    <a:pt x="140276" y="586630"/>
                  </a:lnTo>
                  <a:lnTo>
                    <a:pt x="356875" y="697718"/>
                  </a:lnTo>
                  <a:lnTo>
                    <a:pt x="373342" y="699112"/>
                  </a:lnTo>
                  <a:lnTo>
                    <a:pt x="419433" y="703817"/>
                  </a:lnTo>
                  <a:lnTo>
                    <a:pt x="563106" y="718629"/>
                  </a:lnTo>
                  <a:lnTo>
                    <a:pt x="590639" y="446006"/>
                  </a:lnTo>
                  <a:lnTo>
                    <a:pt x="617474" y="169986"/>
                  </a:lnTo>
                  <a:lnTo>
                    <a:pt x="628452" y="56894"/>
                  </a:lnTo>
                  <a:lnTo>
                    <a:pt x="609197" y="54890"/>
                  </a:lnTo>
                  <a:close/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AZ</a:t>
              </a:r>
              <a:endParaRPr lang="en-US" sz="2000" dirty="0"/>
            </a:p>
          </p:txBody>
        </p:sp>
        <p:sp>
          <p:nvSpPr>
            <p:cNvPr id="210" name="Freeform: Shape 79">
              <a:extLst>
                <a:ext uri="{FF2B5EF4-FFF2-40B4-BE49-F238E27FC236}">
                  <a16:creationId xmlns:a16="http://schemas.microsoft.com/office/drawing/2014/main" id="{AF03B212-B6D1-AFF9-A2DA-4A291033B210}"/>
                </a:ext>
              </a:extLst>
            </p:cNvPr>
            <p:cNvSpPr/>
            <p:nvPr/>
          </p:nvSpPr>
          <p:spPr>
            <a:xfrm>
              <a:off x="2425018" y="2636323"/>
              <a:ext cx="637687" cy="672364"/>
            </a:xfrm>
            <a:custGeom>
              <a:avLst/>
              <a:gdLst>
                <a:gd name="connsiteX0" fmla="*/ 627406 w 637687"/>
                <a:gd name="connsiteY0" fmla="*/ 35025 h 672364"/>
                <a:gd name="connsiteX1" fmla="*/ 541934 w 637687"/>
                <a:gd name="connsiteY1" fmla="*/ 31627 h 672364"/>
                <a:gd name="connsiteX2" fmla="*/ 432327 w 637687"/>
                <a:gd name="connsiteY2" fmla="*/ 26922 h 672364"/>
                <a:gd name="connsiteX3" fmla="*/ 306864 w 637687"/>
                <a:gd name="connsiteY3" fmla="*/ 19517 h 672364"/>
                <a:gd name="connsiteX4" fmla="*/ 184101 w 637687"/>
                <a:gd name="connsiteY4" fmla="*/ 10107 h 672364"/>
                <a:gd name="connsiteX5" fmla="*/ 66217 w 637687"/>
                <a:gd name="connsiteY5" fmla="*/ 0 h 672364"/>
                <a:gd name="connsiteX6" fmla="*/ 66217 w 637687"/>
                <a:gd name="connsiteY6" fmla="*/ 3398 h 672364"/>
                <a:gd name="connsiteX7" fmla="*/ 54455 w 637687"/>
                <a:gd name="connsiteY7" fmla="*/ 116490 h 672364"/>
                <a:gd name="connsiteX8" fmla="*/ 27532 w 637687"/>
                <a:gd name="connsiteY8" fmla="*/ 392423 h 672364"/>
                <a:gd name="connsiteX9" fmla="*/ 0 w 637687"/>
                <a:gd name="connsiteY9" fmla="*/ 665655 h 672364"/>
                <a:gd name="connsiteX10" fmla="*/ 82771 w 637687"/>
                <a:gd name="connsiteY10" fmla="*/ 672364 h 672364"/>
                <a:gd name="connsiteX11" fmla="*/ 87563 w 637687"/>
                <a:gd name="connsiteY11" fmla="*/ 619826 h 672364"/>
                <a:gd name="connsiteX12" fmla="*/ 180616 w 637687"/>
                <a:gd name="connsiteY12" fmla="*/ 627232 h 672364"/>
                <a:gd name="connsiteX13" fmla="*/ 257811 w 637687"/>
                <a:gd name="connsiteY13" fmla="*/ 631937 h 672364"/>
                <a:gd name="connsiteX14" fmla="*/ 257114 w 637687"/>
                <a:gd name="connsiteY14" fmla="*/ 629933 h 672364"/>
                <a:gd name="connsiteX15" fmla="*/ 255720 w 637687"/>
                <a:gd name="connsiteY15" fmla="*/ 629236 h 672364"/>
                <a:gd name="connsiteX16" fmla="*/ 253629 w 637687"/>
                <a:gd name="connsiteY16" fmla="*/ 628539 h 672364"/>
                <a:gd name="connsiteX17" fmla="*/ 252932 w 637687"/>
                <a:gd name="connsiteY17" fmla="*/ 627232 h 672364"/>
                <a:gd name="connsiteX18" fmla="*/ 250841 w 637687"/>
                <a:gd name="connsiteY18" fmla="*/ 627232 h 672364"/>
                <a:gd name="connsiteX19" fmla="*/ 250841 w 637687"/>
                <a:gd name="connsiteY19" fmla="*/ 625228 h 672364"/>
                <a:gd name="connsiteX20" fmla="*/ 248750 w 637687"/>
                <a:gd name="connsiteY20" fmla="*/ 623921 h 672364"/>
                <a:gd name="connsiteX21" fmla="*/ 248052 w 637687"/>
                <a:gd name="connsiteY21" fmla="*/ 621917 h 672364"/>
                <a:gd name="connsiteX22" fmla="*/ 248052 w 637687"/>
                <a:gd name="connsiteY22" fmla="*/ 619913 h 672364"/>
                <a:gd name="connsiteX23" fmla="*/ 246658 w 637687"/>
                <a:gd name="connsiteY23" fmla="*/ 619216 h 672364"/>
                <a:gd name="connsiteX24" fmla="*/ 247355 w 637687"/>
                <a:gd name="connsiteY24" fmla="*/ 617822 h 672364"/>
                <a:gd name="connsiteX25" fmla="*/ 249447 w 637687"/>
                <a:gd name="connsiteY25" fmla="*/ 616515 h 672364"/>
                <a:gd name="connsiteX26" fmla="*/ 250144 w 637687"/>
                <a:gd name="connsiteY26" fmla="*/ 614511 h 672364"/>
                <a:gd name="connsiteX27" fmla="*/ 249447 w 637687"/>
                <a:gd name="connsiteY27" fmla="*/ 613204 h 672364"/>
                <a:gd name="connsiteX28" fmla="*/ 250144 w 637687"/>
                <a:gd name="connsiteY28" fmla="*/ 611200 h 672364"/>
                <a:gd name="connsiteX29" fmla="*/ 248750 w 637687"/>
                <a:gd name="connsiteY29" fmla="*/ 608499 h 672364"/>
                <a:gd name="connsiteX30" fmla="*/ 250841 w 637687"/>
                <a:gd name="connsiteY30" fmla="*/ 607193 h 672364"/>
                <a:gd name="connsiteX31" fmla="*/ 255023 w 637687"/>
                <a:gd name="connsiteY31" fmla="*/ 607193 h 672364"/>
                <a:gd name="connsiteX32" fmla="*/ 612159 w 637687"/>
                <a:gd name="connsiteY32" fmla="*/ 624008 h 672364"/>
                <a:gd name="connsiteX33" fmla="*/ 632111 w 637687"/>
                <a:gd name="connsiteY33" fmla="*/ 93749 h 672364"/>
                <a:gd name="connsiteX34" fmla="*/ 635596 w 637687"/>
                <a:gd name="connsiteY34" fmla="*/ 93749 h 672364"/>
                <a:gd name="connsiteX35" fmla="*/ 637687 w 637687"/>
                <a:gd name="connsiteY35" fmla="*/ 35200 h 672364"/>
                <a:gd name="connsiteX36" fmla="*/ 627319 w 637687"/>
                <a:gd name="connsiteY36" fmla="*/ 35200 h 6723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637687" h="672364">
                  <a:moveTo>
                    <a:pt x="627406" y="35025"/>
                  </a:moveTo>
                  <a:lnTo>
                    <a:pt x="541934" y="31627"/>
                  </a:lnTo>
                  <a:lnTo>
                    <a:pt x="432327" y="26922"/>
                  </a:lnTo>
                  <a:lnTo>
                    <a:pt x="306864" y="19517"/>
                  </a:lnTo>
                  <a:lnTo>
                    <a:pt x="184101" y="10107"/>
                  </a:lnTo>
                  <a:lnTo>
                    <a:pt x="66217" y="0"/>
                  </a:lnTo>
                  <a:lnTo>
                    <a:pt x="66217" y="3398"/>
                  </a:lnTo>
                  <a:lnTo>
                    <a:pt x="54455" y="116490"/>
                  </a:lnTo>
                  <a:lnTo>
                    <a:pt x="27532" y="392423"/>
                  </a:lnTo>
                  <a:lnTo>
                    <a:pt x="0" y="665655"/>
                  </a:lnTo>
                  <a:lnTo>
                    <a:pt x="82771" y="672364"/>
                  </a:lnTo>
                  <a:lnTo>
                    <a:pt x="87563" y="619826"/>
                  </a:lnTo>
                  <a:lnTo>
                    <a:pt x="180616" y="627232"/>
                  </a:lnTo>
                  <a:lnTo>
                    <a:pt x="257811" y="631937"/>
                  </a:lnTo>
                  <a:cubicBezTo>
                    <a:pt x="257811" y="631240"/>
                    <a:pt x="257114" y="630630"/>
                    <a:pt x="257114" y="629933"/>
                  </a:cubicBezTo>
                  <a:cubicBezTo>
                    <a:pt x="256417" y="629933"/>
                    <a:pt x="256417" y="629236"/>
                    <a:pt x="255720" y="629236"/>
                  </a:cubicBezTo>
                  <a:cubicBezTo>
                    <a:pt x="255023" y="628539"/>
                    <a:pt x="254326" y="628539"/>
                    <a:pt x="253629" y="628539"/>
                  </a:cubicBezTo>
                  <a:cubicBezTo>
                    <a:pt x="253629" y="628539"/>
                    <a:pt x="253629" y="627232"/>
                    <a:pt x="252932" y="627232"/>
                  </a:cubicBezTo>
                  <a:lnTo>
                    <a:pt x="250841" y="627232"/>
                  </a:lnTo>
                  <a:lnTo>
                    <a:pt x="250841" y="625228"/>
                  </a:lnTo>
                  <a:cubicBezTo>
                    <a:pt x="250144" y="624531"/>
                    <a:pt x="249447" y="624531"/>
                    <a:pt x="248750" y="623921"/>
                  </a:cubicBezTo>
                  <a:cubicBezTo>
                    <a:pt x="248750" y="623921"/>
                    <a:pt x="248052" y="622614"/>
                    <a:pt x="248052" y="621917"/>
                  </a:cubicBezTo>
                  <a:cubicBezTo>
                    <a:pt x="248052" y="621220"/>
                    <a:pt x="248750" y="620610"/>
                    <a:pt x="248052" y="619913"/>
                  </a:cubicBezTo>
                  <a:cubicBezTo>
                    <a:pt x="248052" y="619216"/>
                    <a:pt x="246658" y="619216"/>
                    <a:pt x="246658" y="619216"/>
                  </a:cubicBezTo>
                  <a:cubicBezTo>
                    <a:pt x="245961" y="618519"/>
                    <a:pt x="246658" y="617822"/>
                    <a:pt x="247355" y="617822"/>
                  </a:cubicBezTo>
                  <a:cubicBezTo>
                    <a:pt x="248052" y="617125"/>
                    <a:pt x="249447" y="617125"/>
                    <a:pt x="249447" y="616515"/>
                  </a:cubicBezTo>
                  <a:cubicBezTo>
                    <a:pt x="250144" y="616515"/>
                    <a:pt x="250144" y="615208"/>
                    <a:pt x="250144" y="614511"/>
                  </a:cubicBezTo>
                  <a:lnTo>
                    <a:pt x="249447" y="613204"/>
                  </a:lnTo>
                  <a:cubicBezTo>
                    <a:pt x="249447" y="612507"/>
                    <a:pt x="250144" y="611810"/>
                    <a:pt x="250144" y="611200"/>
                  </a:cubicBezTo>
                  <a:cubicBezTo>
                    <a:pt x="250144" y="610591"/>
                    <a:pt x="248750" y="609197"/>
                    <a:pt x="248750" y="608499"/>
                  </a:cubicBezTo>
                  <a:cubicBezTo>
                    <a:pt x="249447" y="607802"/>
                    <a:pt x="250144" y="607802"/>
                    <a:pt x="250841" y="607193"/>
                  </a:cubicBezTo>
                  <a:lnTo>
                    <a:pt x="255023" y="607193"/>
                  </a:lnTo>
                  <a:lnTo>
                    <a:pt x="612159" y="624008"/>
                  </a:lnTo>
                  <a:lnTo>
                    <a:pt x="632111" y="93749"/>
                  </a:lnTo>
                  <a:lnTo>
                    <a:pt x="635596" y="93749"/>
                  </a:lnTo>
                  <a:lnTo>
                    <a:pt x="637687" y="35200"/>
                  </a:lnTo>
                  <a:lnTo>
                    <a:pt x="627319" y="35200"/>
                  </a:lnTo>
                  <a:close/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NM</a:t>
              </a:r>
              <a:endParaRPr lang="en-US" sz="2000" dirty="0"/>
            </a:p>
          </p:txBody>
        </p:sp>
        <p:sp>
          <p:nvSpPr>
            <p:cNvPr id="211" name="Freeform: Shape 80">
              <a:extLst>
                <a:ext uri="{FF2B5EF4-FFF2-40B4-BE49-F238E27FC236}">
                  <a16:creationId xmlns:a16="http://schemas.microsoft.com/office/drawing/2014/main" id="{8F34571F-8A0B-6FDA-3EA1-3B847A539C8A}"/>
                </a:ext>
              </a:extLst>
            </p:cNvPr>
            <p:cNvSpPr/>
            <p:nvPr/>
          </p:nvSpPr>
          <p:spPr>
            <a:xfrm>
              <a:off x="2675709" y="2729578"/>
              <a:ext cx="1349781" cy="1249758"/>
            </a:xfrm>
            <a:custGeom>
              <a:avLst/>
              <a:gdLst>
                <a:gd name="connsiteX0" fmla="*/ 1342637 w 1349781"/>
                <a:gd name="connsiteY0" fmla="*/ 634986 h 1249758"/>
                <a:gd name="connsiteX1" fmla="*/ 1340546 w 1349781"/>
                <a:gd name="connsiteY1" fmla="*/ 632982 h 1249758"/>
                <a:gd name="connsiteX2" fmla="*/ 1338455 w 1349781"/>
                <a:gd name="connsiteY2" fmla="*/ 632285 h 1249758"/>
                <a:gd name="connsiteX3" fmla="*/ 1337758 w 1349781"/>
                <a:gd name="connsiteY3" fmla="*/ 630281 h 1249758"/>
                <a:gd name="connsiteX4" fmla="*/ 1338455 w 1349781"/>
                <a:gd name="connsiteY4" fmla="*/ 628887 h 1249758"/>
                <a:gd name="connsiteX5" fmla="*/ 1342550 w 1349781"/>
                <a:gd name="connsiteY5" fmla="*/ 625489 h 1249758"/>
                <a:gd name="connsiteX6" fmla="*/ 1341853 w 1349781"/>
                <a:gd name="connsiteY6" fmla="*/ 622788 h 1249758"/>
                <a:gd name="connsiteX7" fmla="*/ 1340459 w 1349781"/>
                <a:gd name="connsiteY7" fmla="*/ 620087 h 1249758"/>
                <a:gd name="connsiteX8" fmla="*/ 1339065 w 1349781"/>
                <a:gd name="connsiteY8" fmla="*/ 618781 h 1249758"/>
                <a:gd name="connsiteX9" fmla="*/ 1338368 w 1349781"/>
                <a:gd name="connsiteY9" fmla="*/ 616080 h 1249758"/>
                <a:gd name="connsiteX10" fmla="*/ 1339762 w 1349781"/>
                <a:gd name="connsiteY10" fmla="*/ 614076 h 1249758"/>
                <a:gd name="connsiteX11" fmla="*/ 1339065 w 1349781"/>
                <a:gd name="connsiteY11" fmla="*/ 612072 h 1249758"/>
                <a:gd name="connsiteX12" fmla="*/ 1340459 w 1349781"/>
                <a:gd name="connsiteY12" fmla="*/ 610068 h 1249758"/>
                <a:gd name="connsiteX13" fmla="*/ 1339065 w 1349781"/>
                <a:gd name="connsiteY13" fmla="*/ 606060 h 1249758"/>
                <a:gd name="connsiteX14" fmla="*/ 1337671 w 1349781"/>
                <a:gd name="connsiteY14" fmla="*/ 606060 h 1249758"/>
                <a:gd name="connsiteX15" fmla="*/ 1336974 w 1349781"/>
                <a:gd name="connsiteY15" fmla="*/ 608064 h 1249758"/>
                <a:gd name="connsiteX16" fmla="*/ 1335580 w 1349781"/>
                <a:gd name="connsiteY16" fmla="*/ 609371 h 1249758"/>
                <a:gd name="connsiteX17" fmla="*/ 1332792 w 1349781"/>
                <a:gd name="connsiteY17" fmla="*/ 608674 h 1249758"/>
                <a:gd name="connsiteX18" fmla="*/ 1332095 w 1349781"/>
                <a:gd name="connsiteY18" fmla="*/ 605973 h 1249758"/>
                <a:gd name="connsiteX19" fmla="*/ 1332095 w 1349781"/>
                <a:gd name="connsiteY19" fmla="*/ 602575 h 1249758"/>
                <a:gd name="connsiteX20" fmla="*/ 1330701 w 1349781"/>
                <a:gd name="connsiteY20" fmla="*/ 600571 h 1249758"/>
                <a:gd name="connsiteX21" fmla="*/ 1330004 w 1349781"/>
                <a:gd name="connsiteY21" fmla="*/ 597173 h 1249758"/>
                <a:gd name="connsiteX22" fmla="*/ 1327216 w 1349781"/>
                <a:gd name="connsiteY22" fmla="*/ 597173 h 1249758"/>
                <a:gd name="connsiteX23" fmla="*/ 1325822 w 1349781"/>
                <a:gd name="connsiteY23" fmla="*/ 595866 h 1249758"/>
                <a:gd name="connsiteX24" fmla="*/ 1324428 w 1349781"/>
                <a:gd name="connsiteY24" fmla="*/ 594472 h 1249758"/>
                <a:gd name="connsiteX25" fmla="*/ 1323034 w 1349781"/>
                <a:gd name="connsiteY25" fmla="*/ 593775 h 1249758"/>
                <a:gd name="connsiteX26" fmla="*/ 1323034 w 1349781"/>
                <a:gd name="connsiteY26" fmla="*/ 591074 h 1249758"/>
                <a:gd name="connsiteX27" fmla="*/ 1323731 w 1349781"/>
                <a:gd name="connsiteY27" fmla="*/ 589767 h 1249758"/>
                <a:gd name="connsiteX28" fmla="*/ 1324428 w 1349781"/>
                <a:gd name="connsiteY28" fmla="*/ 586369 h 1249758"/>
                <a:gd name="connsiteX29" fmla="*/ 1323731 w 1349781"/>
                <a:gd name="connsiteY29" fmla="*/ 584365 h 1249758"/>
                <a:gd name="connsiteX30" fmla="*/ 1323731 w 1349781"/>
                <a:gd name="connsiteY30" fmla="*/ 583058 h 1249758"/>
                <a:gd name="connsiteX31" fmla="*/ 1321640 w 1349781"/>
                <a:gd name="connsiteY31" fmla="*/ 581664 h 1249758"/>
                <a:gd name="connsiteX32" fmla="*/ 1320246 w 1349781"/>
                <a:gd name="connsiteY32" fmla="*/ 580967 h 1249758"/>
                <a:gd name="connsiteX33" fmla="*/ 1320246 w 1349781"/>
                <a:gd name="connsiteY33" fmla="*/ 578266 h 1249758"/>
                <a:gd name="connsiteX34" fmla="*/ 1318852 w 1349781"/>
                <a:gd name="connsiteY34" fmla="*/ 576872 h 1249758"/>
                <a:gd name="connsiteX35" fmla="*/ 1316761 w 1349781"/>
                <a:gd name="connsiteY35" fmla="*/ 576175 h 1249758"/>
                <a:gd name="connsiteX36" fmla="*/ 1314669 w 1349781"/>
                <a:gd name="connsiteY36" fmla="*/ 574781 h 1249758"/>
                <a:gd name="connsiteX37" fmla="*/ 1316761 w 1349781"/>
                <a:gd name="connsiteY37" fmla="*/ 573474 h 1249758"/>
                <a:gd name="connsiteX38" fmla="*/ 1316761 w 1349781"/>
                <a:gd name="connsiteY38" fmla="*/ 570076 h 1249758"/>
                <a:gd name="connsiteX39" fmla="*/ 1314669 w 1349781"/>
                <a:gd name="connsiteY39" fmla="*/ 568072 h 1249758"/>
                <a:gd name="connsiteX40" fmla="*/ 1313276 w 1349781"/>
                <a:gd name="connsiteY40" fmla="*/ 568072 h 1249758"/>
                <a:gd name="connsiteX41" fmla="*/ 1310487 w 1349781"/>
                <a:gd name="connsiteY41" fmla="*/ 568769 h 1249758"/>
                <a:gd name="connsiteX42" fmla="*/ 1308396 w 1349781"/>
                <a:gd name="connsiteY42" fmla="*/ 566068 h 1249758"/>
                <a:gd name="connsiteX43" fmla="*/ 1306305 w 1349781"/>
                <a:gd name="connsiteY43" fmla="*/ 564674 h 1249758"/>
                <a:gd name="connsiteX44" fmla="*/ 1306305 w 1349781"/>
                <a:gd name="connsiteY44" fmla="*/ 561973 h 1249758"/>
                <a:gd name="connsiteX45" fmla="*/ 1304911 w 1349781"/>
                <a:gd name="connsiteY45" fmla="*/ 560666 h 1249758"/>
                <a:gd name="connsiteX46" fmla="*/ 1305608 w 1349781"/>
                <a:gd name="connsiteY46" fmla="*/ 558662 h 1249758"/>
                <a:gd name="connsiteX47" fmla="*/ 1307002 w 1349781"/>
                <a:gd name="connsiteY47" fmla="*/ 557269 h 1249758"/>
                <a:gd name="connsiteX48" fmla="*/ 1307002 w 1349781"/>
                <a:gd name="connsiteY48" fmla="*/ 554567 h 1249758"/>
                <a:gd name="connsiteX49" fmla="*/ 1305608 w 1349781"/>
                <a:gd name="connsiteY49" fmla="*/ 552564 h 1249758"/>
                <a:gd name="connsiteX50" fmla="*/ 1305608 w 1349781"/>
                <a:gd name="connsiteY50" fmla="*/ 551257 h 1249758"/>
                <a:gd name="connsiteX51" fmla="*/ 1307699 w 1349781"/>
                <a:gd name="connsiteY51" fmla="*/ 550560 h 1249758"/>
                <a:gd name="connsiteX52" fmla="*/ 1308396 w 1349781"/>
                <a:gd name="connsiteY52" fmla="*/ 548556 h 1249758"/>
                <a:gd name="connsiteX53" fmla="*/ 1307002 w 1349781"/>
                <a:gd name="connsiteY53" fmla="*/ 547162 h 1249758"/>
                <a:gd name="connsiteX54" fmla="*/ 1306305 w 1349781"/>
                <a:gd name="connsiteY54" fmla="*/ 543764 h 1249758"/>
                <a:gd name="connsiteX55" fmla="*/ 1304214 w 1349781"/>
                <a:gd name="connsiteY55" fmla="*/ 543067 h 1249758"/>
                <a:gd name="connsiteX56" fmla="*/ 1304214 w 1349781"/>
                <a:gd name="connsiteY56" fmla="*/ 540366 h 1249758"/>
                <a:gd name="connsiteX57" fmla="*/ 1303517 w 1349781"/>
                <a:gd name="connsiteY57" fmla="*/ 537665 h 1249758"/>
                <a:gd name="connsiteX58" fmla="*/ 1302123 w 1349781"/>
                <a:gd name="connsiteY58" fmla="*/ 535661 h 1249758"/>
                <a:gd name="connsiteX59" fmla="*/ 1299335 w 1349781"/>
                <a:gd name="connsiteY59" fmla="*/ 534964 h 1249758"/>
                <a:gd name="connsiteX60" fmla="*/ 1298638 w 1349781"/>
                <a:gd name="connsiteY60" fmla="*/ 533657 h 1249758"/>
                <a:gd name="connsiteX61" fmla="*/ 1298638 w 1349781"/>
                <a:gd name="connsiteY61" fmla="*/ 530956 h 1249758"/>
                <a:gd name="connsiteX62" fmla="*/ 1297244 w 1349781"/>
                <a:gd name="connsiteY62" fmla="*/ 529562 h 1249758"/>
                <a:gd name="connsiteX63" fmla="*/ 1295850 w 1349781"/>
                <a:gd name="connsiteY63" fmla="*/ 526861 h 1249758"/>
                <a:gd name="connsiteX64" fmla="*/ 1294456 w 1349781"/>
                <a:gd name="connsiteY64" fmla="*/ 526164 h 1249758"/>
                <a:gd name="connsiteX65" fmla="*/ 1292365 w 1349781"/>
                <a:gd name="connsiteY65" fmla="*/ 524160 h 1249758"/>
                <a:gd name="connsiteX66" fmla="*/ 1289577 w 1349781"/>
                <a:gd name="connsiteY66" fmla="*/ 523463 h 1249758"/>
                <a:gd name="connsiteX67" fmla="*/ 1287486 w 1349781"/>
                <a:gd name="connsiteY67" fmla="*/ 521459 h 1249758"/>
                <a:gd name="connsiteX68" fmla="*/ 1285395 w 1349781"/>
                <a:gd name="connsiteY68" fmla="*/ 517451 h 1249758"/>
                <a:gd name="connsiteX69" fmla="*/ 1284000 w 1349781"/>
                <a:gd name="connsiteY69" fmla="*/ 515447 h 1249758"/>
                <a:gd name="connsiteX70" fmla="*/ 1281212 w 1349781"/>
                <a:gd name="connsiteY70" fmla="*/ 514750 h 1249758"/>
                <a:gd name="connsiteX71" fmla="*/ 1280515 w 1349781"/>
                <a:gd name="connsiteY71" fmla="*/ 512746 h 1249758"/>
                <a:gd name="connsiteX72" fmla="*/ 1272935 w 1349781"/>
                <a:gd name="connsiteY72" fmla="*/ 394688 h 1249758"/>
                <a:gd name="connsiteX73" fmla="*/ 1268840 w 1349781"/>
                <a:gd name="connsiteY73" fmla="*/ 330649 h 1249758"/>
                <a:gd name="connsiteX74" fmla="*/ 1266749 w 1349781"/>
                <a:gd name="connsiteY74" fmla="*/ 330649 h 1249758"/>
                <a:gd name="connsiteX75" fmla="*/ 1265355 w 1349781"/>
                <a:gd name="connsiteY75" fmla="*/ 328645 h 1249758"/>
                <a:gd name="connsiteX76" fmla="*/ 1263961 w 1349781"/>
                <a:gd name="connsiteY76" fmla="*/ 328645 h 1249758"/>
                <a:gd name="connsiteX77" fmla="*/ 1262567 w 1349781"/>
                <a:gd name="connsiteY77" fmla="*/ 329952 h 1249758"/>
                <a:gd name="connsiteX78" fmla="*/ 1260476 w 1349781"/>
                <a:gd name="connsiteY78" fmla="*/ 331259 h 1249758"/>
                <a:gd name="connsiteX79" fmla="*/ 1259082 w 1349781"/>
                <a:gd name="connsiteY79" fmla="*/ 329952 h 1249758"/>
                <a:gd name="connsiteX80" fmla="*/ 1256991 w 1349781"/>
                <a:gd name="connsiteY80" fmla="*/ 327948 h 1249758"/>
                <a:gd name="connsiteX81" fmla="*/ 1254900 w 1349781"/>
                <a:gd name="connsiteY81" fmla="*/ 327251 h 1249758"/>
                <a:gd name="connsiteX82" fmla="*/ 1252809 w 1349781"/>
                <a:gd name="connsiteY82" fmla="*/ 328645 h 1249758"/>
                <a:gd name="connsiteX83" fmla="*/ 1252809 w 1349781"/>
                <a:gd name="connsiteY83" fmla="*/ 330649 h 1249758"/>
                <a:gd name="connsiteX84" fmla="*/ 1249411 w 1349781"/>
                <a:gd name="connsiteY84" fmla="*/ 331956 h 1249758"/>
                <a:gd name="connsiteX85" fmla="*/ 1248017 w 1349781"/>
                <a:gd name="connsiteY85" fmla="*/ 329952 h 1249758"/>
                <a:gd name="connsiteX86" fmla="*/ 1245229 w 1349781"/>
                <a:gd name="connsiteY86" fmla="*/ 329952 h 1249758"/>
                <a:gd name="connsiteX87" fmla="*/ 1243835 w 1349781"/>
                <a:gd name="connsiteY87" fmla="*/ 330649 h 1249758"/>
                <a:gd name="connsiteX88" fmla="*/ 1242441 w 1349781"/>
                <a:gd name="connsiteY88" fmla="*/ 332653 h 1249758"/>
                <a:gd name="connsiteX89" fmla="*/ 1240349 w 1349781"/>
                <a:gd name="connsiteY89" fmla="*/ 333350 h 1249758"/>
                <a:gd name="connsiteX90" fmla="*/ 1239653 w 1349781"/>
                <a:gd name="connsiteY90" fmla="*/ 331346 h 1249758"/>
                <a:gd name="connsiteX91" fmla="*/ 1237562 w 1349781"/>
                <a:gd name="connsiteY91" fmla="*/ 333350 h 1249758"/>
                <a:gd name="connsiteX92" fmla="*/ 1235470 w 1349781"/>
                <a:gd name="connsiteY92" fmla="*/ 333350 h 1249758"/>
                <a:gd name="connsiteX93" fmla="*/ 1234773 w 1349781"/>
                <a:gd name="connsiteY93" fmla="*/ 330649 h 1249758"/>
                <a:gd name="connsiteX94" fmla="*/ 1233379 w 1349781"/>
                <a:gd name="connsiteY94" fmla="*/ 331956 h 1249758"/>
                <a:gd name="connsiteX95" fmla="*/ 1231288 w 1349781"/>
                <a:gd name="connsiteY95" fmla="*/ 330649 h 1249758"/>
                <a:gd name="connsiteX96" fmla="*/ 1229894 w 1349781"/>
                <a:gd name="connsiteY96" fmla="*/ 329255 h 1249758"/>
                <a:gd name="connsiteX97" fmla="*/ 1227803 w 1349781"/>
                <a:gd name="connsiteY97" fmla="*/ 328558 h 1249758"/>
                <a:gd name="connsiteX98" fmla="*/ 1227106 w 1349781"/>
                <a:gd name="connsiteY98" fmla="*/ 326554 h 1249758"/>
                <a:gd name="connsiteX99" fmla="*/ 1225712 w 1349781"/>
                <a:gd name="connsiteY99" fmla="*/ 327251 h 1249758"/>
                <a:gd name="connsiteX100" fmla="*/ 1222227 w 1349781"/>
                <a:gd name="connsiteY100" fmla="*/ 329952 h 1249758"/>
                <a:gd name="connsiteX101" fmla="*/ 1221530 w 1349781"/>
                <a:gd name="connsiteY101" fmla="*/ 329952 h 1249758"/>
                <a:gd name="connsiteX102" fmla="*/ 1216738 w 1349781"/>
                <a:gd name="connsiteY102" fmla="*/ 327948 h 1249758"/>
                <a:gd name="connsiteX103" fmla="*/ 1215344 w 1349781"/>
                <a:gd name="connsiteY103" fmla="*/ 325944 h 1249758"/>
                <a:gd name="connsiteX104" fmla="*/ 1212556 w 1349781"/>
                <a:gd name="connsiteY104" fmla="*/ 324551 h 1249758"/>
                <a:gd name="connsiteX105" fmla="*/ 1212556 w 1349781"/>
                <a:gd name="connsiteY105" fmla="*/ 323853 h 1249758"/>
                <a:gd name="connsiteX106" fmla="*/ 1211859 w 1349781"/>
                <a:gd name="connsiteY106" fmla="*/ 324551 h 1249758"/>
                <a:gd name="connsiteX107" fmla="*/ 1210465 w 1349781"/>
                <a:gd name="connsiteY107" fmla="*/ 323853 h 1249758"/>
                <a:gd name="connsiteX108" fmla="*/ 1209071 w 1349781"/>
                <a:gd name="connsiteY108" fmla="*/ 323853 h 1249758"/>
                <a:gd name="connsiteX109" fmla="*/ 1205586 w 1349781"/>
                <a:gd name="connsiteY109" fmla="*/ 321849 h 1249758"/>
                <a:gd name="connsiteX110" fmla="*/ 1203495 w 1349781"/>
                <a:gd name="connsiteY110" fmla="*/ 322546 h 1249758"/>
                <a:gd name="connsiteX111" fmla="*/ 1203495 w 1349781"/>
                <a:gd name="connsiteY111" fmla="*/ 323244 h 1249758"/>
                <a:gd name="connsiteX112" fmla="*/ 1202797 w 1349781"/>
                <a:gd name="connsiteY112" fmla="*/ 323244 h 1249758"/>
                <a:gd name="connsiteX113" fmla="*/ 1199400 w 1349781"/>
                <a:gd name="connsiteY113" fmla="*/ 321240 h 1249758"/>
                <a:gd name="connsiteX114" fmla="*/ 1198702 w 1349781"/>
                <a:gd name="connsiteY114" fmla="*/ 321240 h 1249758"/>
                <a:gd name="connsiteX115" fmla="*/ 1198006 w 1349781"/>
                <a:gd name="connsiteY115" fmla="*/ 319933 h 1249758"/>
                <a:gd name="connsiteX116" fmla="*/ 1195915 w 1349781"/>
                <a:gd name="connsiteY116" fmla="*/ 319236 h 1249758"/>
                <a:gd name="connsiteX117" fmla="*/ 1194520 w 1349781"/>
                <a:gd name="connsiteY117" fmla="*/ 316535 h 1249758"/>
                <a:gd name="connsiteX118" fmla="*/ 1193823 w 1349781"/>
                <a:gd name="connsiteY118" fmla="*/ 316535 h 1249758"/>
                <a:gd name="connsiteX119" fmla="*/ 1193126 w 1349781"/>
                <a:gd name="connsiteY119" fmla="*/ 315838 h 1249758"/>
                <a:gd name="connsiteX120" fmla="*/ 1193126 w 1349781"/>
                <a:gd name="connsiteY120" fmla="*/ 315141 h 1249758"/>
                <a:gd name="connsiteX121" fmla="*/ 1191732 w 1349781"/>
                <a:gd name="connsiteY121" fmla="*/ 315838 h 1249758"/>
                <a:gd name="connsiteX122" fmla="*/ 1191035 w 1349781"/>
                <a:gd name="connsiteY122" fmla="*/ 315838 h 1249758"/>
                <a:gd name="connsiteX123" fmla="*/ 1186940 w 1349781"/>
                <a:gd name="connsiteY123" fmla="*/ 317145 h 1249758"/>
                <a:gd name="connsiteX124" fmla="*/ 1185546 w 1349781"/>
                <a:gd name="connsiteY124" fmla="*/ 317145 h 1249758"/>
                <a:gd name="connsiteX125" fmla="*/ 1180754 w 1349781"/>
                <a:gd name="connsiteY125" fmla="*/ 314444 h 1249758"/>
                <a:gd name="connsiteX126" fmla="*/ 1179360 w 1349781"/>
                <a:gd name="connsiteY126" fmla="*/ 312440 h 1249758"/>
                <a:gd name="connsiteX127" fmla="*/ 1177269 w 1349781"/>
                <a:gd name="connsiteY127" fmla="*/ 311133 h 1249758"/>
                <a:gd name="connsiteX128" fmla="*/ 1175875 w 1349781"/>
                <a:gd name="connsiteY128" fmla="*/ 308432 h 1249758"/>
                <a:gd name="connsiteX129" fmla="*/ 1175178 w 1349781"/>
                <a:gd name="connsiteY129" fmla="*/ 307735 h 1249758"/>
                <a:gd name="connsiteX130" fmla="*/ 1173784 w 1349781"/>
                <a:gd name="connsiteY130" fmla="*/ 307038 h 1249758"/>
                <a:gd name="connsiteX131" fmla="*/ 1172390 w 1349781"/>
                <a:gd name="connsiteY131" fmla="*/ 305034 h 1249758"/>
                <a:gd name="connsiteX132" fmla="*/ 1171693 w 1349781"/>
                <a:gd name="connsiteY132" fmla="*/ 303030 h 1249758"/>
                <a:gd name="connsiteX133" fmla="*/ 1170996 w 1349781"/>
                <a:gd name="connsiteY133" fmla="*/ 303030 h 1249758"/>
                <a:gd name="connsiteX134" fmla="*/ 1170996 w 1349781"/>
                <a:gd name="connsiteY134" fmla="*/ 303727 h 1249758"/>
                <a:gd name="connsiteX135" fmla="*/ 1168208 w 1349781"/>
                <a:gd name="connsiteY135" fmla="*/ 303727 h 1249758"/>
                <a:gd name="connsiteX136" fmla="*/ 1164113 w 1349781"/>
                <a:gd name="connsiteY136" fmla="*/ 302420 h 1249758"/>
                <a:gd name="connsiteX137" fmla="*/ 1162719 w 1349781"/>
                <a:gd name="connsiteY137" fmla="*/ 300416 h 1249758"/>
                <a:gd name="connsiteX138" fmla="*/ 1161325 w 1349781"/>
                <a:gd name="connsiteY138" fmla="*/ 299719 h 1249758"/>
                <a:gd name="connsiteX139" fmla="*/ 1158537 w 1349781"/>
                <a:gd name="connsiteY139" fmla="*/ 297715 h 1249758"/>
                <a:gd name="connsiteX140" fmla="*/ 1156446 w 1349781"/>
                <a:gd name="connsiteY140" fmla="*/ 295711 h 1249758"/>
                <a:gd name="connsiteX141" fmla="*/ 1154354 w 1349781"/>
                <a:gd name="connsiteY141" fmla="*/ 295711 h 1249758"/>
                <a:gd name="connsiteX142" fmla="*/ 1152263 w 1349781"/>
                <a:gd name="connsiteY142" fmla="*/ 295014 h 1249758"/>
                <a:gd name="connsiteX143" fmla="*/ 1149475 w 1349781"/>
                <a:gd name="connsiteY143" fmla="*/ 293707 h 1249758"/>
                <a:gd name="connsiteX144" fmla="*/ 1149475 w 1349781"/>
                <a:gd name="connsiteY144" fmla="*/ 295711 h 1249758"/>
                <a:gd name="connsiteX145" fmla="*/ 1145990 w 1349781"/>
                <a:gd name="connsiteY145" fmla="*/ 299109 h 1249758"/>
                <a:gd name="connsiteX146" fmla="*/ 1144596 w 1349781"/>
                <a:gd name="connsiteY146" fmla="*/ 303117 h 1249758"/>
                <a:gd name="connsiteX147" fmla="*/ 1141808 w 1349781"/>
                <a:gd name="connsiteY147" fmla="*/ 303814 h 1249758"/>
                <a:gd name="connsiteX148" fmla="*/ 1139717 w 1349781"/>
                <a:gd name="connsiteY148" fmla="*/ 303117 h 1249758"/>
                <a:gd name="connsiteX149" fmla="*/ 1138323 w 1349781"/>
                <a:gd name="connsiteY149" fmla="*/ 303814 h 1249758"/>
                <a:gd name="connsiteX150" fmla="*/ 1134925 w 1349781"/>
                <a:gd name="connsiteY150" fmla="*/ 304511 h 1249758"/>
                <a:gd name="connsiteX151" fmla="*/ 1134228 w 1349781"/>
                <a:gd name="connsiteY151" fmla="*/ 304511 h 1249758"/>
                <a:gd name="connsiteX152" fmla="*/ 1133531 w 1349781"/>
                <a:gd name="connsiteY152" fmla="*/ 305208 h 1249758"/>
                <a:gd name="connsiteX153" fmla="*/ 1130046 w 1349781"/>
                <a:gd name="connsiteY153" fmla="*/ 305208 h 1249758"/>
                <a:gd name="connsiteX154" fmla="*/ 1123860 w 1349781"/>
                <a:gd name="connsiteY154" fmla="*/ 304511 h 1249758"/>
                <a:gd name="connsiteX155" fmla="*/ 1123860 w 1349781"/>
                <a:gd name="connsiteY155" fmla="*/ 303814 h 1249758"/>
                <a:gd name="connsiteX156" fmla="*/ 1121072 w 1349781"/>
                <a:gd name="connsiteY156" fmla="*/ 304511 h 1249758"/>
                <a:gd name="connsiteX157" fmla="*/ 1118981 w 1349781"/>
                <a:gd name="connsiteY157" fmla="*/ 303814 h 1249758"/>
                <a:gd name="connsiteX158" fmla="*/ 1116890 w 1349781"/>
                <a:gd name="connsiteY158" fmla="*/ 303814 h 1249758"/>
                <a:gd name="connsiteX159" fmla="*/ 1112795 w 1349781"/>
                <a:gd name="connsiteY159" fmla="*/ 300416 h 1249758"/>
                <a:gd name="connsiteX160" fmla="*/ 1112097 w 1349781"/>
                <a:gd name="connsiteY160" fmla="*/ 297715 h 1249758"/>
                <a:gd name="connsiteX161" fmla="*/ 1110704 w 1349781"/>
                <a:gd name="connsiteY161" fmla="*/ 299719 h 1249758"/>
                <a:gd name="connsiteX162" fmla="*/ 1107218 w 1349781"/>
                <a:gd name="connsiteY162" fmla="*/ 301026 h 1249758"/>
                <a:gd name="connsiteX163" fmla="*/ 1105825 w 1349781"/>
                <a:gd name="connsiteY163" fmla="*/ 301026 h 1249758"/>
                <a:gd name="connsiteX164" fmla="*/ 1104430 w 1349781"/>
                <a:gd name="connsiteY164" fmla="*/ 302333 h 1249758"/>
                <a:gd name="connsiteX165" fmla="*/ 1100248 w 1349781"/>
                <a:gd name="connsiteY165" fmla="*/ 304337 h 1249758"/>
                <a:gd name="connsiteX166" fmla="*/ 1099551 w 1349781"/>
                <a:gd name="connsiteY166" fmla="*/ 303640 h 1249758"/>
                <a:gd name="connsiteX167" fmla="*/ 1098854 w 1349781"/>
                <a:gd name="connsiteY167" fmla="*/ 307038 h 1249758"/>
                <a:gd name="connsiteX168" fmla="*/ 1094062 w 1349781"/>
                <a:gd name="connsiteY168" fmla="*/ 309042 h 1249758"/>
                <a:gd name="connsiteX169" fmla="*/ 1091274 w 1349781"/>
                <a:gd name="connsiteY169" fmla="*/ 308345 h 1249758"/>
                <a:gd name="connsiteX170" fmla="*/ 1090577 w 1349781"/>
                <a:gd name="connsiteY170" fmla="*/ 309042 h 1249758"/>
                <a:gd name="connsiteX171" fmla="*/ 1087092 w 1349781"/>
                <a:gd name="connsiteY171" fmla="*/ 309739 h 1249758"/>
                <a:gd name="connsiteX172" fmla="*/ 1085698 w 1349781"/>
                <a:gd name="connsiteY172" fmla="*/ 309739 h 1249758"/>
                <a:gd name="connsiteX173" fmla="*/ 1082910 w 1349781"/>
                <a:gd name="connsiteY173" fmla="*/ 308432 h 1249758"/>
                <a:gd name="connsiteX174" fmla="*/ 1082213 w 1349781"/>
                <a:gd name="connsiteY174" fmla="*/ 307735 h 1249758"/>
                <a:gd name="connsiteX175" fmla="*/ 1081516 w 1349781"/>
                <a:gd name="connsiteY175" fmla="*/ 307735 h 1249758"/>
                <a:gd name="connsiteX176" fmla="*/ 1079425 w 1349781"/>
                <a:gd name="connsiteY176" fmla="*/ 306428 h 1249758"/>
                <a:gd name="connsiteX177" fmla="*/ 1075330 w 1349781"/>
                <a:gd name="connsiteY177" fmla="*/ 309129 h 1249758"/>
                <a:gd name="connsiteX178" fmla="*/ 1073239 w 1349781"/>
                <a:gd name="connsiteY178" fmla="*/ 309129 h 1249758"/>
                <a:gd name="connsiteX179" fmla="*/ 1069144 w 1349781"/>
                <a:gd name="connsiteY179" fmla="*/ 310523 h 1249758"/>
                <a:gd name="connsiteX180" fmla="*/ 1065659 w 1349781"/>
                <a:gd name="connsiteY180" fmla="*/ 310523 h 1249758"/>
                <a:gd name="connsiteX181" fmla="*/ 1063568 w 1349781"/>
                <a:gd name="connsiteY181" fmla="*/ 309826 h 1249758"/>
                <a:gd name="connsiteX182" fmla="*/ 1062173 w 1349781"/>
                <a:gd name="connsiteY182" fmla="*/ 310523 h 1249758"/>
                <a:gd name="connsiteX183" fmla="*/ 1060779 w 1349781"/>
                <a:gd name="connsiteY183" fmla="*/ 311220 h 1249758"/>
                <a:gd name="connsiteX184" fmla="*/ 1059385 w 1349781"/>
                <a:gd name="connsiteY184" fmla="*/ 311220 h 1249758"/>
                <a:gd name="connsiteX185" fmla="*/ 1058688 w 1349781"/>
                <a:gd name="connsiteY185" fmla="*/ 311917 h 1249758"/>
                <a:gd name="connsiteX186" fmla="*/ 1059385 w 1349781"/>
                <a:gd name="connsiteY186" fmla="*/ 316012 h 1249758"/>
                <a:gd name="connsiteX187" fmla="*/ 1056597 w 1349781"/>
                <a:gd name="connsiteY187" fmla="*/ 318713 h 1249758"/>
                <a:gd name="connsiteX188" fmla="*/ 1056597 w 1349781"/>
                <a:gd name="connsiteY188" fmla="*/ 319410 h 1249758"/>
                <a:gd name="connsiteX189" fmla="*/ 1054506 w 1349781"/>
                <a:gd name="connsiteY189" fmla="*/ 321414 h 1249758"/>
                <a:gd name="connsiteX190" fmla="*/ 1051108 w 1349781"/>
                <a:gd name="connsiteY190" fmla="*/ 322111 h 1249758"/>
                <a:gd name="connsiteX191" fmla="*/ 1049017 w 1349781"/>
                <a:gd name="connsiteY191" fmla="*/ 322808 h 1249758"/>
                <a:gd name="connsiteX192" fmla="*/ 1046229 w 1349781"/>
                <a:gd name="connsiteY192" fmla="*/ 322111 h 1249758"/>
                <a:gd name="connsiteX193" fmla="*/ 1044835 w 1349781"/>
                <a:gd name="connsiteY193" fmla="*/ 320804 h 1249758"/>
                <a:gd name="connsiteX194" fmla="*/ 1044835 w 1349781"/>
                <a:gd name="connsiteY194" fmla="*/ 324812 h 1249758"/>
                <a:gd name="connsiteX195" fmla="*/ 1042744 w 1349781"/>
                <a:gd name="connsiteY195" fmla="*/ 328210 h 1249758"/>
                <a:gd name="connsiteX196" fmla="*/ 1037255 w 1349781"/>
                <a:gd name="connsiteY196" fmla="*/ 330214 h 1249758"/>
                <a:gd name="connsiteX197" fmla="*/ 1033160 w 1349781"/>
                <a:gd name="connsiteY197" fmla="*/ 328210 h 1249758"/>
                <a:gd name="connsiteX198" fmla="*/ 1031766 w 1349781"/>
                <a:gd name="connsiteY198" fmla="*/ 325509 h 1249758"/>
                <a:gd name="connsiteX199" fmla="*/ 1031766 w 1349781"/>
                <a:gd name="connsiteY199" fmla="*/ 324812 h 1249758"/>
                <a:gd name="connsiteX200" fmla="*/ 1031069 w 1349781"/>
                <a:gd name="connsiteY200" fmla="*/ 324812 h 1249758"/>
                <a:gd name="connsiteX201" fmla="*/ 1030372 w 1349781"/>
                <a:gd name="connsiteY201" fmla="*/ 324115 h 1249758"/>
                <a:gd name="connsiteX202" fmla="*/ 1027584 w 1349781"/>
                <a:gd name="connsiteY202" fmla="*/ 320717 h 1249758"/>
                <a:gd name="connsiteX203" fmla="*/ 1026887 w 1349781"/>
                <a:gd name="connsiteY203" fmla="*/ 320020 h 1249758"/>
                <a:gd name="connsiteX204" fmla="*/ 1024796 w 1349781"/>
                <a:gd name="connsiteY204" fmla="*/ 320717 h 1249758"/>
                <a:gd name="connsiteX205" fmla="*/ 1023402 w 1349781"/>
                <a:gd name="connsiteY205" fmla="*/ 320717 h 1249758"/>
                <a:gd name="connsiteX206" fmla="*/ 1019916 w 1349781"/>
                <a:gd name="connsiteY206" fmla="*/ 320020 h 1249758"/>
                <a:gd name="connsiteX207" fmla="*/ 1017128 w 1349781"/>
                <a:gd name="connsiteY207" fmla="*/ 316622 h 1249758"/>
                <a:gd name="connsiteX208" fmla="*/ 1016431 w 1349781"/>
                <a:gd name="connsiteY208" fmla="*/ 315315 h 1249758"/>
                <a:gd name="connsiteX209" fmla="*/ 1015734 w 1349781"/>
                <a:gd name="connsiteY209" fmla="*/ 315315 h 1249758"/>
                <a:gd name="connsiteX210" fmla="*/ 1011639 w 1349781"/>
                <a:gd name="connsiteY210" fmla="*/ 314618 h 1249758"/>
                <a:gd name="connsiteX211" fmla="*/ 1010245 w 1349781"/>
                <a:gd name="connsiteY211" fmla="*/ 313921 h 1249758"/>
                <a:gd name="connsiteX212" fmla="*/ 1007457 w 1349781"/>
                <a:gd name="connsiteY212" fmla="*/ 312614 h 1249758"/>
                <a:gd name="connsiteX213" fmla="*/ 1005366 w 1349781"/>
                <a:gd name="connsiteY213" fmla="*/ 309913 h 1249758"/>
                <a:gd name="connsiteX214" fmla="*/ 1004669 w 1349781"/>
                <a:gd name="connsiteY214" fmla="*/ 311307 h 1249758"/>
                <a:gd name="connsiteX215" fmla="*/ 1000574 w 1349781"/>
                <a:gd name="connsiteY215" fmla="*/ 314705 h 1249758"/>
                <a:gd name="connsiteX216" fmla="*/ 996479 w 1349781"/>
                <a:gd name="connsiteY216" fmla="*/ 315402 h 1249758"/>
                <a:gd name="connsiteX217" fmla="*/ 995085 w 1349781"/>
                <a:gd name="connsiteY217" fmla="*/ 315402 h 1249758"/>
                <a:gd name="connsiteX218" fmla="*/ 991600 w 1349781"/>
                <a:gd name="connsiteY218" fmla="*/ 312701 h 1249758"/>
                <a:gd name="connsiteX219" fmla="*/ 990206 w 1349781"/>
                <a:gd name="connsiteY219" fmla="*/ 310000 h 1249758"/>
                <a:gd name="connsiteX220" fmla="*/ 986111 w 1349781"/>
                <a:gd name="connsiteY220" fmla="*/ 312701 h 1249758"/>
                <a:gd name="connsiteX221" fmla="*/ 982016 w 1349781"/>
                <a:gd name="connsiteY221" fmla="*/ 310697 h 1249758"/>
                <a:gd name="connsiteX222" fmla="*/ 979925 w 1349781"/>
                <a:gd name="connsiteY222" fmla="*/ 307996 h 1249758"/>
                <a:gd name="connsiteX223" fmla="*/ 979228 w 1349781"/>
                <a:gd name="connsiteY223" fmla="*/ 307996 h 1249758"/>
                <a:gd name="connsiteX224" fmla="*/ 977834 w 1349781"/>
                <a:gd name="connsiteY224" fmla="*/ 303988 h 1249758"/>
                <a:gd name="connsiteX225" fmla="*/ 977834 w 1349781"/>
                <a:gd name="connsiteY225" fmla="*/ 301287 h 1249758"/>
                <a:gd name="connsiteX226" fmla="*/ 976440 w 1349781"/>
                <a:gd name="connsiteY226" fmla="*/ 301984 h 1249758"/>
                <a:gd name="connsiteX227" fmla="*/ 976440 w 1349781"/>
                <a:gd name="connsiteY227" fmla="*/ 302681 h 1249758"/>
                <a:gd name="connsiteX228" fmla="*/ 976440 w 1349781"/>
                <a:gd name="connsiteY228" fmla="*/ 306079 h 1249758"/>
                <a:gd name="connsiteX229" fmla="*/ 974349 w 1349781"/>
                <a:gd name="connsiteY229" fmla="*/ 308780 h 1249758"/>
                <a:gd name="connsiteX230" fmla="*/ 973652 w 1349781"/>
                <a:gd name="connsiteY230" fmla="*/ 309477 h 1249758"/>
                <a:gd name="connsiteX231" fmla="*/ 973652 w 1349781"/>
                <a:gd name="connsiteY231" fmla="*/ 310174 h 1249758"/>
                <a:gd name="connsiteX232" fmla="*/ 970864 w 1349781"/>
                <a:gd name="connsiteY232" fmla="*/ 313572 h 1249758"/>
                <a:gd name="connsiteX233" fmla="*/ 970167 w 1349781"/>
                <a:gd name="connsiteY233" fmla="*/ 313572 h 1249758"/>
                <a:gd name="connsiteX234" fmla="*/ 969470 w 1349781"/>
                <a:gd name="connsiteY234" fmla="*/ 316273 h 1249758"/>
                <a:gd name="connsiteX235" fmla="*/ 966682 w 1349781"/>
                <a:gd name="connsiteY235" fmla="*/ 318277 h 1249758"/>
                <a:gd name="connsiteX236" fmla="*/ 966682 w 1349781"/>
                <a:gd name="connsiteY236" fmla="*/ 320978 h 1249758"/>
                <a:gd name="connsiteX237" fmla="*/ 966682 w 1349781"/>
                <a:gd name="connsiteY237" fmla="*/ 323679 h 1249758"/>
                <a:gd name="connsiteX238" fmla="*/ 962587 w 1349781"/>
                <a:gd name="connsiteY238" fmla="*/ 329081 h 1249758"/>
                <a:gd name="connsiteX239" fmla="*/ 958492 w 1349781"/>
                <a:gd name="connsiteY239" fmla="*/ 329778 h 1249758"/>
                <a:gd name="connsiteX240" fmla="*/ 957098 w 1349781"/>
                <a:gd name="connsiteY240" fmla="*/ 329778 h 1249758"/>
                <a:gd name="connsiteX241" fmla="*/ 953003 w 1349781"/>
                <a:gd name="connsiteY241" fmla="*/ 327077 h 1249758"/>
                <a:gd name="connsiteX242" fmla="*/ 951608 w 1349781"/>
                <a:gd name="connsiteY242" fmla="*/ 323679 h 1249758"/>
                <a:gd name="connsiteX243" fmla="*/ 950911 w 1349781"/>
                <a:gd name="connsiteY243" fmla="*/ 322982 h 1249758"/>
                <a:gd name="connsiteX244" fmla="*/ 950214 w 1349781"/>
                <a:gd name="connsiteY244" fmla="*/ 321675 h 1249758"/>
                <a:gd name="connsiteX245" fmla="*/ 949517 w 1349781"/>
                <a:gd name="connsiteY245" fmla="*/ 320368 h 1249758"/>
                <a:gd name="connsiteX246" fmla="*/ 947426 w 1349781"/>
                <a:gd name="connsiteY246" fmla="*/ 316360 h 1249758"/>
                <a:gd name="connsiteX247" fmla="*/ 949517 w 1349781"/>
                <a:gd name="connsiteY247" fmla="*/ 310958 h 1249758"/>
                <a:gd name="connsiteX248" fmla="*/ 951608 w 1349781"/>
                <a:gd name="connsiteY248" fmla="*/ 309565 h 1249758"/>
                <a:gd name="connsiteX249" fmla="*/ 950214 w 1349781"/>
                <a:gd name="connsiteY249" fmla="*/ 308258 h 1249758"/>
                <a:gd name="connsiteX250" fmla="*/ 950214 w 1349781"/>
                <a:gd name="connsiteY250" fmla="*/ 307561 h 1249758"/>
                <a:gd name="connsiteX251" fmla="*/ 948123 w 1349781"/>
                <a:gd name="connsiteY251" fmla="*/ 311656 h 1249758"/>
                <a:gd name="connsiteX252" fmla="*/ 944725 w 1349781"/>
                <a:gd name="connsiteY252" fmla="*/ 312353 h 1249758"/>
                <a:gd name="connsiteX253" fmla="*/ 941937 w 1349781"/>
                <a:gd name="connsiteY253" fmla="*/ 312353 h 1249758"/>
                <a:gd name="connsiteX254" fmla="*/ 939846 w 1349781"/>
                <a:gd name="connsiteY254" fmla="*/ 311046 h 1249758"/>
                <a:gd name="connsiteX255" fmla="*/ 939846 w 1349781"/>
                <a:gd name="connsiteY255" fmla="*/ 311743 h 1249758"/>
                <a:gd name="connsiteX256" fmla="*/ 939149 w 1349781"/>
                <a:gd name="connsiteY256" fmla="*/ 313050 h 1249758"/>
                <a:gd name="connsiteX257" fmla="*/ 937755 w 1349781"/>
                <a:gd name="connsiteY257" fmla="*/ 316448 h 1249758"/>
                <a:gd name="connsiteX258" fmla="*/ 932963 w 1349781"/>
                <a:gd name="connsiteY258" fmla="*/ 319148 h 1249758"/>
                <a:gd name="connsiteX259" fmla="*/ 931569 w 1349781"/>
                <a:gd name="connsiteY259" fmla="*/ 319148 h 1249758"/>
                <a:gd name="connsiteX260" fmla="*/ 926777 w 1349781"/>
                <a:gd name="connsiteY260" fmla="*/ 317842 h 1249758"/>
                <a:gd name="connsiteX261" fmla="*/ 925383 w 1349781"/>
                <a:gd name="connsiteY261" fmla="*/ 316535 h 1249758"/>
                <a:gd name="connsiteX262" fmla="*/ 922595 w 1349781"/>
                <a:gd name="connsiteY262" fmla="*/ 314531 h 1249758"/>
                <a:gd name="connsiteX263" fmla="*/ 922595 w 1349781"/>
                <a:gd name="connsiteY263" fmla="*/ 309826 h 1249758"/>
                <a:gd name="connsiteX264" fmla="*/ 923292 w 1349781"/>
                <a:gd name="connsiteY264" fmla="*/ 307822 h 1249758"/>
                <a:gd name="connsiteX265" fmla="*/ 923292 w 1349781"/>
                <a:gd name="connsiteY265" fmla="*/ 307125 h 1249758"/>
                <a:gd name="connsiteX266" fmla="*/ 922595 w 1349781"/>
                <a:gd name="connsiteY266" fmla="*/ 307125 h 1249758"/>
                <a:gd name="connsiteX267" fmla="*/ 921201 w 1349781"/>
                <a:gd name="connsiteY267" fmla="*/ 306428 h 1249758"/>
                <a:gd name="connsiteX268" fmla="*/ 920504 w 1349781"/>
                <a:gd name="connsiteY268" fmla="*/ 307125 h 1249758"/>
                <a:gd name="connsiteX269" fmla="*/ 920504 w 1349781"/>
                <a:gd name="connsiteY269" fmla="*/ 307822 h 1249758"/>
                <a:gd name="connsiteX270" fmla="*/ 919807 w 1349781"/>
                <a:gd name="connsiteY270" fmla="*/ 307822 h 1249758"/>
                <a:gd name="connsiteX271" fmla="*/ 917019 w 1349781"/>
                <a:gd name="connsiteY271" fmla="*/ 309826 h 1249758"/>
                <a:gd name="connsiteX272" fmla="*/ 916322 w 1349781"/>
                <a:gd name="connsiteY272" fmla="*/ 310523 h 1249758"/>
                <a:gd name="connsiteX273" fmla="*/ 912924 w 1349781"/>
                <a:gd name="connsiteY273" fmla="*/ 309216 h 1249758"/>
                <a:gd name="connsiteX274" fmla="*/ 908829 w 1349781"/>
                <a:gd name="connsiteY274" fmla="*/ 306515 h 1249758"/>
                <a:gd name="connsiteX275" fmla="*/ 908829 w 1349781"/>
                <a:gd name="connsiteY275" fmla="*/ 302507 h 1249758"/>
                <a:gd name="connsiteX276" fmla="*/ 908829 w 1349781"/>
                <a:gd name="connsiteY276" fmla="*/ 301810 h 1249758"/>
                <a:gd name="connsiteX277" fmla="*/ 908132 w 1349781"/>
                <a:gd name="connsiteY277" fmla="*/ 301113 h 1249758"/>
                <a:gd name="connsiteX278" fmla="*/ 908132 w 1349781"/>
                <a:gd name="connsiteY278" fmla="*/ 300416 h 1249758"/>
                <a:gd name="connsiteX279" fmla="*/ 907435 w 1349781"/>
                <a:gd name="connsiteY279" fmla="*/ 300416 h 1249758"/>
                <a:gd name="connsiteX280" fmla="*/ 905344 w 1349781"/>
                <a:gd name="connsiteY280" fmla="*/ 299719 h 1249758"/>
                <a:gd name="connsiteX281" fmla="*/ 904646 w 1349781"/>
                <a:gd name="connsiteY281" fmla="*/ 299719 h 1249758"/>
                <a:gd name="connsiteX282" fmla="*/ 903950 w 1349781"/>
                <a:gd name="connsiteY282" fmla="*/ 301026 h 1249758"/>
                <a:gd name="connsiteX283" fmla="*/ 901161 w 1349781"/>
                <a:gd name="connsiteY283" fmla="*/ 304424 h 1249758"/>
                <a:gd name="connsiteX284" fmla="*/ 899070 w 1349781"/>
                <a:gd name="connsiteY284" fmla="*/ 305121 h 1249758"/>
                <a:gd name="connsiteX285" fmla="*/ 898373 w 1349781"/>
                <a:gd name="connsiteY285" fmla="*/ 305818 h 1249758"/>
                <a:gd name="connsiteX286" fmla="*/ 896979 w 1349781"/>
                <a:gd name="connsiteY286" fmla="*/ 307822 h 1249758"/>
                <a:gd name="connsiteX287" fmla="*/ 895585 w 1349781"/>
                <a:gd name="connsiteY287" fmla="*/ 310523 h 1249758"/>
                <a:gd name="connsiteX288" fmla="*/ 893494 w 1349781"/>
                <a:gd name="connsiteY288" fmla="*/ 311917 h 1249758"/>
                <a:gd name="connsiteX289" fmla="*/ 892797 w 1349781"/>
                <a:gd name="connsiteY289" fmla="*/ 311917 h 1249758"/>
                <a:gd name="connsiteX290" fmla="*/ 892797 w 1349781"/>
                <a:gd name="connsiteY290" fmla="*/ 312614 h 1249758"/>
                <a:gd name="connsiteX291" fmla="*/ 891403 w 1349781"/>
                <a:gd name="connsiteY291" fmla="*/ 313311 h 1249758"/>
                <a:gd name="connsiteX292" fmla="*/ 891403 w 1349781"/>
                <a:gd name="connsiteY292" fmla="*/ 314008 h 1249758"/>
                <a:gd name="connsiteX293" fmla="*/ 887308 w 1349781"/>
                <a:gd name="connsiteY293" fmla="*/ 316012 h 1249758"/>
                <a:gd name="connsiteX294" fmla="*/ 885914 w 1349781"/>
                <a:gd name="connsiteY294" fmla="*/ 316012 h 1249758"/>
                <a:gd name="connsiteX295" fmla="*/ 881819 w 1349781"/>
                <a:gd name="connsiteY295" fmla="*/ 315315 h 1249758"/>
                <a:gd name="connsiteX296" fmla="*/ 879728 w 1349781"/>
                <a:gd name="connsiteY296" fmla="*/ 312614 h 1249758"/>
                <a:gd name="connsiteX297" fmla="*/ 879031 w 1349781"/>
                <a:gd name="connsiteY297" fmla="*/ 312614 h 1249758"/>
                <a:gd name="connsiteX298" fmla="*/ 876940 w 1349781"/>
                <a:gd name="connsiteY298" fmla="*/ 313311 h 1249758"/>
                <a:gd name="connsiteX299" fmla="*/ 872148 w 1349781"/>
                <a:gd name="connsiteY299" fmla="*/ 311307 h 1249758"/>
                <a:gd name="connsiteX300" fmla="*/ 870754 w 1349781"/>
                <a:gd name="connsiteY300" fmla="*/ 305905 h 1249758"/>
                <a:gd name="connsiteX301" fmla="*/ 872148 w 1349781"/>
                <a:gd name="connsiteY301" fmla="*/ 303901 h 1249758"/>
                <a:gd name="connsiteX302" fmla="*/ 872148 w 1349781"/>
                <a:gd name="connsiteY302" fmla="*/ 302594 h 1249758"/>
                <a:gd name="connsiteX303" fmla="*/ 872845 w 1349781"/>
                <a:gd name="connsiteY303" fmla="*/ 298586 h 1249758"/>
                <a:gd name="connsiteX304" fmla="*/ 873542 w 1349781"/>
                <a:gd name="connsiteY304" fmla="*/ 298586 h 1249758"/>
                <a:gd name="connsiteX305" fmla="*/ 872845 w 1349781"/>
                <a:gd name="connsiteY305" fmla="*/ 298586 h 1249758"/>
                <a:gd name="connsiteX306" fmla="*/ 870754 w 1349781"/>
                <a:gd name="connsiteY306" fmla="*/ 299893 h 1249758"/>
                <a:gd name="connsiteX307" fmla="*/ 865962 w 1349781"/>
                <a:gd name="connsiteY307" fmla="*/ 299893 h 1249758"/>
                <a:gd name="connsiteX308" fmla="*/ 861867 w 1349781"/>
                <a:gd name="connsiteY308" fmla="*/ 297889 h 1249758"/>
                <a:gd name="connsiteX309" fmla="*/ 858382 w 1349781"/>
                <a:gd name="connsiteY309" fmla="*/ 293882 h 1249758"/>
                <a:gd name="connsiteX310" fmla="*/ 857685 w 1349781"/>
                <a:gd name="connsiteY310" fmla="*/ 290484 h 1249758"/>
                <a:gd name="connsiteX311" fmla="*/ 856988 w 1349781"/>
                <a:gd name="connsiteY311" fmla="*/ 289787 h 1249758"/>
                <a:gd name="connsiteX312" fmla="*/ 856291 w 1349781"/>
                <a:gd name="connsiteY312" fmla="*/ 287086 h 1249758"/>
                <a:gd name="connsiteX313" fmla="*/ 856291 w 1349781"/>
                <a:gd name="connsiteY313" fmla="*/ 285082 h 1249758"/>
                <a:gd name="connsiteX314" fmla="*/ 853503 w 1349781"/>
                <a:gd name="connsiteY314" fmla="*/ 285779 h 1249758"/>
                <a:gd name="connsiteX315" fmla="*/ 852806 w 1349781"/>
                <a:gd name="connsiteY315" fmla="*/ 285779 h 1249758"/>
                <a:gd name="connsiteX316" fmla="*/ 848711 w 1349781"/>
                <a:gd name="connsiteY316" fmla="*/ 284472 h 1249758"/>
                <a:gd name="connsiteX317" fmla="*/ 848014 w 1349781"/>
                <a:gd name="connsiteY317" fmla="*/ 283775 h 1249758"/>
                <a:gd name="connsiteX318" fmla="*/ 847317 w 1349781"/>
                <a:gd name="connsiteY318" fmla="*/ 283775 h 1249758"/>
                <a:gd name="connsiteX319" fmla="*/ 845226 w 1349781"/>
                <a:gd name="connsiteY319" fmla="*/ 284472 h 1249758"/>
                <a:gd name="connsiteX320" fmla="*/ 842437 w 1349781"/>
                <a:gd name="connsiteY320" fmla="*/ 284472 h 1249758"/>
                <a:gd name="connsiteX321" fmla="*/ 839649 w 1349781"/>
                <a:gd name="connsiteY321" fmla="*/ 283775 h 1249758"/>
                <a:gd name="connsiteX322" fmla="*/ 837558 w 1349781"/>
                <a:gd name="connsiteY322" fmla="*/ 281771 h 1249758"/>
                <a:gd name="connsiteX323" fmla="*/ 837558 w 1349781"/>
                <a:gd name="connsiteY323" fmla="*/ 281074 h 1249758"/>
                <a:gd name="connsiteX324" fmla="*/ 836164 w 1349781"/>
                <a:gd name="connsiteY324" fmla="*/ 281074 h 1249758"/>
                <a:gd name="connsiteX325" fmla="*/ 835467 w 1349781"/>
                <a:gd name="connsiteY325" fmla="*/ 282381 h 1249758"/>
                <a:gd name="connsiteX326" fmla="*/ 833376 w 1349781"/>
                <a:gd name="connsiteY326" fmla="*/ 287783 h 1249758"/>
                <a:gd name="connsiteX327" fmla="*/ 829891 w 1349781"/>
                <a:gd name="connsiteY327" fmla="*/ 289089 h 1249758"/>
                <a:gd name="connsiteX328" fmla="*/ 828497 w 1349781"/>
                <a:gd name="connsiteY328" fmla="*/ 290396 h 1249758"/>
                <a:gd name="connsiteX329" fmla="*/ 825709 w 1349781"/>
                <a:gd name="connsiteY329" fmla="*/ 291790 h 1249758"/>
                <a:gd name="connsiteX330" fmla="*/ 823618 w 1349781"/>
                <a:gd name="connsiteY330" fmla="*/ 292487 h 1249758"/>
                <a:gd name="connsiteX331" fmla="*/ 820830 w 1349781"/>
                <a:gd name="connsiteY331" fmla="*/ 291790 h 1249758"/>
                <a:gd name="connsiteX332" fmla="*/ 816735 w 1349781"/>
                <a:gd name="connsiteY332" fmla="*/ 287783 h 1249758"/>
                <a:gd name="connsiteX333" fmla="*/ 813947 w 1349781"/>
                <a:gd name="connsiteY333" fmla="*/ 284385 h 1249758"/>
                <a:gd name="connsiteX334" fmla="*/ 813250 w 1349781"/>
                <a:gd name="connsiteY334" fmla="*/ 282381 h 1249758"/>
                <a:gd name="connsiteX335" fmla="*/ 811856 w 1349781"/>
                <a:gd name="connsiteY335" fmla="*/ 281074 h 1249758"/>
                <a:gd name="connsiteX336" fmla="*/ 811856 w 1349781"/>
                <a:gd name="connsiteY336" fmla="*/ 280377 h 1249758"/>
                <a:gd name="connsiteX337" fmla="*/ 807761 w 1349781"/>
                <a:gd name="connsiteY337" fmla="*/ 280377 h 1249758"/>
                <a:gd name="connsiteX338" fmla="*/ 805670 w 1349781"/>
                <a:gd name="connsiteY338" fmla="*/ 283078 h 1249758"/>
                <a:gd name="connsiteX339" fmla="*/ 801575 w 1349781"/>
                <a:gd name="connsiteY339" fmla="*/ 283775 h 1249758"/>
                <a:gd name="connsiteX340" fmla="*/ 800878 w 1349781"/>
                <a:gd name="connsiteY340" fmla="*/ 283775 h 1249758"/>
                <a:gd name="connsiteX341" fmla="*/ 800878 w 1349781"/>
                <a:gd name="connsiteY341" fmla="*/ 284472 h 1249758"/>
                <a:gd name="connsiteX342" fmla="*/ 797392 w 1349781"/>
                <a:gd name="connsiteY342" fmla="*/ 285779 h 1249758"/>
                <a:gd name="connsiteX343" fmla="*/ 792600 w 1349781"/>
                <a:gd name="connsiteY343" fmla="*/ 283775 h 1249758"/>
                <a:gd name="connsiteX344" fmla="*/ 792600 w 1349781"/>
                <a:gd name="connsiteY344" fmla="*/ 283078 h 1249758"/>
                <a:gd name="connsiteX345" fmla="*/ 790509 w 1349781"/>
                <a:gd name="connsiteY345" fmla="*/ 281771 h 1249758"/>
                <a:gd name="connsiteX346" fmla="*/ 789812 w 1349781"/>
                <a:gd name="connsiteY346" fmla="*/ 280464 h 1249758"/>
                <a:gd name="connsiteX347" fmla="*/ 789115 w 1349781"/>
                <a:gd name="connsiteY347" fmla="*/ 280464 h 1249758"/>
                <a:gd name="connsiteX348" fmla="*/ 786327 w 1349781"/>
                <a:gd name="connsiteY348" fmla="*/ 281771 h 1249758"/>
                <a:gd name="connsiteX349" fmla="*/ 782842 w 1349781"/>
                <a:gd name="connsiteY349" fmla="*/ 279767 h 1249758"/>
                <a:gd name="connsiteX350" fmla="*/ 780751 w 1349781"/>
                <a:gd name="connsiteY350" fmla="*/ 278373 h 1249758"/>
                <a:gd name="connsiteX351" fmla="*/ 779357 w 1349781"/>
                <a:gd name="connsiteY351" fmla="*/ 278373 h 1249758"/>
                <a:gd name="connsiteX352" fmla="*/ 777963 w 1349781"/>
                <a:gd name="connsiteY352" fmla="*/ 277066 h 1249758"/>
                <a:gd name="connsiteX353" fmla="*/ 775872 w 1349781"/>
                <a:gd name="connsiteY353" fmla="*/ 275672 h 1249758"/>
                <a:gd name="connsiteX354" fmla="*/ 774478 w 1349781"/>
                <a:gd name="connsiteY354" fmla="*/ 274975 h 1249758"/>
                <a:gd name="connsiteX355" fmla="*/ 773084 w 1349781"/>
                <a:gd name="connsiteY355" fmla="*/ 274278 h 1249758"/>
                <a:gd name="connsiteX356" fmla="*/ 772387 w 1349781"/>
                <a:gd name="connsiteY356" fmla="*/ 274975 h 1249758"/>
                <a:gd name="connsiteX357" fmla="*/ 771690 w 1349781"/>
                <a:gd name="connsiteY357" fmla="*/ 275672 h 1249758"/>
                <a:gd name="connsiteX358" fmla="*/ 766898 w 1349781"/>
                <a:gd name="connsiteY358" fmla="*/ 277066 h 1249758"/>
                <a:gd name="connsiteX359" fmla="*/ 766201 w 1349781"/>
                <a:gd name="connsiteY359" fmla="*/ 277066 h 1249758"/>
                <a:gd name="connsiteX360" fmla="*/ 763413 w 1349781"/>
                <a:gd name="connsiteY360" fmla="*/ 275672 h 1249758"/>
                <a:gd name="connsiteX361" fmla="*/ 759928 w 1349781"/>
                <a:gd name="connsiteY361" fmla="*/ 277066 h 1249758"/>
                <a:gd name="connsiteX362" fmla="*/ 759230 w 1349781"/>
                <a:gd name="connsiteY362" fmla="*/ 276369 h 1249758"/>
                <a:gd name="connsiteX363" fmla="*/ 756443 w 1349781"/>
                <a:gd name="connsiteY363" fmla="*/ 275062 h 1249758"/>
                <a:gd name="connsiteX364" fmla="*/ 754351 w 1349781"/>
                <a:gd name="connsiteY364" fmla="*/ 275062 h 1249758"/>
                <a:gd name="connsiteX365" fmla="*/ 748862 w 1349781"/>
                <a:gd name="connsiteY365" fmla="*/ 270967 h 1249758"/>
                <a:gd name="connsiteX366" fmla="*/ 748862 w 1349781"/>
                <a:gd name="connsiteY366" fmla="*/ 266262 h 1249758"/>
                <a:gd name="connsiteX367" fmla="*/ 747468 w 1349781"/>
                <a:gd name="connsiteY367" fmla="*/ 264955 h 1249758"/>
                <a:gd name="connsiteX368" fmla="*/ 746771 w 1349781"/>
                <a:gd name="connsiteY368" fmla="*/ 261557 h 1249758"/>
                <a:gd name="connsiteX369" fmla="*/ 746771 w 1349781"/>
                <a:gd name="connsiteY369" fmla="*/ 259553 h 1249758"/>
                <a:gd name="connsiteX370" fmla="*/ 745377 w 1349781"/>
                <a:gd name="connsiteY370" fmla="*/ 258856 h 1249758"/>
                <a:gd name="connsiteX371" fmla="*/ 743983 w 1349781"/>
                <a:gd name="connsiteY371" fmla="*/ 255458 h 1249758"/>
                <a:gd name="connsiteX372" fmla="*/ 742589 w 1349781"/>
                <a:gd name="connsiteY372" fmla="*/ 254064 h 1249758"/>
                <a:gd name="connsiteX373" fmla="*/ 741892 w 1349781"/>
                <a:gd name="connsiteY373" fmla="*/ 252060 h 1249758"/>
                <a:gd name="connsiteX374" fmla="*/ 739801 w 1349781"/>
                <a:gd name="connsiteY374" fmla="*/ 252757 h 1249758"/>
                <a:gd name="connsiteX375" fmla="*/ 735619 w 1349781"/>
                <a:gd name="connsiteY375" fmla="*/ 250056 h 1249758"/>
                <a:gd name="connsiteX376" fmla="*/ 734225 w 1349781"/>
                <a:gd name="connsiteY376" fmla="*/ 254064 h 1249758"/>
                <a:gd name="connsiteX377" fmla="*/ 729433 w 1349781"/>
                <a:gd name="connsiteY377" fmla="*/ 256068 h 1249758"/>
                <a:gd name="connsiteX378" fmla="*/ 725948 w 1349781"/>
                <a:gd name="connsiteY378" fmla="*/ 254761 h 1249758"/>
                <a:gd name="connsiteX379" fmla="*/ 724554 w 1349781"/>
                <a:gd name="connsiteY379" fmla="*/ 254064 h 1249758"/>
                <a:gd name="connsiteX380" fmla="*/ 723857 w 1349781"/>
                <a:gd name="connsiteY380" fmla="*/ 254064 h 1249758"/>
                <a:gd name="connsiteX381" fmla="*/ 721069 w 1349781"/>
                <a:gd name="connsiteY381" fmla="*/ 252757 h 1249758"/>
                <a:gd name="connsiteX382" fmla="*/ 719675 w 1349781"/>
                <a:gd name="connsiteY382" fmla="*/ 252060 h 1249758"/>
                <a:gd name="connsiteX383" fmla="*/ 718281 w 1349781"/>
                <a:gd name="connsiteY383" fmla="*/ 252757 h 1249758"/>
                <a:gd name="connsiteX384" fmla="*/ 716190 w 1349781"/>
                <a:gd name="connsiteY384" fmla="*/ 252060 h 1249758"/>
                <a:gd name="connsiteX385" fmla="*/ 714795 w 1349781"/>
                <a:gd name="connsiteY385" fmla="*/ 254761 h 1249758"/>
                <a:gd name="connsiteX386" fmla="*/ 710700 w 1349781"/>
                <a:gd name="connsiteY386" fmla="*/ 256765 h 1249758"/>
                <a:gd name="connsiteX387" fmla="*/ 710003 w 1349781"/>
                <a:gd name="connsiteY387" fmla="*/ 256765 h 1249758"/>
                <a:gd name="connsiteX388" fmla="*/ 707215 w 1349781"/>
                <a:gd name="connsiteY388" fmla="*/ 256068 h 1249758"/>
                <a:gd name="connsiteX389" fmla="*/ 706518 w 1349781"/>
                <a:gd name="connsiteY389" fmla="*/ 256068 h 1249758"/>
                <a:gd name="connsiteX390" fmla="*/ 704427 w 1349781"/>
                <a:gd name="connsiteY390" fmla="*/ 256765 h 1249758"/>
                <a:gd name="connsiteX391" fmla="*/ 700332 w 1349781"/>
                <a:gd name="connsiteY391" fmla="*/ 255458 h 1249758"/>
                <a:gd name="connsiteX392" fmla="*/ 698241 w 1349781"/>
                <a:gd name="connsiteY392" fmla="*/ 252757 h 1249758"/>
                <a:gd name="connsiteX393" fmla="*/ 696150 w 1349781"/>
                <a:gd name="connsiteY393" fmla="*/ 250753 h 1249758"/>
                <a:gd name="connsiteX394" fmla="*/ 694059 w 1349781"/>
                <a:gd name="connsiteY394" fmla="*/ 249446 h 1249758"/>
                <a:gd name="connsiteX395" fmla="*/ 692665 w 1349781"/>
                <a:gd name="connsiteY395" fmla="*/ 248140 h 1249758"/>
                <a:gd name="connsiteX396" fmla="*/ 689877 w 1349781"/>
                <a:gd name="connsiteY396" fmla="*/ 246136 h 1249758"/>
                <a:gd name="connsiteX397" fmla="*/ 687786 w 1349781"/>
                <a:gd name="connsiteY397" fmla="*/ 244132 h 1249758"/>
                <a:gd name="connsiteX398" fmla="*/ 687089 w 1349781"/>
                <a:gd name="connsiteY398" fmla="*/ 242825 h 1249758"/>
                <a:gd name="connsiteX399" fmla="*/ 685695 w 1349781"/>
                <a:gd name="connsiteY399" fmla="*/ 240821 h 1249758"/>
                <a:gd name="connsiteX400" fmla="*/ 684301 w 1349781"/>
                <a:gd name="connsiteY400" fmla="*/ 240124 h 1249758"/>
                <a:gd name="connsiteX401" fmla="*/ 682210 w 1349781"/>
                <a:gd name="connsiteY401" fmla="*/ 238120 h 1249758"/>
                <a:gd name="connsiteX402" fmla="*/ 680815 w 1349781"/>
                <a:gd name="connsiteY402" fmla="*/ 236116 h 1249758"/>
                <a:gd name="connsiteX403" fmla="*/ 680815 w 1349781"/>
                <a:gd name="connsiteY403" fmla="*/ 235419 h 1249758"/>
                <a:gd name="connsiteX404" fmla="*/ 680119 w 1349781"/>
                <a:gd name="connsiteY404" fmla="*/ 234112 h 1249758"/>
                <a:gd name="connsiteX405" fmla="*/ 678725 w 1349781"/>
                <a:gd name="connsiteY405" fmla="*/ 233415 h 1249758"/>
                <a:gd name="connsiteX406" fmla="*/ 678028 w 1349781"/>
                <a:gd name="connsiteY406" fmla="*/ 233415 h 1249758"/>
                <a:gd name="connsiteX407" fmla="*/ 674543 w 1349781"/>
                <a:gd name="connsiteY407" fmla="*/ 234722 h 1249758"/>
                <a:gd name="connsiteX408" fmla="*/ 667659 w 1349781"/>
                <a:gd name="connsiteY408" fmla="*/ 234722 h 1249758"/>
                <a:gd name="connsiteX409" fmla="*/ 667659 w 1349781"/>
                <a:gd name="connsiteY409" fmla="*/ 4705 h 1249758"/>
                <a:gd name="connsiteX410" fmla="*/ 387282 w 1349781"/>
                <a:gd name="connsiteY410" fmla="*/ 0 h 1249758"/>
                <a:gd name="connsiteX411" fmla="*/ 383797 w 1349781"/>
                <a:gd name="connsiteY411" fmla="*/ 0 h 1249758"/>
                <a:gd name="connsiteX412" fmla="*/ 363845 w 1349781"/>
                <a:gd name="connsiteY412" fmla="*/ 532176 h 1249758"/>
                <a:gd name="connsiteX413" fmla="*/ 3485 w 1349781"/>
                <a:gd name="connsiteY413" fmla="*/ 514663 h 1249758"/>
                <a:gd name="connsiteX414" fmla="*/ 2091 w 1349781"/>
                <a:gd name="connsiteY414" fmla="*/ 514663 h 1249758"/>
                <a:gd name="connsiteX415" fmla="*/ 2091 w 1349781"/>
                <a:gd name="connsiteY415" fmla="*/ 515360 h 1249758"/>
                <a:gd name="connsiteX416" fmla="*/ 1394 w 1349781"/>
                <a:gd name="connsiteY416" fmla="*/ 517364 h 1249758"/>
                <a:gd name="connsiteX417" fmla="*/ 2091 w 1349781"/>
                <a:gd name="connsiteY417" fmla="*/ 518671 h 1249758"/>
                <a:gd name="connsiteX418" fmla="*/ 697 w 1349781"/>
                <a:gd name="connsiteY418" fmla="*/ 522679 h 1249758"/>
                <a:gd name="connsiteX419" fmla="*/ 697 w 1349781"/>
                <a:gd name="connsiteY419" fmla="*/ 523376 h 1249758"/>
                <a:gd name="connsiteX420" fmla="*/ 0 w 1349781"/>
                <a:gd name="connsiteY420" fmla="*/ 526077 h 1249758"/>
                <a:gd name="connsiteX421" fmla="*/ 2091 w 1349781"/>
                <a:gd name="connsiteY421" fmla="*/ 527471 h 1249758"/>
                <a:gd name="connsiteX422" fmla="*/ 2788 w 1349781"/>
                <a:gd name="connsiteY422" fmla="*/ 528168 h 1249758"/>
                <a:gd name="connsiteX423" fmla="*/ 3485 w 1349781"/>
                <a:gd name="connsiteY423" fmla="*/ 528865 h 1249758"/>
                <a:gd name="connsiteX424" fmla="*/ 4879 w 1349781"/>
                <a:gd name="connsiteY424" fmla="*/ 530259 h 1249758"/>
                <a:gd name="connsiteX425" fmla="*/ 6273 w 1349781"/>
                <a:gd name="connsiteY425" fmla="*/ 530259 h 1249758"/>
                <a:gd name="connsiteX426" fmla="*/ 8364 w 1349781"/>
                <a:gd name="connsiteY426" fmla="*/ 532263 h 1249758"/>
                <a:gd name="connsiteX427" fmla="*/ 9061 w 1349781"/>
                <a:gd name="connsiteY427" fmla="*/ 534267 h 1249758"/>
                <a:gd name="connsiteX428" fmla="*/ 9758 w 1349781"/>
                <a:gd name="connsiteY428" fmla="*/ 534964 h 1249758"/>
                <a:gd name="connsiteX429" fmla="*/ 12546 w 1349781"/>
                <a:gd name="connsiteY429" fmla="*/ 540366 h 1249758"/>
                <a:gd name="connsiteX430" fmla="*/ 13243 w 1349781"/>
                <a:gd name="connsiteY430" fmla="*/ 539669 h 1249758"/>
                <a:gd name="connsiteX431" fmla="*/ 15334 w 1349781"/>
                <a:gd name="connsiteY431" fmla="*/ 539669 h 1249758"/>
                <a:gd name="connsiteX432" fmla="*/ 18123 w 1349781"/>
                <a:gd name="connsiteY432" fmla="*/ 541673 h 1249758"/>
                <a:gd name="connsiteX433" fmla="*/ 21608 w 1349781"/>
                <a:gd name="connsiteY433" fmla="*/ 542979 h 1249758"/>
                <a:gd name="connsiteX434" fmla="*/ 22305 w 1349781"/>
                <a:gd name="connsiteY434" fmla="*/ 546378 h 1249758"/>
                <a:gd name="connsiteX435" fmla="*/ 25093 w 1349781"/>
                <a:gd name="connsiteY435" fmla="*/ 549079 h 1249758"/>
                <a:gd name="connsiteX436" fmla="*/ 25790 w 1349781"/>
                <a:gd name="connsiteY436" fmla="*/ 551779 h 1249758"/>
                <a:gd name="connsiteX437" fmla="*/ 26487 w 1349781"/>
                <a:gd name="connsiteY437" fmla="*/ 555177 h 1249758"/>
                <a:gd name="connsiteX438" fmla="*/ 29275 w 1349781"/>
                <a:gd name="connsiteY438" fmla="*/ 558575 h 1249758"/>
                <a:gd name="connsiteX439" fmla="*/ 29972 w 1349781"/>
                <a:gd name="connsiteY439" fmla="*/ 561973 h 1249758"/>
                <a:gd name="connsiteX440" fmla="*/ 30669 w 1349781"/>
                <a:gd name="connsiteY440" fmla="*/ 564674 h 1249758"/>
                <a:gd name="connsiteX441" fmla="*/ 33457 w 1349781"/>
                <a:gd name="connsiteY441" fmla="*/ 565981 h 1249758"/>
                <a:gd name="connsiteX442" fmla="*/ 34154 w 1349781"/>
                <a:gd name="connsiteY442" fmla="*/ 568682 h 1249758"/>
                <a:gd name="connsiteX443" fmla="*/ 36245 w 1349781"/>
                <a:gd name="connsiteY443" fmla="*/ 572080 h 1249758"/>
                <a:gd name="connsiteX444" fmla="*/ 36245 w 1349781"/>
                <a:gd name="connsiteY444" fmla="*/ 574781 h 1249758"/>
                <a:gd name="connsiteX445" fmla="*/ 38336 w 1349781"/>
                <a:gd name="connsiteY445" fmla="*/ 577482 h 1249758"/>
                <a:gd name="connsiteX446" fmla="*/ 41821 w 1349781"/>
                <a:gd name="connsiteY446" fmla="*/ 578179 h 1249758"/>
                <a:gd name="connsiteX447" fmla="*/ 42518 w 1349781"/>
                <a:gd name="connsiteY447" fmla="*/ 580183 h 1249758"/>
                <a:gd name="connsiteX448" fmla="*/ 44609 w 1349781"/>
                <a:gd name="connsiteY448" fmla="*/ 582187 h 1249758"/>
                <a:gd name="connsiteX449" fmla="*/ 46700 w 1349781"/>
                <a:gd name="connsiteY449" fmla="*/ 582187 h 1249758"/>
                <a:gd name="connsiteX450" fmla="*/ 48792 w 1349781"/>
                <a:gd name="connsiteY450" fmla="*/ 584191 h 1249758"/>
                <a:gd name="connsiteX451" fmla="*/ 51580 w 1349781"/>
                <a:gd name="connsiteY451" fmla="*/ 586195 h 1249758"/>
                <a:gd name="connsiteX452" fmla="*/ 55065 w 1349781"/>
                <a:gd name="connsiteY452" fmla="*/ 585498 h 1249758"/>
                <a:gd name="connsiteX453" fmla="*/ 57853 w 1349781"/>
                <a:gd name="connsiteY453" fmla="*/ 586892 h 1249758"/>
                <a:gd name="connsiteX454" fmla="*/ 59944 w 1349781"/>
                <a:gd name="connsiteY454" fmla="*/ 589593 h 1249758"/>
                <a:gd name="connsiteX455" fmla="*/ 62732 w 1349781"/>
                <a:gd name="connsiteY455" fmla="*/ 590290 h 1249758"/>
                <a:gd name="connsiteX456" fmla="*/ 64126 w 1349781"/>
                <a:gd name="connsiteY456" fmla="*/ 592294 h 1249758"/>
                <a:gd name="connsiteX457" fmla="*/ 64126 w 1349781"/>
                <a:gd name="connsiteY457" fmla="*/ 594995 h 1249758"/>
                <a:gd name="connsiteX458" fmla="*/ 66914 w 1349781"/>
                <a:gd name="connsiteY458" fmla="*/ 596999 h 1249758"/>
                <a:gd name="connsiteX459" fmla="*/ 68308 w 1349781"/>
                <a:gd name="connsiteY459" fmla="*/ 599002 h 1249758"/>
                <a:gd name="connsiteX460" fmla="*/ 71793 w 1349781"/>
                <a:gd name="connsiteY460" fmla="*/ 599700 h 1249758"/>
                <a:gd name="connsiteX461" fmla="*/ 73884 w 1349781"/>
                <a:gd name="connsiteY461" fmla="*/ 603097 h 1249758"/>
                <a:gd name="connsiteX462" fmla="*/ 75278 w 1349781"/>
                <a:gd name="connsiteY462" fmla="*/ 607106 h 1249758"/>
                <a:gd name="connsiteX463" fmla="*/ 78066 w 1349781"/>
                <a:gd name="connsiteY463" fmla="*/ 609806 h 1249758"/>
                <a:gd name="connsiteX464" fmla="*/ 79460 w 1349781"/>
                <a:gd name="connsiteY464" fmla="*/ 613814 h 1249758"/>
                <a:gd name="connsiteX465" fmla="*/ 82249 w 1349781"/>
                <a:gd name="connsiteY465" fmla="*/ 615121 h 1249758"/>
                <a:gd name="connsiteX466" fmla="*/ 84340 w 1349781"/>
                <a:gd name="connsiteY466" fmla="*/ 615818 h 1249758"/>
                <a:gd name="connsiteX467" fmla="*/ 85734 w 1349781"/>
                <a:gd name="connsiteY467" fmla="*/ 617822 h 1249758"/>
                <a:gd name="connsiteX468" fmla="*/ 89219 w 1349781"/>
                <a:gd name="connsiteY468" fmla="*/ 619826 h 1249758"/>
                <a:gd name="connsiteX469" fmla="*/ 91310 w 1349781"/>
                <a:gd name="connsiteY469" fmla="*/ 620523 h 1249758"/>
                <a:gd name="connsiteX470" fmla="*/ 92704 w 1349781"/>
                <a:gd name="connsiteY470" fmla="*/ 622527 h 1249758"/>
                <a:gd name="connsiteX471" fmla="*/ 95492 w 1349781"/>
                <a:gd name="connsiteY471" fmla="*/ 623834 h 1249758"/>
                <a:gd name="connsiteX472" fmla="*/ 97583 w 1349781"/>
                <a:gd name="connsiteY472" fmla="*/ 626535 h 1249758"/>
                <a:gd name="connsiteX473" fmla="*/ 98977 w 1349781"/>
                <a:gd name="connsiteY473" fmla="*/ 628539 h 1249758"/>
                <a:gd name="connsiteX474" fmla="*/ 98280 w 1349781"/>
                <a:gd name="connsiteY474" fmla="*/ 632547 h 1249758"/>
                <a:gd name="connsiteX475" fmla="*/ 101068 w 1349781"/>
                <a:gd name="connsiteY475" fmla="*/ 635945 h 1249758"/>
                <a:gd name="connsiteX476" fmla="*/ 104553 w 1349781"/>
                <a:gd name="connsiteY476" fmla="*/ 636642 h 1249758"/>
                <a:gd name="connsiteX477" fmla="*/ 107341 w 1349781"/>
                <a:gd name="connsiteY477" fmla="*/ 640040 h 1249758"/>
                <a:gd name="connsiteX478" fmla="*/ 109432 w 1349781"/>
                <a:gd name="connsiteY478" fmla="*/ 643438 h 1249758"/>
                <a:gd name="connsiteX479" fmla="*/ 112917 w 1349781"/>
                <a:gd name="connsiteY479" fmla="*/ 646836 h 1249758"/>
                <a:gd name="connsiteX480" fmla="*/ 116315 w 1349781"/>
                <a:gd name="connsiteY480" fmla="*/ 648143 h 1249758"/>
                <a:gd name="connsiteX481" fmla="*/ 117709 w 1349781"/>
                <a:gd name="connsiteY481" fmla="*/ 650844 h 1249758"/>
                <a:gd name="connsiteX482" fmla="*/ 117709 w 1349781"/>
                <a:gd name="connsiteY482" fmla="*/ 653544 h 1249758"/>
                <a:gd name="connsiteX483" fmla="*/ 121107 w 1349781"/>
                <a:gd name="connsiteY483" fmla="*/ 654241 h 1249758"/>
                <a:gd name="connsiteX484" fmla="*/ 123199 w 1349781"/>
                <a:gd name="connsiteY484" fmla="*/ 656245 h 1249758"/>
                <a:gd name="connsiteX485" fmla="*/ 123896 w 1349781"/>
                <a:gd name="connsiteY485" fmla="*/ 657552 h 1249758"/>
                <a:gd name="connsiteX486" fmla="*/ 127381 w 1349781"/>
                <a:gd name="connsiteY486" fmla="*/ 657552 h 1249758"/>
                <a:gd name="connsiteX487" fmla="*/ 129472 w 1349781"/>
                <a:gd name="connsiteY487" fmla="*/ 659556 h 1249758"/>
                <a:gd name="connsiteX488" fmla="*/ 130866 w 1349781"/>
                <a:gd name="connsiteY488" fmla="*/ 660863 h 1249758"/>
                <a:gd name="connsiteX489" fmla="*/ 133654 w 1349781"/>
                <a:gd name="connsiteY489" fmla="*/ 660166 h 1249758"/>
                <a:gd name="connsiteX490" fmla="*/ 135048 w 1349781"/>
                <a:gd name="connsiteY490" fmla="*/ 661473 h 1249758"/>
                <a:gd name="connsiteX491" fmla="*/ 137836 w 1349781"/>
                <a:gd name="connsiteY491" fmla="*/ 662780 h 1249758"/>
                <a:gd name="connsiteX492" fmla="*/ 140624 w 1349781"/>
                <a:gd name="connsiteY492" fmla="*/ 666178 h 1249758"/>
                <a:gd name="connsiteX493" fmla="*/ 145416 w 1349781"/>
                <a:gd name="connsiteY493" fmla="*/ 666875 h 1249758"/>
                <a:gd name="connsiteX494" fmla="*/ 146810 w 1349781"/>
                <a:gd name="connsiteY494" fmla="*/ 670970 h 1249758"/>
                <a:gd name="connsiteX495" fmla="*/ 148901 w 1349781"/>
                <a:gd name="connsiteY495" fmla="*/ 672974 h 1249758"/>
                <a:gd name="connsiteX496" fmla="*/ 151689 w 1349781"/>
                <a:gd name="connsiteY496" fmla="*/ 674281 h 1249758"/>
                <a:gd name="connsiteX497" fmla="*/ 155174 w 1349781"/>
                <a:gd name="connsiteY497" fmla="*/ 674978 h 1249758"/>
                <a:gd name="connsiteX498" fmla="*/ 157265 w 1349781"/>
                <a:gd name="connsiteY498" fmla="*/ 676982 h 1249758"/>
                <a:gd name="connsiteX499" fmla="*/ 157963 w 1349781"/>
                <a:gd name="connsiteY499" fmla="*/ 679683 h 1249758"/>
                <a:gd name="connsiteX500" fmla="*/ 157963 w 1349781"/>
                <a:gd name="connsiteY500" fmla="*/ 681687 h 1249758"/>
                <a:gd name="connsiteX501" fmla="*/ 159356 w 1349781"/>
                <a:gd name="connsiteY501" fmla="*/ 684388 h 1249758"/>
                <a:gd name="connsiteX502" fmla="*/ 162145 w 1349781"/>
                <a:gd name="connsiteY502" fmla="*/ 685085 h 1249758"/>
                <a:gd name="connsiteX503" fmla="*/ 163539 w 1349781"/>
                <a:gd name="connsiteY503" fmla="*/ 685085 h 1249758"/>
                <a:gd name="connsiteX504" fmla="*/ 165630 w 1349781"/>
                <a:gd name="connsiteY504" fmla="*/ 687786 h 1249758"/>
                <a:gd name="connsiteX505" fmla="*/ 167024 w 1349781"/>
                <a:gd name="connsiteY505" fmla="*/ 691184 h 1249758"/>
                <a:gd name="connsiteX506" fmla="*/ 167721 w 1349781"/>
                <a:gd name="connsiteY506" fmla="*/ 695888 h 1249758"/>
                <a:gd name="connsiteX507" fmla="*/ 169812 w 1349781"/>
                <a:gd name="connsiteY507" fmla="*/ 699896 h 1249758"/>
                <a:gd name="connsiteX508" fmla="*/ 169115 w 1349781"/>
                <a:gd name="connsiteY508" fmla="*/ 702597 h 1249758"/>
                <a:gd name="connsiteX509" fmla="*/ 169812 w 1349781"/>
                <a:gd name="connsiteY509" fmla="*/ 705995 h 1249758"/>
                <a:gd name="connsiteX510" fmla="*/ 169115 w 1349781"/>
                <a:gd name="connsiteY510" fmla="*/ 709393 h 1249758"/>
                <a:gd name="connsiteX511" fmla="*/ 170509 w 1349781"/>
                <a:gd name="connsiteY511" fmla="*/ 711397 h 1249758"/>
                <a:gd name="connsiteX512" fmla="*/ 173297 w 1349781"/>
                <a:gd name="connsiteY512" fmla="*/ 712094 h 1249758"/>
                <a:gd name="connsiteX513" fmla="*/ 174691 w 1349781"/>
                <a:gd name="connsiteY513" fmla="*/ 714098 h 1249758"/>
                <a:gd name="connsiteX514" fmla="*/ 174691 w 1349781"/>
                <a:gd name="connsiteY514" fmla="*/ 716799 h 1249758"/>
                <a:gd name="connsiteX515" fmla="*/ 176782 w 1349781"/>
                <a:gd name="connsiteY515" fmla="*/ 718106 h 1249758"/>
                <a:gd name="connsiteX516" fmla="*/ 178873 w 1349781"/>
                <a:gd name="connsiteY516" fmla="*/ 720110 h 1249758"/>
                <a:gd name="connsiteX517" fmla="*/ 180267 w 1349781"/>
                <a:gd name="connsiteY517" fmla="*/ 722811 h 1249758"/>
                <a:gd name="connsiteX518" fmla="*/ 179570 w 1349781"/>
                <a:gd name="connsiteY518" fmla="*/ 726209 h 1249758"/>
                <a:gd name="connsiteX519" fmla="*/ 182358 w 1349781"/>
                <a:gd name="connsiteY519" fmla="*/ 726906 h 1249758"/>
                <a:gd name="connsiteX520" fmla="*/ 183752 w 1349781"/>
                <a:gd name="connsiteY520" fmla="*/ 728910 h 1249758"/>
                <a:gd name="connsiteX521" fmla="*/ 183752 w 1349781"/>
                <a:gd name="connsiteY521" fmla="*/ 731611 h 1249758"/>
                <a:gd name="connsiteX522" fmla="*/ 186540 w 1349781"/>
                <a:gd name="connsiteY522" fmla="*/ 735009 h 1249758"/>
                <a:gd name="connsiteX523" fmla="*/ 186540 w 1349781"/>
                <a:gd name="connsiteY523" fmla="*/ 737710 h 1249758"/>
                <a:gd name="connsiteX524" fmla="*/ 185146 w 1349781"/>
                <a:gd name="connsiteY524" fmla="*/ 739714 h 1249758"/>
                <a:gd name="connsiteX525" fmla="*/ 184449 w 1349781"/>
                <a:gd name="connsiteY525" fmla="*/ 741718 h 1249758"/>
                <a:gd name="connsiteX526" fmla="*/ 186540 w 1349781"/>
                <a:gd name="connsiteY526" fmla="*/ 745725 h 1249758"/>
                <a:gd name="connsiteX527" fmla="*/ 185843 w 1349781"/>
                <a:gd name="connsiteY527" fmla="*/ 747729 h 1249758"/>
                <a:gd name="connsiteX528" fmla="*/ 184449 w 1349781"/>
                <a:gd name="connsiteY528" fmla="*/ 749036 h 1249758"/>
                <a:gd name="connsiteX529" fmla="*/ 183055 w 1349781"/>
                <a:gd name="connsiteY529" fmla="*/ 750343 h 1249758"/>
                <a:gd name="connsiteX530" fmla="*/ 183752 w 1349781"/>
                <a:gd name="connsiteY530" fmla="*/ 754351 h 1249758"/>
                <a:gd name="connsiteX531" fmla="*/ 185146 w 1349781"/>
                <a:gd name="connsiteY531" fmla="*/ 756355 h 1249758"/>
                <a:gd name="connsiteX532" fmla="*/ 185843 w 1349781"/>
                <a:gd name="connsiteY532" fmla="*/ 757662 h 1249758"/>
                <a:gd name="connsiteX533" fmla="*/ 185146 w 1349781"/>
                <a:gd name="connsiteY533" fmla="*/ 761060 h 1249758"/>
                <a:gd name="connsiteX534" fmla="*/ 185843 w 1349781"/>
                <a:gd name="connsiteY534" fmla="*/ 764458 h 1249758"/>
                <a:gd name="connsiteX535" fmla="*/ 187237 w 1349781"/>
                <a:gd name="connsiteY535" fmla="*/ 767856 h 1249758"/>
                <a:gd name="connsiteX536" fmla="*/ 187237 w 1349781"/>
                <a:gd name="connsiteY536" fmla="*/ 770557 h 1249758"/>
                <a:gd name="connsiteX537" fmla="*/ 189328 w 1349781"/>
                <a:gd name="connsiteY537" fmla="*/ 771951 h 1249758"/>
                <a:gd name="connsiteX538" fmla="*/ 190722 w 1349781"/>
                <a:gd name="connsiteY538" fmla="*/ 774652 h 1249758"/>
                <a:gd name="connsiteX539" fmla="*/ 191420 w 1349781"/>
                <a:gd name="connsiteY539" fmla="*/ 776656 h 1249758"/>
                <a:gd name="connsiteX540" fmla="*/ 194905 w 1349781"/>
                <a:gd name="connsiteY540" fmla="*/ 780054 h 1249758"/>
                <a:gd name="connsiteX541" fmla="*/ 196996 w 1349781"/>
                <a:gd name="connsiteY541" fmla="*/ 785456 h 1249758"/>
                <a:gd name="connsiteX542" fmla="*/ 196996 w 1349781"/>
                <a:gd name="connsiteY542" fmla="*/ 790161 h 1249758"/>
                <a:gd name="connsiteX543" fmla="*/ 199087 w 1349781"/>
                <a:gd name="connsiteY543" fmla="*/ 792861 h 1249758"/>
                <a:gd name="connsiteX544" fmla="*/ 199784 w 1349781"/>
                <a:gd name="connsiteY544" fmla="*/ 795562 h 1249758"/>
                <a:gd name="connsiteX545" fmla="*/ 201178 w 1349781"/>
                <a:gd name="connsiteY545" fmla="*/ 798961 h 1249758"/>
                <a:gd name="connsiteX546" fmla="*/ 205360 w 1349781"/>
                <a:gd name="connsiteY546" fmla="*/ 801661 h 1249758"/>
                <a:gd name="connsiteX547" fmla="*/ 208148 w 1349781"/>
                <a:gd name="connsiteY547" fmla="*/ 805669 h 1249758"/>
                <a:gd name="connsiteX548" fmla="*/ 211633 w 1349781"/>
                <a:gd name="connsiteY548" fmla="*/ 806976 h 1249758"/>
                <a:gd name="connsiteX549" fmla="*/ 213724 w 1349781"/>
                <a:gd name="connsiteY549" fmla="*/ 809677 h 1249758"/>
                <a:gd name="connsiteX550" fmla="*/ 215815 w 1349781"/>
                <a:gd name="connsiteY550" fmla="*/ 812378 h 1249758"/>
                <a:gd name="connsiteX551" fmla="*/ 217906 w 1349781"/>
                <a:gd name="connsiteY551" fmla="*/ 813075 h 1249758"/>
                <a:gd name="connsiteX552" fmla="*/ 219997 w 1349781"/>
                <a:gd name="connsiteY552" fmla="*/ 815079 h 1249758"/>
                <a:gd name="connsiteX553" fmla="*/ 222785 w 1349781"/>
                <a:gd name="connsiteY553" fmla="*/ 814382 h 1249758"/>
                <a:gd name="connsiteX554" fmla="*/ 226271 w 1349781"/>
                <a:gd name="connsiteY554" fmla="*/ 815079 h 1249758"/>
                <a:gd name="connsiteX555" fmla="*/ 229756 w 1349781"/>
                <a:gd name="connsiteY555" fmla="*/ 817780 h 1249758"/>
                <a:gd name="connsiteX556" fmla="*/ 231847 w 1349781"/>
                <a:gd name="connsiteY556" fmla="*/ 821178 h 1249758"/>
                <a:gd name="connsiteX557" fmla="*/ 232544 w 1349781"/>
                <a:gd name="connsiteY557" fmla="*/ 823879 h 1249758"/>
                <a:gd name="connsiteX558" fmla="*/ 234635 w 1349781"/>
                <a:gd name="connsiteY558" fmla="*/ 825186 h 1249758"/>
                <a:gd name="connsiteX559" fmla="*/ 236029 w 1349781"/>
                <a:gd name="connsiteY559" fmla="*/ 826493 h 1249758"/>
                <a:gd name="connsiteX560" fmla="*/ 236029 w 1349781"/>
                <a:gd name="connsiteY560" fmla="*/ 828497 h 1249758"/>
                <a:gd name="connsiteX561" fmla="*/ 237423 w 1349781"/>
                <a:gd name="connsiteY561" fmla="*/ 829804 h 1249758"/>
                <a:gd name="connsiteX562" fmla="*/ 239514 w 1349781"/>
                <a:gd name="connsiteY562" fmla="*/ 831808 h 1249758"/>
                <a:gd name="connsiteX563" fmla="*/ 242302 w 1349781"/>
                <a:gd name="connsiteY563" fmla="*/ 832505 h 1249758"/>
                <a:gd name="connsiteX564" fmla="*/ 244393 w 1349781"/>
                <a:gd name="connsiteY564" fmla="*/ 834508 h 1249758"/>
                <a:gd name="connsiteX565" fmla="*/ 245787 w 1349781"/>
                <a:gd name="connsiteY565" fmla="*/ 836513 h 1249758"/>
                <a:gd name="connsiteX566" fmla="*/ 248575 w 1349781"/>
                <a:gd name="connsiteY566" fmla="*/ 837819 h 1249758"/>
                <a:gd name="connsiteX567" fmla="*/ 252060 w 1349781"/>
                <a:gd name="connsiteY567" fmla="*/ 840520 h 1249758"/>
                <a:gd name="connsiteX568" fmla="*/ 254848 w 1349781"/>
                <a:gd name="connsiteY568" fmla="*/ 842524 h 1249758"/>
                <a:gd name="connsiteX569" fmla="*/ 258333 w 1349781"/>
                <a:gd name="connsiteY569" fmla="*/ 842524 h 1249758"/>
                <a:gd name="connsiteX570" fmla="*/ 261819 w 1349781"/>
                <a:gd name="connsiteY570" fmla="*/ 843221 h 1249758"/>
                <a:gd name="connsiteX571" fmla="*/ 265217 w 1349781"/>
                <a:gd name="connsiteY571" fmla="*/ 843918 h 1249758"/>
                <a:gd name="connsiteX572" fmla="*/ 268702 w 1349781"/>
                <a:gd name="connsiteY572" fmla="*/ 845225 h 1249758"/>
                <a:gd name="connsiteX573" fmla="*/ 272797 w 1349781"/>
                <a:gd name="connsiteY573" fmla="*/ 845922 h 1249758"/>
                <a:gd name="connsiteX574" fmla="*/ 275585 w 1349781"/>
                <a:gd name="connsiteY574" fmla="*/ 847926 h 1249758"/>
                <a:gd name="connsiteX575" fmla="*/ 276979 w 1349781"/>
                <a:gd name="connsiteY575" fmla="*/ 849930 h 1249758"/>
                <a:gd name="connsiteX576" fmla="*/ 279070 w 1349781"/>
                <a:gd name="connsiteY576" fmla="*/ 853328 h 1249758"/>
                <a:gd name="connsiteX577" fmla="*/ 282555 w 1349781"/>
                <a:gd name="connsiteY577" fmla="*/ 855332 h 1249758"/>
                <a:gd name="connsiteX578" fmla="*/ 285343 w 1349781"/>
                <a:gd name="connsiteY578" fmla="*/ 857336 h 1249758"/>
                <a:gd name="connsiteX579" fmla="*/ 288828 w 1349781"/>
                <a:gd name="connsiteY579" fmla="*/ 858033 h 1249758"/>
                <a:gd name="connsiteX580" fmla="*/ 290222 w 1349781"/>
                <a:gd name="connsiteY580" fmla="*/ 860037 h 1249758"/>
                <a:gd name="connsiteX581" fmla="*/ 293707 w 1349781"/>
                <a:gd name="connsiteY581" fmla="*/ 860037 h 1249758"/>
                <a:gd name="connsiteX582" fmla="*/ 296495 w 1349781"/>
                <a:gd name="connsiteY582" fmla="*/ 861344 h 1249758"/>
                <a:gd name="connsiteX583" fmla="*/ 299284 w 1349781"/>
                <a:gd name="connsiteY583" fmla="*/ 860647 h 1249758"/>
                <a:gd name="connsiteX584" fmla="*/ 302072 w 1349781"/>
                <a:gd name="connsiteY584" fmla="*/ 861954 h 1249758"/>
                <a:gd name="connsiteX585" fmla="*/ 303466 w 1349781"/>
                <a:gd name="connsiteY585" fmla="*/ 863958 h 1249758"/>
                <a:gd name="connsiteX586" fmla="*/ 307648 w 1349781"/>
                <a:gd name="connsiteY586" fmla="*/ 866659 h 1249758"/>
                <a:gd name="connsiteX587" fmla="*/ 309042 w 1349781"/>
                <a:gd name="connsiteY587" fmla="*/ 870057 h 1249758"/>
                <a:gd name="connsiteX588" fmla="*/ 311830 w 1349781"/>
                <a:gd name="connsiteY588" fmla="*/ 872060 h 1249758"/>
                <a:gd name="connsiteX589" fmla="*/ 313224 w 1349781"/>
                <a:gd name="connsiteY589" fmla="*/ 873455 h 1249758"/>
                <a:gd name="connsiteX590" fmla="*/ 313921 w 1349781"/>
                <a:gd name="connsiteY590" fmla="*/ 875459 h 1249758"/>
                <a:gd name="connsiteX591" fmla="*/ 318103 w 1349781"/>
                <a:gd name="connsiteY591" fmla="*/ 876155 h 1249758"/>
                <a:gd name="connsiteX592" fmla="*/ 320194 w 1349781"/>
                <a:gd name="connsiteY592" fmla="*/ 876853 h 1249758"/>
                <a:gd name="connsiteX593" fmla="*/ 322285 w 1349781"/>
                <a:gd name="connsiteY593" fmla="*/ 874849 h 1249758"/>
                <a:gd name="connsiteX594" fmla="*/ 324376 w 1349781"/>
                <a:gd name="connsiteY594" fmla="*/ 876155 h 1249758"/>
                <a:gd name="connsiteX595" fmla="*/ 325073 w 1349781"/>
                <a:gd name="connsiteY595" fmla="*/ 878160 h 1249758"/>
                <a:gd name="connsiteX596" fmla="*/ 327164 w 1349781"/>
                <a:gd name="connsiteY596" fmla="*/ 879466 h 1249758"/>
                <a:gd name="connsiteX597" fmla="*/ 328558 w 1349781"/>
                <a:gd name="connsiteY597" fmla="*/ 880773 h 1249758"/>
                <a:gd name="connsiteX598" fmla="*/ 331347 w 1349781"/>
                <a:gd name="connsiteY598" fmla="*/ 881470 h 1249758"/>
                <a:gd name="connsiteX599" fmla="*/ 334832 w 1349781"/>
                <a:gd name="connsiteY599" fmla="*/ 880773 h 1249758"/>
                <a:gd name="connsiteX600" fmla="*/ 338317 w 1349781"/>
                <a:gd name="connsiteY600" fmla="*/ 881470 h 1249758"/>
                <a:gd name="connsiteX601" fmla="*/ 340408 w 1349781"/>
                <a:gd name="connsiteY601" fmla="*/ 882167 h 1249758"/>
                <a:gd name="connsiteX602" fmla="*/ 343196 w 1349781"/>
                <a:gd name="connsiteY602" fmla="*/ 883474 h 1249758"/>
                <a:gd name="connsiteX603" fmla="*/ 345287 w 1349781"/>
                <a:gd name="connsiteY603" fmla="*/ 882167 h 1249758"/>
                <a:gd name="connsiteX604" fmla="*/ 346681 w 1349781"/>
                <a:gd name="connsiteY604" fmla="*/ 879466 h 1249758"/>
                <a:gd name="connsiteX605" fmla="*/ 348075 w 1349781"/>
                <a:gd name="connsiteY605" fmla="*/ 878160 h 1249758"/>
                <a:gd name="connsiteX606" fmla="*/ 348772 w 1349781"/>
                <a:gd name="connsiteY606" fmla="*/ 875459 h 1249758"/>
                <a:gd name="connsiteX607" fmla="*/ 349469 w 1349781"/>
                <a:gd name="connsiteY607" fmla="*/ 873455 h 1249758"/>
                <a:gd name="connsiteX608" fmla="*/ 350863 w 1349781"/>
                <a:gd name="connsiteY608" fmla="*/ 872060 h 1249758"/>
                <a:gd name="connsiteX609" fmla="*/ 352257 w 1349781"/>
                <a:gd name="connsiteY609" fmla="*/ 870057 h 1249758"/>
                <a:gd name="connsiteX610" fmla="*/ 353651 w 1349781"/>
                <a:gd name="connsiteY610" fmla="*/ 870057 h 1249758"/>
                <a:gd name="connsiteX611" fmla="*/ 356439 w 1349781"/>
                <a:gd name="connsiteY611" fmla="*/ 868750 h 1249758"/>
                <a:gd name="connsiteX612" fmla="*/ 357136 w 1349781"/>
                <a:gd name="connsiteY612" fmla="*/ 866049 h 1249758"/>
                <a:gd name="connsiteX613" fmla="*/ 359227 w 1349781"/>
                <a:gd name="connsiteY613" fmla="*/ 864045 h 1249758"/>
                <a:gd name="connsiteX614" fmla="*/ 359924 w 1349781"/>
                <a:gd name="connsiteY614" fmla="*/ 860647 h 1249758"/>
                <a:gd name="connsiteX615" fmla="*/ 361318 w 1349781"/>
                <a:gd name="connsiteY615" fmla="*/ 859340 h 1249758"/>
                <a:gd name="connsiteX616" fmla="*/ 364106 w 1349781"/>
                <a:gd name="connsiteY616" fmla="*/ 860037 h 1249758"/>
                <a:gd name="connsiteX617" fmla="*/ 366198 w 1349781"/>
                <a:gd name="connsiteY617" fmla="*/ 858730 h 1249758"/>
                <a:gd name="connsiteX618" fmla="*/ 367592 w 1349781"/>
                <a:gd name="connsiteY618" fmla="*/ 858730 h 1249758"/>
                <a:gd name="connsiteX619" fmla="*/ 368986 w 1349781"/>
                <a:gd name="connsiteY619" fmla="*/ 856726 h 1249758"/>
                <a:gd name="connsiteX620" fmla="*/ 371077 w 1349781"/>
                <a:gd name="connsiteY620" fmla="*/ 856726 h 1249758"/>
                <a:gd name="connsiteX621" fmla="*/ 373168 w 1349781"/>
                <a:gd name="connsiteY621" fmla="*/ 856029 h 1249758"/>
                <a:gd name="connsiteX622" fmla="*/ 373865 w 1349781"/>
                <a:gd name="connsiteY622" fmla="*/ 853328 h 1249758"/>
                <a:gd name="connsiteX623" fmla="*/ 372471 w 1349781"/>
                <a:gd name="connsiteY623" fmla="*/ 852631 h 1249758"/>
                <a:gd name="connsiteX624" fmla="*/ 370380 w 1349781"/>
                <a:gd name="connsiteY624" fmla="*/ 851324 h 1249758"/>
                <a:gd name="connsiteX625" fmla="*/ 369683 w 1349781"/>
                <a:gd name="connsiteY625" fmla="*/ 849320 h 1249758"/>
                <a:gd name="connsiteX626" fmla="*/ 371774 w 1349781"/>
                <a:gd name="connsiteY626" fmla="*/ 847316 h 1249758"/>
                <a:gd name="connsiteX627" fmla="*/ 372471 w 1349781"/>
                <a:gd name="connsiteY627" fmla="*/ 844615 h 1249758"/>
                <a:gd name="connsiteX628" fmla="*/ 373168 w 1349781"/>
                <a:gd name="connsiteY628" fmla="*/ 841217 h 1249758"/>
                <a:gd name="connsiteX629" fmla="*/ 375956 w 1349781"/>
                <a:gd name="connsiteY629" fmla="*/ 840520 h 1249758"/>
                <a:gd name="connsiteX630" fmla="*/ 378047 w 1349781"/>
                <a:gd name="connsiteY630" fmla="*/ 837122 h 1249758"/>
                <a:gd name="connsiteX631" fmla="*/ 379441 w 1349781"/>
                <a:gd name="connsiteY631" fmla="*/ 834422 h 1249758"/>
                <a:gd name="connsiteX632" fmla="*/ 378744 w 1349781"/>
                <a:gd name="connsiteY632" fmla="*/ 831023 h 1249758"/>
                <a:gd name="connsiteX633" fmla="*/ 380835 w 1349781"/>
                <a:gd name="connsiteY633" fmla="*/ 825622 h 1249758"/>
                <a:gd name="connsiteX634" fmla="*/ 381532 w 1349781"/>
                <a:gd name="connsiteY634" fmla="*/ 822921 h 1249758"/>
                <a:gd name="connsiteX635" fmla="*/ 382229 w 1349781"/>
                <a:gd name="connsiteY635" fmla="*/ 820220 h 1249758"/>
                <a:gd name="connsiteX636" fmla="*/ 383623 w 1349781"/>
                <a:gd name="connsiteY636" fmla="*/ 818913 h 1249758"/>
                <a:gd name="connsiteX637" fmla="*/ 385017 w 1349781"/>
                <a:gd name="connsiteY637" fmla="*/ 816909 h 1249758"/>
                <a:gd name="connsiteX638" fmla="*/ 385714 w 1349781"/>
                <a:gd name="connsiteY638" fmla="*/ 814905 h 1249758"/>
                <a:gd name="connsiteX639" fmla="*/ 386411 w 1349781"/>
                <a:gd name="connsiteY639" fmla="*/ 812901 h 1249758"/>
                <a:gd name="connsiteX640" fmla="*/ 389896 w 1349781"/>
                <a:gd name="connsiteY640" fmla="*/ 811594 h 1249758"/>
                <a:gd name="connsiteX641" fmla="*/ 389199 w 1349781"/>
                <a:gd name="connsiteY641" fmla="*/ 807586 h 1249758"/>
                <a:gd name="connsiteX642" fmla="*/ 391290 w 1349781"/>
                <a:gd name="connsiteY642" fmla="*/ 806279 h 1249758"/>
                <a:gd name="connsiteX643" fmla="*/ 393381 w 1349781"/>
                <a:gd name="connsiteY643" fmla="*/ 804275 h 1249758"/>
                <a:gd name="connsiteX644" fmla="*/ 393381 w 1349781"/>
                <a:gd name="connsiteY644" fmla="*/ 800180 h 1249758"/>
                <a:gd name="connsiteX645" fmla="*/ 394775 w 1349781"/>
                <a:gd name="connsiteY645" fmla="*/ 797479 h 1249758"/>
                <a:gd name="connsiteX646" fmla="*/ 396867 w 1349781"/>
                <a:gd name="connsiteY646" fmla="*/ 795475 h 1249758"/>
                <a:gd name="connsiteX647" fmla="*/ 400352 w 1349781"/>
                <a:gd name="connsiteY647" fmla="*/ 796782 h 1249758"/>
                <a:gd name="connsiteX648" fmla="*/ 401746 w 1349781"/>
                <a:gd name="connsiteY648" fmla="*/ 796085 h 1249758"/>
                <a:gd name="connsiteX649" fmla="*/ 403140 w 1349781"/>
                <a:gd name="connsiteY649" fmla="*/ 794778 h 1249758"/>
                <a:gd name="connsiteX650" fmla="*/ 405928 w 1349781"/>
                <a:gd name="connsiteY650" fmla="*/ 794081 h 1249758"/>
                <a:gd name="connsiteX651" fmla="*/ 408019 w 1349781"/>
                <a:gd name="connsiteY651" fmla="*/ 792775 h 1249758"/>
                <a:gd name="connsiteX652" fmla="*/ 410110 w 1349781"/>
                <a:gd name="connsiteY652" fmla="*/ 794081 h 1249758"/>
                <a:gd name="connsiteX653" fmla="*/ 412201 w 1349781"/>
                <a:gd name="connsiteY653" fmla="*/ 793384 h 1249758"/>
                <a:gd name="connsiteX654" fmla="*/ 414292 w 1349781"/>
                <a:gd name="connsiteY654" fmla="*/ 790683 h 1249758"/>
                <a:gd name="connsiteX655" fmla="*/ 418474 w 1349781"/>
                <a:gd name="connsiteY655" fmla="*/ 790683 h 1249758"/>
                <a:gd name="connsiteX656" fmla="*/ 421959 w 1349781"/>
                <a:gd name="connsiteY656" fmla="*/ 791380 h 1249758"/>
                <a:gd name="connsiteX657" fmla="*/ 424050 w 1349781"/>
                <a:gd name="connsiteY657" fmla="*/ 793384 h 1249758"/>
                <a:gd name="connsiteX658" fmla="*/ 426839 w 1349781"/>
                <a:gd name="connsiteY658" fmla="*/ 792077 h 1249758"/>
                <a:gd name="connsiteX659" fmla="*/ 428232 w 1349781"/>
                <a:gd name="connsiteY659" fmla="*/ 788680 h 1249758"/>
                <a:gd name="connsiteX660" fmla="*/ 428929 w 1349781"/>
                <a:gd name="connsiteY660" fmla="*/ 785281 h 1249758"/>
                <a:gd name="connsiteX661" fmla="*/ 430324 w 1349781"/>
                <a:gd name="connsiteY661" fmla="*/ 782580 h 1249758"/>
                <a:gd name="connsiteX662" fmla="*/ 433809 w 1349781"/>
                <a:gd name="connsiteY662" fmla="*/ 779880 h 1249758"/>
                <a:gd name="connsiteX663" fmla="*/ 437294 w 1349781"/>
                <a:gd name="connsiteY663" fmla="*/ 779880 h 1249758"/>
                <a:gd name="connsiteX664" fmla="*/ 439385 w 1349781"/>
                <a:gd name="connsiteY664" fmla="*/ 781884 h 1249758"/>
                <a:gd name="connsiteX665" fmla="*/ 441476 w 1349781"/>
                <a:gd name="connsiteY665" fmla="*/ 783190 h 1249758"/>
                <a:gd name="connsiteX666" fmla="*/ 446965 w 1349781"/>
                <a:gd name="connsiteY666" fmla="*/ 785194 h 1249758"/>
                <a:gd name="connsiteX667" fmla="*/ 448359 w 1349781"/>
                <a:gd name="connsiteY667" fmla="*/ 783887 h 1249758"/>
                <a:gd name="connsiteX668" fmla="*/ 450450 w 1349781"/>
                <a:gd name="connsiteY668" fmla="*/ 786588 h 1249758"/>
                <a:gd name="connsiteX669" fmla="*/ 451147 w 1349781"/>
                <a:gd name="connsiteY669" fmla="*/ 787895 h 1249758"/>
                <a:gd name="connsiteX670" fmla="*/ 453935 w 1349781"/>
                <a:gd name="connsiteY670" fmla="*/ 789899 h 1249758"/>
                <a:gd name="connsiteX671" fmla="*/ 458727 w 1349781"/>
                <a:gd name="connsiteY671" fmla="*/ 789202 h 1249758"/>
                <a:gd name="connsiteX672" fmla="*/ 460121 w 1349781"/>
                <a:gd name="connsiteY672" fmla="*/ 790509 h 1249758"/>
                <a:gd name="connsiteX673" fmla="*/ 462212 w 1349781"/>
                <a:gd name="connsiteY673" fmla="*/ 790509 h 1249758"/>
                <a:gd name="connsiteX674" fmla="*/ 465697 w 1349781"/>
                <a:gd name="connsiteY674" fmla="*/ 789202 h 1249758"/>
                <a:gd name="connsiteX675" fmla="*/ 467788 w 1349781"/>
                <a:gd name="connsiteY675" fmla="*/ 789202 h 1249758"/>
                <a:gd name="connsiteX676" fmla="*/ 470577 w 1349781"/>
                <a:gd name="connsiteY676" fmla="*/ 788505 h 1249758"/>
                <a:gd name="connsiteX677" fmla="*/ 474062 w 1349781"/>
                <a:gd name="connsiteY677" fmla="*/ 789812 h 1249758"/>
                <a:gd name="connsiteX678" fmla="*/ 475456 w 1349781"/>
                <a:gd name="connsiteY678" fmla="*/ 791816 h 1249758"/>
                <a:gd name="connsiteX679" fmla="*/ 478244 w 1349781"/>
                <a:gd name="connsiteY679" fmla="*/ 789812 h 1249758"/>
                <a:gd name="connsiteX680" fmla="*/ 479638 w 1349781"/>
                <a:gd name="connsiteY680" fmla="*/ 790509 h 1249758"/>
                <a:gd name="connsiteX681" fmla="*/ 481729 w 1349781"/>
                <a:gd name="connsiteY681" fmla="*/ 789812 h 1249758"/>
                <a:gd name="connsiteX682" fmla="*/ 483820 w 1349781"/>
                <a:gd name="connsiteY682" fmla="*/ 789812 h 1249758"/>
                <a:gd name="connsiteX683" fmla="*/ 484517 w 1349781"/>
                <a:gd name="connsiteY683" fmla="*/ 790509 h 1249758"/>
                <a:gd name="connsiteX684" fmla="*/ 487305 w 1349781"/>
                <a:gd name="connsiteY684" fmla="*/ 790509 h 1249758"/>
                <a:gd name="connsiteX685" fmla="*/ 490093 w 1349781"/>
                <a:gd name="connsiteY685" fmla="*/ 791816 h 1249758"/>
                <a:gd name="connsiteX686" fmla="*/ 491487 w 1349781"/>
                <a:gd name="connsiteY686" fmla="*/ 791119 h 1249758"/>
                <a:gd name="connsiteX687" fmla="*/ 493578 w 1349781"/>
                <a:gd name="connsiteY687" fmla="*/ 791816 h 1249758"/>
                <a:gd name="connsiteX688" fmla="*/ 495669 w 1349781"/>
                <a:gd name="connsiteY688" fmla="*/ 793820 h 1249758"/>
                <a:gd name="connsiteX689" fmla="*/ 499764 w 1349781"/>
                <a:gd name="connsiteY689" fmla="*/ 794517 h 1249758"/>
                <a:gd name="connsiteX690" fmla="*/ 502552 w 1349781"/>
                <a:gd name="connsiteY690" fmla="*/ 793820 h 1249758"/>
                <a:gd name="connsiteX691" fmla="*/ 505340 w 1349781"/>
                <a:gd name="connsiteY691" fmla="*/ 795127 h 1249758"/>
                <a:gd name="connsiteX692" fmla="*/ 508129 w 1349781"/>
                <a:gd name="connsiteY692" fmla="*/ 793123 h 1249758"/>
                <a:gd name="connsiteX693" fmla="*/ 511614 w 1349781"/>
                <a:gd name="connsiteY693" fmla="*/ 793123 h 1249758"/>
                <a:gd name="connsiteX694" fmla="*/ 513705 w 1349781"/>
                <a:gd name="connsiteY694" fmla="*/ 791816 h 1249758"/>
                <a:gd name="connsiteX695" fmla="*/ 515796 w 1349781"/>
                <a:gd name="connsiteY695" fmla="*/ 790509 h 1249758"/>
                <a:gd name="connsiteX696" fmla="*/ 516493 w 1349781"/>
                <a:gd name="connsiteY696" fmla="*/ 792513 h 1249758"/>
                <a:gd name="connsiteX697" fmla="*/ 516493 w 1349781"/>
                <a:gd name="connsiteY697" fmla="*/ 794517 h 1249758"/>
                <a:gd name="connsiteX698" fmla="*/ 519281 w 1349781"/>
                <a:gd name="connsiteY698" fmla="*/ 795214 h 1249758"/>
                <a:gd name="connsiteX699" fmla="*/ 520675 w 1349781"/>
                <a:gd name="connsiteY699" fmla="*/ 794517 h 1249758"/>
                <a:gd name="connsiteX700" fmla="*/ 522766 w 1349781"/>
                <a:gd name="connsiteY700" fmla="*/ 792513 h 1249758"/>
                <a:gd name="connsiteX701" fmla="*/ 524160 w 1349781"/>
                <a:gd name="connsiteY701" fmla="*/ 792513 h 1249758"/>
                <a:gd name="connsiteX702" fmla="*/ 524857 w 1349781"/>
                <a:gd name="connsiteY702" fmla="*/ 794517 h 1249758"/>
                <a:gd name="connsiteX703" fmla="*/ 525554 w 1349781"/>
                <a:gd name="connsiteY703" fmla="*/ 795214 h 1249758"/>
                <a:gd name="connsiteX704" fmla="*/ 528342 w 1349781"/>
                <a:gd name="connsiteY704" fmla="*/ 795911 h 1249758"/>
                <a:gd name="connsiteX705" fmla="*/ 530433 w 1349781"/>
                <a:gd name="connsiteY705" fmla="*/ 797915 h 1249758"/>
                <a:gd name="connsiteX706" fmla="*/ 530433 w 1349781"/>
                <a:gd name="connsiteY706" fmla="*/ 799222 h 1249758"/>
                <a:gd name="connsiteX707" fmla="*/ 531827 w 1349781"/>
                <a:gd name="connsiteY707" fmla="*/ 801923 h 1249758"/>
                <a:gd name="connsiteX708" fmla="*/ 533221 w 1349781"/>
                <a:gd name="connsiteY708" fmla="*/ 803230 h 1249758"/>
                <a:gd name="connsiteX709" fmla="*/ 533918 w 1349781"/>
                <a:gd name="connsiteY709" fmla="*/ 806628 h 1249758"/>
                <a:gd name="connsiteX710" fmla="*/ 536707 w 1349781"/>
                <a:gd name="connsiteY710" fmla="*/ 807935 h 1249758"/>
                <a:gd name="connsiteX711" fmla="*/ 538798 w 1349781"/>
                <a:gd name="connsiteY711" fmla="*/ 807237 h 1249758"/>
                <a:gd name="connsiteX712" fmla="*/ 540192 w 1349781"/>
                <a:gd name="connsiteY712" fmla="*/ 808545 h 1249758"/>
                <a:gd name="connsiteX713" fmla="*/ 540889 w 1349781"/>
                <a:gd name="connsiteY713" fmla="*/ 811246 h 1249758"/>
                <a:gd name="connsiteX714" fmla="*/ 538798 w 1349781"/>
                <a:gd name="connsiteY714" fmla="*/ 813249 h 1249758"/>
                <a:gd name="connsiteX715" fmla="*/ 540192 w 1349781"/>
                <a:gd name="connsiteY715" fmla="*/ 815950 h 1249758"/>
                <a:gd name="connsiteX716" fmla="*/ 542283 w 1349781"/>
                <a:gd name="connsiteY716" fmla="*/ 815950 h 1249758"/>
                <a:gd name="connsiteX717" fmla="*/ 543677 w 1349781"/>
                <a:gd name="connsiteY717" fmla="*/ 813946 h 1249758"/>
                <a:gd name="connsiteX718" fmla="*/ 547162 w 1349781"/>
                <a:gd name="connsiteY718" fmla="*/ 814643 h 1249758"/>
                <a:gd name="connsiteX719" fmla="*/ 547162 w 1349781"/>
                <a:gd name="connsiteY719" fmla="*/ 816647 h 1249758"/>
                <a:gd name="connsiteX720" fmla="*/ 547162 w 1349781"/>
                <a:gd name="connsiteY720" fmla="*/ 819348 h 1249758"/>
                <a:gd name="connsiteX721" fmla="*/ 545768 w 1349781"/>
                <a:gd name="connsiteY721" fmla="*/ 820045 h 1249758"/>
                <a:gd name="connsiteX722" fmla="*/ 545768 w 1349781"/>
                <a:gd name="connsiteY722" fmla="*/ 822049 h 1249758"/>
                <a:gd name="connsiteX723" fmla="*/ 547859 w 1349781"/>
                <a:gd name="connsiteY723" fmla="*/ 824053 h 1249758"/>
                <a:gd name="connsiteX724" fmla="*/ 550647 w 1349781"/>
                <a:gd name="connsiteY724" fmla="*/ 824053 h 1249758"/>
                <a:gd name="connsiteX725" fmla="*/ 554742 w 1349781"/>
                <a:gd name="connsiteY725" fmla="*/ 824750 h 1249758"/>
                <a:gd name="connsiteX726" fmla="*/ 555439 w 1349781"/>
                <a:gd name="connsiteY726" fmla="*/ 827451 h 1249758"/>
                <a:gd name="connsiteX727" fmla="*/ 557530 w 1349781"/>
                <a:gd name="connsiteY727" fmla="*/ 828758 h 1249758"/>
                <a:gd name="connsiteX728" fmla="*/ 561015 w 1349781"/>
                <a:gd name="connsiteY728" fmla="*/ 829455 h 1249758"/>
                <a:gd name="connsiteX729" fmla="*/ 563803 w 1349781"/>
                <a:gd name="connsiteY729" fmla="*/ 829455 h 1249758"/>
                <a:gd name="connsiteX730" fmla="*/ 567201 w 1349781"/>
                <a:gd name="connsiteY730" fmla="*/ 832156 h 1249758"/>
                <a:gd name="connsiteX731" fmla="*/ 567898 w 1349781"/>
                <a:gd name="connsiteY731" fmla="*/ 835554 h 1249758"/>
                <a:gd name="connsiteX732" fmla="*/ 569292 w 1349781"/>
                <a:gd name="connsiteY732" fmla="*/ 839562 h 1249758"/>
                <a:gd name="connsiteX733" fmla="*/ 572080 w 1349781"/>
                <a:gd name="connsiteY733" fmla="*/ 841566 h 1249758"/>
                <a:gd name="connsiteX734" fmla="*/ 574171 w 1349781"/>
                <a:gd name="connsiteY734" fmla="*/ 842263 h 1249758"/>
                <a:gd name="connsiteX735" fmla="*/ 575565 w 1349781"/>
                <a:gd name="connsiteY735" fmla="*/ 843570 h 1249758"/>
                <a:gd name="connsiteX736" fmla="*/ 577656 w 1349781"/>
                <a:gd name="connsiteY736" fmla="*/ 844877 h 1249758"/>
                <a:gd name="connsiteX737" fmla="*/ 579747 w 1349781"/>
                <a:gd name="connsiteY737" fmla="*/ 846184 h 1249758"/>
                <a:gd name="connsiteX738" fmla="*/ 581142 w 1349781"/>
                <a:gd name="connsiteY738" fmla="*/ 847491 h 1249758"/>
                <a:gd name="connsiteX739" fmla="*/ 584540 w 1349781"/>
                <a:gd name="connsiteY739" fmla="*/ 848798 h 1249758"/>
                <a:gd name="connsiteX740" fmla="*/ 584540 w 1349781"/>
                <a:gd name="connsiteY740" fmla="*/ 850801 h 1249758"/>
                <a:gd name="connsiteX741" fmla="*/ 585934 w 1349781"/>
                <a:gd name="connsiteY741" fmla="*/ 852805 h 1249758"/>
                <a:gd name="connsiteX742" fmla="*/ 590116 w 1349781"/>
                <a:gd name="connsiteY742" fmla="*/ 854112 h 1249758"/>
                <a:gd name="connsiteX743" fmla="*/ 593514 w 1349781"/>
                <a:gd name="connsiteY743" fmla="*/ 855506 h 1249758"/>
                <a:gd name="connsiteX744" fmla="*/ 595605 w 1349781"/>
                <a:gd name="connsiteY744" fmla="*/ 859514 h 1249758"/>
                <a:gd name="connsiteX745" fmla="*/ 596999 w 1349781"/>
                <a:gd name="connsiteY745" fmla="*/ 861518 h 1249758"/>
                <a:gd name="connsiteX746" fmla="*/ 596302 w 1349781"/>
                <a:gd name="connsiteY746" fmla="*/ 864916 h 1249758"/>
                <a:gd name="connsiteX747" fmla="*/ 597696 w 1349781"/>
                <a:gd name="connsiteY747" fmla="*/ 866920 h 1249758"/>
                <a:gd name="connsiteX748" fmla="*/ 599090 w 1349781"/>
                <a:gd name="connsiteY748" fmla="*/ 866920 h 1249758"/>
                <a:gd name="connsiteX749" fmla="*/ 600484 w 1349781"/>
                <a:gd name="connsiteY749" fmla="*/ 869621 h 1249758"/>
                <a:gd name="connsiteX750" fmla="*/ 602575 w 1349781"/>
                <a:gd name="connsiteY750" fmla="*/ 870318 h 1249758"/>
                <a:gd name="connsiteX751" fmla="*/ 606060 w 1349781"/>
                <a:gd name="connsiteY751" fmla="*/ 871625 h 1249758"/>
                <a:gd name="connsiteX752" fmla="*/ 607454 w 1349781"/>
                <a:gd name="connsiteY752" fmla="*/ 874326 h 1249758"/>
                <a:gd name="connsiteX753" fmla="*/ 608151 w 1349781"/>
                <a:gd name="connsiteY753" fmla="*/ 876330 h 1249758"/>
                <a:gd name="connsiteX754" fmla="*/ 607454 w 1349781"/>
                <a:gd name="connsiteY754" fmla="*/ 879031 h 1249758"/>
                <a:gd name="connsiteX755" fmla="*/ 608151 w 1349781"/>
                <a:gd name="connsiteY755" fmla="*/ 882429 h 1249758"/>
                <a:gd name="connsiteX756" fmla="*/ 609545 w 1349781"/>
                <a:gd name="connsiteY756" fmla="*/ 885130 h 1249758"/>
                <a:gd name="connsiteX757" fmla="*/ 609545 w 1349781"/>
                <a:gd name="connsiteY757" fmla="*/ 888528 h 1249758"/>
                <a:gd name="connsiteX758" fmla="*/ 608848 w 1349781"/>
                <a:gd name="connsiteY758" fmla="*/ 890532 h 1249758"/>
                <a:gd name="connsiteX759" fmla="*/ 609545 w 1349781"/>
                <a:gd name="connsiteY759" fmla="*/ 892536 h 1249758"/>
                <a:gd name="connsiteX760" fmla="*/ 609545 w 1349781"/>
                <a:gd name="connsiteY760" fmla="*/ 894540 h 1249758"/>
                <a:gd name="connsiteX761" fmla="*/ 612943 w 1349781"/>
                <a:gd name="connsiteY761" fmla="*/ 895846 h 1249758"/>
                <a:gd name="connsiteX762" fmla="*/ 613640 w 1349781"/>
                <a:gd name="connsiteY762" fmla="*/ 897153 h 1249758"/>
                <a:gd name="connsiteX763" fmla="*/ 615034 w 1349781"/>
                <a:gd name="connsiteY763" fmla="*/ 901161 h 1249758"/>
                <a:gd name="connsiteX764" fmla="*/ 617125 w 1349781"/>
                <a:gd name="connsiteY764" fmla="*/ 902468 h 1249758"/>
                <a:gd name="connsiteX765" fmla="*/ 616428 w 1349781"/>
                <a:gd name="connsiteY765" fmla="*/ 904472 h 1249758"/>
                <a:gd name="connsiteX766" fmla="*/ 619216 w 1349781"/>
                <a:gd name="connsiteY766" fmla="*/ 905779 h 1249758"/>
                <a:gd name="connsiteX767" fmla="*/ 621307 w 1349781"/>
                <a:gd name="connsiteY767" fmla="*/ 907783 h 1249758"/>
                <a:gd name="connsiteX768" fmla="*/ 621307 w 1349781"/>
                <a:gd name="connsiteY768" fmla="*/ 910484 h 1249758"/>
                <a:gd name="connsiteX769" fmla="*/ 622004 w 1349781"/>
                <a:gd name="connsiteY769" fmla="*/ 913185 h 1249758"/>
                <a:gd name="connsiteX770" fmla="*/ 623399 w 1349781"/>
                <a:gd name="connsiteY770" fmla="*/ 914492 h 1249758"/>
                <a:gd name="connsiteX771" fmla="*/ 624096 w 1349781"/>
                <a:gd name="connsiteY771" fmla="*/ 916496 h 1249758"/>
                <a:gd name="connsiteX772" fmla="*/ 622701 w 1349781"/>
                <a:gd name="connsiteY772" fmla="*/ 919197 h 1249758"/>
                <a:gd name="connsiteX773" fmla="*/ 624792 w 1349781"/>
                <a:gd name="connsiteY773" fmla="*/ 923902 h 1249758"/>
                <a:gd name="connsiteX774" fmla="*/ 626884 w 1349781"/>
                <a:gd name="connsiteY774" fmla="*/ 925208 h 1249758"/>
                <a:gd name="connsiteX775" fmla="*/ 630369 w 1349781"/>
                <a:gd name="connsiteY775" fmla="*/ 926515 h 1249758"/>
                <a:gd name="connsiteX776" fmla="*/ 630369 w 1349781"/>
                <a:gd name="connsiteY776" fmla="*/ 928519 h 1249758"/>
                <a:gd name="connsiteX777" fmla="*/ 631763 w 1349781"/>
                <a:gd name="connsiteY777" fmla="*/ 931220 h 1249758"/>
                <a:gd name="connsiteX778" fmla="*/ 633854 w 1349781"/>
                <a:gd name="connsiteY778" fmla="*/ 931917 h 1249758"/>
                <a:gd name="connsiteX779" fmla="*/ 635248 w 1349781"/>
                <a:gd name="connsiteY779" fmla="*/ 933224 h 1249758"/>
                <a:gd name="connsiteX780" fmla="*/ 634551 w 1349781"/>
                <a:gd name="connsiteY780" fmla="*/ 936622 h 1249758"/>
                <a:gd name="connsiteX781" fmla="*/ 635248 w 1349781"/>
                <a:gd name="connsiteY781" fmla="*/ 938626 h 1249758"/>
                <a:gd name="connsiteX782" fmla="*/ 636642 w 1349781"/>
                <a:gd name="connsiteY782" fmla="*/ 941327 h 1249758"/>
                <a:gd name="connsiteX783" fmla="*/ 639430 w 1349781"/>
                <a:gd name="connsiteY783" fmla="*/ 942024 h 1249758"/>
                <a:gd name="connsiteX784" fmla="*/ 641521 w 1349781"/>
                <a:gd name="connsiteY784" fmla="*/ 942721 h 1249758"/>
                <a:gd name="connsiteX785" fmla="*/ 641521 w 1349781"/>
                <a:gd name="connsiteY785" fmla="*/ 944028 h 1249758"/>
                <a:gd name="connsiteX786" fmla="*/ 638733 w 1349781"/>
                <a:gd name="connsiteY786" fmla="*/ 946032 h 1249758"/>
                <a:gd name="connsiteX787" fmla="*/ 640127 w 1349781"/>
                <a:gd name="connsiteY787" fmla="*/ 948733 h 1249758"/>
                <a:gd name="connsiteX788" fmla="*/ 642915 w 1349781"/>
                <a:gd name="connsiteY788" fmla="*/ 949430 h 1249758"/>
                <a:gd name="connsiteX789" fmla="*/ 642915 w 1349781"/>
                <a:gd name="connsiteY789" fmla="*/ 951434 h 1249758"/>
                <a:gd name="connsiteX790" fmla="*/ 640824 w 1349781"/>
                <a:gd name="connsiteY790" fmla="*/ 952741 h 1249758"/>
                <a:gd name="connsiteX791" fmla="*/ 640824 w 1349781"/>
                <a:gd name="connsiteY791" fmla="*/ 955442 h 1249758"/>
                <a:gd name="connsiteX792" fmla="*/ 642915 w 1349781"/>
                <a:gd name="connsiteY792" fmla="*/ 957446 h 1249758"/>
                <a:gd name="connsiteX793" fmla="*/ 644309 w 1349781"/>
                <a:gd name="connsiteY793" fmla="*/ 960147 h 1249758"/>
                <a:gd name="connsiteX794" fmla="*/ 645703 w 1349781"/>
                <a:gd name="connsiteY794" fmla="*/ 962151 h 1249758"/>
                <a:gd name="connsiteX795" fmla="*/ 646400 w 1349781"/>
                <a:gd name="connsiteY795" fmla="*/ 964154 h 1249758"/>
                <a:gd name="connsiteX796" fmla="*/ 646400 w 1349781"/>
                <a:gd name="connsiteY796" fmla="*/ 968162 h 1249758"/>
                <a:gd name="connsiteX797" fmla="*/ 648491 w 1349781"/>
                <a:gd name="connsiteY797" fmla="*/ 970863 h 1249758"/>
                <a:gd name="connsiteX798" fmla="*/ 649885 w 1349781"/>
                <a:gd name="connsiteY798" fmla="*/ 973564 h 1249758"/>
                <a:gd name="connsiteX799" fmla="*/ 653980 w 1349781"/>
                <a:gd name="connsiteY799" fmla="*/ 972867 h 1249758"/>
                <a:gd name="connsiteX800" fmla="*/ 655374 w 1349781"/>
                <a:gd name="connsiteY800" fmla="*/ 974871 h 1249758"/>
                <a:gd name="connsiteX801" fmla="*/ 654677 w 1349781"/>
                <a:gd name="connsiteY801" fmla="*/ 977572 h 1249758"/>
                <a:gd name="connsiteX802" fmla="*/ 656071 w 1349781"/>
                <a:gd name="connsiteY802" fmla="*/ 979576 h 1249758"/>
                <a:gd name="connsiteX803" fmla="*/ 657465 w 1349781"/>
                <a:gd name="connsiteY803" fmla="*/ 978879 h 1249758"/>
                <a:gd name="connsiteX804" fmla="*/ 660253 w 1349781"/>
                <a:gd name="connsiteY804" fmla="*/ 981580 h 1249758"/>
                <a:gd name="connsiteX805" fmla="*/ 663042 w 1349781"/>
                <a:gd name="connsiteY805" fmla="*/ 981580 h 1249758"/>
                <a:gd name="connsiteX806" fmla="*/ 665830 w 1349781"/>
                <a:gd name="connsiteY806" fmla="*/ 982887 h 1249758"/>
                <a:gd name="connsiteX807" fmla="*/ 668618 w 1349781"/>
                <a:gd name="connsiteY807" fmla="*/ 984194 h 1249758"/>
                <a:gd name="connsiteX808" fmla="*/ 670012 w 1349781"/>
                <a:gd name="connsiteY808" fmla="*/ 986198 h 1249758"/>
                <a:gd name="connsiteX809" fmla="*/ 671406 w 1349781"/>
                <a:gd name="connsiteY809" fmla="*/ 989596 h 1249758"/>
                <a:gd name="connsiteX810" fmla="*/ 672800 w 1349781"/>
                <a:gd name="connsiteY810" fmla="*/ 991600 h 1249758"/>
                <a:gd name="connsiteX811" fmla="*/ 675588 w 1349781"/>
                <a:gd name="connsiteY811" fmla="*/ 992297 h 1249758"/>
                <a:gd name="connsiteX812" fmla="*/ 676982 w 1349781"/>
                <a:gd name="connsiteY812" fmla="*/ 994301 h 1249758"/>
                <a:gd name="connsiteX813" fmla="*/ 676982 w 1349781"/>
                <a:gd name="connsiteY813" fmla="*/ 997002 h 1249758"/>
                <a:gd name="connsiteX814" fmla="*/ 678376 w 1349781"/>
                <a:gd name="connsiteY814" fmla="*/ 1000400 h 1249758"/>
                <a:gd name="connsiteX815" fmla="*/ 679770 w 1349781"/>
                <a:gd name="connsiteY815" fmla="*/ 1002404 h 1249758"/>
                <a:gd name="connsiteX816" fmla="*/ 682558 w 1349781"/>
                <a:gd name="connsiteY816" fmla="*/ 1002404 h 1249758"/>
                <a:gd name="connsiteX817" fmla="*/ 684649 w 1349781"/>
                <a:gd name="connsiteY817" fmla="*/ 1003101 h 1249758"/>
                <a:gd name="connsiteX818" fmla="*/ 686043 w 1349781"/>
                <a:gd name="connsiteY818" fmla="*/ 1006499 h 1249758"/>
                <a:gd name="connsiteX819" fmla="*/ 686043 w 1349781"/>
                <a:gd name="connsiteY819" fmla="*/ 1009200 h 1249758"/>
                <a:gd name="connsiteX820" fmla="*/ 687437 w 1349781"/>
                <a:gd name="connsiteY820" fmla="*/ 1011203 h 1249758"/>
                <a:gd name="connsiteX821" fmla="*/ 689528 w 1349781"/>
                <a:gd name="connsiteY821" fmla="*/ 1011901 h 1249758"/>
                <a:gd name="connsiteX822" fmla="*/ 690225 w 1349781"/>
                <a:gd name="connsiteY822" fmla="*/ 1014601 h 1249758"/>
                <a:gd name="connsiteX823" fmla="*/ 688831 w 1349781"/>
                <a:gd name="connsiteY823" fmla="*/ 1015298 h 1249758"/>
                <a:gd name="connsiteX824" fmla="*/ 689528 w 1349781"/>
                <a:gd name="connsiteY824" fmla="*/ 1017999 h 1249758"/>
                <a:gd name="connsiteX825" fmla="*/ 691620 w 1349781"/>
                <a:gd name="connsiteY825" fmla="*/ 1018696 h 1249758"/>
                <a:gd name="connsiteX826" fmla="*/ 692316 w 1349781"/>
                <a:gd name="connsiteY826" fmla="*/ 1021397 h 1249758"/>
                <a:gd name="connsiteX827" fmla="*/ 690922 w 1349781"/>
                <a:gd name="connsiteY827" fmla="*/ 1023401 h 1249758"/>
                <a:gd name="connsiteX828" fmla="*/ 693014 w 1349781"/>
                <a:gd name="connsiteY828" fmla="*/ 1025405 h 1249758"/>
                <a:gd name="connsiteX829" fmla="*/ 695105 w 1349781"/>
                <a:gd name="connsiteY829" fmla="*/ 1026102 h 1249758"/>
                <a:gd name="connsiteX830" fmla="*/ 695801 w 1349781"/>
                <a:gd name="connsiteY830" fmla="*/ 1028803 h 1249758"/>
                <a:gd name="connsiteX831" fmla="*/ 697893 w 1349781"/>
                <a:gd name="connsiteY831" fmla="*/ 1028803 h 1249758"/>
                <a:gd name="connsiteX832" fmla="*/ 699287 w 1349781"/>
                <a:gd name="connsiteY832" fmla="*/ 1028106 h 1249758"/>
                <a:gd name="connsiteX833" fmla="*/ 700681 w 1349781"/>
                <a:gd name="connsiteY833" fmla="*/ 1030807 h 1249758"/>
                <a:gd name="connsiteX834" fmla="*/ 700681 w 1349781"/>
                <a:gd name="connsiteY834" fmla="*/ 1032811 h 1249758"/>
                <a:gd name="connsiteX835" fmla="*/ 704079 w 1349781"/>
                <a:gd name="connsiteY835" fmla="*/ 1033508 h 1249758"/>
                <a:gd name="connsiteX836" fmla="*/ 704776 w 1349781"/>
                <a:gd name="connsiteY836" fmla="*/ 1036209 h 1249758"/>
                <a:gd name="connsiteX837" fmla="*/ 707564 w 1349781"/>
                <a:gd name="connsiteY837" fmla="*/ 1038910 h 1249758"/>
                <a:gd name="connsiteX838" fmla="*/ 709655 w 1349781"/>
                <a:gd name="connsiteY838" fmla="*/ 1041611 h 1249758"/>
                <a:gd name="connsiteX839" fmla="*/ 711049 w 1349781"/>
                <a:gd name="connsiteY839" fmla="*/ 1041611 h 1249758"/>
                <a:gd name="connsiteX840" fmla="*/ 712443 w 1349781"/>
                <a:gd name="connsiteY840" fmla="*/ 1040304 h 1249758"/>
                <a:gd name="connsiteX841" fmla="*/ 714534 w 1349781"/>
                <a:gd name="connsiteY841" fmla="*/ 1041611 h 1249758"/>
                <a:gd name="connsiteX842" fmla="*/ 714534 w 1349781"/>
                <a:gd name="connsiteY842" fmla="*/ 1043615 h 1249758"/>
                <a:gd name="connsiteX843" fmla="*/ 717322 w 1349781"/>
                <a:gd name="connsiteY843" fmla="*/ 1045619 h 1249758"/>
                <a:gd name="connsiteX844" fmla="*/ 720110 w 1349781"/>
                <a:gd name="connsiteY844" fmla="*/ 1043615 h 1249758"/>
                <a:gd name="connsiteX845" fmla="*/ 721504 w 1349781"/>
                <a:gd name="connsiteY845" fmla="*/ 1043615 h 1249758"/>
                <a:gd name="connsiteX846" fmla="*/ 722898 w 1349781"/>
                <a:gd name="connsiteY846" fmla="*/ 1044922 h 1249758"/>
                <a:gd name="connsiteX847" fmla="*/ 723595 w 1349781"/>
                <a:gd name="connsiteY847" fmla="*/ 1047623 h 1249758"/>
                <a:gd name="connsiteX848" fmla="*/ 725686 w 1349781"/>
                <a:gd name="connsiteY848" fmla="*/ 1046316 h 1249758"/>
                <a:gd name="connsiteX849" fmla="*/ 729172 w 1349781"/>
                <a:gd name="connsiteY849" fmla="*/ 1048320 h 1249758"/>
                <a:gd name="connsiteX850" fmla="*/ 729868 w 1349781"/>
                <a:gd name="connsiteY850" fmla="*/ 1051021 h 1249758"/>
                <a:gd name="connsiteX851" fmla="*/ 731262 w 1349781"/>
                <a:gd name="connsiteY851" fmla="*/ 1051718 h 1249758"/>
                <a:gd name="connsiteX852" fmla="*/ 730566 w 1349781"/>
                <a:gd name="connsiteY852" fmla="*/ 1053722 h 1249758"/>
                <a:gd name="connsiteX853" fmla="*/ 729868 w 1349781"/>
                <a:gd name="connsiteY853" fmla="*/ 1055726 h 1249758"/>
                <a:gd name="connsiteX854" fmla="*/ 729868 w 1349781"/>
                <a:gd name="connsiteY854" fmla="*/ 1057730 h 1249758"/>
                <a:gd name="connsiteX855" fmla="*/ 731960 w 1349781"/>
                <a:gd name="connsiteY855" fmla="*/ 1059734 h 1249758"/>
                <a:gd name="connsiteX856" fmla="*/ 734748 w 1349781"/>
                <a:gd name="connsiteY856" fmla="*/ 1059734 h 1249758"/>
                <a:gd name="connsiteX857" fmla="*/ 735445 w 1349781"/>
                <a:gd name="connsiteY857" fmla="*/ 1061738 h 1249758"/>
                <a:gd name="connsiteX858" fmla="*/ 733354 w 1349781"/>
                <a:gd name="connsiteY858" fmla="*/ 1063741 h 1249758"/>
                <a:gd name="connsiteX859" fmla="*/ 733354 w 1349781"/>
                <a:gd name="connsiteY859" fmla="*/ 1065745 h 1249758"/>
                <a:gd name="connsiteX860" fmla="*/ 733354 w 1349781"/>
                <a:gd name="connsiteY860" fmla="*/ 1067749 h 1249758"/>
                <a:gd name="connsiteX861" fmla="*/ 734748 w 1349781"/>
                <a:gd name="connsiteY861" fmla="*/ 1071147 h 1249758"/>
                <a:gd name="connsiteX862" fmla="*/ 734051 w 1349781"/>
                <a:gd name="connsiteY862" fmla="*/ 1073848 h 1249758"/>
                <a:gd name="connsiteX863" fmla="*/ 732657 w 1349781"/>
                <a:gd name="connsiteY863" fmla="*/ 1075242 h 1249758"/>
                <a:gd name="connsiteX864" fmla="*/ 731960 w 1349781"/>
                <a:gd name="connsiteY864" fmla="*/ 1077943 h 1249758"/>
                <a:gd name="connsiteX865" fmla="*/ 729868 w 1349781"/>
                <a:gd name="connsiteY865" fmla="*/ 1079947 h 1249758"/>
                <a:gd name="connsiteX866" fmla="*/ 728474 w 1349781"/>
                <a:gd name="connsiteY866" fmla="*/ 1081951 h 1249758"/>
                <a:gd name="connsiteX867" fmla="*/ 731262 w 1349781"/>
                <a:gd name="connsiteY867" fmla="*/ 1082648 h 1249758"/>
                <a:gd name="connsiteX868" fmla="*/ 733354 w 1349781"/>
                <a:gd name="connsiteY868" fmla="*/ 1083345 h 1249758"/>
                <a:gd name="connsiteX869" fmla="*/ 734051 w 1349781"/>
                <a:gd name="connsiteY869" fmla="*/ 1084652 h 1249758"/>
                <a:gd name="connsiteX870" fmla="*/ 733354 w 1349781"/>
                <a:gd name="connsiteY870" fmla="*/ 1086656 h 1249758"/>
                <a:gd name="connsiteX871" fmla="*/ 734051 w 1349781"/>
                <a:gd name="connsiteY871" fmla="*/ 1088660 h 1249758"/>
                <a:gd name="connsiteX872" fmla="*/ 736142 w 1349781"/>
                <a:gd name="connsiteY872" fmla="*/ 1086656 h 1249758"/>
                <a:gd name="connsiteX873" fmla="*/ 738233 w 1349781"/>
                <a:gd name="connsiteY873" fmla="*/ 1087963 h 1249758"/>
                <a:gd name="connsiteX874" fmla="*/ 738930 w 1349781"/>
                <a:gd name="connsiteY874" fmla="*/ 1089967 h 1249758"/>
                <a:gd name="connsiteX875" fmla="*/ 738930 w 1349781"/>
                <a:gd name="connsiteY875" fmla="*/ 1093365 h 1249758"/>
                <a:gd name="connsiteX876" fmla="*/ 740324 w 1349781"/>
                <a:gd name="connsiteY876" fmla="*/ 1095369 h 1249758"/>
                <a:gd name="connsiteX877" fmla="*/ 740324 w 1349781"/>
                <a:gd name="connsiteY877" fmla="*/ 1099377 h 1249758"/>
                <a:gd name="connsiteX878" fmla="*/ 739627 w 1349781"/>
                <a:gd name="connsiteY878" fmla="*/ 1100684 h 1249758"/>
                <a:gd name="connsiteX879" fmla="*/ 740324 w 1349781"/>
                <a:gd name="connsiteY879" fmla="*/ 1102687 h 1249758"/>
                <a:gd name="connsiteX880" fmla="*/ 738930 w 1349781"/>
                <a:gd name="connsiteY880" fmla="*/ 1104691 h 1249758"/>
                <a:gd name="connsiteX881" fmla="*/ 739627 w 1349781"/>
                <a:gd name="connsiteY881" fmla="*/ 1106695 h 1249758"/>
                <a:gd name="connsiteX882" fmla="*/ 738930 w 1349781"/>
                <a:gd name="connsiteY882" fmla="*/ 1108699 h 1249758"/>
                <a:gd name="connsiteX883" fmla="*/ 738233 w 1349781"/>
                <a:gd name="connsiteY883" fmla="*/ 1110006 h 1249758"/>
                <a:gd name="connsiteX884" fmla="*/ 738233 w 1349781"/>
                <a:gd name="connsiteY884" fmla="*/ 1112707 h 1249758"/>
                <a:gd name="connsiteX885" fmla="*/ 738930 w 1349781"/>
                <a:gd name="connsiteY885" fmla="*/ 1116105 h 1249758"/>
                <a:gd name="connsiteX886" fmla="*/ 741021 w 1349781"/>
                <a:gd name="connsiteY886" fmla="*/ 1116105 h 1249758"/>
                <a:gd name="connsiteX887" fmla="*/ 743112 w 1349781"/>
                <a:gd name="connsiteY887" fmla="*/ 1117412 h 1249758"/>
                <a:gd name="connsiteX888" fmla="*/ 743809 w 1349781"/>
                <a:gd name="connsiteY888" fmla="*/ 1120113 h 1249758"/>
                <a:gd name="connsiteX889" fmla="*/ 745900 w 1349781"/>
                <a:gd name="connsiteY889" fmla="*/ 1120113 h 1249758"/>
                <a:gd name="connsiteX890" fmla="*/ 745203 w 1349781"/>
                <a:gd name="connsiteY890" fmla="*/ 1122814 h 1249758"/>
                <a:gd name="connsiteX891" fmla="*/ 745900 w 1349781"/>
                <a:gd name="connsiteY891" fmla="*/ 1125515 h 1249758"/>
                <a:gd name="connsiteX892" fmla="*/ 749385 w 1349781"/>
                <a:gd name="connsiteY892" fmla="*/ 1126212 h 1249758"/>
                <a:gd name="connsiteX893" fmla="*/ 751476 w 1349781"/>
                <a:gd name="connsiteY893" fmla="*/ 1126212 h 1249758"/>
                <a:gd name="connsiteX894" fmla="*/ 752173 w 1349781"/>
                <a:gd name="connsiteY894" fmla="*/ 1127519 h 1249758"/>
                <a:gd name="connsiteX895" fmla="*/ 750779 w 1349781"/>
                <a:gd name="connsiteY895" fmla="*/ 1130220 h 1249758"/>
                <a:gd name="connsiteX896" fmla="*/ 751476 w 1349781"/>
                <a:gd name="connsiteY896" fmla="*/ 1132224 h 1249758"/>
                <a:gd name="connsiteX897" fmla="*/ 754264 w 1349781"/>
                <a:gd name="connsiteY897" fmla="*/ 1133531 h 1249758"/>
                <a:gd name="connsiteX898" fmla="*/ 756355 w 1349781"/>
                <a:gd name="connsiteY898" fmla="*/ 1133531 h 1249758"/>
                <a:gd name="connsiteX899" fmla="*/ 759143 w 1349781"/>
                <a:gd name="connsiteY899" fmla="*/ 1136232 h 1249758"/>
                <a:gd name="connsiteX900" fmla="*/ 759143 w 1349781"/>
                <a:gd name="connsiteY900" fmla="*/ 1138933 h 1249758"/>
                <a:gd name="connsiteX901" fmla="*/ 761932 w 1349781"/>
                <a:gd name="connsiteY901" fmla="*/ 1141633 h 1249758"/>
                <a:gd name="connsiteX902" fmla="*/ 761932 w 1349781"/>
                <a:gd name="connsiteY902" fmla="*/ 1143638 h 1249758"/>
                <a:gd name="connsiteX903" fmla="*/ 761234 w 1349781"/>
                <a:gd name="connsiteY903" fmla="*/ 1146338 h 1249758"/>
                <a:gd name="connsiteX904" fmla="*/ 761932 w 1349781"/>
                <a:gd name="connsiteY904" fmla="*/ 1147645 h 1249758"/>
                <a:gd name="connsiteX905" fmla="*/ 764023 w 1349781"/>
                <a:gd name="connsiteY905" fmla="*/ 1148952 h 1249758"/>
                <a:gd name="connsiteX906" fmla="*/ 764719 w 1349781"/>
                <a:gd name="connsiteY906" fmla="*/ 1151653 h 1249758"/>
                <a:gd name="connsiteX907" fmla="*/ 764023 w 1349781"/>
                <a:gd name="connsiteY907" fmla="*/ 1153657 h 1249758"/>
                <a:gd name="connsiteX908" fmla="*/ 766114 w 1349781"/>
                <a:gd name="connsiteY908" fmla="*/ 1156358 h 1249758"/>
                <a:gd name="connsiteX909" fmla="*/ 766811 w 1349781"/>
                <a:gd name="connsiteY909" fmla="*/ 1159059 h 1249758"/>
                <a:gd name="connsiteX910" fmla="*/ 768902 w 1349781"/>
                <a:gd name="connsiteY910" fmla="*/ 1161063 h 1249758"/>
                <a:gd name="connsiteX911" fmla="*/ 768902 w 1349781"/>
                <a:gd name="connsiteY911" fmla="*/ 1163764 h 1249758"/>
                <a:gd name="connsiteX912" fmla="*/ 768205 w 1349781"/>
                <a:gd name="connsiteY912" fmla="*/ 1166465 h 1249758"/>
                <a:gd name="connsiteX913" fmla="*/ 769599 w 1349781"/>
                <a:gd name="connsiteY913" fmla="*/ 1170473 h 1249758"/>
                <a:gd name="connsiteX914" fmla="*/ 770993 w 1349781"/>
                <a:gd name="connsiteY914" fmla="*/ 1171780 h 1249758"/>
                <a:gd name="connsiteX915" fmla="*/ 773781 w 1349781"/>
                <a:gd name="connsiteY915" fmla="*/ 1172477 h 1249758"/>
                <a:gd name="connsiteX916" fmla="*/ 775872 w 1349781"/>
                <a:gd name="connsiteY916" fmla="*/ 1174481 h 1249758"/>
                <a:gd name="connsiteX917" fmla="*/ 778660 w 1349781"/>
                <a:gd name="connsiteY917" fmla="*/ 1177879 h 1249758"/>
                <a:gd name="connsiteX918" fmla="*/ 777266 w 1349781"/>
                <a:gd name="connsiteY918" fmla="*/ 1180580 h 1249758"/>
                <a:gd name="connsiteX919" fmla="*/ 775175 w 1349781"/>
                <a:gd name="connsiteY919" fmla="*/ 1182584 h 1249758"/>
                <a:gd name="connsiteX920" fmla="*/ 775872 w 1349781"/>
                <a:gd name="connsiteY920" fmla="*/ 1185285 h 1249758"/>
                <a:gd name="connsiteX921" fmla="*/ 777963 w 1349781"/>
                <a:gd name="connsiteY921" fmla="*/ 1185981 h 1249758"/>
                <a:gd name="connsiteX922" fmla="*/ 780054 w 1349781"/>
                <a:gd name="connsiteY922" fmla="*/ 1187985 h 1249758"/>
                <a:gd name="connsiteX923" fmla="*/ 782145 w 1349781"/>
                <a:gd name="connsiteY923" fmla="*/ 1187289 h 1249758"/>
                <a:gd name="connsiteX924" fmla="*/ 783539 w 1349781"/>
                <a:gd name="connsiteY924" fmla="*/ 1185285 h 1249758"/>
                <a:gd name="connsiteX925" fmla="*/ 786327 w 1349781"/>
                <a:gd name="connsiteY925" fmla="*/ 1185981 h 1249758"/>
                <a:gd name="connsiteX926" fmla="*/ 787721 w 1349781"/>
                <a:gd name="connsiteY926" fmla="*/ 1187289 h 1249758"/>
                <a:gd name="connsiteX927" fmla="*/ 789812 w 1349781"/>
                <a:gd name="connsiteY927" fmla="*/ 1187985 h 1249758"/>
                <a:gd name="connsiteX928" fmla="*/ 792600 w 1349781"/>
                <a:gd name="connsiteY928" fmla="*/ 1187289 h 1249758"/>
                <a:gd name="connsiteX929" fmla="*/ 793297 w 1349781"/>
                <a:gd name="connsiteY929" fmla="*/ 1187985 h 1249758"/>
                <a:gd name="connsiteX930" fmla="*/ 793995 w 1349781"/>
                <a:gd name="connsiteY930" fmla="*/ 1189989 h 1249758"/>
                <a:gd name="connsiteX931" fmla="*/ 796783 w 1349781"/>
                <a:gd name="connsiteY931" fmla="*/ 1189292 h 1249758"/>
                <a:gd name="connsiteX932" fmla="*/ 798176 w 1349781"/>
                <a:gd name="connsiteY932" fmla="*/ 1190599 h 1249758"/>
                <a:gd name="connsiteX933" fmla="*/ 800268 w 1349781"/>
                <a:gd name="connsiteY933" fmla="*/ 1191296 h 1249758"/>
                <a:gd name="connsiteX934" fmla="*/ 803056 w 1349781"/>
                <a:gd name="connsiteY934" fmla="*/ 1190599 h 1249758"/>
                <a:gd name="connsiteX935" fmla="*/ 805147 w 1349781"/>
                <a:gd name="connsiteY935" fmla="*/ 1191296 h 1249758"/>
                <a:gd name="connsiteX936" fmla="*/ 807238 w 1349781"/>
                <a:gd name="connsiteY936" fmla="*/ 1189989 h 1249758"/>
                <a:gd name="connsiteX937" fmla="*/ 810723 w 1349781"/>
                <a:gd name="connsiteY937" fmla="*/ 1190686 h 1249758"/>
                <a:gd name="connsiteX938" fmla="*/ 810723 w 1349781"/>
                <a:gd name="connsiteY938" fmla="*/ 1192690 h 1249758"/>
                <a:gd name="connsiteX939" fmla="*/ 812117 w 1349781"/>
                <a:gd name="connsiteY939" fmla="*/ 1194694 h 1249758"/>
                <a:gd name="connsiteX940" fmla="*/ 814905 w 1349781"/>
                <a:gd name="connsiteY940" fmla="*/ 1195391 h 1249758"/>
                <a:gd name="connsiteX941" fmla="*/ 815602 w 1349781"/>
                <a:gd name="connsiteY941" fmla="*/ 1196698 h 1249758"/>
                <a:gd name="connsiteX942" fmla="*/ 816299 w 1349781"/>
                <a:gd name="connsiteY942" fmla="*/ 1198702 h 1249758"/>
                <a:gd name="connsiteX943" fmla="*/ 818390 w 1349781"/>
                <a:gd name="connsiteY943" fmla="*/ 1198005 h 1249758"/>
                <a:gd name="connsiteX944" fmla="*/ 819087 w 1349781"/>
                <a:gd name="connsiteY944" fmla="*/ 1199312 h 1249758"/>
                <a:gd name="connsiteX945" fmla="*/ 820481 w 1349781"/>
                <a:gd name="connsiteY945" fmla="*/ 1201316 h 1249758"/>
                <a:gd name="connsiteX946" fmla="*/ 822572 w 1349781"/>
                <a:gd name="connsiteY946" fmla="*/ 1201316 h 1249758"/>
                <a:gd name="connsiteX947" fmla="*/ 824663 w 1349781"/>
                <a:gd name="connsiteY947" fmla="*/ 1202623 h 1249758"/>
                <a:gd name="connsiteX948" fmla="*/ 824663 w 1349781"/>
                <a:gd name="connsiteY948" fmla="*/ 1205324 h 1249758"/>
                <a:gd name="connsiteX949" fmla="*/ 826057 w 1349781"/>
                <a:gd name="connsiteY949" fmla="*/ 1205324 h 1249758"/>
                <a:gd name="connsiteX950" fmla="*/ 828148 w 1349781"/>
                <a:gd name="connsiteY950" fmla="*/ 1204627 h 1249758"/>
                <a:gd name="connsiteX951" fmla="*/ 829542 w 1349781"/>
                <a:gd name="connsiteY951" fmla="*/ 1203320 h 1249758"/>
                <a:gd name="connsiteX952" fmla="*/ 832331 w 1349781"/>
                <a:gd name="connsiteY952" fmla="*/ 1203320 h 1249758"/>
                <a:gd name="connsiteX953" fmla="*/ 835119 w 1349781"/>
                <a:gd name="connsiteY953" fmla="*/ 1204017 h 1249758"/>
                <a:gd name="connsiteX954" fmla="*/ 837210 w 1349781"/>
                <a:gd name="connsiteY954" fmla="*/ 1206021 h 1249758"/>
                <a:gd name="connsiteX955" fmla="*/ 839301 w 1349781"/>
                <a:gd name="connsiteY955" fmla="*/ 1206021 h 1249758"/>
                <a:gd name="connsiteX956" fmla="*/ 842089 w 1349781"/>
                <a:gd name="connsiteY956" fmla="*/ 1207328 h 1249758"/>
                <a:gd name="connsiteX957" fmla="*/ 844877 w 1349781"/>
                <a:gd name="connsiteY957" fmla="*/ 1207328 h 1249758"/>
                <a:gd name="connsiteX958" fmla="*/ 847665 w 1349781"/>
                <a:gd name="connsiteY958" fmla="*/ 1206631 h 1249758"/>
                <a:gd name="connsiteX959" fmla="*/ 849059 w 1349781"/>
                <a:gd name="connsiteY959" fmla="*/ 1206631 h 1249758"/>
                <a:gd name="connsiteX960" fmla="*/ 849756 w 1349781"/>
                <a:gd name="connsiteY960" fmla="*/ 1208635 h 1249758"/>
                <a:gd name="connsiteX961" fmla="*/ 851847 w 1349781"/>
                <a:gd name="connsiteY961" fmla="*/ 1210639 h 1249758"/>
                <a:gd name="connsiteX962" fmla="*/ 854635 w 1349781"/>
                <a:gd name="connsiteY962" fmla="*/ 1212033 h 1249758"/>
                <a:gd name="connsiteX963" fmla="*/ 857423 w 1349781"/>
                <a:gd name="connsiteY963" fmla="*/ 1214734 h 1249758"/>
                <a:gd name="connsiteX964" fmla="*/ 858818 w 1349781"/>
                <a:gd name="connsiteY964" fmla="*/ 1214734 h 1249758"/>
                <a:gd name="connsiteX965" fmla="*/ 860212 w 1349781"/>
                <a:gd name="connsiteY965" fmla="*/ 1213427 h 1249758"/>
                <a:gd name="connsiteX966" fmla="*/ 861605 w 1349781"/>
                <a:gd name="connsiteY966" fmla="*/ 1214124 h 1249758"/>
                <a:gd name="connsiteX967" fmla="*/ 861605 w 1349781"/>
                <a:gd name="connsiteY967" fmla="*/ 1216825 h 1249758"/>
                <a:gd name="connsiteX968" fmla="*/ 863697 w 1349781"/>
                <a:gd name="connsiteY968" fmla="*/ 1218829 h 1249758"/>
                <a:gd name="connsiteX969" fmla="*/ 866485 w 1349781"/>
                <a:gd name="connsiteY969" fmla="*/ 1219526 h 1249758"/>
                <a:gd name="connsiteX970" fmla="*/ 868576 w 1349781"/>
                <a:gd name="connsiteY970" fmla="*/ 1218829 h 1249758"/>
                <a:gd name="connsiteX971" fmla="*/ 869273 w 1349781"/>
                <a:gd name="connsiteY971" fmla="*/ 1219526 h 1249758"/>
                <a:gd name="connsiteX972" fmla="*/ 869273 w 1349781"/>
                <a:gd name="connsiteY972" fmla="*/ 1221530 h 1249758"/>
                <a:gd name="connsiteX973" fmla="*/ 870667 w 1349781"/>
                <a:gd name="connsiteY973" fmla="*/ 1223534 h 1249758"/>
                <a:gd name="connsiteX974" fmla="*/ 874152 w 1349781"/>
                <a:gd name="connsiteY974" fmla="*/ 1222837 h 1249758"/>
                <a:gd name="connsiteX975" fmla="*/ 875546 w 1349781"/>
                <a:gd name="connsiteY975" fmla="*/ 1224143 h 1249758"/>
                <a:gd name="connsiteX976" fmla="*/ 876940 w 1349781"/>
                <a:gd name="connsiteY976" fmla="*/ 1225450 h 1249758"/>
                <a:gd name="connsiteX977" fmla="*/ 879031 w 1349781"/>
                <a:gd name="connsiteY977" fmla="*/ 1224143 h 1249758"/>
                <a:gd name="connsiteX978" fmla="*/ 880425 w 1349781"/>
                <a:gd name="connsiteY978" fmla="*/ 1223446 h 1249758"/>
                <a:gd name="connsiteX979" fmla="*/ 881819 w 1349781"/>
                <a:gd name="connsiteY979" fmla="*/ 1225450 h 1249758"/>
                <a:gd name="connsiteX980" fmla="*/ 884607 w 1349781"/>
                <a:gd name="connsiteY980" fmla="*/ 1224753 h 1249758"/>
                <a:gd name="connsiteX981" fmla="*/ 886698 w 1349781"/>
                <a:gd name="connsiteY981" fmla="*/ 1223446 h 1249758"/>
                <a:gd name="connsiteX982" fmla="*/ 889486 w 1349781"/>
                <a:gd name="connsiteY982" fmla="*/ 1224143 h 1249758"/>
                <a:gd name="connsiteX983" fmla="*/ 890880 w 1349781"/>
                <a:gd name="connsiteY983" fmla="*/ 1224841 h 1249758"/>
                <a:gd name="connsiteX984" fmla="*/ 893669 w 1349781"/>
                <a:gd name="connsiteY984" fmla="*/ 1226147 h 1249758"/>
                <a:gd name="connsiteX985" fmla="*/ 895760 w 1349781"/>
                <a:gd name="connsiteY985" fmla="*/ 1224143 h 1249758"/>
                <a:gd name="connsiteX986" fmla="*/ 897851 w 1349781"/>
                <a:gd name="connsiteY986" fmla="*/ 1224143 h 1249758"/>
                <a:gd name="connsiteX987" fmla="*/ 901249 w 1349781"/>
                <a:gd name="connsiteY987" fmla="*/ 1224841 h 1249758"/>
                <a:gd name="connsiteX988" fmla="*/ 904037 w 1349781"/>
                <a:gd name="connsiteY988" fmla="*/ 1225537 h 1249758"/>
                <a:gd name="connsiteX989" fmla="*/ 905431 w 1349781"/>
                <a:gd name="connsiteY989" fmla="*/ 1223534 h 1249758"/>
                <a:gd name="connsiteX990" fmla="*/ 908916 w 1349781"/>
                <a:gd name="connsiteY990" fmla="*/ 1224841 h 1249758"/>
                <a:gd name="connsiteX991" fmla="*/ 910310 w 1349781"/>
                <a:gd name="connsiteY991" fmla="*/ 1223534 h 1249758"/>
                <a:gd name="connsiteX992" fmla="*/ 912401 w 1349781"/>
                <a:gd name="connsiteY992" fmla="*/ 1224231 h 1249758"/>
                <a:gd name="connsiteX993" fmla="*/ 914492 w 1349781"/>
                <a:gd name="connsiteY993" fmla="*/ 1225537 h 1249758"/>
                <a:gd name="connsiteX994" fmla="*/ 917977 w 1349781"/>
                <a:gd name="connsiteY994" fmla="*/ 1224841 h 1249758"/>
                <a:gd name="connsiteX995" fmla="*/ 920765 w 1349781"/>
                <a:gd name="connsiteY995" fmla="*/ 1223534 h 1249758"/>
                <a:gd name="connsiteX996" fmla="*/ 921462 w 1349781"/>
                <a:gd name="connsiteY996" fmla="*/ 1224841 h 1249758"/>
                <a:gd name="connsiteX997" fmla="*/ 922856 w 1349781"/>
                <a:gd name="connsiteY997" fmla="*/ 1226844 h 1249758"/>
                <a:gd name="connsiteX998" fmla="*/ 926341 w 1349781"/>
                <a:gd name="connsiteY998" fmla="*/ 1227541 h 1249758"/>
                <a:gd name="connsiteX999" fmla="*/ 936013 w 1349781"/>
                <a:gd name="connsiteY999" fmla="*/ 1227541 h 1249758"/>
                <a:gd name="connsiteX1000" fmla="*/ 938801 w 1349781"/>
                <a:gd name="connsiteY1000" fmla="*/ 1229545 h 1249758"/>
                <a:gd name="connsiteX1001" fmla="*/ 941589 w 1349781"/>
                <a:gd name="connsiteY1001" fmla="*/ 1232943 h 1249758"/>
                <a:gd name="connsiteX1002" fmla="*/ 944377 w 1349781"/>
                <a:gd name="connsiteY1002" fmla="*/ 1237648 h 1249758"/>
                <a:gd name="connsiteX1003" fmla="*/ 949169 w 1349781"/>
                <a:gd name="connsiteY1003" fmla="*/ 1238345 h 1249758"/>
                <a:gd name="connsiteX1004" fmla="*/ 951260 w 1349781"/>
                <a:gd name="connsiteY1004" fmla="*/ 1240349 h 1249758"/>
                <a:gd name="connsiteX1005" fmla="*/ 951260 w 1349781"/>
                <a:gd name="connsiteY1005" fmla="*/ 1242353 h 1249758"/>
                <a:gd name="connsiteX1006" fmla="*/ 954745 w 1349781"/>
                <a:gd name="connsiteY1006" fmla="*/ 1244357 h 1249758"/>
                <a:gd name="connsiteX1007" fmla="*/ 958143 w 1349781"/>
                <a:gd name="connsiteY1007" fmla="*/ 1244357 h 1249758"/>
                <a:gd name="connsiteX1008" fmla="*/ 960234 w 1349781"/>
                <a:gd name="connsiteY1008" fmla="*/ 1245054 h 1249758"/>
                <a:gd name="connsiteX1009" fmla="*/ 960234 w 1349781"/>
                <a:gd name="connsiteY1009" fmla="*/ 1247058 h 1249758"/>
                <a:gd name="connsiteX1010" fmla="*/ 963719 w 1349781"/>
                <a:gd name="connsiteY1010" fmla="*/ 1249759 h 1249758"/>
                <a:gd name="connsiteX1011" fmla="*/ 967204 w 1349781"/>
                <a:gd name="connsiteY1011" fmla="*/ 1249062 h 1249758"/>
                <a:gd name="connsiteX1012" fmla="*/ 969295 w 1349781"/>
                <a:gd name="connsiteY1012" fmla="*/ 1247058 h 1249758"/>
                <a:gd name="connsiteX1013" fmla="*/ 969992 w 1349781"/>
                <a:gd name="connsiteY1013" fmla="*/ 1243660 h 1249758"/>
                <a:gd name="connsiteX1014" fmla="*/ 968598 w 1349781"/>
                <a:gd name="connsiteY1014" fmla="*/ 1241656 h 1249758"/>
                <a:gd name="connsiteX1015" fmla="*/ 969992 w 1349781"/>
                <a:gd name="connsiteY1015" fmla="*/ 1238955 h 1249758"/>
                <a:gd name="connsiteX1016" fmla="*/ 972780 w 1349781"/>
                <a:gd name="connsiteY1016" fmla="*/ 1238955 h 1249758"/>
                <a:gd name="connsiteX1017" fmla="*/ 974871 w 1349781"/>
                <a:gd name="connsiteY1017" fmla="*/ 1236951 h 1249758"/>
                <a:gd name="connsiteX1018" fmla="*/ 976963 w 1349781"/>
                <a:gd name="connsiteY1018" fmla="*/ 1236951 h 1249758"/>
                <a:gd name="connsiteX1019" fmla="*/ 979054 w 1349781"/>
                <a:gd name="connsiteY1019" fmla="*/ 1234947 h 1249758"/>
                <a:gd name="connsiteX1020" fmla="*/ 981842 w 1349781"/>
                <a:gd name="connsiteY1020" fmla="*/ 1234947 h 1249758"/>
                <a:gd name="connsiteX1021" fmla="*/ 983933 w 1349781"/>
                <a:gd name="connsiteY1021" fmla="*/ 1235644 h 1249758"/>
                <a:gd name="connsiteX1022" fmla="*/ 986721 w 1349781"/>
                <a:gd name="connsiteY1022" fmla="*/ 1234337 h 1249758"/>
                <a:gd name="connsiteX1023" fmla="*/ 991513 w 1349781"/>
                <a:gd name="connsiteY1023" fmla="*/ 1235034 h 1249758"/>
                <a:gd name="connsiteX1024" fmla="*/ 993604 w 1349781"/>
                <a:gd name="connsiteY1024" fmla="*/ 1235034 h 1249758"/>
                <a:gd name="connsiteX1025" fmla="*/ 994301 w 1349781"/>
                <a:gd name="connsiteY1025" fmla="*/ 1232333 h 1249758"/>
                <a:gd name="connsiteX1026" fmla="*/ 993604 w 1349781"/>
                <a:gd name="connsiteY1026" fmla="*/ 1229632 h 1249758"/>
                <a:gd name="connsiteX1027" fmla="*/ 990816 w 1349781"/>
                <a:gd name="connsiteY1027" fmla="*/ 1228936 h 1249758"/>
                <a:gd name="connsiteX1028" fmla="*/ 988725 w 1349781"/>
                <a:gd name="connsiteY1028" fmla="*/ 1230242 h 1249758"/>
                <a:gd name="connsiteX1029" fmla="*/ 985937 w 1349781"/>
                <a:gd name="connsiteY1029" fmla="*/ 1230939 h 1249758"/>
                <a:gd name="connsiteX1030" fmla="*/ 985240 w 1349781"/>
                <a:gd name="connsiteY1030" fmla="*/ 1228238 h 1249758"/>
                <a:gd name="connsiteX1031" fmla="*/ 986634 w 1349781"/>
                <a:gd name="connsiteY1031" fmla="*/ 1226235 h 1249758"/>
                <a:gd name="connsiteX1032" fmla="*/ 988028 w 1349781"/>
                <a:gd name="connsiteY1032" fmla="*/ 1224927 h 1249758"/>
                <a:gd name="connsiteX1033" fmla="*/ 987331 w 1349781"/>
                <a:gd name="connsiteY1033" fmla="*/ 1220920 h 1249758"/>
                <a:gd name="connsiteX1034" fmla="*/ 984543 w 1349781"/>
                <a:gd name="connsiteY1034" fmla="*/ 1220223 h 1249758"/>
                <a:gd name="connsiteX1035" fmla="*/ 983149 w 1349781"/>
                <a:gd name="connsiteY1035" fmla="*/ 1220920 h 1249758"/>
                <a:gd name="connsiteX1036" fmla="*/ 980360 w 1349781"/>
                <a:gd name="connsiteY1036" fmla="*/ 1220223 h 1249758"/>
                <a:gd name="connsiteX1037" fmla="*/ 977573 w 1349781"/>
                <a:gd name="connsiteY1037" fmla="*/ 1218916 h 1249758"/>
                <a:gd name="connsiteX1038" fmla="*/ 976875 w 1349781"/>
                <a:gd name="connsiteY1038" fmla="*/ 1215518 h 1249758"/>
                <a:gd name="connsiteX1039" fmla="*/ 976179 w 1349781"/>
                <a:gd name="connsiteY1039" fmla="*/ 1213514 h 1249758"/>
                <a:gd name="connsiteX1040" fmla="*/ 974784 w 1349781"/>
                <a:gd name="connsiteY1040" fmla="*/ 1211510 h 1249758"/>
                <a:gd name="connsiteX1041" fmla="*/ 976179 w 1349781"/>
                <a:gd name="connsiteY1041" fmla="*/ 1210203 h 1249758"/>
                <a:gd name="connsiteX1042" fmla="*/ 976179 w 1349781"/>
                <a:gd name="connsiteY1042" fmla="*/ 1207502 h 1249758"/>
                <a:gd name="connsiteX1043" fmla="*/ 974784 w 1349781"/>
                <a:gd name="connsiteY1043" fmla="*/ 1206195 h 1249758"/>
                <a:gd name="connsiteX1044" fmla="*/ 973390 w 1349781"/>
                <a:gd name="connsiteY1044" fmla="*/ 1203494 h 1249758"/>
                <a:gd name="connsiteX1045" fmla="*/ 974784 w 1349781"/>
                <a:gd name="connsiteY1045" fmla="*/ 1201490 h 1249758"/>
                <a:gd name="connsiteX1046" fmla="*/ 974087 w 1349781"/>
                <a:gd name="connsiteY1046" fmla="*/ 1198789 h 1249758"/>
                <a:gd name="connsiteX1047" fmla="*/ 971299 w 1349781"/>
                <a:gd name="connsiteY1047" fmla="*/ 1199486 h 1249758"/>
                <a:gd name="connsiteX1048" fmla="*/ 969905 w 1349781"/>
                <a:gd name="connsiteY1048" fmla="*/ 1196785 h 1249758"/>
                <a:gd name="connsiteX1049" fmla="*/ 970602 w 1349781"/>
                <a:gd name="connsiteY1049" fmla="*/ 1193387 h 1249758"/>
                <a:gd name="connsiteX1050" fmla="*/ 972693 w 1349781"/>
                <a:gd name="connsiteY1050" fmla="*/ 1190686 h 1249758"/>
                <a:gd name="connsiteX1051" fmla="*/ 971299 w 1349781"/>
                <a:gd name="connsiteY1051" fmla="*/ 1188683 h 1249758"/>
                <a:gd name="connsiteX1052" fmla="*/ 969208 w 1349781"/>
                <a:gd name="connsiteY1052" fmla="*/ 1189380 h 1249758"/>
                <a:gd name="connsiteX1053" fmla="*/ 968511 w 1349781"/>
                <a:gd name="connsiteY1053" fmla="*/ 1191384 h 1249758"/>
                <a:gd name="connsiteX1054" fmla="*/ 966420 w 1349781"/>
                <a:gd name="connsiteY1054" fmla="*/ 1192777 h 1249758"/>
                <a:gd name="connsiteX1055" fmla="*/ 965026 w 1349781"/>
                <a:gd name="connsiteY1055" fmla="*/ 1190774 h 1249758"/>
                <a:gd name="connsiteX1056" fmla="*/ 965723 w 1349781"/>
                <a:gd name="connsiteY1056" fmla="*/ 1188073 h 1249758"/>
                <a:gd name="connsiteX1057" fmla="*/ 967117 w 1349781"/>
                <a:gd name="connsiteY1057" fmla="*/ 1184675 h 1249758"/>
                <a:gd name="connsiteX1058" fmla="*/ 965723 w 1349781"/>
                <a:gd name="connsiteY1058" fmla="*/ 1182671 h 1249758"/>
                <a:gd name="connsiteX1059" fmla="*/ 963632 w 1349781"/>
                <a:gd name="connsiteY1059" fmla="*/ 1183368 h 1249758"/>
                <a:gd name="connsiteX1060" fmla="*/ 962238 w 1349781"/>
                <a:gd name="connsiteY1060" fmla="*/ 1182061 h 1249758"/>
                <a:gd name="connsiteX1061" fmla="*/ 962935 w 1349781"/>
                <a:gd name="connsiteY1061" fmla="*/ 1179360 h 1249758"/>
                <a:gd name="connsiteX1062" fmla="*/ 960147 w 1349781"/>
                <a:gd name="connsiteY1062" fmla="*/ 1178053 h 1249758"/>
                <a:gd name="connsiteX1063" fmla="*/ 960147 w 1349781"/>
                <a:gd name="connsiteY1063" fmla="*/ 1175352 h 1249758"/>
                <a:gd name="connsiteX1064" fmla="*/ 961541 w 1349781"/>
                <a:gd name="connsiteY1064" fmla="*/ 1172651 h 1249758"/>
                <a:gd name="connsiteX1065" fmla="*/ 961541 w 1349781"/>
                <a:gd name="connsiteY1065" fmla="*/ 1169253 h 1249758"/>
                <a:gd name="connsiteX1066" fmla="*/ 960844 w 1349781"/>
                <a:gd name="connsiteY1066" fmla="*/ 1165855 h 1249758"/>
                <a:gd name="connsiteX1067" fmla="*/ 958056 w 1349781"/>
                <a:gd name="connsiteY1067" fmla="*/ 1161150 h 1249758"/>
                <a:gd name="connsiteX1068" fmla="*/ 958056 w 1349781"/>
                <a:gd name="connsiteY1068" fmla="*/ 1155748 h 1249758"/>
                <a:gd name="connsiteX1069" fmla="*/ 957359 w 1349781"/>
                <a:gd name="connsiteY1069" fmla="*/ 1151740 h 1249758"/>
                <a:gd name="connsiteX1070" fmla="*/ 955268 w 1349781"/>
                <a:gd name="connsiteY1070" fmla="*/ 1147035 h 1249758"/>
                <a:gd name="connsiteX1071" fmla="*/ 953874 w 1349781"/>
                <a:gd name="connsiteY1071" fmla="*/ 1142331 h 1249758"/>
                <a:gd name="connsiteX1072" fmla="*/ 950389 w 1349781"/>
                <a:gd name="connsiteY1072" fmla="*/ 1137626 h 1249758"/>
                <a:gd name="connsiteX1073" fmla="*/ 947601 w 1349781"/>
                <a:gd name="connsiteY1073" fmla="*/ 1135622 h 1249758"/>
                <a:gd name="connsiteX1074" fmla="*/ 945509 w 1349781"/>
                <a:gd name="connsiteY1074" fmla="*/ 1134315 h 1249758"/>
                <a:gd name="connsiteX1075" fmla="*/ 946207 w 1349781"/>
                <a:gd name="connsiteY1075" fmla="*/ 1130917 h 1249758"/>
                <a:gd name="connsiteX1076" fmla="*/ 946903 w 1349781"/>
                <a:gd name="connsiteY1076" fmla="*/ 1125515 h 1249758"/>
                <a:gd name="connsiteX1077" fmla="*/ 944812 w 1349781"/>
                <a:gd name="connsiteY1077" fmla="*/ 1121507 h 1249758"/>
                <a:gd name="connsiteX1078" fmla="*/ 945509 w 1349781"/>
                <a:gd name="connsiteY1078" fmla="*/ 1118806 h 1249758"/>
                <a:gd name="connsiteX1079" fmla="*/ 946207 w 1349781"/>
                <a:gd name="connsiteY1079" fmla="*/ 1115408 h 1249758"/>
                <a:gd name="connsiteX1080" fmla="*/ 949692 w 1349781"/>
                <a:gd name="connsiteY1080" fmla="*/ 1114101 h 1249758"/>
                <a:gd name="connsiteX1081" fmla="*/ 953177 w 1349781"/>
                <a:gd name="connsiteY1081" fmla="*/ 1114798 h 1249758"/>
                <a:gd name="connsiteX1082" fmla="*/ 953874 w 1349781"/>
                <a:gd name="connsiteY1082" fmla="*/ 1113491 h 1249758"/>
                <a:gd name="connsiteX1083" fmla="*/ 953177 w 1349781"/>
                <a:gd name="connsiteY1083" fmla="*/ 1110790 h 1249758"/>
                <a:gd name="connsiteX1084" fmla="*/ 952480 w 1349781"/>
                <a:gd name="connsiteY1084" fmla="*/ 1110093 h 1249758"/>
                <a:gd name="connsiteX1085" fmla="*/ 951783 w 1349781"/>
                <a:gd name="connsiteY1085" fmla="*/ 1108786 h 1249758"/>
                <a:gd name="connsiteX1086" fmla="*/ 953177 w 1349781"/>
                <a:gd name="connsiteY1086" fmla="*/ 1107392 h 1249758"/>
                <a:gd name="connsiteX1087" fmla="*/ 951086 w 1349781"/>
                <a:gd name="connsiteY1087" fmla="*/ 1105388 h 1249758"/>
                <a:gd name="connsiteX1088" fmla="*/ 951783 w 1349781"/>
                <a:gd name="connsiteY1088" fmla="*/ 1103385 h 1249758"/>
                <a:gd name="connsiteX1089" fmla="*/ 954571 w 1349781"/>
                <a:gd name="connsiteY1089" fmla="*/ 1103385 h 1249758"/>
                <a:gd name="connsiteX1090" fmla="*/ 957359 w 1349781"/>
                <a:gd name="connsiteY1090" fmla="*/ 1100684 h 1249758"/>
                <a:gd name="connsiteX1091" fmla="*/ 958056 w 1349781"/>
                <a:gd name="connsiteY1091" fmla="*/ 1095979 h 1249758"/>
                <a:gd name="connsiteX1092" fmla="*/ 957359 w 1349781"/>
                <a:gd name="connsiteY1092" fmla="*/ 1091274 h 1249758"/>
                <a:gd name="connsiteX1093" fmla="*/ 958753 w 1349781"/>
                <a:gd name="connsiteY1093" fmla="*/ 1086569 h 1249758"/>
                <a:gd name="connsiteX1094" fmla="*/ 959450 w 1349781"/>
                <a:gd name="connsiteY1094" fmla="*/ 1083868 h 1249758"/>
                <a:gd name="connsiteX1095" fmla="*/ 955355 w 1349781"/>
                <a:gd name="connsiteY1095" fmla="*/ 1083868 h 1249758"/>
                <a:gd name="connsiteX1096" fmla="*/ 952567 w 1349781"/>
                <a:gd name="connsiteY1096" fmla="*/ 1085872 h 1249758"/>
                <a:gd name="connsiteX1097" fmla="*/ 951173 w 1349781"/>
                <a:gd name="connsiteY1097" fmla="*/ 1087876 h 1249758"/>
                <a:gd name="connsiteX1098" fmla="*/ 947775 w 1349781"/>
                <a:gd name="connsiteY1098" fmla="*/ 1088573 h 1249758"/>
                <a:gd name="connsiteX1099" fmla="*/ 944290 w 1349781"/>
                <a:gd name="connsiteY1099" fmla="*/ 1087266 h 1249758"/>
                <a:gd name="connsiteX1100" fmla="*/ 940195 w 1349781"/>
                <a:gd name="connsiteY1100" fmla="*/ 1087963 h 1249758"/>
                <a:gd name="connsiteX1101" fmla="*/ 937407 w 1349781"/>
                <a:gd name="connsiteY1101" fmla="*/ 1087266 h 1249758"/>
                <a:gd name="connsiteX1102" fmla="*/ 935316 w 1349781"/>
                <a:gd name="connsiteY1102" fmla="*/ 1084565 h 1249758"/>
                <a:gd name="connsiteX1103" fmla="*/ 936710 w 1349781"/>
                <a:gd name="connsiteY1103" fmla="*/ 1081167 h 1249758"/>
                <a:gd name="connsiteX1104" fmla="*/ 938801 w 1349781"/>
                <a:gd name="connsiteY1104" fmla="*/ 1081167 h 1249758"/>
                <a:gd name="connsiteX1105" fmla="*/ 942286 w 1349781"/>
                <a:gd name="connsiteY1105" fmla="*/ 1078466 h 1249758"/>
                <a:gd name="connsiteX1106" fmla="*/ 945074 w 1349781"/>
                <a:gd name="connsiteY1106" fmla="*/ 1076462 h 1249758"/>
                <a:gd name="connsiteX1107" fmla="*/ 947862 w 1349781"/>
                <a:gd name="connsiteY1107" fmla="*/ 1075155 h 1249758"/>
                <a:gd name="connsiteX1108" fmla="*/ 949256 w 1349781"/>
                <a:gd name="connsiteY1108" fmla="*/ 1072454 h 1249758"/>
                <a:gd name="connsiteX1109" fmla="*/ 951347 w 1349781"/>
                <a:gd name="connsiteY1109" fmla="*/ 1072454 h 1249758"/>
                <a:gd name="connsiteX1110" fmla="*/ 952044 w 1349781"/>
                <a:gd name="connsiteY1110" fmla="*/ 1074458 h 1249758"/>
                <a:gd name="connsiteX1111" fmla="*/ 951347 w 1349781"/>
                <a:gd name="connsiteY1111" fmla="*/ 1076462 h 1249758"/>
                <a:gd name="connsiteX1112" fmla="*/ 949953 w 1349781"/>
                <a:gd name="connsiteY1112" fmla="*/ 1077769 h 1249758"/>
                <a:gd name="connsiteX1113" fmla="*/ 946468 w 1349781"/>
                <a:gd name="connsiteY1113" fmla="*/ 1079773 h 1249758"/>
                <a:gd name="connsiteX1114" fmla="*/ 945074 w 1349781"/>
                <a:gd name="connsiteY1114" fmla="*/ 1081080 h 1249758"/>
                <a:gd name="connsiteX1115" fmla="*/ 946468 w 1349781"/>
                <a:gd name="connsiteY1115" fmla="*/ 1081777 h 1249758"/>
                <a:gd name="connsiteX1116" fmla="*/ 948559 w 1349781"/>
                <a:gd name="connsiteY1116" fmla="*/ 1082474 h 1249758"/>
                <a:gd name="connsiteX1117" fmla="*/ 952044 w 1349781"/>
                <a:gd name="connsiteY1117" fmla="*/ 1081777 h 1249758"/>
                <a:gd name="connsiteX1118" fmla="*/ 954135 w 1349781"/>
                <a:gd name="connsiteY1118" fmla="*/ 1079076 h 1249758"/>
                <a:gd name="connsiteX1119" fmla="*/ 958230 w 1349781"/>
                <a:gd name="connsiteY1119" fmla="*/ 1078379 h 1249758"/>
                <a:gd name="connsiteX1120" fmla="*/ 959624 w 1349781"/>
                <a:gd name="connsiteY1120" fmla="*/ 1076375 h 1249758"/>
                <a:gd name="connsiteX1121" fmla="*/ 961715 w 1349781"/>
                <a:gd name="connsiteY1121" fmla="*/ 1072977 h 1249758"/>
                <a:gd name="connsiteX1122" fmla="*/ 963109 w 1349781"/>
                <a:gd name="connsiteY1122" fmla="*/ 1066878 h 1249758"/>
                <a:gd name="connsiteX1123" fmla="*/ 964503 w 1349781"/>
                <a:gd name="connsiteY1123" fmla="*/ 1059472 h 1249758"/>
                <a:gd name="connsiteX1124" fmla="*/ 967291 w 1349781"/>
                <a:gd name="connsiteY1124" fmla="*/ 1053373 h 1249758"/>
                <a:gd name="connsiteX1125" fmla="*/ 970777 w 1349781"/>
                <a:gd name="connsiteY1125" fmla="*/ 1043963 h 1249758"/>
                <a:gd name="connsiteX1126" fmla="*/ 973565 w 1349781"/>
                <a:gd name="connsiteY1126" fmla="*/ 1037864 h 1249758"/>
                <a:gd name="connsiteX1127" fmla="*/ 975656 w 1349781"/>
                <a:gd name="connsiteY1127" fmla="*/ 1033857 h 1249758"/>
                <a:gd name="connsiteX1128" fmla="*/ 973565 w 1349781"/>
                <a:gd name="connsiteY1128" fmla="*/ 1031853 h 1249758"/>
                <a:gd name="connsiteX1129" fmla="*/ 969470 w 1349781"/>
                <a:gd name="connsiteY1129" fmla="*/ 1031853 h 1249758"/>
                <a:gd name="connsiteX1130" fmla="*/ 965374 w 1349781"/>
                <a:gd name="connsiteY1130" fmla="*/ 1029152 h 1249758"/>
                <a:gd name="connsiteX1131" fmla="*/ 961279 w 1349781"/>
                <a:gd name="connsiteY1131" fmla="*/ 1025144 h 1249758"/>
                <a:gd name="connsiteX1132" fmla="*/ 959886 w 1349781"/>
                <a:gd name="connsiteY1132" fmla="*/ 1021049 h 1249758"/>
                <a:gd name="connsiteX1133" fmla="*/ 963371 w 1349781"/>
                <a:gd name="connsiteY1133" fmla="*/ 1016344 h 1249758"/>
                <a:gd name="connsiteX1134" fmla="*/ 967466 w 1349781"/>
                <a:gd name="connsiteY1134" fmla="*/ 1012946 h 1249758"/>
                <a:gd name="connsiteX1135" fmla="*/ 970951 w 1349781"/>
                <a:gd name="connsiteY1135" fmla="*/ 1012249 h 1249758"/>
                <a:gd name="connsiteX1136" fmla="*/ 975046 w 1349781"/>
                <a:gd name="connsiteY1136" fmla="*/ 1011552 h 1249758"/>
                <a:gd name="connsiteX1137" fmla="*/ 977137 w 1349781"/>
                <a:gd name="connsiteY1137" fmla="*/ 1013556 h 1249758"/>
                <a:gd name="connsiteX1138" fmla="*/ 977834 w 1349781"/>
                <a:gd name="connsiteY1138" fmla="*/ 1016954 h 1249758"/>
                <a:gd name="connsiteX1139" fmla="*/ 981319 w 1349781"/>
                <a:gd name="connsiteY1139" fmla="*/ 1018958 h 1249758"/>
                <a:gd name="connsiteX1140" fmla="*/ 984804 w 1349781"/>
                <a:gd name="connsiteY1140" fmla="*/ 1014950 h 1249758"/>
                <a:gd name="connsiteX1141" fmla="*/ 985501 w 1349781"/>
                <a:gd name="connsiteY1141" fmla="*/ 1011552 h 1249758"/>
                <a:gd name="connsiteX1142" fmla="*/ 987592 w 1349781"/>
                <a:gd name="connsiteY1142" fmla="*/ 1008851 h 1249758"/>
                <a:gd name="connsiteX1143" fmla="*/ 991077 w 1349781"/>
                <a:gd name="connsiteY1143" fmla="*/ 1003449 h 1249758"/>
                <a:gd name="connsiteX1144" fmla="*/ 995869 w 1349781"/>
                <a:gd name="connsiteY1144" fmla="*/ 996043 h 1249758"/>
                <a:gd name="connsiteX1145" fmla="*/ 997960 w 1349781"/>
                <a:gd name="connsiteY1145" fmla="*/ 993342 h 1249758"/>
                <a:gd name="connsiteX1146" fmla="*/ 998657 w 1349781"/>
                <a:gd name="connsiteY1146" fmla="*/ 989944 h 1249758"/>
                <a:gd name="connsiteX1147" fmla="*/ 997960 w 1349781"/>
                <a:gd name="connsiteY1147" fmla="*/ 987940 h 1249758"/>
                <a:gd name="connsiteX1148" fmla="*/ 999354 w 1349781"/>
                <a:gd name="connsiteY1148" fmla="*/ 985239 h 1249758"/>
                <a:gd name="connsiteX1149" fmla="*/ 997960 w 1349781"/>
                <a:gd name="connsiteY1149" fmla="*/ 982539 h 1249758"/>
                <a:gd name="connsiteX1150" fmla="*/ 1000051 w 1349781"/>
                <a:gd name="connsiteY1150" fmla="*/ 980535 h 1249758"/>
                <a:gd name="connsiteX1151" fmla="*/ 1002840 w 1349781"/>
                <a:gd name="connsiteY1151" fmla="*/ 981231 h 1249758"/>
                <a:gd name="connsiteX1152" fmla="*/ 1004234 w 1349781"/>
                <a:gd name="connsiteY1152" fmla="*/ 982539 h 1249758"/>
                <a:gd name="connsiteX1153" fmla="*/ 1007719 w 1349781"/>
                <a:gd name="connsiteY1153" fmla="*/ 981841 h 1249758"/>
                <a:gd name="connsiteX1154" fmla="*/ 1010507 w 1349781"/>
                <a:gd name="connsiteY1154" fmla="*/ 980535 h 1249758"/>
                <a:gd name="connsiteX1155" fmla="*/ 1013295 w 1349781"/>
                <a:gd name="connsiteY1155" fmla="*/ 976527 h 1249758"/>
                <a:gd name="connsiteX1156" fmla="*/ 1017390 w 1349781"/>
                <a:gd name="connsiteY1156" fmla="*/ 973826 h 1249758"/>
                <a:gd name="connsiteX1157" fmla="*/ 1021485 w 1349781"/>
                <a:gd name="connsiteY1157" fmla="*/ 971822 h 1249758"/>
                <a:gd name="connsiteX1158" fmla="*/ 1022879 w 1349781"/>
                <a:gd name="connsiteY1158" fmla="*/ 969121 h 1249758"/>
                <a:gd name="connsiteX1159" fmla="*/ 1024273 w 1349781"/>
                <a:gd name="connsiteY1159" fmla="*/ 965723 h 1249758"/>
                <a:gd name="connsiteX1160" fmla="*/ 1022182 w 1349781"/>
                <a:gd name="connsiteY1160" fmla="*/ 963719 h 1249758"/>
                <a:gd name="connsiteX1161" fmla="*/ 1020788 w 1349781"/>
                <a:gd name="connsiteY1161" fmla="*/ 961715 h 1249758"/>
                <a:gd name="connsiteX1162" fmla="*/ 1022879 w 1349781"/>
                <a:gd name="connsiteY1162" fmla="*/ 959711 h 1249758"/>
                <a:gd name="connsiteX1163" fmla="*/ 1022879 w 1349781"/>
                <a:gd name="connsiteY1163" fmla="*/ 956313 h 1249758"/>
                <a:gd name="connsiteX1164" fmla="*/ 1022182 w 1349781"/>
                <a:gd name="connsiteY1164" fmla="*/ 954309 h 1249758"/>
                <a:gd name="connsiteX1165" fmla="*/ 1022879 w 1349781"/>
                <a:gd name="connsiteY1165" fmla="*/ 950301 h 1249758"/>
                <a:gd name="connsiteX1166" fmla="*/ 1024970 w 1349781"/>
                <a:gd name="connsiteY1166" fmla="*/ 948994 h 1249758"/>
                <a:gd name="connsiteX1167" fmla="*/ 1029762 w 1349781"/>
                <a:gd name="connsiteY1167" fmla="*/ 948297 h 1249758"/>
                <a:gd name="connsiteX1168" fmla="*/ 1031156 w 1349781"/>
                <a:gd name="connsiteY1168" fmla="*/ 948297 h 1249758"/>
                <a:gd name="connsiteX1169" fmla="*/ 1032550 w 1349781"/>
                <a:gd name="connsiteY1169" fmla="*/ 949604 h 1249758"/>
                <a:gd name="connsiteX1170" fmla="*/ 1032550 w 1349781"/>
                <a:gd name="connsiteY1170" fmla="*/ 952305 h 1249758"/>
                <a:gd name="connsiteX1171" fmla="*/ 1032550 w 1349781"/>
                <a:gd name="connsiteY1171" fmla="*/ 955006 h 1249758"/>
                <a:gd name="connsiteX1172" fmla="*/ 1035338 w 1349781"/>
                <a:gd name="connsiteY1172" fmla="*/ 956313 h 1249758"/>
                <a:gd name="connsiteX1173" fmla="*/ 1040130 w 1349781"/>
                <a:gd name="connsiteY1173" fmla="*/ 954309 h 1249758"/>
                <a:gd name="connsiteX1174" fmla="*/ 1043615 w 1349781"/>
                <a:gd name="connsiteY1174" fmla="*/ 954309 h 1249758"/>
                <a:gd name="connsiteX1175" fmla="*/ 1046403 w 1349781"/>
                <a:gd name="connsiteY1175" fmla="*/ 951608 h 1249758"/>
                <a:gd name="connsiteX1176" fmla="*/ 1049888 w 1349781"/>
                <a:gd name="connsiteY1176" fmla="*/ 949604 h 1249758"/>
                <a:gd name="connsiteX1177" fmla="*/ 1056074 w 1349781"/>
                <a:gd name="connsiteY1177" fmla="*/ 946903 h 1249758"/>
                <a:gd name="connsiteX1178" fmla="*/ 1060169 w 1349781"/>
                <a:gd name="connsiteY1178" fmla="*/ 944899 h 1249758"/>
                <a:gd name="connsiteX1179" fmla="*/ 1063655 w 1349781"/>
                <a:gd name="connsiteY1179" fmla="*/ 942895 h 1249758"/>
                <a:gd name="connsiteX1180" fmla="*/ 1063655 w 1349781"/>
                <a:gd name="connsiteY1180" fmla="*/ 941588 h 1249758"/>
                <a:gd name="connsiteX1181" fmla="*/ 1060867 w 1349781"/>
                <a:gd name="connsiteY1181" fmla="*/ 938191 h 1249758"/>
                <a:gd name="connsiteX1182" fmla="*/ 1056772 w 1349781"/>
                <a:gd name="connsiteY1182" fmla="*/ 935489 h 1249758"/>
                <a:gd name="connsiteX1183" fmla="*/ 1051979 w 1349781"/>
                <a:gd name="connsiteY1183" fmla="*/ 932788 h 1249758"/>
                <a:gd name="connsiteX1184" fmla="*/ 1048582 w 1349781"/>
                <a:gd name="connsiteY1184" fmla="*/ 930088 h 1249758"/>
                <a:gd name="connsiteX1185" fmla="*/ 1046490 w 1349781"/>
                <a:gd name="connsiteY1185" fmla="*/ 927387 h 1249758"/>
                <a:gd name="connsiteX1186" fmla="*/ 1043092 w 1349781"/>
                <a:gd name="connsiteY1186" fmla="*/ 927387 h 1249758"/>
                <a:gd name="connsiteX1187" fmla="*/ 1041698 w 1349781"/>
                <a:gd name="connsiteY1187" fmla="*/ 925383 h 1249758"/>
                <a:gd name="connsiteX1188" fmla="*/ 1040304 w 1349781"/>
                <a:gd name="connsiteY1188" fmla="*/ 923379 h 1249758"/>
                <a:gd name="connsiteX1189" fmla="*/ 1041002 w 1349781"/>
                <a:gd name="connsiteY1189" fmla="*/ 920678 h 1249758"/>
                <a:gd name="connsiteX1190" fmla="*/ 1037516 w 1349781"/>
                <a:gd name="connsiteY1190" fmla="*/ 917977 h 1249758"/>
                <a:gd name="connsiteX1191" fmla="*/ 1036819 w 1349781"/>
                <a:gd name="connsiteY1191" fmla="*/ 914579 h 1249758"/>
                <a:gd name="connsiteX1192" fmla="*/ 1037516 w 1349781"/>
                <a:gd name="connsiteY1192" fmla="*/ 912575 h 1249758"/>
                <a:gd name="connsiteX1193" fmla="*/ 1040304 w 1349781"/>
                <a:gd name="connsiteY1193" fmla="*/ 911878 h 1249758"/>
                <a:gd name="connsiteX1194" fmla="*/ 1043092 w 1349781"/>
                <a:gd name="connsiteY1194" fmla="*/ 910571 h 1249758"/>
                <a:gd name="connsiteX1195" fmla="*/ 1045183 w 1349781"/>
                <a:gd name="connsiteY1195" fmla="*/ 912575 h 1249758"/>
                <a:gd name="connsiteX1196" fmla="*/ 1046578 w 1349781"/>
                <a:gd name="connsiteY1196" fmla="*/ 913272 h 1249758"/>
                <a:gd name="connsiteX1197" fmla="*/ 1045881 w 1349781"/>
                <a:gd name="connsiteY1197" fmla="*/ 915276 h 1249758"/>
                <a:gd name="connsiteX1198" fmla="*/ 1045183 w 1349781"/>
                <a:gd name="connsiteY1198" fmla="*/ 915973 h 1249758"/>
                <a:gd name="connsiteX1199" fmla="*/ 1045183 w 1349781"/>
                <a:gd name="connsiteY1199" fmla="*/ 918674 h 1249758"/>
                <a:gd name="connsiteX1200" fmla="*/ 1047972 w 1349781"/>
                <a:gd name="connsiteY1200" fmla="*/ 919981 h 1249758"/>
                <a:gd name="connsiteX1201" fmla="*/ 1053461 w 1349781"/>
                <a:gd name="connsiteY1201" fmla="*/ 919284 h 1249758"/>
                <a:gd name="connsiteX1202" fmla="*/ 1052764 w 1349781"/>
                <a:gd name="connsiteY1202" fmla="*/ 921288 h 1249758"/>
                <a:gd name="connsiteX1203" fmla="*/ 1053461 w 1349781"/>
                <a:gd name="connsiteY1203" fmla="*/ 923292 h 1249758"/>
                <a:gd name="connsiteX1204" fmla="*/ 1054855 w 1349781"/>
                <a:gd name="connsiteY1204" fmla="*/ 923989 h 1249758"/>
                <a:gd name="connsiteX1205" fmla="*/ 1054855 w 1349781"/>
                <a:gd name="connsiteY1205" fmla="*/ 926690 h 1249758"/>
                <a:gd name="connsiteX1206" fmla="*/ 1054855 w 1349781"/>
                <a:gd name="connsiteY1206" fmla="*/ 928693 h 1249758"/>
                <a:gd name="connsiteX1207" fmla="*/ 1056946 w 1349781"/>
                <a:gd name="connsiteY1207" fmla="*/ 927387 h 1249758"/>
                <a:gd name="connsiteX1208" fmla="*/ 1061041 w 1349781"/>
                <a:gd name="connsiteY1208" fmla="*/ 925383 h 1249758"/>
                <a:gd name="connsiteX1209" fmla="*/ 1065833 w 1349781"/>
                <a:gd name="connsiteY1209" fmla="*/ 920678 h 1249758"/>
                <a:gd name="connsiteX1210" fmla="*/ 1069928 w 1349781"/>
                <a:gd name="connsiteY1210" fmla="*/ 919981 h 1249758"/>
                <a:gd name="connsiteX1211" fmla="*/ 1072716 w 1349781"/>
                <a:gd name="connsiteY1211" fmla="*/ 917977 h 1249758"/>
                <a:gd name="connsiteX1212" fmla="*/ 1074110 w 1349781"/>
                <a:gd name="connsiteY1212" fmla="*/ 915276 h 1249758"/>
                <a:gd name="connsiteX1213" fmla="*/ 1076201 w 1349781"/>
                <a:gd name="connsiteY1213" fmla="*/ 913272 h 1249758"/>
                <a:gd name="connsiteX1214" fmla="*/ 1078989 w 1349781"/>
                <a:gd name="connsiteY1214" fmla="*/ 912575 h 1249758"/>
                <a:gd name="connsiteX1215" fmla="*/ 1081777 w 1349781"/>
                <a:gd name="connsiteY1215" fmla="*/ 911878 h 1249758"/>
                <a:gd name="connsiteX1216" fmla="*/ 1084565 w 1349781"/>
                <a:gd name="connsiteY1216" fmla="*/ 912575 h 1249758"/>
                <a:gd name="connsiteX1217" fmla="*/ 1084565 w 1349781"/>
                <a:gd name="connsiteY1217" fmla="*/ 915276 h 1249758"/>
                <a:gd name="connsiteX1218" fmla="*/ 1082474 w 1349781"/>
                <a:gd name="connsiteY1218" fmla="*/ 916583 h 1249758"/>
                <a:gd name="connsiteX1219" fmla="*/ 1081777 w 1349781"/>
                <a:gd name="connsiteY1219" fmla="*/ 918587 h 1249758"/>
                <a:gd name="connsiteX1220" fmla="*/ 1083171 w 1349781"/>
                <a:gd name="connsiteY1220" fmla="*/ 919894 h 1249758"/>
                <a:gd name="connsiteX1221" fmla="*/ 1083171 w 1349781"/>
                <a:gd name="connsiteY1221" fmla="*/ 921898 h 1249758"/>
                <a:gd name="connsiteX1222" fmla="*/ 1081777 w 1349781"/>
                <a:gd name="connsiteY1222" fmla="*/ 921898 h 1249758"/>
                <a:gd name="connsiteX1223" fmla="*/ 1081080 w 1349781"/>
                <a:gd name="connsiteY1223" fmla="*/ 923902 h 1249758"/>
                <a:gd name="connsiteX1224" fmla="*/ 1082474 w 1349781"/>
                <a:gd name="connsiteY1224" fmla="*/ 925906 h 1249758"/>
                <a:gd name="connsiteX1225" fmla="*/ 1084565 w 1349781"/>
                <a:gd name="connsiteY1225" fmla="*/ 925906 h 1249758"/>
                <a:gd name="connsiteX1226" fmla="*/ 1090054 w 1349781"/>
                <a:gd name="connsiteY1226" fmla="*/ 921811 h 1249758"/>
                <a:gd name="connsiteX1227" fmla="*/ 1094846 w 1349781"/>
                <a:gd name="connsiteY1227" fmla="*/ 920503 h 1249758"/>
                <a:gd name="connsiteX1228" fmla="*/ 1098331 w 1349781"/>
                <a:gd name="connsiteY1228" fmla="*/ 918500 h 1249758"/>
                <a:gd name="connsiteX1229" fmla="*/ 1101120 w 1349781"/>
                <a:gd name="connsiteY1229" fmla="*/ 916496 h 1249758"/>
                <a:gd name="connsiteX1230" fmla="*/ 1103908 w 1349781"/>
                <a:gd name="connsiteY1230" fmla="*/ 915799 h 1249758"/>
                <a:gd name="connsiteX1231" fmla="*/ 1106696 w 1349781"/>
                <a:gd name="connsiteY1231" fmla="*/ 916496 h 1249758"/>
                <a:gd name="connsiteX1232" fmla="*/ 1107393 w 1349781"/>
                <a:gd name="connsiteY1232" fmla="*/ 918500 h 1249758"/>
                <a:gd name="connsiteX1233" fmla="*/ 1107393 w 1349781"/>
                <a:gd name="connsiteY1233" fmla="*/ 921201 h 1249758"/>
                <a:gd name="connsiteX1234" fmla="*/ 1104605 w 1349781"/>
                <a:gd name="connsiteY1234" fmla="*/ 921898 h 1249758"/>
                <a:gd name="connsiteX1235" fmla="*/ 1099813 w 1349781"/>
                <a:gd name="connsiteY1235" fmla="*/ 924598 h 1249758"/>
                <a:gd name="connsiteX1236" fmla="*/ 1093626 w 1349781"/>
                <a:gd name="connsiteY1236" fmla="*/ 927300 h 1249758"/>
                <a:gd name="connsiteX1237" fmla="*/ 1082561 w 1349781"/>
                <a:gd name="connsiteY1237" fmla="*/ 934008 h 1249758"/>
                <a:gd name="connsiteX1238" fmla="*/ 1074981 w 1349781"/>
                <a:gd name="connsiteY1238" fmla="*/ 938713 h 1249758"/>
                <a:gd name="connsiteX1239" fmla="*/ 1070189 w 1349781"/>
                <a:gd name="connsiteY1239" fmla="*/ 944115 h 1249758"/>
                <a:gd name="connsiteX1240" fmla="*/ 1067401 w 1349781"/>
                <a:gd name="connsiteY1240" fmla="*/ 946119 h 1249758"/>
                <a:gd name="connsiteX1241" fmla="*/ 1066704 w 1349781"/>
                <a:gd name="connsiteY1241" fmla="*/ 948123 h 1249758"/>
                <a:gd name="connsiteX1242" fmla="*/ 1067401 w 1349781"/>
                <a:gd name="connsiteY1242" fmla="*/ 948820 h 1249758"/>
                <a:gd name="connsiteX1243" fmla="*/ 1068098 w 1349781"/>
                <a:gd name="connsiteY1243" fmla="*/ 948820 h 1249758"/>
                <a:gd name="connsiteX1244" fmla="*/ 1070189 w 1349781"/>
                <a:gd name="connsiteY1244" fmla="*/ 948123 h 1249758"/>
                <a:gd name="connsiteX1245" fmla="*/ 1073674 w 1349781"/>
                <a:gd name="connsiteY1245" fmla="*/ 945422 h 1249758"/>
                <a:gd name="connsiteX1246" fmla="*/ 1077769 w 1349781"/>
                <a:gd name="connsiteY1246" fmla="*/ 941414 h 1249758"/>
                <a:gd name="connsiteX1247" fmla="*/ 1080557 w 1349781"/>
                <a:gd name="connsiteY1247" fmla="*/ 940107 h 1249758"/>
                <a:gd name="connsiteX1248" fmla="*/ 1088137 w 1349781"/>
                <a:gd name="connsiteY1248" fmla="*/ 934705 h 1249758"/>
                <a:gd name="connsiteX1249" fmla="*/ 1094324 w 1349781"/>
                <a:gd name="connsiteY1249" fmla="*/ 931307 h 1249758"/>
                <a:gd name="connsiteX1250" fmla="*/ 1099813 w 1349781"/>
                <a:gd name="connsiteY1250" fmla="*/ 928607 h 1249758"/>
                <a:gd name="connsiteX1251" fmla="*/ 1105302 w 1349781"/>
                <a:gd name="connsiteY1251" fmla="*/ 925906 h 1249758"/>
                <a:gd name="connsiteX1252" fmla="*/ 1114276 w 1349781"/>
                <a:gd name="connsiteY1252" fmla="*/ 921201 h 1249758"/>
                <a:gd name="connsiteX1253" fmla="*/ 1124644 w 1349781"/>
                <a:gd name="connsiteY1253" fmla="*/ 916496 h 1249758"/>
                <a:gd name="connsiteX1254" fmla="*/ 1134315 w 1349781"/>
                <a:gd name="connsiteY1254" fmla="*/ 909090 h 1249758"/>
                <a:gd name="connsiteX1255" fmla="*/ 1142592 w 1349781"/>
                <a:gd name="connsiteY1255" fmla="*/ 905082 h 1249758"/>
                <a:gd name="connsiteX1256" fmla="*/ 1152960 w 1349781"/>
                <a:gd name="connsiteY1256" fmla="*/ 898373 h 1249758"/>
                <a:gd name="connsiteX1257" fmla="*/ 1158449 w 1349781"/>
                <a:gd name="connsiteY1257" fmla="*/ 894365 h 1249758"/>
                <a:gd name="connsiteX1258" fmla="*/ 1163242 w 1349781"/>
                <a:gd name="connsiteY1258" fmla="*/ 890967 h 1249758"/>
                <a:gd name="connsiteX1259" fmla="*/ 1166030 w 1349781"/>
                <a:gd name="connsiteY1259" fmla="*/ 890270 h 1249758"/>
                <a:gd name="connsiteX1260" fmla="*/ 1169515 w 1349781"/>
                <a:gd name="connsiteY1260" fmla="*/ 889573 h 1249758"/>
                <a:gd name="connsiteX1261" fmla="*/ 1171606 w 1349781"/>
                <a:gd name="connsiteY1261" fmla="*/ 887569 h 1249758"/>
                <a:gd name="connsiteX1262" fmla="*/ 1174394 w 1349781"/>
                <a:gd name="connsiteY1262" fmla="*/ 884171 h 1249758"/>
                <a:gd name="connsiteX1263" fmla="*/ 1179186 w 1349781"/>
                <a:gd name="connsiteY1263" fmla="*/ 880164 h 1249758"/>
                <a:gd name="connsiteX1264" fmla="*/ 1187463 w 1349781"/>
                <a:gd name="connsiteY1264" fmla="*/ 872758 h 1249758"/>
                <a:gd name="connsiteX1265" fmla="*/ 1194346 w 1349781"/>
                <a:gd name="connsiteY1265" fmla="*/ 867356 h 1249758"/>
                <a:gd name="connsiteX1266" fmla="*/ 1199138 w 1349781"/>
                <a:gd name="connsiteY1266" fmla="*/ 861257 h 1249758"/>
                <a:gd name="connsiteX1267" fmla="*/ 1203930 w 1349781"/>
                <a:gd name="connsiteY1267" fmla="*/ 855855 h 1249758"/>
                <a:gd name="connsiteX1268" fmla="*/ 1210813 w 1349781"/>
                <a:gd name="connsiteY1268" fmla="*/ 851150 h 1249758"/>
                <a:gd name="connsiteX1269" fmla="*/ 1216999 w 1349781"/>
                <a:gd name="connsiteY1269" fmla="*/ 846445 h 1249758"/>
                <a:gd name="connsiteX1270" fmla="*/ 1223185 w 1349781"/>
                <a:gd name="connsiteY1270" fmla="*/ 841740 h 1249758"/>
                <a:gd name="connsiteX1271" fmla="*/ 1227977 w 1349781"/>
                <a:gd name="connsiteY1271" fmla="*/ 838342 h 1249758"/>
                <a:gd name="connsiteX1272" fmla="*/ 1232072 w 1349781"/>
                <a:gd name="connsiteY1272" fmla="*/ 834944 h 1249758"/>
                <a:gd name="connsiteX1273" fmla="*/ 1235558 w 1349781"/>
                <a:gd name="connsiteY1273" fmla="*/ 832940 h 1249758"/>
                <a:gd name="connsiteX1274" fmla="*/ 1236254 w 1349781"/>
                <a:gd name="connsiteY1274" fmla="*/ 830239 h 1249758"/>
                <a:gd name="connsiteX1275" fmla="*/ 1234163 w 1349781"/>
                <a:gd name="connsiteY1275" fmla="*/ 829542 h 1249758"/>
                <a:gd name="connsiteX1276" fmla="*/ 1230678 w 1349781"/>
                <a:gd name="connsiteY1276" fmla="*/ 830239 h 1249758"/>
                <a:gd name="connsiteX1277" fmla="*/ 1227890 w 1349781"/>
                <a:gd name="connsiteY1277" fmla="*/ 828932 h 1249758"/>
                <a:gd name="connsiteX1278" fmla="*/ 1226496 w 1349781"/>
                <a:gd name="connsiteY1278" fmla="*/ 827626 h 1249758"/>
                <a:gd name="connsiteX1279" fmla="*/ 1225102 w 1349781"/>
                <a:gd name="connsiteY1279" fmla="*/ 829629 h 1249758"/>
                <a:gd name="connsiteX1280" fmla="*/ 1225799 w 1349781"/>
                <a:gd name="connsiteY1280" fmla="*/ 832330 h 1249758"/>
                <a:gd name="connsiteX1281" fmla="*/ 1225102 w 1349781"/>
                <a:gd name="connsiteY1281" fmla="*/ 835031 h 1249758"/>
                <a:gd name="connsiteX1282" fmla="*/ 1223011 w 1349781"/>
                <a:gd name="connsiteY1282" fmla="*/ 835031 h 1249758"/>
                <a:gd name="connsiteX1283" fmla="*/ 1220920 w 1349781"/>
                <a:gd name="connsiteY1283" fmla="*/ 835728 h 1249758"/>
                <a:gd name="connsiteX1284" fmla="*/ 1218829 w 1349781"/>
                <a:gd name="connsiteY1284" fmla="*/ 835031 h 1249758"/>
                <a:gd name="connsiteX1285" fmla="*/ 1218132 w 1349781"/>
                <a:gd name="connsiteY1285" fmla="*/ 831633 h 1249758"/>
                <a:gd name="connsiteX1286" fmla="*/ 1218829 w 1349781"/>
                <a:gd name="connsiteY1286" fmla="*/ 828932 h 1249758"/>
                <a:gd name="connsiteX1287" fmla="*/ 1218829 w 1349781"/>
                <a:gd name="connsiteY1287" fmla="*/ 824925 h 1249758"/>
                <a:gd name="connsiteX1288" fmla="*/ 1218132 w 1349781"/>
                <a:gd name="connsiteY1288" fmla="*/ 820220 h 1249758"/>
                <a:gd name="connsiteX1289" fmla="*/ 1216041 w 1349781"/>
                <a:gd name="connsiteY1289" fmla="*/ 818826 h 1249758"/>
                <a:gd name="connsiteX1290" fmla="*/ 1213950 w 1349781"/>
                <a:gd name="connsiteY1290" fmla="*/ 816822 h 1249758"/>
                <a:gd name="connsiteX1291" fmla="*/ 1215344 w 1349781"/>
                <a:gd name="connsiteY1291" fmla="*/ 814818 h 1249758"/>
                <a:gd name="connsiteX1292" fmla="*/ 1215344 w 1349781"/>
                <a:gd name="connsiteY1292" fmla="*/ 812117 h 1249758"/>
                <a:gd name="connsiteX1293" fmla="*/ 1211249 w 1349781"/>
                <a:gd name="connsiteY1293" fmla="*/ 811420 h 1249758"/>
                <a:gd name="connsiteX1294" fmla="*/ 1207764 w 1349781"/>
                <a:gd name="connsiteY1294" fmla="*/ 810723 h 1249758"/>
                <a:gd name="connsiteX1295" fmla="*/ 1205673 w 1349781"/>
                <a:gd name="connsiteY1295" fmla="*/ 808719 h 1249758"/>
                <a:gd name="connsiteX1296" fmla="*/ 1204279 w 1349781"/>
                <a:gd name="connsiteY1296" fmla="*/ 806715 h 1249758"/>
                <a:gd name="connsiteX1297" fmla="*/ 1204976 w 1349781"/>
                <a:gd name="connsiteY1297" fmla="*/ 804014 h 1249758"/>
                <a:gd name="connsiteX1298" fmla="*/ 1207067 w 1349781"/>
                <a:gd name="connsiteY1298" fmla="*/ 802010 h 1249758"/>
                <a:gd name="connsiteX1299" fmla="*/ 1207067 w 1349781"/>
                <a:gd name="connsiteY1299" fmla="*/ 798612 h 1249758"/>
                <a:gd name="connsiteX1300" fmla="*/ 1204976 w 1349781"/>
                <a:gd name="connsiteY1300" fmla="*/ 797305 h 1249758"/>
                <a:gd name="connsiteX1301" fmla="*/ 1204279 w 1349781"/>
                <a:gd name="connsiteY1301" fmla="*/ 795998 h 1249758"/>
                <a:gd name="connsiteX1302" fmla="*/ 1206370 w 1349781"/>
                <a:gd name="connsiteY1302" fmla="*/ 793297 h 1249758"/>
                <a:gd name="connsiteX1303" fmla="*/ 1208461 w 1349781"/>
                <a:gd name="connsiteY1303" fmla="*/ 789289 h 1249758"/>
                <a:gd name="connsiteX1304" fmla="*/ 1209855 w 1349781"/>
                <a:gd name="connsiteY1304" fmla="*/ 787982 h 1249758"/>
                <a:gd name="connsiteX1305" fmla="*/ 1212643 w 1349781"/>
                <a:gd name="connsiteY1305" fmla="*/ 787982 h 1249758"/>
                <a:gd name="connsiteX1306" fmla="*/ 1213340 w 1349781"/>
                <a:gd name="connsiteY1306" fmla="*/ 789289 h 1249758"/>
                <a:gd name="connsiteX1307" fmla="*/ 1211946 w 1349781"/>
                <a:gd name="connsiteY1307" fmla="*/ 791293 h 1249758"/>
                <a:gd name="connsiteX1308" fmla="*/ 1212643 w 1349781"/>
                <a:gd name="connsiteY1308" fmla="*/ 793297 h 1249758"/>
                <a:gd name="connsiteX1309" fmla="*/ 1214734 w 1349781"/>
                <a:gd name="connsiteY1309" fmla="*/ 794604 h 1249758"/>
                <a:gd name="connsiteX1310" fmla="*/ 1217522 w 1349781"/>
                <a:gd name="connsiteY1310" fmla="*/ 793297 h 1249758"/>
                <a:gd name="connsiteX1311" fmla="*/ 1220310 w 1349781"/>
                <a:gd name="connsiteY1311" fmla="*/ 790596 h 1249758"/>
                <a:gd name="connsiteX1312" fmla="*/ 1220310 w 1349781"/>
                <a:gd name="connsiteY1312" fmla="*/ 786588 h 1249758"/>
                <a:gd name="connsiteX1313" fmla="*/ 1222401 w 1349781"/>
                <a:gd name="connsiteY1313" fmla="*/ 783887 h 1249758"/>
                <a:gd name="connsiteX1314" fmla="*/ 1226583 w 1349781"/>
                <a:gd name="connsiteY1314" fmla="*/ 779880 h 1249758"/>
                <a:gd name="connsiteX1315" fmla="*/ 1229372 w 1349781"/>
                <a:gd name="connsiteY1315" fmla="*/ 779183 h 1249758"/>
                <a:gd name="connsiteX1316" fmla="*/ 1231462 w 1349781"/>
                <a:gd name="connsiteY1316" fmla="*/ 777179 h 1249758"/>
                <a:gd name="connsiteX1317" fmla="*/ 1233553 w 1349781"/>
                <a:gd name="connsiteY1317" fmla="*/ 779183 h 1249758"/>
                <a:gd name="connsiteX1318" fmla="*/ 1237039 w 1349781"/>
                <a:gd name="connsiteY1318" fmla="*/ 785281 h 1249758"/>
                <a:gd name="connsiteX1319" fmla="*/ 1236342 w 1349781"/>
                <a:gd name="connsiteY1319" fmla="*/ 789289 h 1249758"/>
                <a:gd name="connsiteX1320" fmla="*/ 1237039 w 1349781"/>
                <a:gd name="connsiteY1320" fmla="*/ 794691 h 1249758"/>
                <a:gd name="connsiteX1321" fmla="*/ 1235645 w 1349781"/>
                <a:gd name="connsiteY1321" fmla="*/ 798089 h 1249758"/>
                <a:gd name="connsiteX1322" fmla="*/ 1232857 w 1349781"/>
                <a:gd name="connsiteY1322" fmla="*/ 801487 h 1249758"/>
                <a:gd name="connsiteX1323" fmla="*/ 1229372 w 1349781"/>
                <a:gd name="connsiteY1323" fmla="*/ 804188 h 1249758"/>
                <a:gd name="connsiteX1324" fmla="*/ 1228674 w 1349781"/>
                <a:gd name="connsiteY1324" fmla="*/ 806889 h 1249758"/>
                <a:gd name="connsiteX1325" fmla="*/ 1232769 w 1349781"/>
                <a:gd name="connsiteY1325" fmla="*/ 808196 h 1249758"/>
                <a:gd name="connsiteX1326" fmla="*/ 1238258 w 1349781"/>
                <a:gd name="connsiteY1326" fmla="*/ 806192 h 1249758"/>
                <a:gd name="connsiteX1327" fmla="*/ 1243748 w 1349781"/>
                <a:gd name="connsiteY1327" fmla="*/ 805495 h 1249758"/>
                <a:gd name="connsiteX1328" fmla="*/ 1246536 w 1349781"/>
                <a:gd name="connsiteY1328" fmla="*/ 804188 h 1249758"/>
                <a:gd name="connsiteX1329" fmla="*/ 1250631 w 1349781"/>
                <a:gd name="connsiteY1329" fmla="*/ 801487 h 1249758"/>
                <a:gd name="connsiteX1330" fmla="*/ 1252722 w 1349781"/>
                <a:gd name="connsiteY1330" fmla="*/ 801487 h 1249758"/>
                <a:gd name="connsiteX1331" fmla="*/ 1254813 w 1349781"/>
                <a:gd name="connsiteY1331" fmla="*/ 802184 h 1249758"/>
                <a:gd name="connsiteX1332" fmla="*/ 1256207 w 1349781"/>
                <a:gd name="connsiteY1332" fmla="*/ 803491 h 1249758"/>
                <a:gd name="connsiteX1333" fmla="*/ 1258995 w 1349781"/>
                <a:gd name="connsiteY1333" fmla="*/ 804188 h 1249758"/>
                <a:gd name="connsiteX1334" fmla="*/ 1258298 w 1349781"/>
                <a:gd name="connsiteY1334" fmla="*/ 806192 h 1249758"/>
                <a:gd name="connsiteX1335" fmla="*/ 1255510 w 1349781"/>
                <a:gd name="connsiteY1335" fmla="*/ 806889 h 1249758"/>
                <a:gd name="connsiteX1336" fmla="*/ 1252025 w 1349781"/>
                <a:gd name="connsiteY1336" fmla="*/ 806192 h 1249758"/>
                <a:gd name="connsiteX1337" fmla="*/ 1249934 w 1349781"/>
                <a:gd name="connsiteY1337" fmla="*/ 807499 h 1249758"/>
                <a:gd name="connsiteX1338" fmla="*/ 1248539 w 1349781"/>
                <a:gd name="connsiteY1338" fmla="*/ 809503 h 1249758"/>
                <a:gd name="connsiteX1339" fmla="*/ 1247145 w 1349781"/>
                <a:gd name="connsiteY1339" fmla="*/ 812204 h 1249758"/>
                <a:gd name="connsiteX1340" fmla="*/ 1244357 w 1349781"/>
                <a:gd name="connsiteY1340" fmla="*/ 812901 h 1249758"/>
                <a:gd name="connsiteX1341" fmla="*/ 1240872 w 1349781"/>
                <a:gd name="connsiteY1341" fmla="*/ 813598 h 1249758"/>
                <a:gd name="connsiteX1342" fmla="*/ 1238781 w 1349781"/>
                <a:gd name="connsiteY1342" fmla="*/ 815602 h 1249758"/>
                <a:gd name="connsiteX1343" fmla="*/ 1235296 w 1349781"/>
                <a:gd name="connsiteY1343" fmla="*/ 819000 h 1249758"/>
                <a:gd name="connsiteX1344" fmla="*/ 1233205 w 1349781"/>
                <a:gd name="connsiteY1344" fmla="*/ 821004 h 1249758"/>
                <a:gd name="connsiteX1345" fmla="*/ 1231114 w 1349781"/>
                <a:gd name="connsiteY1345" fmla="*/ 823008 h 1249758"/>
                <a:gd name="connsiteX1346" fmla="*/ 1229720 w 1349781"/>
                <a:gd name="connsiteY1346" fmla="*/ 825012 h 1249758"/>
                <a:gd name="connsiteX1347" fmla="*/ 1229720 w 1349781"/>
                <a:gd name="connsiteY1347" fmla="*/ 826318 h 1249758"/>
                <a:gd name="connsiteX1348" fmla="*/ 1231811 w 1349781"/>
                <a:gd name="connsiteY1348" fmla="*/ 827016 h 1249758"/>
                <a:gd name="connsiteX1349" fmla="*/ 1233902 w 1349781"/>
                <a:gd name="connsiteY1349" fmla="*/ 827016 h 1249758"/>
                <a:gd name="connsiteX1350" fmla="*/ 1235993 w 1349781"/>
                <a:gd name="connsiteY1350" fmla="*/ 825709 h 1249758"/>
                <a:gd name="connsiteX1351" fmla="*/ 1237387 w 1349781"/>
                <a:gd name="connsiteY1351" fmla="*/ 823008 h 1249758"/>
                <a:gd name="connsiteX1352" fmla="*/ 1240175 w 1349781"/>
                <a:gd name="connsiteY1352" fmla="*/ 821004 h 1249758"/>
                <a:gd name="connsiteX1353" fmla="*/ 1243660 w 1349781"/>
                <a:gd name="connsiteY1353" fmla="*/ 818303 h 1249758"/>
                <a:gd name="connsiteX1354" fmla="*/ 1248452 w 1349781"/>
                <a:gd name="connsiteY1354" fmla="*/ 814295 h 1249758"/>
                <a:gd name="connsiteX1355" fmla="*/ 1253942 w 1349781"/>
                <a:gd name="connsiteY1355" fmla="*/ 811594 h 1249758"/>
                <a:gd name="connsiteX1356" fmla="*/ 1261522 w 1349781"/>
                <a:gd name="connsiteY1356" fmla="*/ 807586 h 1249758"/>
                <a:gd name="connsiteX1357" fmla="*/ 1268405 w 1349781"/>
                <a:gd name="connsiteY1357" fmla="*/ 804188 h 1249758"/>
                <a:gd name="connsiteX1358" fmla="*/ 1277379 w 1349781"/>
                <a:gd name="connsiteY1358" fmla="*/ 800180 h 1249758"/>
                <a:gd name="connsiteX1359" fmla="*/ 1286353 w 1349781"/>
                <a:gd name="connsiteY1359" fmla="*/ 795475 h 1249758"/>
                <a:gd name="connsiteX1360" fmla="*/ 1297418 w 1349781"/>
                <a:gd name="connsiteY1360" fmla="*/ 790074 h 1249758"/>
                <a:gd name="connsiteX1361" fmla="*/ 1304301 w 1349781"/>
                <a:gd name="connsiteY1361" fmla="*/ 786675 h 1249758"/>
                <a:gd name="connsiteX1362" fmla="*/ 1310487 w 1349781"/>
                <a:gd name="connsiteY1362" fmla="*/ 785369 h 1249758"/>
                <a:gd name="connsiteX1363" fmla="*/ 1316673 w 1349781"/>
                <a:gd name="connsiteY1363" fmla="*/ 785369 h 1249758"/>
                <a:gd name="connsiteX1364" fmla="*/ 1320768 w 1349781"/>
                <a:gd name="connsiteY1364" fmla="*/ 785369 h 1249758"/>
                <a:gd name="connsiteX1365" fmla="*/ 1324863 w 1349781"/>
                <a:gd name="connsiteY1365" fmla="*/ 783975 h 1249758"/>
                <a:gd name="connsiteX1366" fmla="*/ 1326954 w 1349781"/>
                <a:gd name="connsiteY1366" fmla="*/ 782668 h 1249758"/>
                <a:gd name="connsiteX1367" fmla="*/ 1324863 w 1349781"/>
                <a:gd name="connsiteY1367" fmla="*/ 779967 h 1249758"/>
                <a:gd name="connsiteX1368" fmla="*/ 1321378 w 1349781"/>
                <a:gd name="connsiteY1368" fmla="*/ 776569 h 1249758"/>
                <a:gd name="connsiteX1369" fmla="*/ 1319287 w 1349781"/>
                <a:gd name="connsiteY1369" fmla="*/ 773868 h 1249758"/>
                <a:gd name="connsiteX1370" fmla="*/ 1315802 w 1349781"/>
                <a:gd name="connsiteY1370" fmla="*/ 773171 h 1249758"/>
                <a:gd name="connsiteX1371" fmla="*/ 1316499 w 1349781"/>
                <a:gd name="connsiteY1371" fmla="*/ 769076 h 1249758"/>
                <a:gd name="connsiteX1372" fmla="*/ 1319287 w 1349781"/>
                <a:gd name="connsiteY1372" fmla="*/ 767072 h 1249758"/>
                <a:gd name="connsiteX1373" fmla="*/ 1322075 w 1349781"/>
                <a:gd name="connsiteY1373" fmla="*/ 764371 h 1249758"/>
                <a:gd name="connsiteX1374" fmla="*/ 1326257 w 1349781"/>
                <a:gd name="connsiteY1374" fmla="*/ 760363 h 1249758"/>
                <a:gd name="connsiteX1375" fmla="*/ 1327652 w 1349781"/>
                <a:gd name="connsiteY1375" fmla="*/ 756355 h 1249758"/>
                <a:gd name="connsiteX1376" fmla="*/ 1327652 w 1349781"/>
                <a:gd name="connsiteY1376" fmla="*/ 751650 h 1249758"/>
                <a:gd name="connsiteX1377" fmla="*/ 1330440 w 1349781"/>
                <a:gd name="connsiteY1377" fmla="*/ 746945 h 1249758"/>
                <a:gd name="connsiteX1378" fmla="*/ 1332531 w 1349781"/>
                <a:gd name="connsiteY1378" fmla="*/ 744941 h 1249758"/>
                <a:gd name="connsiteX1379" fmla="*/ 1335319 w 1349781"/>
                <a:gd name="connsiteY1379" fmla="*/ 741543 h 1249758"/>
                <a:gd name="connsiteX1380" fmla="*/ 1336713 w 1349781"/>
                <a:gd name="connsiteY1380" fmla="*/ 739539 h 1249758"/>
                <a:gd name="connsiteX1381" fmla="*/ 1336713 w 1349781"/>
                <a:gd name="connsiteY1381" fmla="*/ 738233 h 1249758"/>
                <a:gd name="connsiteX1382" fmla="*/ 1335319 w 1349781"/>
                <a:gd name="connsiteY1382" fmla="*/ 736926 h 1249758"/>
                <a:gd name="connsiteX1383" fmla="*/ 1336016 w 1349781"/>
                <a:gd name="connsiteY1383" fmla="*/ 734225 h 1249758"/>
                <a:gd name="connsiteX1384" fmla="*/ 1338107 w 1349781"/>
                <a:gd name="connsiteY1384" fmla="*/ 732918 h 1249758"/>
                <a:gd name="connsiteX1385" fmla="*/ 1338107 w 1349781"/>
                <a:gd name="connsiteY1385" fmla="*/ 728910 h 1249758"/>
                <a:gd name="connsiteX1386" fmla="*/ 1336016 w 1349781"/>
                <a:gd name="connsiteY1386" fmla="*/ 725512 h 1249758"/>
                <a:gd name="connsiteX1387" fmla="*/ 1334622 w 1349781"/>
                <a:gd name="connsiteY1387" fmla="*/ 722811 h 1249758"/>
                <a:gd name="connsiteX1388" fmla="*/ 1336016 w 1349781"/>
                <a:gd name="connsiteY1388" fmla="*/ 718803 h 1249758"/>
                <a:gd name="connsiteX1389" fmla="*/ 1335319 w 1349781"/>
                <a:gd name="connsiteY1389" fmla="*/ 715405 h 1249758"/>
                <a:gd name="connsiteX1390" fmla="*/ 1333925 w 1349781"/>
                <a:gd name="connsiteY1390" fmla="*/ 712704 h 1249758"/>
                <a:gd name="connsiteX1391" fmla="*/ 1331137 w 1349781"/>
                <a:gd name="connsiteY1391" fmla="*/ 710003 h 1249758"/>
                <a:gd name="connsiteX1392" fmla="*/ 1329046 w 1349781"/>
                <a:gd name="connsiteY1392" fmla="*/ 707999 h 1249758"/>
                <a:gd name="connsiteX1393" fmla="*/ 1329742 w 1349781"/>
                <a:gd name="connsiteY1393" fmla="*/ 704601 h 1249758"/>
                <a:gd name="connsiteX1394" fmla="*/ 1329742 w 1349781"/>
                <a:gd name="connsiteY1394" fmla="*/ 701900 h 1249758"/>
                <a:gd name="connsiteX1395" fmla="*/ 1332531 w 1349781"/>
                <a:gd name="connsiteY1395" fmla="*/ 697805 h 1249758"/>
                <a:gd name="connsiteX1396" fmla="*/ 1335319 w 1349781"/>
                <a:gd name="connsiteY1396" fmla="*/ 696498 h 1249758"/>
                <a:gd name="connsiteX1397" fmla="*/ 1335319 w 1349781"/>
                <a:gd name="connsiteY1397" fmla="*/ 694495 h 1249758"/>
                <a:gd name="connsiteX1398" fmla="*/ 1334622 w 1349781"/>
                <a:gd name="connsiteY1398" fmla="*/ 692491 h 1249758"/>
                <a:gd name="connsiteX1399" fmla="*/ 1332531 w 1349781"/>
                <a:gd name="connsiteY1399" fmla="*/ 689790 h 1249758"/>
                <a:gd name="connsiteX1400" fmla="*/ 1332531 w 1349781"/>
                <a:gd name="connsiteY1400" fmla="*/ 685782 h 1249758"/>
                <a:gd name="connsiteX1401" fmla="*/ 1331137 w 1349781"/>
                <a:gd name="connsiteY1401" fmla="*/ 684475 h 1249758"/>
                <a:gd name="connsiteX1402" fmla="*/ 1331137 w 1349781"/>
                <a:gd name="connsiteY1402" fmla="*/ 681774 h 1249758"/>
                <a:gd name="connsiteX1403" fmla="*/ 1331833 w 1349781"/>
                <a:gd name="connsiteY1403" fmla="*/ 678376 h 1249758"/>
                <a:gd name="connsiteX1404" fmla="*/ 1333228 w 1349781"/>
                <a:gd name="connsiteY1404" fmla="*/ 677069 h 1249758"/>
                <a:gd name="connsiteX1405" fmla="*/ 1335319 w 1349781"/>
                <a:gd name="connsiteY1405" fmla="*/ 675762 h 1249758"/>
                <a:gd name="connsiteX1406" fmla="*/ 1335319 w 1349781"/>
                <a:gd name="connsiteY1406" fmla="*/ 673061 h 1249758"/>
                <a:gd name="connsiteX1407" fmla="*/ 1335319 w 1349781"/>
                <a:gd name="connsiteY1407" fmla="*/ 671057 h 1249758"/>
                <a:gd name="connsiteX1408" fmla="*/ 1336713 w 1349781"/>
                <a:gd name="connsiteY1408" fmla="*/ 668356 h 1249758"/>
                <a:gd name="connsiteX1409" fmla="*/ 1339501 w 1349781"/>
                <a:gd name="connsiteY1409" fmla="*/ 667659 h 1249758"/>
                <a:gd name="connsiteX1410" fmla="*/ 1341592 w 1349781"/>
                <a:gd name="connsiteY1410" fmla="*/ 665655 h 1249758"/>
                <a:gd name="connsiteX1411" fmla="*/ 1341592 w 1349781"/>
                <a:gd name="connsiteY1411" fmla="*/ 660950 h 1249758"/>
                <a:gd name="connsiteX1412" fmla="*/ 1340895 w 1349781"/>
                <a:gd name="connsiteY1412" fmla="*/ 658946 h 1249758"/>
                <a:gd name="connsiteX1413" fmla="*/ 1342289 w 1349781"/>
                <a:gd name="connsiteY1413" fmla="*/ 656942 h 1249758"/>
                <a:gd name="connsiteX1414" fmla="*/ 1343683 w 1349781"/>
                <a:gd name="connsiteY1414" fmla="*/ 655635 h 1249758"/>
                <a:gd name="connsiteX1415" fmla="*/ 1343683 w 1349781"/>
                <a:gd name="connsiteY1415" fmla="*/ 652935 h 1249758"/>
                <a:gd name="connsiteX1416" fmla="*/ 1345774 w 1349781"/>
                <a:gd name="connsiteY1416" fmla="*/ 651628 h 1249758"/>
                <a:gd name="connsiteX1417" fmla="*/ 1346471 w 1349781"/>
                <a:gd name="connsiteY1417" fmla="*/ 648927 h 1249758"/>
                <a:gd name="connsiteX1418" fmla="*/ 1346471 w 1349781"/>
                <a:gd name="connsiteY1418" fmla="*/ 646226 h 1249758"/>
                <a:gd name="connsiteX1419" fmla="*/ 1345774 w 1349781"/>
                <a:gd name="connsiteY1419" fmla="*/ 643525 h 1249758"/>
                <a:gd name="connsiteX1420" fmla="*/ 1345774 w 1349781"/>
                <a:gd name="connsiteY1420" fmla="*/ 640127 h 1249758"/>
                <a:gd name="connsiteX1421" fmla="*/ 1347168 w 1349781"/>
                <a:gd name="connsiteY1421" fmla="*/ 638123 h 1249758"/>
                <a:gd name="connsiteX1422" fmla="*/ 1349259 w 1349781"/>
                <a:gd name="connsiteY1422" fmla="*/ 637426 h 1249758"/>
                <a:gd name="connsiteX1423" fmla="*/ 1349259 w 1349781"/>
                <a:gd name="connsiteY1423" fmla="*/ 634725 h 1249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</a:cxnLst>
              <a:rect l="l" t="t" r="r" b="b"/>
              <a:pathLst>
                <a:path w="1349781" h="1249758">
                  <a:moveTo>
                    <a:pt x="1342637" y="634986"/>
                  </a:moveTo>
                  <a:cubicBezTo>
                    <a:pt x="1342637" y="634289"/>
                    <a:pt x="1341243" y="632982"/>
                    <a:pt x="1340546" y="632982"/>
                  </a:cubicBezTo>
                  <a:cubicBezTo>
                    <a:pt x="1339849" y="632285"/>
                    <a:pt x="1339152" y="632982"/>
                    <a:pt x="1338455" y="632285"/>
                  </a:cubicBezTo>
                  <a:cubicBezTo>
                    <a:pt x="1337758" y="631588"/>
                    <a:pt x="1337758" y="630978"/>
                    <a:pt x="1337758" y="630281"/>
                  </a:cubicBezTo>
                  <a:cubicBezTo>
                    <a:pt x="1337758" y="629584"/>
                    <a:pt x="1338455" y="628887"/>
                    <a:pt x="1338455" y="628887"/>
                  </a:cubicBezTo>
                  <a:cubicBezTo>
                    <a:pt x="1339849" y="627580"/>
                    <a:pt x="1341940" y="626883"/>
                    <a:pt x="1342550" y="625489"/>
                  </a:cubicBezTo>
                  <a:cubicBezTo>
                    <a:pt x="1342550" y="624792"/>
                    <a:pt x="1342550" y="623485"/>
                    <a:pt x="1341853" y="622788"/>
                  </a:cubicBezTo>
                  <a:cubicBezTo>
                    <a:pt x="1341853" y="622091"/>
                    <a:pt x="1341156" y="620784"/>
                    <a:pt x="1340459" y="620087"/>
                  </a:cubicBezTo>
                  <a:cubicBezTo>
                    <a:pt x="1340459" y="620087"/>
                    <a:pt x="1339065" y="619390"/>
                    <a:pt x="1339065" y="618781"/>
                  </a:cubicBezTo>
                  <a:cubicBezTo>
                    <a:pt x="1339065" y="618171"/>
                    <a:pt x="1338368" y="616777"/>
                    <a:pt x="1338368" y="616080"/>
                  </a:cubicBezTo>
                  <a:cubicBezTo>
                    <a:pt x="1338368" y="615383"/>
                    <a:pt x="1339762" y="614773"/>
                    <a:pt x="1339762" y="614076"/>
                  </a:cubicBezTo>
                  <a:cubicBezTo>
                    <a:pt x="1339762" y="613378"/>
                    <a:pt x="1339065" y="612769"/>
                    <a:pt x="1339065" y="612072"/>
                  </a:cubicBezTo>
                  <a:cubicBezTo>
                    <a:pt x="1339065" y="611375"/>
                    <a:pt x="1339762" y="610765"/>
                    <a:pt x="1340459" y="610068"/>
                  </a:cubicBezTo>
                  <a:cubicBezTo>
                    <a:pt x="1340459" y="608761"/>
                    <a:pt x="1340459" y="606670"/>
                    <a:pt x="1339065" y="606060"/>
                  </a:cubicBezTo>
                  <a:cubicBezTo>
                    <a:pt x="1339065" y="605363"/>
                    <a:pt x="1338368" y="606060"/>
                    <a:pt x="1337671" y="606060"/>
                  </a:cubicBezTo>
                  <a:cubicBezTo>
                    <a:pt x="1337671" y="606757"/>
                    <a:pt x="1336974" y="607367"/>
                    <a:pt x="1336974" y="608064"/>
                  </a:cubicBezTo>
                  <a:cubicBezTo>
                    <a:pt x="1336277" y="608761"/>
                    <a:pt x="1335580" y="609371"/>
                    <a:pt x="1335580" y="609371"/>
                  </a:cubicBezTo>
                  <a:cubicBezTo>
                    <a:pt x="1334883" y="610068"/>
                    <a:pt x="1333489" y="609371"/>
                    <a:pt x="1332792" y="608674"/>
                  </a:cubicBezTo>
                  <a:cubicBezTo>
                    <a:pt x="1332792" y="607977"/>
                    <a:pt x="1332095" y="606670"/>
                    <a:pt x="1332095" y="605973"/>
                  </a:cubicBezTo>
                  <a:cubicBezTo>
                    <a:pt x="1332095" y="605276"/>
                    <a:pt x="1332792" y="603272"/>
                    <a:pt x="1332095" y="602575"/>
                  </a:cubicBezTo>
                  <a:cubicBezTo>
                    <a:pt x="1332095" y="601878"/>
                    <a:pt x="1330701" y="601268"/>
                    <a:pt x="1330701" y="600571"/>
                  </a:cubicBezTo>
                  <a:cubicBezTo>
                    <a:pt x="1330701" y="599177"/>
                    <a:pt x="1330701" y="597870"/>
                    <a:pt x="1330004" y="597173"/>
                  </a:cubicBezTo>
                  <a:cubicBezTo>
                    <a:pt x="1330004" y="596476"/>
                    <a:pt x="1327913" y="597870"/>
                    <a:pt x="1327216" y="597173"/>
                  </a:cubicBezTo>
                  <a:cubicBezTo>
                    <a:pt x="1326519" y="597173"/>
                    <a:pt x="1325822" y="596476"/>
                    <a:pt x="1325822" y="595866"/>
                  </a:cubicBezTo>
                  <a:cubicBezTo>
                    <a:pt x="1325125" y="595169"/>
                    <a:pt x="1325125" y="594472"/>
                    <a:pt x="1324428" y="594472"/>
                  </a:cubicBezTo>
                  <a:cubicBezTo>
                    <a:pt x="1324428" y="593775"/>
                    <a:pt x="1323034" y="593775"/>
                    <a:pt x="1323034" y="593775"/>
                  </a:cubicBezTo>
                  <a:cubicBezTo>
                    <a:pt x="1322337" y="593078"/>
                    <a:pt x="1323034" y="591771"/>
                    <a:pt x="1323034" y="591074"/>
                  </a:cubicBezTo>
                  <a:cubicBezTo>
                    <a:pt x="1323034" y="590377"/>
                    <a:pt x="1323731" y="589767"/>
                    <a:pt x="1323731" y="589767"/>
                  </a:cubicBezTo>
                  <a:cubicBezTo>
                    <a:pt x="1324428" y="589070"/>
                    <a:pt x="1325125" y="587763"/>
                    <a:pt x="1324428" y="586369"/>
                  </a:cubicBezTo>
                  <a:cubicBezTo>
                    <a:pt x="1324428" y="586369"/>
                    <a:pt x="1323731" y="585062"/>
                    <a:pt x="1323731" y="584365"/>
                  </a:cubicBezTo>
                  <a:lnTo>
                    <a:pt x="1323731" y="583058"/>
                  </a:lnTo>
                  <a:cubicBezTo>
                    <a:pt x="1323731" y="583058"/>
                    <a:pt x="1322337" y="581664"/>
                    <a:pt x="1321640" y="581664"/>
                  </a:cubicBezTo>
                  <a:cubicBezTo>
                    <a:pt x="1321640" y="580967"/>
                    <a:pt x="1320246" y="580967"/>
                    <a:pt x="1320246" y="580967"/>
                  </a:cubicBezTo>
                  <a:cubicBezTo>
                    <a:pt x="1319549" y="580270"/>
                    <a:pt x="1320246" y="578963"/>
                    <a:pt x="1320246" y="578266"/>
                  </a:cubicBezTo>
                  <a:cubicBezTo>
                    <a:pt x="1319549" y="578266"/>
                    <a:pt x="1318852" y="576872"/>
                    <a:pt x="1318852" y="576872"/>
                  </a:cubicBezTo>
                  <a:cubicBezTo>
                    <a:pt x="1318155" y="576872"/>
                    <a:pt x="1316761" y="576872"/>
                    <a:pt x="1316761" y="576175"/>
                  </a:cubicBezTo>
                  <a:cubicBezTo>
                    <a:pt x="1316063" y="576175"/>
                    <a:pt x="1314669" y="575478"/>
                    <a:pt x="1314669" y="574781"/>
                  </a:cubicBezTo>
                  <a:cubicBezTo>
                    <a:pt x="1314669" y="574084"/>
                    <a:pt x="1316063" y="573474"/>
                    <a:pt x="1316761" y="573474"/>
                  </a:cubicBezTo>
                  <a:lnTo>
                    <a:pt x="1316761" y="570076"/>
                  </a:lnTo>
                  <a:cubicBezTo>
                    <a:pt x="1316761" y="570076"/>
                    <a:pt x="1315366" y="568769"/>
                    <a:pt x="1314669" y="568072"/>
                  </a:cubicBezTo>
                  <a:lnTo>
                    <a:pt x="1313276" y="568072"/>
                  </a:lnTo>
                  <a:cubicBezTo>
                    <a:pt x="1312578" y="568072"/>
                    <a:pt x="1311184" y="568769"/>
                    <a:pt x="1310487" y="568769"/>
                  </a:cubicBezTo>
                  <a:cubicBezTo>
                    <a:pt x="1309790" y="568072"/>
                    <a:pt x="1309093" y="566765"/>
                    <a:pt x="1308396" y="566068"/>
                  </a:cubicBezTo>
                  <a:cubicBezTo>
                    <a:pt x="1308396" y="566068"/>
                    <a:pt x="1307002" y="565371"/>
                    <a:pt x="1306305" y="564674"/>
                  </a:cubicBezTo>
                  <a:lnTo>
                    <a:pt x="1306305" y="561973"/>
                  </a:lnTo>
                  <a:cubicBezTo>
                    <a:pt x="1305608" y="561973"/>
                    <a:pt x="1304911" y="560666"/>
                    <a:pt x="1304911" y="560666"/>
                  </a:cubicBezTo>
                  <a:cubicBezTo>
                    <a:pt x="1304911" y="559969"/>
                    <a:pt x="1304911" y="558662"/>
                    <a:pt x="1305608" y="558662"/>
                  </a:cubicBezTo>
                  <a:cubicBezTo>
                    <a:pt x="1305608" y="557965"/>
                    <a:pt x="1307002" y="557965"/>
                    <a:pt x="1307002" y="557269"/>
                  </a:cubicBezTo>
                  <a:cubicBezTo>
                    <a:pt x="1307699" y="556571"/>
                    <a:pt x="1307002" y="555264"/>
                    <a:pt x="1307002" y="554567"/>
                  </a:cubicBezTo>
                  <a:cubicBezTo>
                    <a:pt x="1307002" y="553870"/>
                    <a:pt x="1305608" y="553260"/>
                    <a:pt x="1305608" y="552564"/>
                  </a:cubicBezTo>
                  <a:lnTo>
                    <a:pt x="1305608" y="551257"/>
                  </a:lnTo>
                  <a:cubicBezTo>
                    <a:pt x="1306305" y="551257"/>
                    <a:pt x="1307002" y="551257"/>
                    <a:pt x="1307699" y="550560"/>
                  </a:cubicBezTo>
                  <a:cubicBezTo>
                    <a:pt x="1307699" y="550560"/>
                    <a:pt x="1308396" y="549253"/>
                    <a:pt x="1308396" y="548556"/>
                  </a:cubicBezTo>
                  <a:cubicBezTo>
                    <a:pt x="1308396" y="547859"/>
                    <a:pt x="1307002" y="547162"/>
                    <a:pt x="1307002" y="547162"/>
                  </a:cubicBezTo>
                  <a:cubicBezTo>
                    <a:pt x="1307002" y="546465"/>
                    <a:pt x="1306305" y="544461"/>
                    <a:pt x="1306305" y="543764"/>
                  </a:cubicBezTo>
                  <a:cubicBezTo>
                    <a:pt x="1305608" y="543764"/>
                    <a:pt x="1304911" y="543067"/>
                    <a:pt x="1304214" y="543067"/>
                  </a:cubicBezTo>
                  <a:cubicBezTo>
                    <a:pt x="1304214" y="542370"/>
                    <a:pt x="1304911" y="541063"/>
                    <a:pt x="1304214" y="540366"/>
                  </a:cubicBezTo>
                  <a:cubicBezTo>
                    <a:pt x="1304214" y="539669"/>
                    <a:pt x="1304214" y="538362"/>
                    <a:pt x="1303517" y="537665"/>
                  </a:cubicBezTo>
                  <a:cubicBezTo>
                    <a:pt x="1303517" y="536968"/>
                    <a:pt x="1302123" y="536358"/>
                    <a:pt x="1302123" y="535661"/>
                  </a:cubicBezTo>
                  <a:cubicBezTo>
                    <a:pt x="1301426" y="535661"/>
                    <a:pt x="1300032" y="535661"/>
                    <a:pt x="1299335" y="534964"/>
                  </a:cubicBezTo>
                  <a:cubicBezTo>
                    <a:pt x="1298638" y="534964"/>
                    <a:pt x="1298638" y="533657"/>
                    <a:pt x="1298638" y="533657"/>
                  </a:cubicBezTo>
                  <a:cubicBezTo>
                    <a:pt x="1298638" y="532960"/>
                    <a:pt x="1299335" y="531653"/>
                    <a:pt x="1298638" y="530956"/>
                  </a:cubicBezTo>
                  <a:cubicBezTo>
                    <a:pt x="1298638" y="530956"/>
                    <a:pt x="1297941" y="530259"/>
                    <a:pt x="1297244" y="529562"/>
                  </a:cubicBezTo>
                  <a:cubicBezTo>
                    <a:pt x="1297244" y="528865"/>
                    <a:pt x="1296547" y="527558"/>
                    <a:pt x="1295850" y="526861"/>
                  </a:cubicBezTo>
                  <a:cubicBezTo>
                    <a:pt x="1295850" y="526164"/>
                    <a:pt x="1294456" y="526164"/>
                    <a:pt x="1294456" y="526164"/>
                  </a:cubicBezTo>
                  <a:cubicBezTo>
                    <a:pt x="1293759" y="525467"/>
                    <a:pt x="1293062" y="524160"/>
                    <a:pt x="1292365" y="524160"/>
                  </a:cubicBezTo>
                  <a:cubicBezTo>
                    <a:pt x="1291668" y="523463"/>
                    <a:pt x="1289577" y="524160"/>
                    <a:pt x="1289577" y="523463"/>
                  </a:cubicBezTo>
                  <a:cubicBezTo>
                    <a:pt x="1288880" y="523463"/>
                    <a:pt x="1287486" y="522156"/>
                    <a:pt x="1287486" y="521459"/>
                  </a:cubicBezTo>
                  <a:cubicBezTo>
                    <a:pt x="1286789" y="520152"/>
                    <a:pt x="1286091" y="518061"/>
                    <a:pt x="1285395" y="517451"/>
                  </a:cubicBezTo>
                  <a:cubicBezTo>
                    <a:pt x="1284698" y="516754"/>
                    <a:pt x="1284000" y="516144"/>
                    <a:pt x="1284000" y="515447"/>
                  </a:cubicBezTo>
                  <a:cubicBezTo>
                    <a:pt x="1283304" y="514750"/>
                    <a:pt x="1281909" y="514750"/>
                    <a:pt x="1281212" y="514750"/>
                  </a:cubicBezTo>
                  <a:cubicBezTo>
                    <a:pt x="1281212" y="514053"/>
                    <a:pt x="1280515" y="512746"/>
                    <a:pt x="1280515" y="512746"/>
                  </a:cubicBezTo>
                  <a:lnTo>
                    <a:pt x="1272935" y="394688"/>
                  </a:lnTo>
                  <a:lnTo>
                    <a:pt x="1268840" y="330649"/>
                  </a:lnTo>
                  <a:cubicBezTo>
                    <a:pt x="1268840" y="330649"/>
                    <a:pt x="1266749" y="331346"/>
                    <a:pt x="1266749" y="330649"/>
                  </a:cubicBezTo>
                  <a:cubicBezTo>
                    <a:pt x="1266052" y="330649"/>
                    <a:pt x="1266052" y="328645"/>
                    <a:pt x="1265355" y="328645"/>
                  </a:cubicBezTo>
                  <a:cubicBezTo>
                    <a:pt x="1265355" y="327948"/>
                    <a:pt x="1263961" y="327948"/>
                    <a:pt x="1263961" y="328645"/>
                  </a:cubicBezTo>
                  <a:cubicBezTo>
                    <a:pt x="1263264" y="328645"/>
                    <a:pt x="1262567" y="329952"/>
                    <a:pt x="1262567" y="329952"/>
                  </a:cubicBezTo>
                  <a:cubicBezTo>
                    <a:pt x="1261870" y="330649"/>
                    <a:pt x="1261173" y="331259"/>
                    <a:pt x="1260476" y="331259"/>
                  </a:cubicBezTo>
                  <a:cubicBezTo>
                    <a:pt x="1259779" y="331259"/>
                    <a:pt x="1259082" y="330562"/>
                    <a:pt x="1259082" y="329952"/>
                  </a:cubicBezTo>
                  <a:cubicBezTo>
                    <a:pt x="1258385" y="329255"/>
                    <a:pt x="1257688" y="327948"/>
                    <a:pt x="1256991" y="327948"/>
                  </a:cubicBezTo>
                  <a:cubicBezTo>
                    <a:pt x="1256991" y="327251"/>
                    <a:pt x="1255597" y="327251"/>
                    <a:pt x="1254900" y="327251"/>
                  </a:cubicBezTo>
                  <a:cubicBezTo>
                    <a:pt x="1254203" y="327251"/>
                    <a:pt x="1253506" y="327948"/>
                    <a:pt x="1252809" y="328645"/>
                  </a:cubicBezTo>
                  <a:lnTo>
                    <a:pt x="1252809" y="330649"/>
                  </a:lnTo>
                  <a:cubicBezTo>
                    <a:pt x="1252112" y="331346"/>
                    <a:pt x="1250718" y="331956"/>
                    <a:pt x="1249411" y="331956"/>
                  </a:cubicBezTo>
                  <a:cubicBezTo>
                    <a:pt x="1248714" y="331956"/>
                    <a:pt x="1248714" y="330649"/>
                    <a:pt x="1248017" y="329952"/>
                  </a:cubicBezTo>
                  <a:lnTo>
                    <a:pt x="1245229" y="329952"/>
                  </a:lnTo>
                  <a:cubicBezTo>
                    <a:pt x="1244532" y="329952"/>
                    <a:pt x="1243835" y="330649"/>
                    <a:pt x="1243835" y="330649"/>
                  </a:cubicBezTo>
                  <a:cubicBezTo>
                    <a:pt x="1243138" y="331346"/>
                    <a:pt x="1243138" y="331956"/>
                    <a:pt x="1242441" y="332653"/>
                  </a:cubicBezTo>
                  <a:cubicBezTo>
                    <a:pt x="1242441" y="332653"/>
                    <a:pt x="1241047" y="333350"/>
                    <a:pt x="1240349" y="333350"/>
                  </a:cubicBezTo>
                  <a:cubicBezTo>
                    <a:pt x="1239653" y="332653"/>
                    <a:pt x="1239653" y="331346"/>
                    <a:pt x="1239653" y="331346"/>
                  </a:cubicBezTo>
                  <a:cubicBezTo>
                    <a:pt x="1238956" y="331346"/>
                    <a:pt x="1238258" y="332653"/>
                    <a:pt x="1237562" y="333350"/>
                  </a:cubicBezTo>
                  <a:lnTo>
                    <a:pt x="1235470" y="333350"/>
                  </a:lnTo>
                  <a:cubicBezTo>
                    <a:pt x="1234773" y="332653"/>
                    <a:pt x="1235470" y="330649"/>
                    <a:pt x="1234773" y="330649"/>
                  </a:cubicBezTo>
                  <a:cubicBezTo>
                    <a:pt x="1234076" y="330649"/>
                    <a:pt x="1233379" y="331956"/>
                    <a:pt x="1233379" y="331956"/>
                  </a:cubicBezTo>
                  <a:cubicBezTo>
                    <a:pt x="1232682" y="331956"/>
                    <a:pt x="1231288" y="331259"/>
                    <a:pt x="1231288" y="330649"/>
                  </a:cubicBezTo>
                  <a:cubicBezTo>
                    <a:pt x="1230591" y="329952"/>
                    <a:pt x="1230591" y="329255"/>
                    <a:pt x="1229894" y="329255"/>
                  </a:cubicBezTo>
                  <a:cubicBezTo>
                    <a:pt x="1229894" y="328558"/>
                    <a:pt x="1228500" y="328558"/>
                    <a:pt x="1227803" y="328558"/>
                  </a:cubicBezTo>
                  <a:cubicBezTo>
                    <a:pt x="1227106" y="327861"/>
                    <a:pt x="1227106" y="327164"/>
                    <a:pt x="1227106" y="326554"/>
                  </a:cubicBezTo>
                  <a:lnTo>
                    <a:pt x="1225712" y="327251"/>
                  </a:lnTo>
                  <a:cubicBezTo>
                    <a:pt x="1225015" y="328645"/>
                    <a:pt x="1224318" y="329952"/>
                    <a:pt x="1222227" y="329952"/>
                  </a:cubicBezTo>
                  <a:lnTo>
                    <a:pt x="1221530" y="329952"/>
                  </a:lnTo>
                  <a:cubicBezTo>
                    <a:pt x="1219439" y="329952"/>
                    <a:pt x="1217435" y="328645"/>
                    <a:pt x="1216738" y="327948"/>
                  </a:cubicBezTo>
                  <a:cubicBezTo>
                    <a:pt x="1216041" y="327251"/>
                    <a:pt x="1216041" y="326554"/>
                    <a:pt x="1215344" y="325944"/>
                  </a:cubicBezTo>
                  <a:cubicBezTo>
                    <a:pt x="1214647" y="325247"/>
                    <a:pt x="1213253" y="325247"/>
                    <a:pt x="1212556" y="324551"/>
                  </a:cubicBezTo>
                  <a:lnTo>
                    <a:pt x="1212556" y="323853"/>
                  </a:lnTo>
                  <a:cubicBezTo>
                    <a:pt x="1212556" y="324551"/>
                    <a:pt x="1211859" y="324551"/>
                    <a:pt x="1211859" y="324551"/>
                  </a:cubicBezTo>
                  <a:cubicBezTo>
                    <a:pt x="1211162" y="324551"/>
                    <a:pt x="1211162" y="323853"/>
                    <a:pt x="1210465" y="323853"/>
                  </a:cubicBezTo>
                  <a:lnTo>
                    <a:pt x="1209071" y="323853"/>
                  </a:lnTo>
                  <a:cubicBezTo>
                    <a:pt x="1206980" y="323853"/>
                    <a:pt x="1206283" y="323156"/>
                    <a:pt x="1205586" y="321849"/>
                  </a:cubicBezTo>
                  <a:cubicBezTo>
                    <a:pt x="1204889" y="322546"/>
                    <a:pt x="1204191" y="322546"/>
                    <a:pt x="1203495" y="322546"/>
                  </a:cubicBezTo>
                  <a:lnTo>
                    <a:pt x="1203495" y="323244"/>
                  </a:lnTo>
                  <a:lnTo>
                    <a:pt x="1202797" y="323244"/>
                  </a:lnTo>
                  <a:cubicBezTo>
                    <a:pt x="1201403" y="323244"/>
                    <a:pt x="1200010" y="321849"/>
                    <a:pt x="1199400" y="321240"/>
                  </a:cubicBezTo>
                  <a:lnTo>
                    <a:pt x="1198702" y="321240"/>
                  </a:lnTo>
                  <a:cubicBezTo>
                    <a:pt x="1198702" y="320778"/>
                    <a:pt x="1198467" y="320342"/>
                    <a:pt x="1198006" y="319933"/>
                  </a:cubicBezTo>
                  <a:cubicBezTo>
                    <a:pt x="1197309" y="319933"/>
                    <a:pt x="1196611" y="319933"/>
                    <a:pt x="1195915" y="319236"/>
                  </a:cubicBezTo>
                  <a:cubicBezTo>
                    <a:pt x="1195217" y="318539"/>
                    <a:pt x="1194520" y="317232"/>
                    <a:pt x="1194520" y="316535"/>
                  </a:cubicBezTo>
                  <a:lnTo>
                    <a:pt x="1193823" y="316535"/>
                  </a:lnTo>
                  <a:cubicBezTo>
                    <a:pt x="1193823" y="316073"/>
                    <a:pt x="1193588" y="315838"/>
                    <a:pt x="1193126" y="315838"/>
                  </a:cubicBezTo>
                  <a:lnTo>
                    <a:pt x="1193126" y="315141"/>
                  </a:lnTo>
                  <a:cubicBezTo>
                    <a:pt x="1192665" y="315602"/>
                    <a:pt x="1192194" y="315838"/>
                    <a:pt x="1191732" y="315838"/>
                  </a:cubicBezTo>
                  <a:lnTo>
                    <a:pt x="1191035" y="315838"/>
                  </a:lnTo>
                  <a:cubicBezTo>
                    <a:pt x="1190338" y="316535"/>
                    <a:pt x="1188944" y="317145"/>
                    <a:pt x="1186940" y="317145"/>
                  </a:cubicBezTo>
                  <a:lnTo>
                    <a:pt x="1185546" y="317145"/>
                  </a:lnTo>
                  <a:cubicBezTo>
                    <a:pt x="1183455" y="316448"/>
                    <a:pt x="1181451" y="315141"/>
                    <a:pt x="1180754" y="314444"/>
                  </a:cubicBezTo>
                  <a:cubicBezTo>
                    <a:pt x="1180057" y="313747"/>
                    <a:pt x="1180057" y="313137"/>
                    <a:pt x="1179360" y="312440"/>
                  </a:cubicBezTo>
                  <a:cubicBezTo>
                    <a:pt x="1178663" y="312440"/>
                    <a:pt x="1177966" y="311743"/>
                    <a:pt x="1177269" y="311133"/>
                  </a:cubicBezTo>
                  <a:cubicBezTo>
                    <a:pt x="1175875" y="310436"/>
                    <a:pt x="1175875" y="309129"/>
                    <a:pt x="1175875" y="308432"/>
                  </a:cubicBezTo>
                  <a:cubicBezTo>
                    <a:pt x="1175875" y="307735"/>
                    <a:pt x="1175875" y="307735"/>
                    <a:pt x="1175178" y="307735"/>
                  </a:cubicBezTo>
                  <a:cubicBezTo>
                    <a:pt x="1175178" y="307735"/>
                    <a:pt x="1174481" y="307038"/>
                    <a:pt x="1173784" y="307038"/>
                  </a:cubicBezTo>
                  <a:cubicBezTo>
                    <a:pt x="1173784" y="306341"/>
                    <a:pt x="1172390" y="305034"/>
                    <a:pt x="1172390" y="305034"/>
                  </a:cubicBezTo>
                  <a:cubicBezTo>
                    <a:pt x="1171693" y="304337"/>
                    <a:pt x="1171693" y="303727"/>
                    <a:pt x="1171693" y="303030"/>
                  </a:cubicBezTo>
                  <a:lnTo>
                    <a:pt x="1170996" y="303030"/>
                  </a:lnTo>
                  <a:lnTo>
                    <a:pt x="1170996" y="303727"/>
                  </a:lnTo>
                  <a:lnTo>
                    <a:pt x="1168208" y="303727"/>
                  </a:lnTo>
                  <a:cubicBezTo>
                    <a:pt x="1166814" y="303727"/>
                    <a:pt x="1164723" y="303030"/>
                    <a:pt x="1164113" y="302420"/>
                  </a:cubicBezTo>
                  <a:cubicBezTo>
                    <a:pt x="1163416" y="301723"/>
                    <a:pt x="1162719" y="301113"/>
                    <a:pt x="1162719" y="300416"/>
                  </a:cubicBezTo>
                  <a:cubicBezTo>
                    <a:pt x="1162022" y="300416"/>
                    <a:pt x="1161325" y="299719"/>
                    <a:pt x="1161325" y="299719"/>
                  </a:cubicBezTo>
                  <a:cubicBezTo>
                    <a:pt x="1159931" y="299022"/>
                    <a:pt x="1159234" y="298412"/>
                    <a:pt x="1158537" y="297715"/>
                  </a:cubicBezTo>
                  <a:cubicBezTo>
                    <a:pt x="1157143" y="296408"/>
                    <a:pt x="1156446" y="295711"/>
                    <a:pt x="1156446" y="295711"/>
                  </a:cubicBezTo>
                  <a:lnTo>
                    <a:pt x="1154354" y="295711"/>
                  </a:lnTo>
                  <a:cubicBezTo>
                    <a:pt x="1153658" y="295711"/>
                    <a:pt x="1152960" y="295711"/>
                    <a:pt x="1152263" y="295014"/>
                  </a:cubicBezTo>
                  <a:cubicBezTo>
                    <a:pt x="1151567" y="295014"/>
                    <a:pt x="1150172" y="294317"/>
                    <a:pt x="1149475" y="293707"/>
                  </a:cubicBezTo>
                  <a:lnTo>
                    <a:pt x="1149475" y="295711"/>
                  </a:lnTo>
                  <a:cubicBezTo>
                    <a:pt x="1148778" y="297715"/>
                    <a:pt x="1146687" y="299109"/>
                    <a:pt x="1145990" y="299109"/>
                  </a:cubicBezTo>
                  <a:cubicBezTo>
                    <a:pt x="1145990" y="300416"/>
                    <a:pt x="1145990" y="301810"/>
                    <a:pt x="1144596" y="303117"/>
                  </a:cubicBezTo>
                  <a:cubicBezTo>
                    <a:pt x="1143899" y="303814"/>
                    <a:pt x="1143202" y="303814"/>
                    <a:pt x="1141808" y="303814"/>
                  </a:cubicBezTo>
                  <a:cubicBezTo>
                    <a:pt x="1141111" y="303814"/>
                    <a:pt x="1140414" y="303117"/>
                    <a:pt x="1139717" y="303117"/>
                  </a:cubicBezTo>
                  <a:cubicBezTo>
                    <a:pt x="1139020" y="303117"/>
                    <a:pt x="1139020" y="303814"/>
                    <a:pt x="1138323" y="303814"/>
                  </a:cubicBezTo>
                  <a:cubicBezTo>
                    <a:pt x="1136929" y="304511"/>
                    <a:pt x="1135535" y="304511"/>
                    <a:pt x="1134925" y="304511"/>
                  </a:cubicBezTo>
                  <a:lnTo>
                    <a:pt x="1134228" y="304511"/>
                  </a:lnTo>
                  <a:cubicBezTo>
                    <a:pt x="1134228" y="304511"/>
                    <a:pt x="1133531" y="304511"/>
                    <a:pt x="1133531" y="305208"/>
                  </a:cubicBezTo>
                  <a:lnTo>
                    <a:pt x="1130046" y="305208"/>
                  </a:lnTo>
                  <a:cubicBezTo>
                    <a:pt x="1128652" y="305208"/>
                    <a:pt x="1125951" y="305208"/>
                    <a:pt x="1123860" y="304511"/>
                  </a:cubicBezTo>
                  <a:lnTo>
                    <a:pt x="1123860" y="303814"/>
                  </a:lnTo>
                  <a:cubicBezTo>
                    <a:pt x="1123163" y="304511"/>
                    <a:pt x="1122466" y="304511"/>
                    <a:pt x="1121072" y="304511"/>
                  </a:cubicBezTo>
                  <a:cubicBezTo>
                    <a:pt x="1120375" y="304511"/>
                    <a:pt x="1119678" y="304511"/>
                    <a:pt x="1118981" y="303814"/>
                  </a:cubicBezTo>
                  <a:lnTo>
                    <a:pt x="1116890" y="303814"/>
                  </a:lnTo>
                  <a:cubicBezTo>
                    <a:pt x="1114799" y="303814"/>
                    <a:pt x="1113405" y="301810"/>
                    <a:pt x="1112795" y="300416"/>
                  </a:cubicBezTo>
                  <a:cubicBezTo>
                    <a:pt x="1112097" y="299719"/>
                    <a:pt x="1112097" y="298412"/>
                    <a:pt x="1112097" y="297715"/>
                  </a:cubicBezTo>
                  <a:cubicBezTo>
                    <a:pt x="1111401" y="298412"/>
                    <a:pt x="1111401" y="299022"/>
                    <a:pt x="1110704" y="299719"/>
                  </a:cubicBezTo>
                  <a:cubicBezTo>
                    <a:pt x="1109310" y="301026"/>
                    <a:pt x="1107218" y="301026"/>
                    <a:pt x="1107218" y="301026"/>
                  </a:cubicBezTo>
                  <a:lnTo>
                    <a:pt x="1105825" y="301026"/>
                  </a:lnTo>
                  <a:cubicBezTo>
                    <a:pt x="1105127" y="301723"/>
                    <a:pt x="1105127" y="302333"/>
                    <a:pt x="1104430" y="302333"/>
                  </a:cubicBezTo>
                  <a:cubicBezTo>
                    <a:pt x="1103036" y="303640"/>
                    <a:pt x="1101642" y="304337"/>
                    <a:pt x="1100248" y="304337"/>
                  </a:cubicBezTo>
                  <a:cubicBezTo>
                    <a:pt x="1099786" y="304337"/>
                    <a:pt x="1099551" y="304102"/>
                    <a:pt x="1099551" y="303640"/>
                  </a:cubicBezTo>
                  <a:cubicBezTo>
                    <a:pt x="1099551" y="304947"/>
                    <a:pt x="1098854" y="306341"/>
                    <a:pt x="1098854" y="307038"/>
                  </a:cubicBezTo>
                  <a:cubicBezTo>
                    <a:pt x="1097460" y="307735"/>
                    <a:pt x="1096066" y="309042"/>
                    <a:pt x="1094062" y="309042"/>
                  </a:cubicBezTo>
                  <a:cubicBezTo>
                    <a:pt x="1092668" y="309042"/>
                    <a:pt x="1091971" y="308345"/>
                    <a:pt x="1091274" y="308345"/>
                  </a:cubicBezTo>
                  <a:lnTo>
                    <a:pt x="1090577" y="309042"/>
                  </a:lnTo>
                  <a:cubicBezTo>
                    <a:pt x="1089880" y="309739"/>
                    <a:pt x="1088486" y="309739"/>
                    <a:pt x="1087092" y="309739"/>
                  </a:cubicBezTo>
                  <a:lnTo>
                    <a:pt x="1085698" y="309739"/>
                  </a:lnTo>
                  <a:cubicBezTo>
                    <a:pt x="1085001" y="309739"/>
                    <a:pt x="1083607" y="309042"/>
                    <a:pt x="1082910" y="308432"/>
                  </a:cubicBezTo>
                  <a:lnTo>
                    <a:pt x="1082213" y="307735"/>
                  </a:lnTo>
                  <a:lnTo>
                    <a:pt x="1081516" y="307735"/>
                  </a:lnTo>
                  <a:cubicBezTo>
                    <a:pt x="1080819" y="307038"/>
                    <a:pt x="1080122" y="307038"/>
                    <a:pt x="1079425" y="306428"/>
                  </a:cubicBezTo>
                  <a:cubicBezTo>
                    <a:pt x="1078728" y="307125"/>
                    <a:pt x="1077334" y="309129"/>
                    <a:pt x="1075330" y="309129"/>
                  </a:cubicBezTo>
                  <a:lnTo>
                    <a:pt x="1073239" y="309129"/>
                  </a:lnTo>
                  <a:cubicBezTo>
                    <a:pt x="1071845" y="309826"/>
                    <a:pt x="1070450" y="309826"/>
                    <a:pt x="1069144" y="310523"/>
                  </a:cubicBezTo>
                  <a:lnTo>
                    <a:pt x="1065659" y="310523"/>
                  </a:lnTo>
                  <a:cubicBezTo>
                    <a:pt x="1064962" y="310523"/>
                    <a:pt x="1064264" y="310523"/>
                    <a:pt x="1063568" y="309826"/>
                  </a:cubicBezTo>
                  <a:cubicBezTo>
                    <a:pt x="1063568" y="310523"/>
                    <a:pt x="1062870" y="310523"/>
                    <a:pt x="1062173" y="310523"/>
                  </a:cubicBezTo>
                  <a:cubicBezTo>
                    <a:pt x="1062173" y="311220"/>
                    <a:pt x="1061476" y="311220"/>
                    <a:pt x="1060779" y="311220"/>
                  </a:cubicBezTo>
                  <a:lnTo>
                    <a:pt x="1059385" y="311220"/>
                  </a:lnTo>
                  <a:lnTo>
                    <a:pt x="1058688" y="311917"/>
                  </a:lnTo>
                  <a:cubicBezTo>
                    <a:pt x="1059385" y="313311"/>
                    <a:pt x="1059385" y="314618"/>
                    <a:pt x="1059385" y="316012"/>
                  </a:cubicBezTo>
                  <a:cubicBezTo>
                    <a:pt x="1058688" y="317319"/>
                    <a:pt x="1057294" y="318016"/>
                    <a:pt x="1056597" y="318713"/>
                  </a:cubicBezTo>
                  <a:lnTo>
                    <a:pt x="1056597" y="319410"/>
                  </a:lnTo>
                  <a:cubicBezTo>
                    <a:pt x="1055900" y="320107"/>
                    <a:pt x="1055203" y="320717"/>
                    <a:pt x="1054506" y="321414"/>
                  </a:cubicBezTo>
                  <a:cubicBezTo>
                    <a:pt x="1053112" y="322111"/>
                    <a:pt x="1051718" y="322111"/>
                    <a:pt x="1051108" y="322111"/>
                  </a:cubicBezTo>
                  <a:cubicBezTo>
                    <a:pt x="1050498" y="322111"/>
                    <a:pt x="1049714" y="322808"/>
                    <a:pt x="1049017" y="322808"/>
                  </a:cubicBezTo>
                  <a:cubicBezTo>
                    <a:pt x="1047623" y="322808"/>
                    <a:pt x="1046926" y="322111"/>
                    <a:pt x="1046229" y="322111"/>
                  </a:cubicBezTo>
                  <a:cubicBezTo>
                    <a:pt x="1045532" y="321414"/>
                    <a:pt x="1044835" y="321414"/>
                    <a:pt x="1044835" y="320804"/>
                  </a:cubicBezTo>
                  <a:lnTo>
                    <a:pt x="1044835" y="324812"/>
                  </a:lnTo>
                  <a:cubicBezTo>
                    <a:pt x="1044138" y="326206"/>
                    <a:pt x="1042744" y="327513"/>
                    <a:pt x="1042744" y="328210"/>
                  </a:cubicBezTo>
                  <a:cubicBezTo>
                    <a:pt x="1041350" y="328907"/>
                    <a:pt x="1039259" y="330214"/>
                    <a:pt x="1037255" y="330214"/>
                  </a:cubicBezTo>
                  <a:cubicBezTo>
                    <a:pt x="1035251" y="330214"/>
                    <a:pt x="1033770" y="328907"/>
                    <a:pt x="1033160" y="328210"/>
                  </a:cubicBezTo>
                  <a:cubicBezTo>
                    <a:pt x="1032463" y="327513"/>
                    <a:pt x="1031766" y="326206"/>
                    <a:pt x="1031766" y="325509"/>
                  </a:cubicBezTo>
                  <a:lnTo>
                    <a:pt x="1031766" y="324812"/>
                  </a:lnTo>
                  <a:lnTo>
                    <a:pt x="1031069" y="324812"/>
                  </a:lnTo>
                  <a:cubicBezTo>
                    <a:pt x="1031069" y="324115"/>
                    <a:pt x="1030372" y="324115"/>
                    <a:pt x="1030372" y="324115"/>
                  </a:cubicBezTo>
                  <a:cubicBezTo>
                    <a:pt x="1028978" y="322721"/>
                    <a:pt x="1027584" y="321414"/>
                    <a:pt x="1027584" y="320717"/>
                  </a:cubicBezTo>
                  <a:cubicBezTo>
                    <a:pt x="1026887" y="320717"/>
                    <a:pt x="1026887" y="320020"/>
                    <a:pt x="1026887" y="320020"/>
                  </a:cubicBezTo>
                  <a:cubicBezTo>
                    <a:pt x="1026190" y="320020"/>
                    <a:pt x="1025493" y="320717"/>
                    <a:pt x="1024796" y="320717"/>
                  </a:cubicBezTo>
                  <a:lnTo>
                    <a:pt x="1023402" y="320717"/>
                  </a:lnTo>
                  <a:cubicBezTo>
                    <a:pt x="1022007" y="320717"/>
                    <a:pt x="1020613" y="320717"/>
                    <a:pt x="1019916" y="320020"/>
                  </a:cubicBezTo>
                  <a:cubicBezTo>
                    <a:pt x="1019220" y="319323"/>
                    <a:pt x="1017826" y="318713"/>
                    <a:pt x="1017128" y="316622"/>
                  </a:cubicBezTo>
                  <a:cubicBezTo>
                    <a:pt x="1017128" y="316160"/>
                    <a:pt x="1016893" y="315724"/>
                    <a:pt x="1016431" y="315315"/>
                  </a:cubicBezTo>
                  <a:lnTo>
                    <a:pt x="1015734" y="315315"/>
                  </a:lnTo>
                  <a:cubicBezTo>
                    <a:pt x="1014340" y="315315"/>
                    <a:pt x="1012249" y="315315"/>
                    <a:pt x="1011639" y="314618"/>
                  </a:cubicBezTo>
                  <a:cubicBezTo>
                    <a:pt x="1011178" y="314156"/>
                    <a:pt x="1010707" y="313921"/>
                    <a:pt x="1010245" y="313921"/>
                  </a:cubicBezTo>
                  <a:cubicBezTo>
                    <a:pt x="1008851" y="313921"/>
                    <a:pt x="1008154" y="313224"/>
                    <a:pt x="1007457" y="312614"/>
                  </a:cubicBezTo>
                  <a:cubicBezTo>
                    <a:pt x="1006760" y="311917"/>
                    <a:pt x="1006063" y="311307"/>
                    <a:pt x="1005366" y="309913"/>
                  </a:cubicBezTo>
                  <a:cubicBezTo>
                    <a:pt x="1005366" y="309913"/>
                    <a:pt x="1005366" y="310610"/>
                    <a:pt x="1004669" y="311307"/>
                  </a:cubicBezTo>
                  <a:cubicBezTo>
                    <a:pt x="1003972" y="313311"/>
                    <a:pt x="1001184" y="314705"/>
                    <a:pt x="1000574" y="314705"/>
                  </a:cubicBezTo>
                  <a:cubicBezTo>
                    <a:pt x="999964" y="314705"/>
                    <a:pt x="997786" y="315402"/>
                    <a:pt x="996479" y="315402"/>
                  </a:cubicBezTo>
                  <a:lnTo>
                    <a:pt x="995085" y="315402"/>
                  </a:lnTo>
                  <a:cubicBezTo>
                    <a:pt x="992994" y="314705"/>
                    <a:pt x="991600" y="312701"/>
                    <a:pt x="991600" y="312701"/>
                  </a:cubicBezTo>
                  <a:cubicBezTo>
                    <a:pt x="990903" y="312004"/>
                    <a:pt x="990206" y="310697"/>
                    <a:pt x="990206" y="310000"/>
                  </a:cubicBezTo>
                  <a:cubicBezTo>
                    <a:pt x="989509" y="311394"/>
                    <a:pt x="988115" y="312701"/>
                    <a:pt x="986111" y="312701"/>
                  </a:cubicBezTo>
                  <a:cubicBezTo>
                    <a:pt x="984107" y="312701"/>
                    <a:pt x="982016" y="311394"/>
                    <a:pt x="982016" y="310697"/>
                  </a:cubicBezTo>
                  <a:cubicBezTo>
                    <a:pt x="980622" y="310000"/>
                    <a:pt x="980622" y="309303"/>
                    <a:pt x="979925" y="307996"/>
                  </a:cubicBezTo>
                  <a:lnTo>
                    <a:pt x="979228" y="307996"/>
                  </a:lnTo>
                  <a:cubicBezTo>
                    <a:pt x="978531" y="306689"/>
                    <a:pt x="978531" y="305295"/>
                    <a:pt x="977834" y="303988"/>
                  </a:cubicBezTo>
                  <a:lnTo>
                    <a:pt x="977834" y="301287"/>
                  </a:lnTo>
                  <a:cubicBezTo>
                    <a:pt x="977834" y="301984"/>
                    <a:pt x="977137" y="301984"/>
                    <a:pt x="976440" y="301984"/>
                  </a:cubicBezTo>
                  <a:lnTo>
                    <a:pt x="976440" y="302681"/>
                  </a:lnTo>
                  <a:cubicBezTo>
                    <a:pt x="977137" y="303378"/>
                    <a:pt x="977137" y="305382"/>
                    <a:pt x="976440" y="306079"/>
                  </a:cubicBezTo>
                  <a:cubicBezTo>
                    <a:pt x="975743" y="307386"/>
                    <a:pt x="975046" y="308083"/>
                    <a:pt x="974349" y="308780"/>
                  </a:cubicBezTo>
                  <a:cubicBezTo>
                    <a:pt x="974349" y="309242"/>
                    <a:pt x="974114" y="309477"/>
                    <a:pt x="973652" y="309477"/>
                  </a:cubicBezTo>
                  <a:lnTo>
                    <a:pt x="973652" y="310174"/>
                  </a:lnTo>
                  <a:cubicBezTo>
                    <a:pt x="972955" y="311568"/>
                    <a:pt x="972258" y="312875"/>
                    <a:pt x="970864" y="313572"/>
                  </a:cubicBezTo>
                  <a:lnTo>
                    <a:pt x="970167" y="313572"/>
                  </a:lnTo>
                  <a:cubicBezTo>
                    <a:pt x="970167" y="314269"/>
                    <a:pt x="970167" y="315576"/>
                    <a:pt x="969470" y="316273"/>
                  </a:cubicBezTo>
                  <a:cubicBezTo>
                    <a:pt x="968773" y="316970"/>
                    <a:pt x="967379" y="317580"/>
                    <a:pt x="966682" y="318277"/>
                  </a:cubicBezTo>
                  <a:lnTo>
                    <a:pt x="966682" y="320978"/>
                  </a:lnTo>
                  <a:cubicBezTo>
                    <a:pt x="966682" y="321675"/>
                    <a:pt x="967379" y="322982"/>
                    <a:pt x="966682" y="323679"/>
                  </a:cubicBezTo>
                  <a:cubicBezTo>
                    <a:pt x="965984" y="325683"/>
                    <a:pt x="964590" y="327687"/>
                    <a:pt x="962587" y="329081"/>
                  </a:cubicBezTo>
                  <a:cubicBezTo>
                    <a:pt x="961193" y="329778"/>
                    <a:pt x="959798" y="329778"/>
                    <a:pt x="958492" y="329778"/>
                  </a:cubicBezTo>
                  <a:lnTo>
                    <a:pt x="957098" y="329778"/>
                  </a:lnTo>
                  <a:cubicBezTo>
                    <a:pt x="955703" y="329081"/>
                    <a:pt x="953612" y="327774"/>
                    <a:pt x="953003" y="327077"/>
                  </a:cubicBezTo>
                  <a:cubicBezTo>
                    <a:pt x="952305" y="325770"/>
                    <a:pt x="951608" y="325073"/>
                    <a:pt x="951608" y="323679"/>
                  </a:cubicBezTo>
                  <a:lnTo>
                    <a:pt x="950911" y="322982"/>
                  </a:lnTo>
                  <a:cubicBezTo>
                    <a:pt x="950911" y="322285"/>
                    <a:pt x="950214" y="322285"/>
                    <a:pt x="950214" y="321675"/>
                  </a:cubicBezTo>
                  <a:cubicBezTo>
                    <a:pt x="950214" y="321675"/>
                    <a:pt x="949517" y="320978"/>
                    <a:pt x="949517" y="320368"/>
                  </a:cubicBezTo>
                  <a:cubicBezTo>
                    <a:pt x="948123" y="319061"/>
                    <a:pt x="947426" y="317667"/>
                    <a:pt x="947426" y="316360"/>
                  </a:cubicBezTo>
                  <a:cubicBezTo>
                    <a:pt x="947426" y="316360"/>
                    <a:pt x="947426" y="312963"/>
                    <a:pt x="949517" y="310958"/>
                  </a:cubicBezTo>
                  <a:cubicBezTo>
                    <a:pt x="950214" y="310262"/>
                    <a:pt x="950911" y="309565"/>
                    <a:pt x="951608" y="309565"/>
                  </a:cubicBezTo>
                  <a:cubicBezTo>
                    <a:pt x="950911" y="309565"/>
                    <a:pt x="950911" y="308867"/>
                    <a:pt x="950214" y="308258"/>
                  </a:cubicBezTo>
                  <a:lnTo>
                    <a:pt x="950214" y="307561"/>
                  </a:lnTo>
                  <a:cubicBezTo>
                    <a:pt x="949517" y="309565"/>
                    <a:pt x="948820" y="310958"/>
                    <a:pt x="948123" y="311656"/>
                  </a:cubicBezTo>
                  <a:cubicBezTo>
                    <a:pt x="946729" y="312353"/>
                    <a:pt x="946032" y="312353"/>
                    <a:pt x="944725" y="312353"/>
                  </a:cubicBezTo>
                  <a:lnTo>
                    <a:pt x="941937" y="312353"/>
                  </a:lnTo>
                  <a:cubicBezTo>
                    <a:pt x="941240" y="312353"/>
                    <a:pt x="940543" y="311656"/>
                    <a:pt x="939846" y="311046"/>
                  </a:cubicBezTo>
                  <a:lnTo>
                    <a:pt x="939846" y="311743"/>
                  </a:lnTo>
                  <a:cubicBezTo>
                    <a:pt x="939846" y="312204"/>
                    <a:pt x="939611" y="312640"/>
                    <a:pt x="939149" y="313050"/>
                  </a:cubicBezTo>
                  <a:cubicBezTo>
                    <a:pt x="939149" y="314356"/>
                    <a:pt x="938452" y="315751"/>
                    <a:pt x="937755" y="316448"/>
                  </a:cubicBezTo>
                  <a:cubicBezTo>
                    <a:pt x="936361" y="317754"/>
                    <a:pt x="934270" y="319148"/>
                    <a:pt x="932963" y="319148"/>
                  </a:cubicBezTo>
                  <a:lnTo>
                    <a:pt x="931569" y="319148"/>
                  </a:lnTo>
                  <a:cubicBezTo>
                    <a:pt x="930872" y="319148"/>
                    <a:pt x="928781" y="319148"/>
                    <a:pt x="926777" y="317842"/>
                  </a:cubicBezTo>
                  <a:cubicBezTo>
                    <a:pt x="926080" y="317842"/>
                    <a:pt x="925383" y="317145"/>
                    <a:pt x="925383" y="316535"/>
                  </a:cubicBezTo>
                  <a:cubicBezTo>
                    <a:pt x="924686" y="316535"/>
                    <a:pt x="923292" y="315838"/>
                    <a:pt x="922595" y="314531"/>
                  </a:cubicBezTo>
                  <a:cubicBezTo>
                    <a:pt x="921898" y="313224"/>
                    <a:pt x="921898" y="311830"/>
                    <a:pt x="922595" y="309826"/>
                  </a:cubicBezTo>
                  <a:cubicBezTo>
                    <a:pt x="922595" y="309129"/>
                    <a:pt x="923292" y="308519"/>
                    <a:pt x="923292" y="307822"/>
                  </a:cubicBezTo>
                  <a:lnTo>
                    <a:pt x="923292" y="307125"/>
                  </a:lnTo>
                  <a:lnTo>
                    <a:pt x="922595" y="307125"/>
                  </a:lnTo>
                  <a:cubicBezTo>
                    <a:pt x="922595" y="307125"/>
                    <a:pt x="921898" y="306428"/>
                    <a:pt x="921201" y="306428"/>
                  </a:cubicBezTo>
                  <a:cubicBezTo>
                    <a:pt x="921201" y="306428"/>
                    <a:pt x="921201" y="307125"/>
                    <a:pt x="920504" y="307125"/>
                  </a:cubicBezTo>
                  <a:lnTo>
                    <a:pt x="920504" y="307822"/>
                  </a:lnTo>
                  <a:lnTo>
                    <a:pt x="919807" y="307822"/>
                  </a:lnTo>
                  <a:cubicBezTo>
                    <a:pt x="919807" y="308519"/>
                    <a:pt x="918413" y="309826"/>
                    <a:pt x="917019" y="309826"/>
                  </a:cubicBezTo>
                  <a:cubicBezTo>
                    <a:pt x="917019" y="310523"/>
                    <a:pt x="916322" y="310523"/>
                    <a:pt x="916322" y="310523"/>
                  </a:cubicBezTo>
                  <a:cubicBezTo>
                    <a:pt x="914928" y="310523"/>
                    <a:pt x="913534" y="309826"/>
                    <a:pt x="912924" y="309216"/>
                  </a:cubicBezTo>
                  <a:cubicBezTo>
                    <a:pt x="911530" y="308519"/>
                    <a:pt x="909439" y="307822"/>
                    <a:pt x="908829" y="306515"/>
                  </a:cubicBezTo>
                  <a:cubicBezTo>
                    <a:pt x="908132" y="305208"/>
                    <a:pt x="908132" y="303117"/>
                    <a:pt x="908829" y="302507"/>
                  </a:cubicBezTo>
                  <a:lnTo>
                    <a:pt x="908829" y="301810"/>
                  </a:lnTo>
                  <a:cubicBezTo>
                    <a:pt x="908829" y="301810"/>
                    <a:pt x="908829" y="301113"/>
                    <a:pt x="908132" y="301113"/>
                  </a:cubicBezTo>
                  <a:lnTo>
                    <a:pt x="908132" y="300416"/>
                  </a:lnTo>
                  <a:lnTo>
                    <a:pt x="907435" y="300416"/>
                  </a:lnTo>
                  <a:cubicBezTo>
                    <a:pt x="906738" y="300416"/>
                    <a:pt x="906041" y="299719"/>
                    <a:pt x="905344" y="299719"/>
                  </a:cubicBezTo>
                  <a:lnTo>
                    <a:pt x="904646" y="299719"/>
                  </a:lnTo>
                  <a:cubicBezTo>
                    <a:pt x="904646" y="300416"/>
                    <a:pt x="903950" y="301026"/>
                    <a:pt x="903950" y="301026"/>
                  </a:cubicBezTo>
                  <a:cubicBezTo>
                    <a:pt x="903253" y="302333"/>
                    <a:pt x="901859" y="303727"/>
                    <a:pt x="901161" y="304424"/>
                  </a:cubicBezTo>
                  <a:cubicBezTo>
                    <a:pt x="900465" y="305121"/>
                    <a:pt x="899767" y="305121"/>
                    <a:pt x="899070" y="305121"/>
                  </a:cubicBezTo>
                  <a:cubicBezTo>
                    <a:pt x="898373" y="305121"/>
                    <a:pt x="898373" y="305121"/>
                    <a:pt x="898373" y="305818"/>
                  </a:cubicBezTo>
                  <a:cubicBezTo>
                    <a:pt x="897676" y="305818"/>
                    <a:pt x="897676" y="307212"/>
                    <a:pt x="896979" y="307822"/>
                  </a:cubicBezTo>
                  <a:cubicBezTo>
                    <a:pt x="896979" y="308519"/>
                    <a:pt x="896282" y="309826"/>
                    <a:pt x="895585" y="310523"/>
                  </a:cubicBezTo>
                  <a:cubicBezTo>
                    <a:pt x="894888" y="311220"/>
                    <a:pt x="893494" y="311220"/>
                    <a:pt x="893494" y="311917"/>
                  </a:cubicBezTo>
                  <a:lnTo>
                    <a:pt x="892797" y="311917"/>
                  </a:lnTo>
                  <a:lnTo>
                    <a:pt x="892797" y="312614"/>
                  </a:lnTo>
                  <a:cubicBezTo>
                    <a:pt x="892100" y="312614"/>
                    <a:pt x="892100" y="313311"/>
                    <a:pt x="891403" y="313311"/>
                  </a:cubicBezTo>
                  <a:lnTo>
                    <a:pt x="891403" y="314008"/>
                  </a:lnTo>
                  <a:cubicBezTo>
                    <a:pt x="890009" y="314705"/>
                    <a:pt x="889312" y="315315"/>
                    <a:pt x="887308" y="316012"/>
                  </a:cubicBezTo>
                  <a:lnTo>
                    <a:pt x="885914" y="316012"/>
                  </a:lnTo>
                  <a:cubicBezTo>
                    <a:pt x="885217" y="316012"/>
                    <a:pt x="883126" y="316012"/>
                    <a:pt x="881819" y="315315"/>
                  </a:cubicBezTo>
                  <a:cubicBezTo>
                    <a:pt x="881122" y="314618"/>
                    <a:pt x="880425" y="314008"/>
                    <a:pt x="879728" y="312614"/>
                  </a:cubicBezTo>
                  <a:lnTo>
                    <a:pt x="879031" y="312614"/>
                  </a:lnTo>
                  <a:cubicBezTo>
                    <a:pt x="878334" y="312614"/>
                    <a:pt x="877637" y="313311"/>
                    <a:pt x="876940" y="313311"/>
                  </a:cubicBezTo>
                  <a:cubicBezTo>
                    <a:pt x="875546" y="313311"/>
                    <a:pt x="873455" y="312614"/>
                    <a:pt x="872148" y="311307"/>
                  </a:cubicBezTo>
                  <a:cubicBezTo>
                    <a:pt x="871451" y="310610"/>
                    <a:pt x="869360" y="307909"/>
                    <a:pt x="870754" y="305905"/>
                  </a:cubicBezTo>
                  <a:cubicBezTo>
                    <a:pt x="870754" y="304598"/>
                    <a:pt x="871451" y="303901"/>
                    <a:pt x="872148" y="303901"/>
                  </a:cubicBezTo>
                  <a:lnTo>
                    <a:pt x="872148" y="302594"/>
                  </a:lnTo>
                  <a:cubicBezTo>
                    <a:pt x="871451" y="301287"/>
                    <a:pt x="872845" y="299893"/>
                    <a:pt x="872845" y="298586"/>
                  </a:cubicBezTo>
                  <a:lnTo>
                    <a:pt x="873542" y="298586"/>
                  </a:lnTo>
                  <a:lnTo>
                    <a:pt x="872845" y="298586"/>
                  </a:lnTo>
                  <a:cubicBezTo>
                    <a:pt x="872845" y="298586"/>
                    <a:pt x="872148" y="299283"/>
                    <a:pt x="870754" y="299893"/>
                  </a:cubicBezTo>
                  <a:lnTo>
                    <a:pt x="865962" y="299893"/>
                  </a:lnTo>
                  <a:cubicBezTo>
                    <a:pt x="865265" y="299893"/>
                    <a:pt x="863174" y="299196"/>
                    <a:pt x="861867" y="297889"/>
                  </a:cubicBezTo>
                  <a:cubicBezTo>
                    <a:pt x="860473" y="297192"/>
                    <a:pt x="859079" y="295885"/>
                    <a:pt x="858382" y="293882"/>
                  </a:cubicBezTo>
                  <a:cubicBezTo>
                    <a:pt x="857685" y="293184"/>
                    <a:pt x="857685" y="291878"/>
                    <a:pt x="857685" y="290484"/>
                  </a:cubicBezTo>
                  <a:cubicBezTo>
                    <a:pt x="857223" y="290484"/>
                    <a:pt x="856988" y="290248"/>
                    <a:pt x="856988" y="289787"/>
                  </a:cubicBezTo>
                  <a:cubicBezTo>
                    <a:pt x="856988" y="289089"/>
                    <a:pt x="856291" y="288392"/>
                    <a:pt x="856291" y="287086"/>
                  </a:cubicBezTo>
                  <a:lnTo>
                    <a:pt x="856291" y="285082"/>
                  </a:lnTo>
                  <a:cubicBezTo>
                    <a:pt x="855594" y="285779"/>
                    <a:pt x="853503" y="285779"/>
                    <a:pt x="853503" y="285779"/>
                  </a:cubicBezTo>
                  <a:lnTo>
                    <a:pt x="852806" y="285779"/>
                  </a:lnTo>
                  <a:cubicBezTo>
                    <a:pt x="851412" y="285779"/>
                    <a:pt x="850018" y="285082"/>
                    <a:pt x="848711" y="284472"/>
                  </a:cubicBezTo>
                  <a:lnTo>
                    <a:pt x="848014" y="283775"/>
                  </a:lnTo>
                  <a:lnTo>
                    <a:pt x="847317" y="283775"/>
                  </a:lnTo>
                  <a:cubicBezTo>
                    <a:pt x="846620" y="283775"/>
                    <a:pt x="845923" y="284472"/>
                    <a:pt x="845226" y="284472"/>
                  </a:cubicBezTo>
                  <a:lnTo>
                    <a:pt x="842437" y="284472"/>
                  </a:lnTo>
                  <a:cubicBezTo>
                    <a:pt x="841740" y="284472"/>
                    <a:pt x="841043" y="284472"/>
                    <a:pt x="839649" y="283775"/>
                  </a:cubicBezTo>
                  <a:cubicBezTo>
                    <a:pt x="838952" y="283078"/>
                    <a:pt x="837558" y="282468"/>
                    <a:pt x="837558" y="281771"/>
                  </a:cubicBezTo>
                  <a:lnTo>
                    <a:pt x="837558" y="281074"/>
                  </a:lnTo>
                  <a:lnTo>
                    <a:pt x="836164" y="281074"/>
                  </a:lnTo>
                  <a:cubicBezTo>
                    <a:pt x="836164" y="281771"/>
                    <a:pt x="836164" y="282381"/>
                    <a:pt x="835467" y="282381"/>
                  </a:cubicBezTo>
                  <a:cubicBezTo>
                    <a:pt x="835467" y="284385"/>
                    <a:pt x="834770" y="286389"/>
                    <a:pt x="833376" y="287783"/>
                  </a:cubicBezTo>
                  <a:cubicBezTo>
                    <a:pt x="831982" y="289089"/>
                    <a:pt x="830588" y="289089"/>
                    <a:pt x="829891" y="289089"/>
                  </a:cubicBezTo>
                  <a:lnTo>
                    <a:pt x="828497" y="290396"/>
                  </a:lnTo>
                  <a:cubicBezTo>
                    <a:pt x="827103" y="291093"/>
                    <a:pt x="826406" y="291790"/>
                    <a:pt x="825709" y="291790"/>
                  </a:cubicBezTo>
                  <a:cubicBezTo>
                    <a:pt x="825012" y="291790"/>
                    <a:pt x="824315" y="292487"/>
                    <a:pt x="823618" y="292487"/>
                  </a:cubicBezTo>
                  <a:cubicBezTo>
                    <a:pt x="822224" y="292487"/>
                    <a:pt x="821527" y="291790"/>
                    <a:pt x="820830" y="291790"/>
                  </a:cubicBezTo>
                  <a:cubicBezTo>
                    <a:pt x="819436" y="291093"/>
                    <a:pt x="818042" y="289787"/>
                    <a:pt x="816735" y="287783"/>
                  </a:cubicBezTo>
                  <a:cubicBezTo>
                    <a:pt x="816038" y="287086"/>
                    <a:pt x="814644" y="285779"/>
                    <a:pt x="813947" y="284385"/>
                  </a:cubicBezTo>
                  <a:cubicBezTo>
                    <a:pt x="813250" y="283688"/>
                    <a:pt x="813250" y="283078"/>
                    <a:pt x="813250" y="282381"/>
                  </a:cubicBezTo>
                  <a:cubicBezTo>
                    <a:pt x="812553" y="281684"/>
                    <a:pt x="812553" y="281074"/>
                    <a:pt x="811856" y="281074"/>
                  </a:cubicBezTo>
                  <a:lnTo>
                    <a:pt x="811856" y="280377"/>
                  </a:lnTo>
                  <a:lnTo>
                    <a:pt x="807761" y="280377"/>
                  </a:lnTo>
                  <a:cubicBezTo>
                    <a:pt x="807064" y="281074"/>
                    <a:pt x="807064" y="282381"/>
                    <a:pt x="805670" y="283078"/>
                  </a:cubicBezTo>
                  <a:cubicBezTo>
                    <a:pt x="804276" y="283775"/>
                    <a:pt x="802881" y="283775"/>
                    <a:pt x="801575" y="283775"/>
                  </a:cubicBezTo>
                  <a:lnTo>
                    <a:pt x="800878" y="283775"/>
                  </a:lnTo>
                  <a:lnTo>
                    <a:pt x="800878" y="284472"/>
                  </a:lnTo>
                  <a:cubicBezTo>
                    <a:pt x="800181" y="284472"/>
                    <a:pt x="798786" y="285779"/>
                    <a:pt x="797392" y="285779"/>
                  </a:cubicBezTo>
                  <a:cubicBezTo>
                    <a:pt x="795301" y="285779"/>
                    <a:pt x="793907" y="284472"/>
                    <a:pt x="792600" y="283775"/>
                  </a:cubicBezTo>
                  <a:lnTo>
                    <a:pt x="792600" y="283078"/>
                  </a:lnTo>
                  <a:cubicBezTo>
                    <a:pt x="791903" y="283078"/>
                    <a:pt x="791206" y="282381"/>
                    <a:pt x="790509" y="281771"/>
                  </a:cubicBezTo>
                  <a:cubicBezTo>
                    <a:pt x="790509" y="281074"/>
                    <a:pt x="789812" y="280464"/>
                    <a:pt x="789812" y="280464"/>
                  </a:cubicBezTo>
                  <a:lnTo>
                    <a:pt x="789115" y="280464"/>
                  </a:lnTo>
                  <a:cubicBezTo>
                    <a:pt x="788418" y="281161"/>
                    <a:pt x="787721" y="281771"/>
                    <a:pt x="786327" y="281771"/>
                  </a:cubicBezTo>
                  <a:cubicBezTo>
                    <a:pt x="784236" y="281771"/>
                    <a:pt x="782842" y="280464"/>
                    <a:pt x="782842" y="279767"/>
                  </a:cubicBezTo>
                  <a:cubicBezTo>
                    <a:pt x="782145" y="279767"/>
                    <a:pt x="780751" y="279070"/>
                    <a:pt x="780751" y="278373"/>
                  </a:cubicBezTo>
                  <a:lnTo>
                    <a:pt x="779357" y="278373"/>
                  </a:lnTo>
                  <a:cubicBezTo>
                    <a:pt x="778660" y="277676"/>
                    <a:pt x="777963" y="277676"/>
                    <a:pt x="777963" y="277066"/>
                  </a:cubicBezTo>
                  <a:cubicBezTo>
                    <a:pt x="777266" y="277066"/>
                    <a:pt x="776569" y="276369"/>
                    <a:pt x="775872" y="275672"/>
                  </a:cubicBezTo>
                  <a:cubicBezTo>
                    <a:pt x="775175" y="275672"/>
                    <a:pt x="774478" y="274975"/>
                    <a:pt x="774478" y="274975"/>
                  </a:cubicBezTo>
                  <a:cubicBezTo>
                    <a:pt x="774478" y="274975"/>
                    <a:pt x="773781" y="274278"/>
                    <a:pt x="773084" y="274278"/>
                  </a:cubicBezTo>
                  <a:lnTo>
                    <a:pt x="772387" y="274975"/>
                  </a:lnTo>
                  <a:cubicBezTo>
                    <a:pt x="771925" y="274975"/>
                    <a:pt x="771690" y="275210"/>
                    <a:pt x="771690" y="275672"/>
                  </a:cubicBezTo>
                  <a:cubicBezTo>
                    <a:pt x="769599" y="276369"/>
                    <a:pt x="768292" y="277066"/>
                    <a:pt x="766898" y="277066"/>
                  </a:cubicBezTo>
                  <a:lnTo>
                    <a:pt x="766201" y="277066"/>
                  </a:lnTo>
                  <a:cubicBezTo>
                    <a:pt x="764807" y="277066"/>
                    <a:pt x="764110" y="276369"/>
                    <a:pt x="763413" y="275672"/>
                  </a:cubicBezTo>
                  <a:cubicBezTo>
                    <a:pt x="762019" y="276369"/>
                    <a:pt x="761322" y="277066"/>
                    <a:pt x="759928" y="277066"/>
                  </a:cubicBezTo>
                  <a:cubicBezTo>
                    <a:pt x="759928" y="277066"/>
                    <a:pt x="759230" y="277066"/>
                    <a:pt x="759230" y="276369"/>
                  </a:cubicBezTo>
                  <a:cubicBezTo>
                    <a:pt x="757837" y="276369"/>
                    <a:pt x="757139" y="275672"/>
                    <a:pt x="756443" y="275062"/>
                  </a:cubicBezTo>
                  <a:lnTo>
                    <a:pt x="754351" y="275062"/>
                  </a:lnTo>
                  <a:cubicBezTo>
                    <a:pt x="752957" y="275062"/>
                    <a:pt x="750256" y="273058"/>
                    <a:pt x="748862" y="270967"/>
                  </a:cubicBezTo>
                  <a:cubicBezTo>
                    <a:pt x="748165" y="268963"/>
                    <a:pt x="748165" y="267569"/>
                    <a:pt x="748862" y="266262"/>
                  </a:cubicBezTo>
                  <a:cubicBezTo>
                    <a:pt x="748165" y="266262"/>
                    <a:pt x="748165" y="265565"/>
                    <a:pt x="747468" y="264955"/>
                  </a:cubicBezTo>
                  <a:cubicBezTo>
                    <a:pt x="746771" y="263561"/>
                    <a:pt x="746771" y="261557"/>
                    <a:pt x="746771" y="261557"/>
                  </a:cubicBezTo>
                  <a:lnTo>
                    <a:pt x="746771" y="259553"/>
                  </a:lnTo>
                  <a:cubicBezTo>
                    <a:pt x="746310" y="259553"/>
                    <a:pt x="745839" y="259318"/>
                    <a:pt x="745377" y="258856"/>
                  </a:cubicBezTo>
                  <a:cubicBezTo>
                    <a:pt x="744680" y="257549"/>
                    <a:pt x="743983" y="256852"/>
                    <a:pt x="743983" y="255458"/>
                  </a:cubicBezTo>
                  <a:cubicBezTo>
                    <a:pt x="743286" y="255458"/>
                    <a:pt x="742589" y="254761"/>
                    <a:pt x="742589" y="254064"/>
                  </a:cubicBezTo>
                  <a:cubicBezTo>
                    <a:pt x="741892" y="253367"/>
                    <a:pt x="741892" y="252757"/>
                    <a:pt x="741892" y="252060"/>
                  </a:cubicBezTo>
                  <a:cubicBezTo>
                    <a:pt x="741195" y="252060"/>
                    <a:pt x="740498" y="252757"/>
                    <a:pt x="739801" y="252757"/>
                  </a:cubicBezTo>
                  <a:cubicBezTo>
                    <a:pt x="738407" y="252060"/>
                    <a:pt x="737013" y="251450"/>
                    <a:pt x="735619" y="250056"/>
                  </a:cubicBezTo>
                  <a:cubicBezTo>
                    <a:pt x="735619" y="250753"/>
                    <a:pt x="735619" y="252757"/>
                    <a:pt x="734225" y="254064"/>
                  </a:cubicBezTo>
                  <a:cubicBezTo>
                    <a:pt x="732831" y="255458"/>
                    <a:pt x="730740" y="256068"/>
                    <a:pt x="729433" y="256068"/>
                  </a:cubicBezTo>
                  <a:cubicBezTo>
                    <a:pt x="728126" y="256068"/>
                    <a:pt x="726645" y="255371"/>
                    <a:pt x="725948" y="254761"/>
                  </a:cubicBezTo>
                  <a:cubicBezTo>
                    <a:pt x="725486" y="254761"/>
                    <a:pt x="725016" y="254526"/>
                    <a:pt x="724554" y="254064"/>
                  </a:cubicBezTo>
                  <a:lnTo>
                    <a:pt x="723857" y="254064"/>
                  </a:lnTo>
                  <a:cubicBezTo>
                    <a:pt x="723160" y="254064"/>
                    <a:pt x="721766" y="253367"/>
                    <a:pt x="721069" y="252757"/>
                  </a:cubicBezTo>
                  <a:cubicBezTo>
                    <a:pt x="720607" y="252757"/>
                    <a:pt x="720136" y="252522"/>
                    <a:pt x="719675" y="252060"/>
                  </a:cubicBezTo>
                  <a:cubicBezTo>
                    <a:pt x="719675" y="252757"/>
                    <a:pt x="718977" y="252757"/>
                    <a:pt x="718281" y="252757"/>
                  </a:cubicBezTo>
                  <a:cubicBezTo>
                    <a:pt x="717583" y="252757"/>
                    <a:pt x="716886" y="252757"/>
                    <a:pt x="716190" y="252060"/>
                  </a:cubicBezTo>
                  <a:cubicBezTo>
                    <a:pt x="716190" y="252757"/>
                    <a:pt x="715492" y="254064"/>
                    <a:pt x="714795" y="254761"/>
                  </a:cubicBezTo>
                  <a:cubicBezTo>
                    <a:pt x="713401" y="255458"/>
                    <a:pt x="711397" y="256765"/>
                    <a:pt x="710700" y="256765"/>
                  </a:cubicBezTo>
                  <a:lnTo>
                    <a:pt x="710003" y="256765"/>
                  </a:lnTo>
                  <a:cubicBezTo>
                    <a:pt x="709306" y="256765"/>
                    <a:pt x="707912" y="256765"/>
                    <a:pt x="707215" y="256068"/>
                  </a:cubicBezTo>
                  <a:lnTo>
                    <a:pt x="706518" y="256068"/>
                  </a:lnTo>
                  <a:cubicBezTo>
                    <a:pt x="705821" y="256068"/>
                    <a:pt x="705124" y="256765"/>
                    <a:pt x="704427" y="256765"/>
                  </a:cubicBezTo>
                  <a:cubicBezTo>
                    <a:pt x="701639" y="256765"/>
                    <a:pt x="700332" y="256068"/>
                    <a:pt x="700332" y="255458"/>
                  </a:cubicBezTo>
                  <a:cubicBezTo>
                    <a:pt x="698938" y="254761"/>
                    <a:pt x="698241" y="254064"/>
                    <a:pt x="698241" y="252757"/>
                  </a:cubicBezTo>
                  <a:cubicBezTo>
                    <a:pt x="697544" y="252060"/>
                    <a:pt x="696847" y="251450"/>
                    <a:pt x="696150" y="250753"/>
                  </a:cubicBezTo>
                  <a:cubicBezTo>
                    <a:pt x="695453" y="250753"/>
                    <a:pt x="694756" y="250056"/>
                    <a:pt x="694059" y="249446"/>
                  </a:cubicBezTo>
                  <a:cubicBezTo>
                    <a:pt x="693362" y="249446"/>
                    <a:pt x="693362" y="248749"/>
                    <a:pt x="692665" y="248140"/>
                  </a:cubicBezTo>
                  <a:cubicBezTo>
                    <a:pt x="691271" y="247442"/>
                    <a:pt x="690574" y="246833"/>
                    <a:pt x="689877" y="246136"/>
                  </a:cubicBezTo>
                  <a:cubicBezTo>
                    <a:pt x="689180" y="245439"/>
                    <a:pt x="688483" y="244829"/>
                    <a:pt x="687786" y="244132"/>
                  </a:cubicBezTo>
                  <a:cubicBezTo>
                    <a:pt x="687786" y="243435"/>
                    <a:pt x="687786" y="242825"/>
                    <a:pt x="687089" y="242825"/>
                  </a:cubicBezTo>
                  <a:cubicBezTo>
                    <a:pt x="687089" y="242825"/>
                    <a:pt x="687089" y="242128"/>
                    <a:pt x="685695" y="240821"/>
                  </a:cubicBezTo>
                  <a:cubicBezTo>
                    <a:pt x="685233" y="240821"/>
                    <a:pt x="684762" y="240586"/>
                    <a:pt x="684301" y="240124"/>
                  </a:cubicBezTo>
                  <a:cubicBezTo>
                    <a:pt x="683604" y="239427"/>
                    <a:pt x="682907" y="238730"/>
                    <a:pt x="682210" y="238120"/>
                  </a:cubicBezTo>
                  <a:cubicBezTo>
                    <a:pt x="681513" y="237423"/>
                    <a:pt x="681513" y="236726"/>
                    <a:pt x="680815" y="236116"/>
                  </a:cubicBezTo>
                  <a:lnTo>
                    <a:pt x="680815" y="235419"/>
                  </a:lnTo>
                  <a:cubicBezTo>
                    <a:pt x="680119" y="234722"/>
                    <a:pt x="680119" y="234112"/>
                    <a:pt x="680119" y="234112"/>
                  </a:cubicBezTo>
                  <a:cubicBezTo>
                    <a:pt x="679422" y="234112"/>
                    <a:pt x="678725" y="234112"/>
                    <a:pt x="678725" y="233415"/>
                  </a:cubicBezTo>
                  <a:lnTo>
                    <a:pt x="678028" y="233415"/>
                  </a:lnTo>
                  <a:cubicBezTo>
                    <a:pt x="677330" y="234112"/>
                    <a:pt x="675936" y="234112"/>
                    <a:pt x="674543" y="234722"/>
                  </a:cubicBezTo>
                  <a:lnTo>
                    <a:pt x="667659" y="234722"/>
                  </a:lnTo>
                  <a:lnTo>
                    <a:pt x="667659" y="4705"/>
                  </a:lnTo>
                  <a:lnTo>
                    <a:pt x="387282" y="0"/>
                  </a:lnTo>
                  <a:lnTo>
                    <a:pt x="383797" y="0"/>
                  </a:lnTo>
                  <a:lnTo>
                    <a:pt x="363845" y="532176"/>
                  </a:lnTo>
                  <a:lnTo>
                    <a:pt x="3485" y="514663"/>
                  </a:lnTo>
                  <a:lnTo>
                    <a:pt x="2091" y="514663"/>
                  </a:lnTo>
                  <a:lnTo>
                    <a:pt x="2091" y="515360"/>
                  </a:lnTo>
                  <a:cubicBezTo>
                    <a:pt x="2091" y="516057"/>
                    <a:pt x="2091" y="516667"/>
                    <a:pt x="1394" y="517364"/>
                  </a:cubicBezTo>
                  <a:cubicBezTo>
                    <a:pt x="2091" y="517364"/>
                    <a:pt x="2091" y="518061"/>
                    <a:pt x="2091" y="518671"/>
                  </a:cubicBezTo>
                  <a:cubicBezTo>
                    <a:pt x="2091" y="519281"/>
                    <a:pt x="2091" y="521372"/>
                    <a:pt x="697" y="522679"/>
                  </a:cubicBezTo>
                  <a:lnTo>
                    <a:pt x="697" y="523376"/>
                  </a:lnTo>
                  <a:cubicBezTo>
                    <a:pt x="697" y="524073"/>
                    <a:pt x="697" y="525380"/>
                    <a:pt x="0" y="526077"/>
                  </a:cubicBezTo>
                  <a:cubicBezTo>
                    <a:pt x="697" y="526077"/>
                    <a:pt x="1394" y="526774"/>
                    <a:pt x="2091" y="527471"/>
                  </a:cubicBezTo>
                  <a:cubicBezTo>
                    <a:pt x="2091" y="527471"/>
                    <a:pt x="2091" y="528168"/>
                    <a:pt x="2788" y="528168"/>
                  </a:cubicBezTo>
                  <a:lnTo>
                    <a:pt x="3485" y="528865"/>
                  </a:lnTo>
                  <a:cubicBezTo>
                    <a:pt x="4182" y="528865"/>
                    <a:pt x="4182" y="529562"/>
                    <a:pt x="4879" y="530259"/>
                  </a:cubicBezTo>
                  <a:lnTo>
                    <a:pt x="6273" y="530259"/>
                  </a:lnTo>
                  <a:cubicBezTo>
                    <a:pt x="6970" y="530956"/>
                    <a:pt x="7667" y="532263"/>
                    <a:pt x="8364" y="532263"/>
                  </a:cubicBezTo>
                  <a:cubicBezTo>
                    <a:pt x="8364" y="532960"/>
                    <a:pt x="9061" y="533570"/>
                    <a:pt x="9061" y="534267"/>
                  </a:cubicBezTo>
                  <a:cubicBezTo>
                    <a:pt x="9523" y="534267"/>
                    <a:pt x="9758" y="534502"/>
                    <a:pt x="9758" y="534964"/>
                  </a:cubicBezTo>
                  <a:lnTo>
                    <a:pt x="12546" y="540366"/>
                  </a:lnTo>
                  <a:lnTo>
                    <a:pt x="13243" y="539669"/>
                  </a:lnTo>
                  <a:lnTo>
                    <a:pt x="15334" y="539669"/>
                  </a:lnTo>
                  <a:cubicBezTo>
                    <a:pt x="16031" y="540366"/>
                    <a:pt x="17426" y="541673"/>
                    <a:pt x="18123" y="541673"/>
                  </a:cubicBezTo>
                  <a:cubicBezTo>
                    <a:pt x="18820" y="542370"/>
                    <a:pt x="20911" y="542370"/>
                    <a:pt x="21608" y="542979"/>
                  </a:cubicBezTo>
                  <a:cubicBezTo>
                    <a:pt x="22305" y="543676"/>
                    <a:pt x="22305" y="544983"/>
                    <a:pt x="22305" y="546378"/>
                  </a:cubicBezTo>
                  <a:cubicBezTo>
                    <a:pt x="23002" y="547074"/>
                    <a:pt x="24396" y="548381"/>
                    <a:pt x="25093" y="549079"/>
                  </a:cubicBezTo>
                  <a:cubicBezTo>
                    <a:pt x="25093" y="549775"/>
                    <a:pt x="25093" y="551082"/>
                    <a:pt x="25790" y="551779"/>
                  </a:cubicBezTo>
                  <a:cubicBezTo>
                    <a:pt x="25790" y="552476"/>
                    <a:pt x="26487" y="553783"/>
                    <a:pt x="26487" y="555177"/>
                  </a:cubicBezTo>
                  <a:cubicBezTo>
                    <a:pt x="27184" y="555874"/>
                    <a:pt x="28578" y="557878"/>
                    <a:pt x="29275" y="558575"/>
                  </a:cubicBezTo>
                  <a:cubicBezTo>
                    <a:pt x="29275" y="559272"/>
                    <a:pt x="29275" y="560579"/>
                    <a:pt x="29972" y="561973"/>
                  </a:cubicBezTo>
                  <a:cubicBezTo>
                    <a:pt x="29972" y="562670"/>
                    <a:pt x="29972" y="563977"/>
                    <a:pt x="30669" y="564674"/>
                  </a:cubicBezTo>
                  <a:cubicBezTo>
                    <a:pt x="31366" y="565371"/>
                    <a:pt x="33457" y="565371"/>
                    <a:pt x="33457" y="565981"/>
                  </a:cubicBezTo>
                  <a:cubicBezTo>
                    <a:pt x="34154" y="566678"/>
                    <a:pt x="34154" y="567985"/>
                    <a:pt x="34154" y="568682"/>
                  </a:cubicBezTo>
                  <a:cubicBezTo>
                    <a:pt x="34851" y="569379"/>
                    <a:pt x="35548" y="571383"/>
                    <a:pt x="36245" y="572080"/>
                  </a:cubicBezTo>
                  <a:cubicBezTo>
                    <a:pt x="36245" y="572777"/>
                    <a:pt x="35548" y="574084"/>
                    <a:pt x="36245" y="574781"/>
                  </a:cubicBezTo>
                  <a:cubicBezTo>
                    <a:pt x="36245" y="575478"/>
                    <a:pt x="37639" y="576785"/>
                    <a:pt x="38336" y="577482"/>
                  </a:cubicBezTo>
                  <a:cubicBezTo>
                    <a:pt x="39033" y="578179"/>
                    <a:pt x="41124" y="577482"/>
                    <a:pt x="41821" y="578179"/>
                  </a:cubicBezTo>
                  <a:cubicBezTo>
                    <a:pt x="41821" y="578179"/>
                    <a:pt x="42518" y="579573"/>
                    <a:pt x="42518" y="580183"/>
                  </a:cubicBezTo>
                  <a:cubicBezTo>
                    <a:pt x="43215" y="580880"/>
                    <a:pt x="43912" y="581490"/>
                    <a:pt x="44609" y="582187"/>
                  </a:cubicBezTo>
                  <a:lnTo>
                    <a:pt x="46700" y="582187"/>
                  </a:lnTo>
                  <a:cubicBezTo>
                    <a:pt x="47397" y="582187"/>
                    <a:pt x="48095" y="583494"/>
                    <a:pt x="48792" y="584191"/>
                  </a:cubicBezTo>
                  <a:cubicBezTo>
                    <a:pt x="49488" y="584191"/>
                    <a:pt x="50883" y="585498"/>
                    <a:pt x="51580" y="586195"/>
                  </a:cubicBezTo>
                  <a:cubicBezTo>
                    <a:pt x="52277" y="586195"/>
                    <a:pt x="54368" y="585498"/>
                    <a:pt x="55065" y="585498"/>
                  </a:cubicBezTo>
                  <a:cubicBezTo>
                    <a:pt x="55762" y="586195"/>
                    <a:pt x="57156" y="586195"/>
                    <a:pt x="57853" y="586892"/>
                  </a:cubicBezTo>
                  <a:cubicBezTo>
                    <a:pt x="58550" y="587589"/>
                    <a:pt x="59247" y="589593"/>
                    <a:pt x="59944" y="589593"/>
                  </a:cubicBezTo>
                  <a:cubicBezTo>
                    <a:pt x="60641" y="590290"/>
                    <a:pt x="62035" y="589593"/>
                    <a:pt x="62732" y="590290"/>
                  </a:cubicBezTo>
                  <a:cubicBezTo>
                    <a:pt x="63429" y="590290"/>
                    <a:pt x="64126" y="591597"/>
                    <a:pt x="64126" y="592294"/>
                  </a:cubicBezTo>
                  <a:lnTo>
                    <a:pt x="64126" y="594995"/>
                  </a:lnTo>
                  <a:cubicBezTo>
                    <a:pt x="64823" y="595692"/>
                    <a:pt x="66217" y="596302"/>
                    <a:pt x="66914" y="596999"/>
                  </a:cubicBezTo>
                  <a:cubicBezTo>
                    <a:pt x="67611" y="597696"/>
                    <a:pt x="68308" y="598306"/>
                    <a:pt x="68308" y="599002"/>
                  </a:cubicBezTo>
                  <a:cubicBezTo>
                    <a:pt x="69702" y="599002"/>
                    <a:pt x="71793" y="599002"/>
                    <a:pt x="71793" y="599700"/>
                  </a:cubicBezTo>
                  <a:cubicBezTo>
                    <a:pt x="73187" y="600397"/>
                    <a:pt x="73187" y="602401"/>
                    <a:pt x="73884" y="603097"/>
                  </a:cubicBezTo>
                  <a:cubicBezTo>
                    <a:pt x="73884" y="604404"/>
                    <a:pt x="74581" y="606496"/>
                    <a:pt x="75278" y="607106"/>
                  </a:cubicBezTo>
                  <a:cubicBezTo>
                    <a:pt x="75975" y="607802"/>
                    <a:pt x="78066" y="609109"/>
                    <a:pt x="78066" y="609806"/>
                  </a:cubicBezTo>
                  <a:cubicBezTo>
                    <a:pt x="78763" y="611113"/>
                    <a:pt x="78763" y="613204"/>
                    <a:pt x="79460" y="613814"/>
                  </a:cubicBezTo>
                  <a:cubicBezTo>
                    <a:pt x="80157" y="614511"/>
                    <a:pt x="81552" y="615121"/>
                    <a:pt x="82249" y="615121"/>
                  </a:cubicBezTo>
                  <a:cubicBezTo>
                    <a:pt x="82249" y="615121"/>
                    <a:pt x="83643" y="615818"/>
                    <a:pt x="84340" y="615818"/>
                  </a:cubicBezTo>
                  <a:cubicBezTo>
                    <a:pt x="84340" y="616515"/>
                    <a:pt x="85037" y="617822"/>
                    <a:pt x="85734" y="617822"/>
                  </a:cubicBezTo>
                  <a:cubicBezTo>
                    <a:pt x="86431" y="618519"/>
                    <a:pt x="88522" y="619216"/>
                    <a:pt x="89219" y="619826"/>
                  </a:cubicBezTo>
                  <a:cubicBezTo>
                    <a:pt x="89916" y="619826"/>
                    <a:pt x="90613" y="620523"/>
                    <a:pt x="91310" y="620523"/>
                  </a:cubicBezTo>
                  <a:cubicBezTo>
                    <a:pt x="92007" y="621220"/>
                    <a:pt x="92007" y="622527"/>
                    <a:pt x="92704" y="622527"/>
                  </a:cubicBezTo>
                  <a:cubicBezTo>
                    <a:pt x="93401" y="623224"/>
                    <a:pt x="94795" y="623224"/>
                    <a:pt x="95492" y="623834"/>
                  </a:cubicBezTo>
                  <a:cubicBezTo>
                    <a:pt x="96189" y="624531"/>
                    <a:pt x="97583" y="625838"/>
                    <a:pt x="97583" y="626535"/>
                  </a:cubicBezTo>
                  <a:cubicBezTo>
                    <a:pt x="98280" y="627232"/>
                    <a:pt x="98280" y="628539"/>
                    <a:pt x="98977" y="628539"/>
                  </a:cubicBezTo>
                  <a:cubicBezTo>
                    <a:pt x="98977" y="629846"/>
                    <a:pt x="98280" y="631240"/>
                    <a:pt x="98280" y="632547"/>
                  </a:cubicBezTo>
                  <a:cubicBezTo>
                    <a:pt x="98977" y="633244"/>
                    <a:pt x="99674" y="635248"/>
                    <a:pt x="101068" y="635945"/>
                  </a:cubicBezTo>
                  <a:cubicBezTo>
                    <a:pt x="101765" y="635945"/>
                    <a:pt x="103856" y="636642"/>
                    <a:pt x="104553" y="636642"/>
                  </a:cubicBezTo>
                  <a:cubicBezTo>
                    <a:pt x="105250" y="637339"/>
                    <a:pt x="106644" y="639343"/>
                    <a:pt x="107341" y="640040"/>
                  </a:cubicBezTo>
                  <a:cubicBezTo>
                    <a:pt x="107341" y="641347"/>
                    <a:pt x="108735" y="642741"/>
                    <a:pt x="109432" y="643438"/>
                  </a:cubicBezTo>
                  <a:cubicBezTo>
                    <a:pt x="110129" y="644135"/>
                    <a:pt x="111523" y="646139"/>
                    <a:pt x="112917" y="646836"/>
                  </a:cubicBezTo>
                  <a:cubicBezTo>
                    <a:pt x="113614" y="646836"/>
                    <a:pt x="115706" y="647533"/>
                    <a:pt x="116315" y="648143"/>
                  </a:cubicBezTo>
                  <a:cubicBezTo>
                    <a:pt x="117012" y="648839"/>
                    <a:pt x="117709" y="650146"/>
                    <a:pt x="117709" y="650844"/>
                  </a:cubicBezTo>
                  <a:cubicBezTo>
                    <a:pt x="117709" y="651540"/>
                    <a:pt x="117012" y="652848"/>
                    <a:pt x="117709" y="653544"/>
                  </a:cubicBezTo>
                  <a:cubicBezTo>
                    <a:pt x="118406" y="654241"/>
                    <a:pt x="120498" y="653544"/>
                    <a:pt x="121107" y="654241"/>
                  </a:cubicBezTo>
                  <a:cubicBezTo>
                    <a:pt x="121804" y="654241"/>
                    <a:pt x="122501" y="655548"/>
                    <a:pt x="123199" y="656245"/>
                  </a:cubicBezTo>
                  <a:lnTo>
                    <a:pt x="123896" y="657552"/>
                  </a:lnTo>
                  <a:cubicBezTo>
                    <a:pt x="124593" y="658249"/>
                    <a:pt x="126684" y="656855"/>
                    <a:pt x="127381" y="657552"/>
                  </a:cubicBezTo>
                  <a:cubicBezTo>
                    <a:pt x="128078" y="657552"/>
                    <a:pt x="128775" y="659556"/>
                    <a:pt x="129472" y="659556"/>
                  </a:cubicBezTo>
                  <a:cubicBezTo>
                    <a:pt x="129472" y="660253"/>
                    <a:pt x="130169" y="660863"/>
                    <a:pt x="130866" y="660863"/>
                  </a:cubicBezTo>
                  <a:cubicBezTo>
                    <a:pt x="131563" y="660863"/>
                    <a:pt x="132957" y="659556"/>
                    <a:pt x="133654" y="660166"/>
                  </a:cubicBezTo>
                  <a:cubicBezTo>
                    <a:pt x="133654" y="660166"/>
                    <a:pt x="134351" y="661473"/>
                    <a:pt x="135048" y="661473"/>
                  </a:cubicBezTo>
                  <a:cubicBezTo>
                    <a:pt x="135745" y="662170"/>
                    <a:pt x="137139" y="662780"/>
                    <a:pt x="137836" y="662780"/>
                  </a:cubicBezTo>
                  <a:cubicBezTo>
                    <a:pt x="138533" y="663477"/>
                    <a:pt x="139927" y="665481"/>
                    <a:pt x="140624" y="666178"/>
                  </a:cubicBezTo>
                  <a:cubicBezTo>
                    <a:pt x="142018" y="666875"/>
                    <a:pt x="144109" y="666178"/>
                    <a:pt x="145416" y="666875"/>
                  </a:cubicBezTo>
                  <a:cubicBezTo>
                    <a:pt x="146113" y="667572"/>
                    <a:pt x="146113" y="669576"/>
                    <a:pt x="146810" y="670970"/>
                  </a:cubicBezTo>
                  <a:cubicBezTo>
                    <a:pt x="146810" y="671667"/>
                    <a:pt x="148204" y="672277"/>
                    <a:pt x="148901" y="672974"/>
                  </a:cubicBezTo>
                  <a:cubicBezTo>
                    <a:pt x="149598" y="673671"/>
                    <a:pt x="150992" y="674281"/>
                    <a:pt x="151689" y="674281"/>
                  </a:cubicBezTo>
                  <a:cubicBezTo>
                    <a:pt x="152386" y="674978"/>
                    <a:pt x="154477" y="674281"/>
                    <a:pt x="155174" y="674978"/>
                  </a:cubicBezTo>
                  <a:cubicBezTo>
                    <a:pt x="155871" y="674978"/>
                    <a:pt x="157265" y="676285"/>
                    <a:pt x="157265" y="676982"/>
                  </a:cubicBezTo>
                  <a:cubicBezTo>
                    <a:pt x="157963" y="677679"/>
                    <a:pt x="157963" y="678986"/>
                    <a:pt x="157963" y="679683"/>
                  </a:cubicBezTo>
                  <a:cubicBezTo>
                    <a:pt x="157963" y="679683"/>
                    <a:pt x="157265" y="680990"/>
                    <a:pt x="157963" y="681687"/>
                  </a:cubicBezTo>
                  <a:cubicBezTo>
                    <a:pt x="157963" y="682384"/>
                    <a:pt x="158659" y="683691"/>
                    <a:pt x="159356" y="684388"/>
                  </a:cubicBezTo>
                  <a:cubicBezTo>
                    <a:pt x="160053" y="685085"/>
                    <a:pt x="161448" y="685085"/>
                    <a:pt x="162145" y="685085"/>
                  </a:cubicBezTo>
                  <a:lnTo>
                    <a:pt x="163539" y="685085"/>
                  </a:lnTo>
                  <a:cubicBezTo>
                    <a:pt x="164236" y="685085"/>
                    <a:pt x="164933" y="687089"/>
                    <a:pt x="165630" y="687786"/>
                  </a:cubicBezTo>
                  <a:cubicBezTo>
                    <a:pt x="165630" y="688483"/>
                    <a:pt x="167024" y="689790"/>
                    <a:pt x="167024" y="691184"/>
                  </a:cubicBezTo>
                  <a:cubicBezTo>
                    <a:pt x="167024" y="691881"/>
                    <a:pt x="167024" y="694582"/>
                    <a:pt x="167721" y="695888"/>
                  </a:cubicBezTo>
                  <a:cubicBezTo>
                    <a:pt x="167721" y="697196"/>
                    <a:pt x="169115" y="699286"/>
                    <a:pt x="169812" y="699896"/>
                  </a:cubicBezTo>
                  <a:cubicBezTo>
                    <a:pt x="169812" y="700593"/>
                    <a:pt x="169115" y="701900"/>
                    <a:pt x="169115" y="702597"/>
                  </a:cubicBezTo>
                  <a:cubicBezTo>
                    <a:pt x="169115" y="703904"/>
                    <a:pt x="169812" y="705298"/>
                    <a:pt x="169812" y="705995"/>
                  </a:cubicBezTo>
                  <a:cubicBezTo>
                    <a:pt x="169812" y="706692"/>
                    <a:pt x="169115" y="708696"/>
                    <a:pt x="169115" y="709393"/>
                  </a:cubicBezTo>
                  <a:cubicBezTo>
                    <a:pt x="169115" y="710090"/>
                    <a:pt x="169812" y="710700"/>
                    <a:pt x="170509" y="711397"/>
                  </a:cubicBezTo>
                  <a:cubicBezTo>
                    <a:pt x="171206" y="712094"/>
                    <a:pt x="172600" y="712094"/>
                    <a:pt x="173297" y="712094"/>
                  </a:cubicBezTo>
                  <a:cubicBezTo>
                    <a:pt x="173297" y="712791"/>
                    <a:pt x="173994" y="713401"/>
                    <a:pt x="174691" y="714098"/>
                  </a:cubicBezTo>
                  <a:cubicBezTo>
                    <a:pt x="174691" y="714795"/>
                    <a:pt x="173994" y="716102"/>
                    <a:pt x="174691" y="716799"/>
                  </a:cubicBezTo>
                  <a:cubicBezTo>
                    <a:pt x="174691" y="717496"/>
                    <a:pt x="176085" y="717496"/>
                    <a:pt x="176782" y="718106"/>
                  </a:cubicBezTo>
                  <a:cubicBezTo>
                    <a:pt x="176782" y="718803"/>
                    <a:pt x="178176" y="719413"/>
                    <a:pt x="178873" y="720110"/>
                  </a:cubicBezTo>
                  <a:cubicBezTo>
                    <a:pt x="178873" y="720807"/>
                    <a:pt x="180267" y="722114"/>
                    <a:pt x="180267" y="722811"/>
                  </a:cubicBezTo>
                  <a:cubicBezTo>
                    <a:pt x="180267" y="723508"/>
                    <a:pt x="178873" y="725512"/>
                    <a:pt x="179570" y="726209"/>
                  </a:cubicBezTo>
                  <a:cubicBezTo>
                    <a:pt x="179570" y="726209"/>
                    <a:pt x="181661" y="726209"/>
                    <a:pt x="182358" y="726906"/>
                  </a:cubicBezTo>
                  <a:cubicBezTo>
                    <a:pt x="182358" y="726906"/>
                    <a:pt x="183055" y="728213"/>
                    <a:pt x="183752" y="728910"/>
                  </a:cubicBezTo>
                  <a:lnTo>
                    <a:pt x="183752" y="731611"/>
                  </a:lnTo>
                  <a:cubicBezTo>
                    <a:pt x="184449" y="732918"/>
                    <a:pt x="185843" y="733615"/>
                    <a:pt x="186540" y="735009"/>
                  </a:cubicBezTo>
                  <a:lnTo>
                    <a:pt x="186540" y="737710"/>
                  </a:lnTo>
                  <a:cubicBezTo>
                    <a:pt x="186540" y="738407"/>
                    <a:pt x="185843" y="739017"/>
                    <a:pt x="185146" y="739714"/>
                  </a:cubicBezTo>
                  <a:cubicBezTo>
                    <a:pt x="185146" y="739714"/>
                    <a:pt x="184449" y="741021"/>
                    <a:pt x="184449" y="741718"/>
                  </a:cubicBezTo>
                  <a:cubicBezTo>
                    <a:pt x="184449" y="743024"/>
                    <a:pt x="186540" y="744419"/>
                    <a:pt x="186540" y="745725"/>
                  </a:cubicBezTo>
                  <a:cubicBezTo>
                    <a:pt x="186540" y="746423"/>
                    <a:pt x="186540" y="747033"/>
                    <a:pt x="185843" y="747729"/>
                  </a:cubicBezTo>
                  <a:cubicBezTo>
                    <a:pt x="185843" y="748426"/>
                    <a:pt x="184449" y="748426"/>
                    <a:pt x="184449" y="749036"/>
                  </a:cubicBezTo>
                  <a:cubicBezTo>
                    <a:pt x="183752" y="749036"/>
                    <a:pt x="183752" y="750343"/>
                    <a:pt x="183055" y="750343"/>
                  </a:cubicBezTo>
                  <a:cubicBezTo>
                    <a:pt x="183055" y="751650"/>
                    <a:pt x="183055" y="753044"/>
                    <a:pt x="183752" y="754351"/>
                  </a:cubicBezTo>
                  <a:cubicBezTo>
                    <a:pt x="183752" y="755048"/>
                    <a:pt x="185146" y="755658"/>
                    <a:pt x="185146" y="756355"/>
                  </a:cubicBezTo>
                  <a:cubicBezTo>
                    <a:pt x="185843" y="757052"/>
                    <a:pt x="185843" y="757662"/>
                    <a:pt x="185843" y="757662"/>
                  </a:cubicBezTo>
                  <a:cubicBezTo>
                    <a:pt x="186540" y="758969"/>
                    <a:pt x="185146" y="760363"/>
                    <a:pt x="185146" y="761060"/>
                  </a:cubicBezTo>
                  <a:cubicBezTo>
                    <a:pt x="184449" y="761757"/>
                    <a:pt x="185843" y="763064"/>
                    <a:pt x="185843" y="764458"/>
                  </a:cubicBezTo>
                  <a:cubicBezTo>
                    <a:pt x="186540" y="765155"/>
                    <a:pt x="186540" y="767159"/>
                    <a:pt x="187237" y="767856"/>
                  </a:cubicBezTo>
                  <a:lnTo>
                    <a:pt x="187237" y="770557"/>
                  </a:lnTo>
                  <a:cubicBezTo>
                    <a:pt x="187934" y="771254"/>
                    <a:pt x="188631" y="771254"/>
                    <a:pt x="189328" y="771951"/>
                  </a:cubicBezTo>
                  <a:cubicBezTo>
                    <a:pt x="189328" y="772648"/>
                    <a:pt x="190025" y="773955"/>
                    <a:pt x="190722" y="774652"/>
                  </a:cubicBezTo>
                  <a:cubicBezTo>
                    <a:pt x="190722" y="775349"/>
                    <a:pt x="190722" y="775959"/>
                    <a:pt x="191420" y="776656"/>
                  </a:cubicBezTo>
                  <a:cubicBezTo>
                    <a:pt x="192117" y="777963"/>
                    <a:pt x="194208" y="778660"/>
                    <a:pt x="194905" y="780054"/>
                  </a:cubicBezTo>
                  <a:cubicBezTo>
                    <a:pt x="195602" y="780751"/>
                    <a:pt x="196996" y="784062"/>
                    <a:pt x="196996" y="785456"/>
                  </a:cubicBezTo>
                  <a:cubicBezTo>
                    <a:pt x="197693" y="786153"/>
                    <a:pt x="196996" y="788854"/>
                    <a:pt x="196996" y="790161"/>
                  </a:cubicBezTo>
                  <a:cubicBezTo>
                    <a:pt x="197693" y="790858"/>
                    <a:pt x="198390" y="792165"/>
                    <a:pt x="199087" y="792861"/>
                  </a:cubicBezTo>
                  <a:cubicBezTo>
                    <a:pt x="199087" y="793559"/>
                    <a:pt x="199087" y="794866"/>
                    <a:pt x="199784" y="795562"/>
                  </a:cubicBezTo>
                  <a:cubicBezTo>
                    <a:pt x="199784" y="796260"/>
                    <a:pt x="200481" y="798263"/>
                    <a:pt x="201178" y="798961"/>
                  </a:cubicBezTo>
                  <a:cubicBezTo>
                    <a:pt x="201875" y="799657"/>
                    <a:pt x="203966" y="800965"/>
                    <a:pt x="205360" y="801661"/>
                  </a:cubicBezTo>
                  <a:cubicBezTo>
                    <a:pt x="206057" y="802358"/>
                    <a:pt x="206754" y="804362"/>
                    <a:pt x="208148" y="805669"/>
                  </a:cubicBezTo>
                  <a:cubicBezTo>
                    <a:pt x="208845" y="806366"/>
                    <a:pt x="210936" y="806366"/>
                    <a:pt x="211633" y="806976"/>
                  </a:cubicBezTo>
                  <a:cubicBezTo>
                    <a:pt x="212330" y="807673"/>
                    <a:pt x="213724" y="808980"/>
                    <a:pt x="213724" y="809677"/>
                  </a:cubicBezTo>
                  <a:cubicBezTo>
                    <a:pt x="214421" y="810374"/>
                    <a:pt x="215118" y="811681"/>
                    <a:pt x="215815" y="812378"/>
                  </a:cubicBezTo>
                  <a:cubicBezTo>
                    <a:pt x="215815" y="813075"/>
                    <a:pt x="217209" y="813075"/>
                    <a:pt x="217906" y="813075"/>
                  </a:cubicBezTo>
                  <a:cubicBezTo>
                    <a:pt x="218603" y="813772"/>
                    <a:pt x="219997" y="814382"/>
                    <a:pt x="219997" y="815079"/>
                  </a:cubicBezTo>
                  <a:cubicBezTo>
                    <a:pt x="220694" y="815079"/>
                    <a:pt x="222088" y="814382"/>
                    <a:pt x="222785" y="814382"/>
                  </a:cubicBezTo>
                  <a:cubicBezTo>
                    <a:pt x="224179" y="814382"/>
                    <a:pt x="225574" y="815079"/>
                    <a:pt x="226271" y="815079"/>
                  </a:cubicBezTo>
                  <a:cubicBezTo>
                    <a:pt x="226968" y="815776"/>
                    <a:pt x="229059" y="817083"/>
                    <a:pt x="229756" y="817780"/>
                  </a:cubicBezTo>
                  <a:cubicBezTo>
                    <a:pt x="230453" y="818477"/>
                    <a:pt x="231150" y="819784"/>
                    <a:pt x="231847" y="821178"/>
                  </a:cubicBezTo>
                  <a:cubicBezTo>
                    <a:pt x="231847" y="821875"/>
                    <a:pt x="231847" y="823182"/>
                    <a:pt x="232544" y="823879"/>
                  </a:cubicBezTo>
                  <a:cubicBezTo>
                    <a:pt x="233241" y="824576"/>
                    <a:pt x="234635" y="824576"/>
                    <a:pt x="234635" y="825186"/>
                  </a:cubicBezTo>
                  <a:cubicBezTo>
                    <a:pt x="235332" y="825186"/>
                    <a:pt x="235332" y="825883"/>
                    <a:pt x="236029" y="826493"/>
                  </a:cubicBezTo>
                  <a:lnTo>
                    <a:pt x="236029" y="828497"/>
                  </a:lnTo>
                  <a:cubicBezTo>
                    <a:pt x="236029" y="829194"/>
                    <a:pt x="236726" y="829194"/>
                    <a:pt x="237423" y="829804"/>
                  </a:cubicBezTo>
                  <a:cubicBezTo>
                    <a:pt x="238120" y="830501"/>
                    <a:pt x="238817" y="831808"/>
                    <a:pt x="239514" y="831808"/>
                  </a:cubicBezTo>
                  <a:cubicBezTo>
                    <a:pt x="240211" y="832505"/>
                    <a:pt x="241605" y="831808"/>
                    <a:pt x="242302" y="832505"/>
                  </a:cubicBezTo>
                  <a:cubicBezTo>
                    <a:pt x="242999" y="832505"/>
                    <a:pt x="243696" y="834508"/>
                    <a:pt x="244393" y="834508"/>
                  </a:cubicBezTo>
                  <a:cubicBezTo>
                    <a:pt x="244393" y="835206"/>
                    <a:pt x="245090" y="836513"/>
                    <a:pt x="245787" y="836513"/>
                  </a:cubicBezTo>
                  <a:cubicBezTo>
                    <a:pt x="246484" y="837209"/>
                    <a:pt x="247878" y="837209"/>
                    <a:pt x="248575" y="837819"/>
                  </a:cubicBezTo>
                  <a:cubicBezTo>
                    <a:pt x="249272" y="838517"/>
                    <a:pt x="251363" y="839823"/>
                    <a:pt x="252060" y="840520"/>
                  </a:cubicBezTo>
                  <a:cubicBezTo>
                    <a:pt x="252757" y="841217"/>
                    <a:pt x="254151" y="841827"/>
                    <a:pt x="254848" y="842524"/>
                  </a:cubicBezTo>
                  <a:lnTo>
                    <a:pt x="258333" y="842524"/>
                  </a:lnTo>
                  <a:cubicBezTo>
                    <a:pt x="259031" y="842524"/>
                    <a:pt x="261122" y="842524"/>
                    <a:pt x="261819" y="843221"/>
                  </a:cubicBezTo>
                  <a:cubicBezTo>
                    <a:pt x="263213" y="843221"/>
                    <a:pt x="264607" y="843918"/>
                    <a:pt x="265217" y="843918"/>
                  </a:cubicBezTo>
                  <a:cubicBezTo>
                    <a:pt x="265914" y="844615"/>
                    <a:pt x="268005" y="845225"/>
                    <a:pt x="268702" y="845225"/>
                  </a:cubicBezTo>
                  <a:cubicBezTo>
                    <a:pt x="269399" y="845922"/>
                    <a:pt x="272100" y="845225"/>
                    <a:pt x="272797" y="845922"/>
                  </a:cubicBezTo>
                  <a:cubicBezTo>
                    <a:pt x="274191" y="845922"/>
                    <a:pt x="275585" y="847229"/>
                    <a:pt x="275585" y="847926"/>
                  </a:cubicBezTo>
                  <a:cubicBezTo>
                    <a:pt x="276282" y="847926"/>
                    <a:pt x="276979" y="849233"/>
                    <a:pt x="276979" y="849930"/>
                  </a:cubicBezTo>
                  <a:cubicBezTo>
                    <a:pt x="277676" y="850627"/>
                    <a:pt x="278373" y="852631"/>
                    <a:pt x="279070" y="853328"/>
                  </a:cubicBezTo>
                  <a:cubicBezTo>
                    <a:pt x="279767" y="854025"/>
                    <a:pt x="281161" y="854635"/>
                    <a:pt x="282555" y="855332"/>
                  </a:cubicBezTo>
                  <a:cubicBezTo>
                    <a:pt x="283252" y="856029"/>
                    <a:pt x="284646" y="856639"/>
                    <a:pt x="285343" y="857336"/>
                  </a:cubicBezTo>
                  <a:cubicBezTo>
                    <a:pt x="286040" y="857336"/>
                    <a:pt x="288131" y="857336"/>
                    <a:pt x="288828" y="858033"/>
                  </a:cubicBezTo>
                  <a:cubicBezTo>
                    <a:pt x="289525" y="858033"/>
                    <a:pt x="289525" y="859340"/>
                    <a:pt x="290222" y="860037"/>
                  </a:cubicBezTo>
                  <a:cubicBezTo>
                    <a:pt x="291616" y="860037"/>
                    <a:pt x="293010" y="859340"/>
                    <a:pt x="293707" y="860037"/>
                  </a:cubicBezTo>
                  <a:cubicBezTo>
                    <a:pt x="294404" y="860037"/>
                    <a:pt x="295798" y="861344"/>
                    <a:pt x="296495" y="861344"/>
                  </a:cubicBezTo>
                  <a:cubicBezTo>
                    <a:pt x="297192" y="862041"/>
                    <a:pt x="298587" y="860647"/>
                    <a:pt x="299284" y="860647"/>
                  </a:cubicBezTo>
                  <a:cubicBezTo>
                    <a:pt x="299981" y="860647"/>
                    <a:pt x="301375" y="861344"/>
                    <a:pt x="302072" y="861954"/>
                  </a:cubicBezTo>
                  <a:cubicBezTo>
                    <a:pt x="302769" y="861954"/>
                    <a:pt x="303466" y="863261"/>
                    <a:pt x="303466" y="863958"/>
                  </a:cubicBezTo>
                  <a:cubicBezTo>
                    <a:pt x="304860" y="864655"/>
                    <a:pt x="306951" y="865962"/>
                    <a:pt x="307648" y="866659"/>
                  </a:cubicBezTo>
                  <a:cubicBezTo>
                    <a:pt x="307648" y="867356"/>
                    <a:pt x="308345" y="869360"/>
                    <a:pt x="309042" y="870057"/>
                  </a:cubicBezTo>
                  <a:cubicBezTo>
                    <a:pt x="309739" y="870754"/>
                    <a:pt x="311133" y="871364"/>
                    <a:pt x="311830" y="872060"/>
                  </a:cubicBezTo>
                  <a:cubicBezTo>
                    <a:pt x="311830" y="872060"/>
                    <a:pt x="312527" y="872758"/>
                    <a:pt x="313224" y="873455"/>
                  </a:cubicBezTo>
                  <a:cubicBezTo>
                    <a:pt x="313224" y="874152"/>
                    <a:pt x="313921" y="874761"/>
                    <a:pt x="313921" y="875459"/>
                  </a:cubicBezTo>
                  <a:cubicBezTo>
                    <a:pt x="315315" y="875459"/>
                    <a:pt x="316709" y="875459"/>
                    <a:pt x="318103" y="876155"/>
                  </a:cubicBezTo>
                  <a:cubicBezTo>
                    <a:pt x="318800" y="876155"/>
                    <a:pt x="319497" y="876853"/>
                    <a:pt x="320194" y="876853"/>
                  </a:cubicBezTo>
                  <a:cubicBezTo>
                    <a:pt x="320891" y="876853"/>
                    <a:pt x="321588" y="874849"/>
                    <a:pt x="322285" y="874849"/>
                  </a:cubicBezTo>
                  <a:cubicBezTo>
                    <a:pt x="322982" y="874849"/>
                    <a:pt x="324376" y="876155"/>
                    <a:pt x="324376" y="876155"/>
                  </a:cubicBezTo>
                  <a:cubicBezTo>
                    <a:pt x="325073" y="876853"/>
                    <a:pt x="324376" y="878160"/>
                    <a:pt x="325073" y="878160"/>
                  </a:cubicBezTo>
                  <a:cubicBezTo>
                    <a:pt x="325073" y="878856"/>
                    <a:pt x="326467" y="878856"/>
                    <a:pt x="327164" y="879466"/>
                  </a:cubicBezTo>
                  <a:cubicBezTo>
                    <a:pt x="327164" y="879466"/>
                    <a:pt x="327861" y="880773"/>
                    <a:pt x="328558" y="880773"/>
                  </a:cubicBezTo>
                  <a:cubicBezTo>
                    <a:pt x="329255" y="881470"/>
                    <a:pt x="330649" y="881470"/>
                    <a:pt x="331347" y="881470"/>
                  </a:cubicBezTo>
                  <a:cubicBezTo>
                    <a:pt x="332044" y="881470"/>
                    <a:pt x="333438" y="881470"/>
                    <a:pt x="334832" y="880773"/>
                  </a:cubicBezTo>
                  <a:cubicBezTo>
                    <a:pt x="335529" y="880773"/>
                    <a:pt x="337620" y="880773"/>
                    <a:pt x="338317" y="881470"/>
                  </a:cubicBezTo>
                  <a:cubicBezTo>
                    <a:pt x="339014" y="881470"/>
                    <a:pt x="339711" y="882167"/>
                    <a:pt x="340408" y="882167"/>
                  </a:cubicBezTo>
                  <a:cubicBezTo>
                    <a:pt x="341105" y="882864"/>
                    <a:pt x="342499" y="883474"/>
                    <a:pt x="343196" y="883474"/>
                  </a:cubicBezTo>
                  <a:cubicBezTo>
                    <a:pt x="343893" y="883474"/>
                    <a:pt x="345287" y="882777"/>
                    <a:pt x="345287" y="882167"/>
                  </a:cubicBezTo>
                  <a:cubicBezTo>
                    <a:pt x="345984" y="881470"/>
                    <a:pt x="345984" y="880164"/>
                    <a:pt x="346681" y="879466"/>
                  </a:cubicBezTo>
                  <a:cubicBezTo>
                    <a:pt x="346681" y="878769"/>
                    <a:pt x="348075" y="878160"/>
                    <a:pt x="348075" y="878160"/>
                  </a:cubicBezTo>
                  <a:cubicBezTo>
                    <a:pt x="348075" y="877463"/>
                    <a:pt x="348772" y="876155"/>
                    <a:pt x="348772" y="875459"/>
                  </a:cubicBezTo>
                  <a:cubicBezTo>
                    <a:pt x="348772" y="874761"/>
                    <a:pt x="348772" y="873455"/>
                    <a:pt x="349469" y="873455"/>
                  </a:cubicBezTo>
                  <a:cubicBezTo>
                    <a:pt x="349469" y="872758"/>
                    <a:pt x="350166" y="872758"/>
                    <a:pt x="350863" y="872060"/>
                  </a:cubicBezTo>
                  <a:cubicBezTo>
                    <a:pt x="350863" y="872060"/>
                    <a:pt x="351560" y="870754"/>
                    <a:pt x="352257" y="870057"/>
                  </a:cubicBezTo>
                  <a:lnTo>
                    <a:pt x="353651" y="870057"/>
                  </a:lnTo>
                  <a:cubicBezTo>
                    <a:pt x="354348" y="869360"/>
                    <a:pt x="355742" y="869360"/>
                    <a:pt x="356439" y="868750"/>
                  </a:cubicBezTo>
                  <a:cubicBezTo>
                    <a:pt x="356439" y="868053"/>
                    <a:pt x="357136" y="866746"/>
                    <a:pt x="357136" y="866049"/>
                  </a:cubicBezTo>
                  <a:cubicBezTo>
                    <a:pt x="357833" y="865352"/>
                    <a:pt x="359227" y="864742"/>
                    <a:pt x="359227" y="864045"/>
                  </a:cubicBezTo>
                  <a:cubicBezTo>
                    <a:pt x="359924" y="863348"/>
                    <a:pt x="359227" y="861344"/>
                    <a:pt x="359924" y="860647"/>
                  </a:cubicBezTo>
                  <a:cubicBezTo>
                    <a:pt x="359924" y="859950"/>
                    <a:pt x="360621" y="859340"/>
                    <a:pt x="361318" y="859340"/>
                  </a:cubicBezTo>
                  <a:cubicBezTo>
                    <a:pt x="362016" y="859340"/>
                    <a:pt x="363409" y="860037"/>
                    <a:pt x="364106" y="860037"/>
                  </a:cubicBezTo>
                  <a:cubicBezTo>
                    <a:pt x="364804" y="860037"/>
                    <a:pt x="365501" y="858730"/>
                    <a:pt x="366198" y="858730"/>
                  </a:cubicBezTo>
                  <a:lnTo>
                    <a:pt x="367592" y="858730"/>
                  </a:lnTo>
                  <a:cubicBezTo>
                    <a:pt x="368289" y="858033"/>
                    <a:pt x="368289" y="856726"/>
                    <a:pt x="368986" y="856726"/>
                  </a:cubicBezTo>
                  <a:cubicBezTo>
                    <a:pt x="369683" y="856029"/>
                    <a:pt x="370380" y="856726"/>
                    <a:pt x="371077" y="856726"/>
                  </a:cubicBezTo>
                  <a:cubicBezTo>
                    <a:pt x="371774" y="856726"/>
                    <a:pt x="372471" y="856029"/>
                    <a:pt x="373168" y="856029"/>
                  </a:cubicBezTo>
                  <a:cubicBezTo>
                    <a:pt x="373168" y="855332"/>
                    <a:pt x="373865" y="854025"/>
                    <a:pt x="373865" y="853328"/>
                  </a:cubicBezTo>
                  <a:lnTo>
                    <a:pt x="372471" y="852631"/>
                  </a:lnTo>
                  <a:cubicBezTo>
                    <a:pt x="371774" y="851934"/>
                    <a:pt x="370380" y="851934"/>
                    <a:pt x="370380" y="851324"/>
                  </a:cubicBezTo>
                  <a:cubicBezTo>
                    <a:pt x="369683" y="851324"/>
                    <a:pt x="368986" y="850017"/>
                    <a:pt x="369683" y="849320"/>
                  </a:cubicBezTo>
                  <a:cubicBezTo>
                    <a:pt x="369683" y="848623"/>
                    <a:pt x="371077" y="848013"/>
                    <a:pt x="371774" y="847316"/>
                  </a:cubicBezTo>
                  <a:cubicBezTo>
                    <a:pt x="371774" y="846619"/>
                    <a:pt x="372471" y="845313"/>
                    <a:pt x="372471" y="844615"/>
                  </a:cubicBezTo>
                  <a:cubicBezTo>
                    <a:pt x="373168" y="843918"/>
                    <a:pt x="372471" y="841914"/>
                    <a:pt x="373168" y="841217"/>
                  </a:cubicBezTo>
                  <a:cubicBezTo>
                    <a:pt x="373865" y="840520"/>
                    <a:pt x="375259" y="840520"/>
                    <a:pt x="375956" y="840520"/>
                  </a:cubicBezTo>
                  <a:cubicBezTo>
                    <a:pt x="376653" y="839823"/>
                    <a:pt x="378047" y="838517"/>
                    <a:pt x="378047" y="837122"/>
                  </a:cubicBezTo>
                  <a:cubicBezTo>
                    <a:pt x="378744" y="836425"/>
                    <a:pt x="379441" y="835118"/>
                    <a:pt x="379441" y="834422"/>
                  </a:cubicBezTo>
                  <a:cubicBezTo>
                    <a:pt x="379441" y="833724"/>
                    <a:pt x="378744" y="831721"/>
                    <a:pt x="378744" y="831023"/>
                  </a:cubicBezTo>
                  <a:cubicBezTo>
                    <a:pt x="378744" y="829717"/>
                    <a:pt x="380138" y="827016"/>
                    <a:pt x="380835" y="825622"/>
                  </a:cubicBezTo>
                  <a:cubicBezTo>
                    <a:pt x="380835" y="824925"/>
                    <a:pt x="381532" y="823618"/>
                    <a:pt x="381532" y="822921"/>
                  </a:cubicBezTo>
                  <a:cubicBezTo>
                    <a:pt x="381532" y="822223"/>
                    <a:pt x="381532" y="820917"/>
                    <a:pt x="382229" y="820220"/>
                  </a:cubicBezTo>
                  <a:cubicBezTo>
                    <a:pt x="382229" y="819523"/>
                    <a:pt x="383623" y="818913"/>
                    <a:pt x="383623" y="818913"/>
                  </a:cubicBezTo>
                  <a:cubicBezTo>
                    <a:pt x="384320" y="818216"/>
                    <a:pt x="385017" y="817606"/>
                    <a:pt x="385017" y="816909"/>
                  </a:cubicBezTo>
                  <a:cubicBezTo>
                    <a:pt x="385714" y="816212"/>
                    <a:pt x="385714" y="815602"/>
                    <a:pt x="385714" y="814905"/>
                  </a:cubicBezTo>
                  <a:cubicBezTo>
                    <a:pt x="385714" y="814208"/>
                    <a:pt x="386411" y="813598"/>
                    <a:pt x="386411" y="812901"/>
                  </a:cubicBezTo>
                  <a:cubicBezTo>
                    <a:pt x="387108" y="812204"/>
                    <a:pt x="389199" y="812204"/>
                    <a:pt x="389896" y="811594"/>
                  </a:cubicBezTo>
                  <a:cubicBezTo>
                    <a:pt x="389896" y="810897"/>
                    <a:pt x="388502" y="808196"/>
                    <a:pt x="389199" y="807586"/>
                  </a:cubicBezTo>
                  <a:cubicBezTo>
                    <a:pt x="389199" y="806889"/>
                    <a:pt x="390593" y="806279"/>
                    <a:pt x="391290" y="806279"/>
                  </a:cubicBezTo>
                  <a:cubicBezTo>
                    <a:pt x="391987" y="805582"/>
                    <a:pt x="392684" y="804275"/>
                    <a:pt x="393381" y="804275"/>
                  </a:cubicBezTo>
                  <a:lnTo>
                    <a:pt x="393381" y="800180"/>
                  </a:lnTo>
                  <a:cubicBezTo>
                    <a:pt x="393381" y="799483"/>
                    <a:pt x="394078" y="798176"/>
                    <a:pt x="394775" y="797479"/>
                  </a:cubicBezTo>
                  <a:cubicBezTo>
                    <a:pt x="395472" y="796782"/>
                    <a:pt x="396170" y="795475"/>
                    <a:pt x="396867" y="795475"/>
                  </a:cubicBezTo>
                  <a:cubicBezTo>
                    <a:pt x="398261" y="795475"/>
                    <a:pt x="399655" y="796782"/>
                    <a:pt x="400352" y="796782"/>
                  </a:cubicBezTo>
                  <a:lnTo>
                    <a:pt x="401746" y="796085"/>
                  </a:lnTo>
                  <a:cubicBezTo>
                    <a:pt x="402443" y="795388"/>
                    <a:pt x="402443" y="794778"/>
                    <a:pt x="403140" y="794778"/>
                  </a:cubicBezTo>
                  <a:cubicBezTo>
                    <a:pt x="403837" y="794081"/>
                    <a:pt x="405231" y="794081"/>
                    <a:pt x="405928" y="794081"/>
                  </a:cubicBezTo>
                  <a:cubicBezTo>
                    <a:pt x="405928" y="793384"/>
                    <a:pt x="407322" y="792775"/>
                    <a:pt x="408019" y="792775"/>
                  </a:cubicBezTo>
                  <a:cubicBezTo>
                    <a:pt x="408716" y="792775"/>
                    <a:pt x="409413" y="794081"/>
                    <a:pt x="410110" y="794081"/>
                  </a:cubicBezTo>
                  <a:cubicBezTo>
                    <a:pt x="410807" y="794778"/>
                    <a:pt x="412201" y="794081"/>
                    <a:pt x="412201" y="793384"/>
                  </a:cubicBezTo>
                  <a:cubicBezTo>
                    <a:pt x="412898" y="792687"/>
                    <a:pt x="413595" y="791380"/>
                    <a:pt x="414292" y="790683"/>
                  </a:cubicBezTo>
                  <a:lnTo>
                    <a:pt x="418474" y="790683"/>
                  </a:lnTo>
                  <a:cubicBezTo>
                    <a:pt x="419171" y="791380"/>
                    <a:pt x="421262" y="791380"/>
                    <a:pt x="421959" y="791380"/>
                  </a:cubicBezTo>
                  <a:cubicBezTo>
                    <a:pt x="422656" y="792077"/>
                    <a:pt x="423353" y="793384"/>
                    <a:pt x="424050" y="793384"/>
                  </a:cubicBezTo>
                  <a:cubicBezTo>
                    <a:pt x="424747" y="793384"/>
                    <a:pt x="426141" y="792687"/>
                    <a:pt x="426839" y="792077"/>
                  </a:cubicBezTo>
                  <a:cubicBezTo>
                    <a:pt x="427535" y="791380"/>
                    <a:pt x="428232" y="790074"/>
                    <a:pt x="428232" y="788680"/>
                  </a:cubicBezTo>
                  <a:cubicBezTo>
                    <a:pt x="428232" y="787982"/>
                    <a:pt x="428232" y="786675"/>
                    <a:pt x="428929" y="785281"/>
                  </a:cubicBezTo>
                  <a:cubicBezTo>
                    <a:pt x="428929" y="784585"/>
                    <a:pt x="429627" y="783277"/>
                    <a:pt x="430324" y="782580"/>
                  </a:cubicBezTo>
                  <a:cubicBezTo>
                    <a:pt x="431021" y="781884"/>
                    <a:pt x="432415" y="779880"/>
                    <a:pt x="433809" y="779880"/>
                  </a:cubicBezTo>
                  <a:cubicBezTo>
                    <a:pt x="434506" y="779880"/>
                    <a:pt x="436597" y="779183"/>
                    <a:pt x="437294" y="779880"/>
                  </a:cubicBezTo>
                  <a:cubicBezTo>
                    <a:pt x="437991" y="779880"/>
                    <a:pt x="438688" y="781186"/>
                    <a:pt x="439385" y="781884"/>
                  </a:cubicBezTo>
                  <a:cubicBezTo>
                    <a:pt x="440082" y="782580"/>
                    <a:pt x="440779" y="783190"/>
                    <a:pt x="441476" y="783190"/>
                  </a:cubicBezTo>
                  <a:cubicBezTo>
                    <a:pt x="442870" y="783887"/>
                    <a:pt x="445571" y="785194"/>
                    <a:pt x="446965" y="785194"/>
                  </a:cubicBezTo>
                  <a:lnTo>
                    <a:pt x="448359" y="783887"/>
                  </a:lnTo>
                  <a:cubicBezTo>
                    <a:pt x="449753" y="783887"/>
                    <a:pt x="450450" y="785891"/>
                    <a:pt x="450450" y="786588"/>
                  </a:cubicBezTo>
                  <a:cubicBezTo>
                    <a:pt x="451147" y="786588"/>
                    <a:pt x="451147" y="787895"/>
                    <a:pt x="451147" y="787895"/>
                  </a:cubicBezTo>
                  <a:cubicBezTo>
                    <a:pt x="451844" y="788592"/>
                    <a:pt x="453238" y="789289"/>
                    <a:pt x="453935" y="789899"/>
                  </a:cubicBezTo>
                  <a:cubicBezTo>
                    <a:pt x="455329" y="789899"/>
                    <a:pt x="457420" y="789202"/>
                    <a:pt x="458727" y="789202"/>
                  </a:cubicBezTo>
                  <a:cubicBezTo>
                    <a:pt x="458727" y="789899"/>
                    <a:pt x="459424" y="790509"/>
                    <a:pt x="460121" y="790509"/>
                  </a:cubicBezTo>
                  <a:cubicBezTo>
                    <a:pt x="460818" y="791206"/>
                    <a:pt x="462212" y="790509"/>
                    <a:pt x="462212" y="790509"/>
                  </a:cubicBezTo>
                  <a:cubicBezTo>
                    <a:pt x="463606" y="790509"/>
                    <a:pt x="465000" y="789202"/>
                    <a:pt x="465697" y="789202"/>
                  </a:cubicBezTo>
                  <a:lnTo>
                    <a:pt x="467788" y="789202"/>
                  </a:lnTo>
                  <a:cubicBezTo>
                    <a:pt x="468486" y="789202"/>
                    <a:pt x="469879" y="788505"/>
                    <a:pt x="470577" y="788505"/>
                  </a:cubicBezTo>
                  <a:cubicBezTo>
                    <a:pt x="471274" y="789202"/>
                    <a:pt x="473365" y="789812"/>
                    <a:pt x="474062" y="789812"/>
                  </a:cubicBezTo>
                  <a:cubicBezTo>
                    <a:pt x="474062" y="790509"/>
                    <a:pt x="474759" y="791816"/>
                    <a:pt x="475456" y="791816"/>
                  </a:cubicBezTo>
                  <a:cubicBezTo>
                    <a:pt x="476153" y="791816"/>
                    <a:pt x="476850" y="789812"/>
                    <a:pt x="478244" y="789812"/>
                  </a:cubicBezTo>
                  <a:cubicBezTo>
                    <a:pt x="478244" y="789812"/>
                    <a:pt x="478941" y="790509"/>
                    <a:pt x="479638" y="790509"/>
                  </a:cubicBezTo>
                  <a:cubicBezTo>
                    <a:pt x="480335" y="790509"/>
                    <a:pt x="481032" y="789812"/>
                    <a:pt x="481729" y="789812"/>
                  </a:cubicBezTo>
                  <a:lnTo>
                    <a:pt x="483820" y="789812"/>
                  </a:lnTo>
                  <a:lnTo>
                    <a:pt x="484517" y="790509"/>
                  </a:lnTo>
                  <a:cubicBezTo>
                    <a:pt x="485214" y="791206"/>
                    <a:pt x="486608" y="790509"/>
                    <a:pt x="487305" y="790509"/>
                  </a:cubicBezTo>
                  <a:cubicBezTo>
                    <a:pt x="488002" y="791206"/>
                    <a:pt x="488699" y="791816"/>
                    <a:pt x="490093" y="791816"/>
                  </a:cubicBezTo>
                  <a:cubicBezTo>
                    <a:pt x="490093" y="791816"/>
                    <a:pt x="490790" y="791119"/>
                    <a:pt x="491487" y="791119"/>
                  </a:cubicBezTo>
                  <a:cubicBezTo>
                    <a:pt x="492184" y="791119"/>
                    <a:pt x="493578" y="791816"/>
                    <a:pt x="493578" y="791816"/>
                  </a:cubicBezTo>
                  <a:cubicBezTo>
                    <a:pt x="494275" y="792513"/>
                    <a:pt x="494972" y="793820"/>
                    <a:pt x="495669" y="793820"/>
                  </a:cubicBezTo>
                  <a:cubicBezTo>
                    <a:pt x="497063" y="794517"/>
                    <a:pt x="499067" y="794517"/>
                    <a:pt x="499764" y="794517"/>
                  </a:cubicBezTo>
                  <a:cubicBezTo>
                    <a:pt x="500461" y="794517"/>
                    <a:pt x="501855" y="793820"/>
                    <a:pt x="502552" y="793820"/>
                  </a:cubicBezTo>
                  <a:cubicBezTo>
                    <a:pt x="503249" y="794517"/>
                    <a:pt x="504643" y="795127"/>
                    <a:pt x="505340" y="795127"/>
                  </a:cubicBezTo>
                  <a:cubicBezTo>
                    <a:pt x="506038" y="795127"/>
                    <a:pt x="507432" y="793820"/>
                    <a:pt x="508129" y="793123"/>
                  </a:cubicBezTo>
                  <a:lnTo>
                    <a:pt x="511614" y="793123"/>
                  </a:lnTo>
                  <a:cubicBezTo>
                    <a:pt x="512311" y="793123"/>
                    <a:pt x="513705" y="791816"/>
                    <a:pt x="513705" y="791816"/>
                  </a:cubicBezTo>
                  <a:cubicBezTo>
                    <a:pt x="514402" y="791119"/>
                    <a:pt x="515099" y="790509"/>
                    <a:pt x="515796" y="790509"/>
                  </a:cubicBezTo>
                  <a:cubicBezTo>
                    <a:pt x="516493" y="790509"/>
                    <a:pt x="516493" y="791816"/>
                    <a:pt x="516493" y="792513"/>
                  </a:cubicBezTo>
                  <a:lnTo>
                    <a:pt x="516493" y="794517"/>
                  </a:lnTo>
                  <a:cubicBezTo>
                    <a:pt x="517190" y="795214"/>
                    <a:pt x="518584" y="795214"/>
                    <a:pt x="519281" y="795214"/>
                  </a:cubicBezTo>
                  <a:lnTo>
                    <a:pt x="520675" y="794517"/>
                  </a:lnTo>
                  <a:cubicBezTo>
                    <a:pt x="521372" y="793820"/>
                    <a:pt x="522069" y="793210"/>
                    <a:pt x="522766" y="792513"/>
                  </a:cubicBezTo>
                  <a:lnTo>
                    <a:pt x="524160" y="792513"/>
                  </a:lnTo>
                  <a:cubicBezTo>
                    <a:pt x="524160" y="793210"/>
                    <a:pt x="524857" y="793820"/>
                    <a:pt x="524857" y="794517"/>
                  </a:cubicBezTo>
                  <a:cubicBezTo>
                    <a:pt x="524857" y="794517"/>
                    <a:pt x="524857" y="795214"/>
                    <a:pt x="525554" y="795214"/>
                  </a:cubicBezTo>
                  <a:cubicBezTo>
                    <a:pt x="526251" y="795911"/>
                    <a:pt x="527645" y="795911"/>
                    <a:pt x="528342" y="795911"/>
                  </a:cubicBezTo>
                  <a:cubicBezTo>
                    <a:pt x="529039" y="795911"/>
                    <a:pt x="530433" y="797218"/>
                    <a:pt x="530433" y="797915"/>
                  </a:cubicBezTo>
                  <a:lnTo>
                    <a:pt x="530433" y="799222"/>
                  </a:lnTo>
                  <a:cubicBezTo>
                    <a:pt x="531130" y="799919"/>
                    <a:pt x="531827" y="801226"/>
                    <a:pt x="531827" y="801923"/>
                  </a:cubicBezTo>
                  <a:cubicBezTo>
                    <a:pt x="532524" y="801923"/>
                    <a:pt x="533221" y="803230"/>
                    <a:pt x="533221" y="803230"/>
                  </a:cubicBezTo>
                  <a:cubicBezTo>
                    <a:pt x="533918" y="804537"/>
                    <a:pt x="533221" y="805931"/>
                    <a:pt x="533918" y="806628"/>
                  </a:cubicBezTo>
                  <a:cubicBezTo>
                    <a:pt x="534615" y="807325"/>
                    <a:pt x="536009" y="807935"/>
                    <a:pt x="536707" y="807935"/>
                  </a:cubicBezTo>
                  <a:cubicBezTo>
                    <a:pt x="537403" y="807935"/>
                    <a:pt x="538100" y="807237"/>
                    <a:pt x="538798" y="807237"/>
                  </a:cubicBezTo>
                  <a:cubicBezTo>
                    <a:pt x="539495" y="807237"/>
                    <a:pt x="540192" y="807935"/>
                    <a:pt x="540192" y="808545"/>
                  </a:cubicBezTo>
                  <a:cubicBezTo>
                    <a:pt x="540192" y="809154"/>
                    <a:pt x="540889" y="810548"/>
                    <a:pt x="540889" y="811246"/>
                  </a:cubicBezTo>
                  <a:cubicBezTo>
                    <a:pt x="540889" y="811942"/>
                    <a:pt x="538798" y="812552"/>
                    <a:pt x="538798" y="813249"/>
                  </a:cubicBezTo>
                  <a:cubicBezTo>
                    <a:pt x="538798" y="813946"/>
                    <a:pt x="539495" y="815950"/>
                    <a:pt x="540192" y="815950"/>
                  </a:cubicBezTo>
                  <a:lnTo>
                    <a:pt x="542283" y="815950"/>
                  </a:lnTo>
                  <a:cubicBezTo>
                    <a:pt x="542980" y="815253"/>
                    <a:pt x="543677" y="813946"/>
                    <a:pt x="543677" y="813946"/>
                  </a:cubicBezTo>
                  <a:cubicBezTo>
                    <a:pt x="544374" y="813249"/>
                    <a:pt x="546465" y="813946"/>
                    <a:pt x="547162" y="814643"/>
                  </a:cubicBezTo>
                  <a:lnTo>
                    <a:pt x="547162" y="816647"/>
                  </a:lnTo>
                  <a:cubicBezTo>
                    <a:pt x="547162" y="817344"/>
                    <a:pt x="547859" y="818651"/>
                    <a:pt x="547162" y="819348"/>
                  </a:cubicBezTo>
                  <a:lnTo>
                    <a:pt x="545768" y="820045"/>
                  </a:lnTo>
                  <a:cubicBezTo>
                    <a:pt x="545071" y="820742"/>
                    <a:pt x="545071" y="822049"/>
                    <a:pt x="545768" y="822049"/>
                  </a:cubicBezTo>
                  <a:cubicBezTo>
                    <a:pt x="545768" y="822746"/>
                    <a:pt x="547162" y="824053"/>
                    <a:pt x="547859" y="824053"/>
                  </a:cubicBezTo>
                  <a:cubicBezTo>
                    <a:pt x="548556" y="824750"/>
                    <a:pt x="549950" y="824053"/>
                    <a:pt x="550647" y="824053"/>
                  </a:cubicBezTo>
                  <a:cubicBezTo>
                    <a:pt x="552041" y="824053"/>
                    <a:pt x="554132" y="824053"/>
                    <a:pt x="554742" y="824750"/>
                  </a:cubicBezTo>
                  <a:cubicBezTo>
                    <a:pt x="554742" y="825447"/>
                    <a:pt x="554742" y="826754"/>
                    <a:pt x="555439" y="827451"/>
                  </a:cubicBezTo>
                  <a:cubicBezTo>
                    <a:pt x="556136" y="828148"/>
                    <a:pt x="556833" y="828758"/>
                    <a:pt x="557530" y="828758"/>
                  </a:cubicBezTo>
                  <a:cubicBezTo>
                    <a:pt x="558227" y="829455"/>
                    <a:pt x="560318" y="828758"/>
                    <a:pt x="561015" y="829455"/>
                  </a:cubicBezTo>
                  <a:lnTo>
                    <a:pt x="563803" y="829455"/>
                  </a:lnTo>
                  <a:cubicBezTo>
                    <a:pt x="564500" y="830152"/>
                    <a:pt x="566591" y="831459"/>
                    <a:pt x="567201" y="832156"/>
                  </a:cubicBezTo>
                  <a:cubicBezTo>
                    <a:pt x="567898" y="832853"/>
                    <a:pt x="567201" y="834857"/>
                    <a:pt x="567898" y="835554"/>
                  </a:cubicBezTo>
                  <a:cubicBezTo>
                    <a:pt x="567898" y="836251"/>
                    <a:pt x="568595" y="838952"/>
                    <a:pt x="569292" y="839562"/>
                  </a:cubicBezTo>
                  <a:cubicBezTo>
                    <a:pt x="569292" y="840259"/>
                    <a:pt x="571383" y="840956"/>
                    <a:pt x="572080" y="841566"/>
                  </a:cubicBezTo>
                  <a:cubicBezTo>
                    <a:pt x="572777" y="841566"/>
                    <a:pt x="573474" y="842263"/>
                    <a:pt x="574171" y="842263"/>
                  </a:cubicBezTo>
                  <a:cubicBezTo>
                    <a:pt x="574868" y="842263"/>
                    <a:pt x="575565" y="843570"/>
                    <a:pt x="575565" y="843570"/>
                  </a:cubicBezTo>
                  <a:cubicBezTo>
                    <a:pt x="576262" y="844267"/>
                    <a:pt x="577656" y="844267"/>
                    <a:pt x="577656" y="844877"/>
                  </a:cubicBezTo>
                  <a:cubicBezTo>
                    <a:pt x="578354" y="844877"/>
                    <a:pt x="579050" y="845574"/>
                    <a:pt x="579747" y="846184"/>
                  </a:cubicBezTo>
                  <a:cubicBezTo>
                    <a:pt x="580445" y="846184"/>
                    <a:pt x="580445" y="847491"/>
                    <a:pt x="581142" y="847491"/>
                  </a:cubicBezTo>
                  <a:cubicBezTo>
                    <a:pt x="581839" y="848188"/>
                    <a:pt x="583930" y="848188"/>
                    <a:pt x="584540" y="848798"/>
                  </a:cubicBezTo>
                  <a:lnTo>
                    <a:pt x="584540" y="850801"/>
                  </a:lnTo>
                  <a:cubicBezTo>
                    <a:pt x="585237" y="851498"/>
                    <a:pt x="585934" y="852108"/>
                    <a:pt x="585934" y="852805"/>
                  </a:cubicBezTo>
                  <a:cubicBezTo>
                    <a:pt x="586631" y="853503"/>
                    <a:pt x="588722" y="853503"/>
                    <a:pt x="590116" y="854112"/>
                  </a:cubicBezTo>
                  <a:cubicBezTo>
                    <a:pt x="590813" y="854112"/>
                    <a:pt x="592904" y="854809"/>
                    <a:pt x="593514" y="855506"/>
                  </a:cubicBezTo>
                  <a:cubicBezTo>
                    <a:pt x="594211" y="856203"/>
                    <a:pt x="595605" y="858207"/>
                    <a:pt x="595605" y="859514"/>
                  </a:cubicBezTo>
                  <a:cubicBezTo>
                    <a:pt x="596302" y="859514"/>
                    <a:pt x="596999" y="860821"/>
                    <a:pt x="596999" y="861518"/>
                  </a:cubicBezTo>
                  <a:cubicBezTo>
                    <a:pt x="596999" y="862215"/>
                    <a:pt x="596302" y="863522"/>
                    <a:pt x="596302" y="864916"/>
                  </a:cubicBezTo>
                  <a:cubicBezTo>
                    <a:pt x="596302" y="865613"/>
                    <a:pt x="596999" y="866223"/>
                    <a:pt x="597696" y="866920"/>
                  </a:cubicBezTo>
                  <a:cubicBezTo>
                    <a:pt x="597696" y="866920"/>
                    <a:pt x="599090" y="866223"/>
                    <a:pt x="599090" y="866920"/>
                  </a:cubicBezTo>
                  <a:cubicBezTo>
                    <a:pt x="599787" y="866920"/>
                    <a:pt x="599787" y="868924"/>
                    <a:pt x="600484" y="869621"/>
                  </a:cubicBezTo>
                  <a:cubicBezTo>
                    <a:pt x="601181" y="869621"/>
                    <a:pt x="601878" y="870318"/>
                    <a:pt x="602575" y="870318"/>
                  </a:cubicBezTo>
                  <a:cubicBezTo>
                    <a:pt x="603272" y="871015"/>
                    <a:pt x="605363" y="871625"/>
                    <a:pt x="606060" y="871625"/>
                  </a:cubicBezTo>
                  <a:cubicBezTo>
                    <a:pt x="606757" y="872322"/>
                    <a:pt x="607454" y="873629"/>
                    <a:pt x="607454" y="874326"/>
                  </a:cubicBezTo>
                  <a:cubicBezTo>
                    <a:pt x="607454" y="875023"/>
                    <a:pt x="608151" y="876330"/>
                    <a:pt x="608151" y="876330"/>
                  </a:cubicBezTo>
                  <a:cubicBezTo>
                    <a:pt x="608151" y="877027"/>
                    <a:pt x="607454" y="878334"/>
                    <a:pt x="607454" y="879031"/>
                  </a:cubicBezTo>
                  <a:cubicBezTo>
                    <a:pt x="607454" y="879728"/>
                    <a:pt x="608151" y="881732"/>
                    <a:pt x="608151" y="882429"/>
                  </a:cubicBezTo>
                  <a:cubicBezTo>
                    <a:pt x="608848" y="883126"/>
                    <a:pt x="608848" y="884433"/>
                    <a:pt x="609545" y="885130"/>
                  </a:cubicBezTo>
                  <a:lnTo>
                    <a:pt x="609545" y="888528"/>
                  </a:lnTo>
                  <a:cubicBezTo>
                    <a:pt x="609545" y="889225"/>
                    <a:pt x="608848" y="890532"/>
                    <a:pt x="608848" y="890532"/>
                  </a:cubicBezTo>
                  <a:cubicBezTo>
                    <a:pt x="608848" y="891229"/>
                    <a:pt x="609545" y="892536"/>
                    <a:pt x="609545" y="892536"/>
                  </a:cubicBezTo>
                  <a:lnTo>
                    <a:pt x="609545" y="894540"/>
                  </a:lnTo>
                  <a:cubicBezTo>
                    <a:pt x="610242" y="895236"/>
                    <a:pt x="612333" y="895846"/>
                    <a:pt x="612943" y="895846"/>
                  </a:cubicBezTo>
                  <a:cubicBezTo>
                    <a:pt x="612943" y="896543"/>
                    <a:pt x="613640" y="897153"/>
                    <a:pt x="613640" y="897153"/>
                  </a:cubicBezTo>
                  <a:cubicBezTo>
                    <a:pt x="614337" y="898460"/>
                    <a:pt x="614337" y="900551"/>
                    <a:pt x="615034" y="901161"/>
                  </a:cubicBezTo>
                  <a:cubicBezTo>
                    <a:pt x="615034" y="901858"/>
                    <a:pt x="616428" y="901858"/>
                    <a:pt x="617125" y="902468"/>
                  </a:cubicBezTo>
                  <a:cubicBezTo>
                    <a:pt x="617125" y="903165"/>
                    <a:pt x="616428" y="903775"/>
                    <a:pt x="616428" y="904472"/>
                  </a:cubicBezTo>
                  <a:cubicBezTo>
                    <a:pt x="617125" y="905169"/>
                    <a:pt x="618519" y="905169"/>
                    <a:pt x="619216" y="905779"/>
                  </a:cubicBezTo>
                  <a:cubicBezTo>
                    <a:pt x="619913" y="906476"/>
                    <a:pt x="621307" y="907173"/>
                    <a:pt x="621307" y="907783"/>
                  </a:cubicBezTo>
                  <a:lnTo>
                    <a:pt x="621307" y="910484"/>
                  </a:lnTo>
                  <a:cubicBezTo>
                    <a:pt x="621307" y="911181"/>
                    <a:pt x="621307" y="912488"/>
                    <a:pt x="622004" y="913185"/>
                  </a:cubicBezTo>
                  <a:cubicBezTo>
                    <a:pt x="622004" y="913185"/>
                    <a:pt x="623399" y="913882"/>
                    <a:pt x="623399" y="914492"/>
                  </a:cubicBezTo>
                  <a:cubicBezTo>
                    <a:pt x="624096" y="915189"/>
                    <a:pt x="624096" y="915799"/>
                    <a:pt x="624096" y="916496"/>
                  </a:cubicBezTo>
                  <a:cubicBezTo>
                    <a:pt x="624096" y="917193"/>
                    <a:pt x="622701" y="918500"/>
                    <a:pt x="622701" y="919197"/>
                  </a:cubicBezTo>
                  <a:cubicBezTo>
                    <a:pt x="622701" y="920503"/>
                    <a:pt x="623399" y="923205"/>
                    <a:pt x="624792" y="923902"/>
                  </a:cubicBezTo>
                  <a:cubicBezTo>
                    <a:pt x="624792" y="924598"/>
                    <a:pt x="626187" y="925208"/>
                    <a:pt x="626884" y="925208"/>
                  </a:cubicBezTo>
                  <a:cubicBezTo>
                    <a:pt x="627581" y="925906"/>
                    <a:pt x="629672" y="925906"/>
                    <a:pt x="630369" y="926515"/>
                  </a:cubicBezTo>
                  <a:cubicBezTo>
                    <a:pt x="631066" y="926515"/>
                    <a:pt x="630369" y="927822"/>
                    <a:pt x="630369" y="928519"/>
                  </a:cubicBezTo>
                  <a:cubicBezTo>
                    <a:pt x="631066" y="929216"/>
                    <a:pt x="631066" y="930523"/>
                    <a:pt x="631763" y="931220"/>
                  </a:cubicBezTo>
                  <a:cubicBezTo>
                    <a:pt x="631763" y="931220"/>
                    <a:pt x="633157" y="931917"/>
                    <a:pt x="633854" y="931917"/>
                  </a:cubicBezTo>
                  <a:cubicBezTo>
                    <a:pt x="633854" y="932614"/>
                    <a:pt x="635248" y="933224"/>
                    <a:pt x="635248" y="933224"/>
                  </a:cubicBezTo>
                  <a:cubicBezTo>
                    <a:pt x="635248" y="933921"/>
                    <a:pt x="634551" y="935228"/>
                    <a:pt x="634551" y="936622"/>
                  </a:cubicBezTo>
                  <a:cubicBezTo>
                    <a:pt x="634551" y="936622"/>
                    <a:pt x="634551" y="937929"/>
                    <a:pt x="635248" y="938626"/>
                  </a:cubicBezTo>
                  <a:cubicBezTo>
                    <a:pt x="635248" y="939323"/>
                    <a:pt x="635945" y="940630"/>
                    <a:pt x="636642" y="941327"/>
                  </a:cubicBezTo>
                  <a:cubicBezTo>
                    <a:pt x="637339" y="941327"/>
                    <a:pt x="638733" y="942024"/>
                    <a:pt x="639430" y="942024"/>
                  </a:cubicBezTo>
                  <a:cubicBezTo>
                    <a:pt x="640127" y="942024"/>
                    <a:pt x="640824" y="942024"/>
                    <a:pt x="641521" y="942721"/>
                  </a:cubicBezTo>
                  <a:lnTo>
                    <a:pt x="641521" y="944028"/>
                  </a:lnTo>
                  <a:cubicBezTo>
                    <a:pt x="641521" y="944725"/>
                    <a:pt x="639430" y="945335"/>
                    <a:pt x="638733" y="946032"/>
                  </a:cubicBezTo>
                  <a:cubicBezTo>
                    <a:pt x="638733" y="946729"/>
                    <a:pt x="639430" y="948036"/>
                    <a:pt x="640127" y="948733"/>
                  </a:cubicBezTo>
                  <a:cubicBezTo>
                    <a:pt x="640127" y="948733"/>
                    <a:pt x="642218" y="948733"/>
                    <a:pt x="642915" y="949430"/>
                  </a:cubicBezTo>
                  <a:lnTo>
                    <a:pt x="642915" y="951434"/>
                  </a:lnTo>
                  <a:cubicBezTo>
                    <a:pt x="642218" y="951434"/>
                    <a:pt x="641521" y="952131"/>
                    <a:pt x="640824" y="952741"/>
                  </a:cubicBezTo>
                  <a:lnTo>
                    <a:pt x="640824" y="955442"/>
                  </a:lnTo>
                  <a:cubicBezTo>
                    <a:pt x="640824" y="956139"/>
                    <a:pt x="642218" y="956749"/>
                    <a:pt x="642915" y="957446"/>
                  </a:cubicBezTo>
                  <a:cubicBezTo>
                    <a:pt x="642915" y="958143"/>
                    <a:pt x="643612" y="959450"/>
                    <a:pt x="644309" y="960147"/>
                  </a:cubicBezTo>
                  <a:cubicBezTo>
                    <a:pt x="644309" y="960844"/>
                    <a:pt x="645006" y="961454"/>
                    <a:pt x="645703" y="962151"/>
                  </a:cubicBezTo>
                  <a:cubicBezTo>
                    <a:pt x="645703" y="962848"/>
                    <a:pt x="646400" y="963458"/>
                    <a:pt x="646400" y="964154"/>
                  </a:cubicBezTo>
                  <a:cubicBezTo>
                    <a:pt x="647097" y="965461"/>
                    <a:pt x="646400" y="967553"/>
                    <a:pt x="646400" y="968162"/>
                  </a:cubicBezTo>
                  <a:cubicBezTo>
                    <a:pt x="646400" y="969469"/>
                    <a:pt x="647794" y="970166"/>
                    <a:pt x="648491" y="970863"/>
                  </a:cubicBezTo>
                  <a:cubicBezTo>
                    <a:pt x="649188" y="971560"/>
                    <a:pt x="649188" y="972867"/>
                    <a:pt x="649885" y="973564"/>
                  </a:cubicBezTo>
                  <a:cubicBezTo>
                    <a:pt x="651279" y="973564"/>
                    <a:pt x="653370" y="972867"/>
                    <a:pt x="653980" y="972867"/>
                  </a:cubicBezTo>
                  <a:cubicBezTo>
                    <a:pt x="653980" y="973564"/>
                    <a:pt x="654677" y="974174"/>
                    <a:pt x="655374" y="974871"/>
                  </a:cubicBezTo>
                  <a:cubicBezTo>
                    <a:pt x="655374" y="975568"/>
                    <a:pt x="654677" y="976875"/>
                    <a:pt x="654677" y="977572"/>
                  </a:cubicBezTo>
                  <a:cubicBezTo>
                    <a:pt x="654677" y="978269"/>
                    <a:pt x="655374" y="978879"/>
                    <a:pt x="656071" y="979576"/>
                  </a:cubicBezTo>
                  <a:cubicBezTo>
                    <a:pt x="656071" y="979576"/>
                    <a:pt x="656768" y="978879"/>
                    <a:pt x="657465" y="978879"/>
                  </a:cubicBezTo>
                  <a:cubicBezTo>
                    <a:pt x="658163" y="978879"/>
                    <a:pt x="659557" y="980883"/>
                    <a:pt x="660253" y="981580"/>
                  </a:cubicBezTo>
                  <a:lnTo>
                    <a:pt x="663042" y="981580"/>
                  </a:lnTo>
                  <a:cubicBezTo>
                    <a:pt x="663739" y="982277"/>
                    <a:pt x="665133" y="982887"/>
                    <a:pt x="665830" y="982887"/>
                  </a:cubicBezTo>
                  <a:cubicBezTo>
                    <a:pt x="666527" y="983584"/>
                    <a:pt x="667921" y="984194"/>
                    <a:pt x="668618" y="984194"/>
                  </a:cubicBezTo>
                  <a:cubicBezTo>
                    <a:pt x="669315" y="984891"/>
                    <a:pt x="670012" y="985501"/>
                    <a:pt x="670012" y="986198"/>
                  </a:cubicBezTo>
                  <a:cubicBezTo>
                    <a:pt x="670709" y="986895"/>
                    <a:pt x="670709" y="988899"/>
                    <a:pt x="671406" y="989596"/>
                  </a:cubicBezTo>
                  <a:cubicBezTo>
                    <a:pt x="671406" y="990293"/>
                    <a:pt x="672103" y="991600"/>
                    <a:pt x="672800" y="991600"/>
                  </a:cubicBezTo>
                  <a:cubicBezTo>
                    <a:pt x="673497" y="992297"/>
                    <a:pt x="674891" y="992297"/>
                    <a:pt x="675588" y="992297"/>
                  </a:cubicBezTo>
                  <a:cubicBezTo>
                    <a:pt x="676285" y="992994"/>
                    <a:pt x="676285" y="993604"/>
                    <a:pt x="676982" y="994301"/>
                  </a:cubicBezTo>
                  <a:lnTo>
                    <a:pt x="676982" y="997002"/>
                  </a:lnTo>
                  <a:cubicBezTo>
                    <a:pt x="677679" y="997699"/>
                    <a:pt x="677679" y="999703"/>
                    <a:pt x="678376" y="1000400"/>
                  </a:cubicBezTo>
                  <a:cubicBezTo>
                    <a:pt x="679073" y="1000400"/>
                    <a:pt x="679770" y="1001706"/>
                    <a:pt x="679770" y="1002404"/>
                  </a:cubicBezTo>
                  <a:lnTo>
                    <a:pt x="682558" y="1002404"/>
                  </a:lnTo>
                  <a:cubicBezTo>
                    <a:pt x="683255" y="1002404"/>
                    <a:pt x="683952" y="1003101"/>
                    <a:pt x="684649" y="1003101"/>
                  </a:cubicBezTo>
                  <a:cubicBezTo>
                    <a:pt x="685346" y="1003798"/>
                    <a:pt x="686043" y="1005801"/>
                    <a:pt x="686043" y="1006499"/>
                  </a:cubicBezTo>
                  <a:cubicBezTo>
                    <a:pt x="686043" y="1007196"/>
                    <a:pt x="685346" y="1008502"/>
                    <a:pt x="686043" y="1009200"/>
                  </a:cubicBezTo>
                  <a:cubicBezTo>
                    <a:pt x="686043" y="1009896"/>
                    <a:pt x="686740" y="1010594"/>
                    <a:pt x="687437" y="1011203"/>
                  </a:cubicBezTo>
                  <a:cubicBezTo>
                    <a:pt x="688134" y="1011203"/>
                    <a:pt x="688831" y="1011203"/>
                    <a:pt x="689528" y="1011901"/>
                  </a:cubicBezTo>
                  <a:cubicBezTo>
                    <a:pt x="689528" y="1012597"/>
                    <a:pt x="690225" y="1013904"/>
                    <a:pt x="690225" y="1014601"/>
                  </a:cubicBezTo>
                  <a:cubicBezTo>
                    <a:pt x="690225" y="1014601"/>
                    <a:pt x="689528" y="1015298"/>
                    <a:pt x="688831" y="1015298"/>
                  </a:cubicBezTo>
                  <a:cubicBezTo>
                    <a:pt x="688831" y="1015996"/>
                    <a:pt x="688831" y="1017302"/>
                    <a:pt x="689528" y="1017999"/>
                  </a:cubicBezTo>
                  <a:cubicBezTo>
                    <a:pt x="689528" y="1017999"/>
                    <a:pt x="690922" y="1017999"/>
                    <a:pt x="691620" y="1018696"/>
                  </a:cubicBezTo>
                  <a:cubicBezTo>
                    <a:pt x="691620" y="1019393"/>
                    <a:pt x="692316" y="1020700"/>
                    <a:pt x="692316" y="1021397"/>
                  </a:cubicBezTo>
                  <a:cubicBezTo>
                    <a:pt x="692316" y="1022094"/>
                    <a:pt x="690922" y="1022791"/>
                    <a:pt x="690922" y="1023401"/>
                  </a:cubicBezTo>
                  <a:cubicBezTo>
                    <a:pt x="691620" y="1024098"/>
                    <a:pt x="692316" y="1025405"/>
                    <a:pt x="693014" y="1025405"/>
                  </a:cubicBezTo>
                  <a:cubicBezTo>
                    <a:pt x="693710" y="1026102"/>
                    <a:pt x="694408" y="1026102"/>
                    <a:pt x="695105" y="1026102"/>
                  </a:cubicBezTo>
                  <a:cubicBezTo>
                    <a:pt x="695105" y="1026799"/>
                    <a:pt x="695105" y="1028106"/>
                    <a:pt x="695801" y="1028803"/>
                  </a:cubicBezTo>
                  <a:cubicBezTo>
                    <a:pt x="695801" y="1028803"/>
                    <a:pt x="697196" y="1029500"/>
                    <a:pt x="697893" y="1028803"/>
                  </a:cubicBezTo>
                  <a:cubicBezTo>
                    <a:pt x="697893" y="1028803"/>
                    <a:pt x="698590" y="1028106"/>
                    <a:pt x="699287" y="1028106"/>
                  </a:cubicBezTo>
                  <a:cubicBezTo>
                    <a:pt x="699984" y="1028803"/>
                    <a:pt x="699984" y="1030110"/>
                    <a:pt x="700681" y="1030807"/>
                  </a:cubicBezTo>
                  <a:lnTo>
                    <a:pt x="700681" y="1032811"/>
                  </a:lnTo>
                  <a:cubicBezTo>
                    <a:pt x="701378" y="1033508"/>
                    <a:pt x="703469" y="1032811"/>
                    <a:pt x="704079" y="1033508"/>
                  </a:cubicBezTo>
                  <a:cubicBezTo>
                    <a:pt x="704079" y="1034205"/>
                    <a:pt x="704776" y="1035512"/>
                    <a:pt x="704776" y="1036209"/>
                  </a:cubicBezTo>
                  <a:cubicBezTo>
                    <a:pt x="705473" y="1036906"/>
                    <a:pt x="707564" y="1038213"/>
                    <a:pt x="707564" y="1038910"/>
                  </a:cubicBezTo>
                  <a:cubicBezTo>
                    <a:pt x="708261" y="1039607"/>
                    <a:pt x="708958" y="1040914"/>
                    <a:pt x="709655" y="1041611"/>
                  </a:cubicBezTo>
                  <a:lnTo>
                    <a:pt x="711049" y="1041611"/>
                  </a:lnTo>
                  <a:cubicBezTo>
                    <a:pt x="711746" y="1040914"/>
                    <a:pt x="712443" y="1040304"/>
                    <a:pt x="712443" y="1040304"/>
                  </a:cubicBezTo>
                  <a:cubicBezTo>
                    <a:pt x="713140" y="1040304"/>
                    <a:pt x="714534" y="1041611"/>
                    <a:pt x="714534" y="1041611"/>
                  </a:cubicBezTo>
                  <a:cubicBezTo>
                    <a:pt x="715231" y="1042308"/>
                    <a:pt x="714534" y="1043615"/>
                    <a:pt x="714534" y="1043615"/>
                  </a:cubicBezTo>
                  <a:cubicBezTo>
                    <a:pt x="715231" y="1044312"/>
                    <a:pt x="716625" y="1045619"/>
                    <a:pt x="717322" y="1045619"/>
                  </a:cubicBezTo>
                  <a:cubicBezTo>
                    <a:pt x="718019" y="1045619"/>
                    <a:pt x="719413" y="1044312"/>
                    <a:pt x="720110" y="1043615"/>
                  </a:cubicBezTo>
                  <a:cubicBezTo>
                    <a:pt x="720110" y="1043615"/>
                    <a:pt x="720807" y="1042918"/>
                    <a:pt x="721504" y="1043615"/>
                  </a:cubicBezTo>
                  <a:cubicBezTo>
                    <a:pt x="722201" y="1043615"/>
                    <a:pt x="722201" y="1044312"/>
                    <a:pt x="722898" y="1044922"/>
                  </a:cubicBezTo>
                  <a:cubicBezTo>
                    <a:pt x="722898" y="1045619"/>
                    <a:pt x="722898" y="1046926"/>
                    <a:pt x="723595" y="1047623"/>
                  </a:cubicBezTo>
                  <a:cubicBezTo>
                    <a:pt x="724292" y="1047623"/>
                    <a:pt x="724989" y="1046316"/>
                    <a:pt x="725686" y="1046316"/>
                  </a:cubicBezTo>
                  <a:cubicBezTo>
                    <a:pt x="726383" y="1046316"/>
                    <a:pt x="728474" y="1047623"/>
                    <a:pt x="729172" y="1048320"/>
                  </a:cubicBezTo>
                  <a:cubicBezTo>
                    <a:pt x="729172" y="1048320"/>
                    <a:pt x="729172" y="1050324"/>
                    <a:pt x="729868" y="1051021"/>
                  </a:cubicBezTo>
                  <a:lnTo>
                    <a:pt x="731262" y="1051718"/>
                  </a:lnTo>
                  <a:cubicBezTo>
                    <a:pt x="731262" y="1052415"/>
                    <a:pt x="731262" y="1053722"/>
                    <a:pt x="730566" y="1053722"/>
                  </a:cubicBezTo>
                  <a:cubicBezTo>
                    <a:pt x="730566" y="1054419"/>
                    <a:pt x="729868" y="1055029"/>
                    <a:pt x="729868" y="1055726"/>
                  </a:cubicBezTo>
                  <a:cubicBezTo>
                    <a:pt x="729868" y="1056423"/>
                    <a:pt x="729172" y="1057730"/>
                    <a:pt x="729868" y="1057730"/>
                  </a:cubicBezTo>
                  <a:cubicBezTo>
                    <a:pt x="729868" y="1058427"/>
                    <a:pt x="731262" y="1059037"/>
                    <a:pt x="731960" y="1059734"/>
                  </a:cubicBezTo>
                  <a:cubicBezTo>
                    <a:pt x="732657" y="1059734"/>
                    <a:pt x="734748" y="1059037"/>
                    <a:pt x="734748" y="1059734"/>
                  </a:cubicBezTo>
                  <a:cubicBezTo>
                    <a:pt x="735445" y="1060431"/>
                    <a:pt x="735445" y="1061040"/>
                    <a:pt x="735445" y="1061738"/>
                  </a:cubicBezTo>
                  <a:cubicBezTo>
                    <a:pt x="735445" y="1062434"/>
                    <a:pt x="734051" y="1063044"/>
                    <a:pt x="733354" y="1063741"/>
                  </a:cubicBezTo>
                  <a:cubicBezTo>
                    <a:pt x="733354" y="1064439"/>
                    <a:pt x="732657" y="1065048"/>
                    <a:pt x="733354" y="1065745"/>
                  </a:cubicBezTo>
                  <a:lnTo>
                    <a:pt x="733354" y="1067749"/>
                  </a:lnTo>
                  <a:cubicBezTo>
                    <a:pt x="734051" y="1068446"/>
                    <a:pt x="734748" y="1070450"/>
                    <a:pt x="734748" y="1071147"/>
                  </a:cubicBezTo>
                  <a:cubicBezTo>
                    <a:pt x="734748" y="1071844"/>
                    <a:pt x="734051" y="1073151"/>
                    <a:pt x="734051" y="1073848"/>
                  </a:cubicBezTo>
                  <a:cubicBezTo>
                    <a:pt x="733354" y="1073848"/>
                    <a:pt x="732657" y="1074545"/>
                    <a:pt x="732657" y="1075242"/>
                  </a:cubicBezTo>
                  <a:cubicBezTo>
                    <a:pt x="732657" y="1075939"/>
                    <a:pt x="732657" y="1077246"/>
                    <a:pt x="731960" y="1077943"/>
                  </a:cubicBezTo>
                  <a:cubicBezTo>
                    <a:pt x="731960" y="1078640"/>
                    <a:pt x="729868" y="1079250"/>
                    <a:pt x="729868" y="1079947"/>
                  </a:cubicBezTo>
                  <a:cubicBezTo>
                    <a:pt x="729172" y="1079947"/>
                    <a:pt x="728474" y="1081254"/>
                    <a:pt x="728474" y="1081951"/>
                  </a:cubicBezTo>
                  <a:cubicBezTo>
                    <a:pt x="729172" y="1082648"/>
                    <a:pt x="730566" y="1082648"/>
                    <a:pt x="731262" y="1082648"/>
                  </a:cubicBezTo>
                  <a:cubicBezTo>
                    <a:pt x="731960" y="1083345"/>
                    <a:pt x="732657" y="1082648"/>
                    <a:pt x="733354" y="1083345"/>
                  </a:cubicBezTo>
                  <a:cubicBezTo>
                    <a:pt x="734051" y="1083345"/>
                    <a:pt x="734051" y="1084042"/>
                    <a:pt x="734051" y="1084652"/>
                  </a:cubicBezTo>
                  <a:cubicBezTo>
                    <a:pt x="734051" y="1085262"/>
                    <a:pt x="733354" y="1085959"/>
                    <a:pt x="733354" y="1086656"/>
                  </a:cubicBezTo>
                  <a:cubicBezTo>
                    <a:pt x="733354" y="1087353"/>
                    <a:pt x="734051" y="1088660"/>
                    <a:pt x="734051" y="1088660"/>
                  </a:cubicBezTo>
                  <a:cubicBezTo>
                    <a:pt x="734748" y="1088660"/>
                    <a:pt x="735445" y="1086656"/>
                    <a:pt x="736142" y="1086656"/>
                  </a:cubicBezTo>
                  <a:cubicBezTo>
                    <a:pt x="736839" y="1086656"/>
                    <a:pt x="737536" y="1087963"/>
                    <a:pt x="738233" y="1087963"/>
                  </a:cubicBezTo>
                  <a:cubicBezTo>
                    <a:pt x="738930" y="1088660"/>
                    <a:pt x="738930" y="1089967"/>
                    <a:pt x="738930" y="1089967"/>
                  </a:cubicBezTo>
                  <a:lnTo>
                    <a:pt x="738930" y="1093365"/>
                  </a:lnTo>
                  <a:cubicBezTo>
                    <a:pt x="738930" y="1094062"/>
                    <a:pt x="740324" y="1094759"/>
                    <a:pt x="740324" y="1095369"/>
                  </a:cubicBezTo>
                  <a:cubicBezTo>
                    <a:pt x="741021" y="1096066"/>
                    <a:pt x="741021" y="1098767"/>
                    <a:pt x="740324" y="1099377"/>
                  </a:cubicBezTo>
                  <a:cubicBezTo>
                    <a:pt x="740324" y="1100074"/>
                    <a:pt x="739627" y="1100074"/>
                    <a:pt x="739627" y="1100684"/>
                  </a:cubicBezTo>
                  <a:cubicBezTo>
                    <a:pt x="739627" y="1101293"/>
                    <a:pt x="740324" y="1101991"/>
                    <a:pt x="740324" y="1102687"/>
                  </a:cubicBezTo>
                  <a:cubicBezTo>
                    <a:pt x="740324" y="1103385"/>
                    <a:pt x="739627" y="1103995"/>
                    <a:pt x="738930" y="1104691"/>
                  </a:cubicBezTo>
                  <a:cubicBezTo>
                    <a:pt x="738930" y="1105388"/>
                    <a:pt x="739627" y="1105998"/>
                    <a:pt x="739627" y="1106695"/>
                  </a:cubicBezTo>
                  <a:cubicBezTo>
                    <a:pt x="739627" y="1107392"/>
                    <a:pt x="738930" y="1108002"/>
                    <a:pt x="738930" y="1108699"/>
                  </a:cubicBezTo>
                  <a:lnTo>
                    <a:pt x="738233" y="1110006"/>
                  </a:lnTo>
                  <a:lnTo>
                    <a:pt x="738233" y="1112707"/>
                  </a:lnTo>
                  <a:cubicBezTo>
                    <a:pt x="738233" y="1113404"/>
                    <a:pt x="738930" y="1115408"/>
                    <a:pt x="738930" y="1116105"/>
                  </a:cubicBezTo>
                  <a:lnTo>
                    <a:pt x="741021" y="1116105"/>
                  </a:lnTo>
                  <a:cubicBezTo>
                    <a:pt x="741718" y="1116802"/>
                    <a:pt x="742415" y="1116802"/>
                    <a:pt x="743112" y="1117412"/>
                  </a:cubicBezTo>
                  <a:cubicBezTo>
                    <a:pt x="743112" y="1118109"/>
                    <a:pt x="743112" y="1119416"/>
                    <a:pt x="743809" y="1120113"/>
                  </a:cubicBezTo>
                  <a:cubicBezTo>
                    <a:pt x="744506" y="1120113"/>
                    <a:pt x="745203" y="1119416"/>
                    <a:pt x="745900" y="1120113"/>
                  </a:cubicBezTo>
                  <a:cubicBezTo>
                    <a:pt x="746597" y="1120810"/>
                    <a:pt x="745203" y="1122117"/>
                    <a:pt x="745203" y="1122814"/>
                  </a:cubicBezTo>
                  <a:cubicBezTo>
                    <a:pt x="745203" y="1123511"/>
                    <a:pt x="745203" y="1124818"/>
                    <a:pt x="745900" y="1125515"/>
                  </a:cubicBezTo>
                  <a:cubicBezTo>
                    <a:pt x="746597" y="1126212"/>
                    <a:pt x="747991" y="1126212"/>
                    <a:pt x="749385" y="1126212"/>
                  </a:cubicBezTo>
                  <a:cubicBezTo>
                    <a:pt x="749385" y="1126212"/>
                    <a:pt x="750779" y="1125515"/>
                    <a:pt x="751476" y="1126212"/>
                  </a:cubicBezTo>
                  <a:cubicBezTo>
                    <a:pt x="752173" y="1126212"/>
                    <a:pt x="752173" y="1126909"/>
                    <a:pt x="752173" y="1127519"/>
                  </a:cubicBezTo>
                  <a:cubicBezTo>
                    <a:pt x="752173" y="1128129"/>
                    <a:pt x="750779" y="1129523"/>
                    <a:pt x="750779" y="1130220"/>
                  </a:cubicBezTo>
                  <a:cubicBezTo>
                    <a:pt x="750779" y="1130917"/>
                    <a:pt x="750779" y="1132224"/>
                    <a:pt x="751476" y="1132224"/>
                  </a:cubicBezTo>
                  <a:cubicBezTo>
                    <a:pt x="752173" y="1132921"/>
                    <a:pt x="753567" y="1132921"/>
                    <a:pt x="754264" y="1133531"/>
                  </a:cubicBezTo>
                  <a:lnTo>
                    <a:pt x="756355" y="1133531"/>
                  </a:lnTo>
                  <a:cubicBezTo>
                    <a:pt x="757052" y="1134228"/>
                    <a:pt x="758446" y="1135535"/>
                    <a:pt x="759143" y="1136232"/>
                  </a:cubicBezTo>
                  <a:lnTo>
                    <a:pt x="759143" y="1138933"/>
                  </a:lnTo>
                  <a:cubicBezTo>
                    <a:pt x="759143" y="1139630"/>
                    <a:pt x="761234" y="1140937"/>
                    <a:pt x="761932" y="1141633"/>
                  </a:cubicBezTo>
                  <a:lnTo>
                    <a:pt x="761932" y="1143638"/>
                  </a:lnTo>
                  <a:cubicBezTo>
                    <a:pt x="761932" y="1144334"/>
                    <a:pt x="761234" y="1145642"/>
                    <a:pt x="761234" y="1146338"/>
                  </a:cubicBezTo>
                  <a:cubicBezTo>
                    <a:pt x="761234" y="1147035"/>
                    <a:pt x="761932" y="1147645"/>
                    <a:pt x="761932" y="1147645"/>
                  </a:cubicBezTo>
                  <a:cubicBezTo>
                    <a:pt x="762629" y="1148342"/>
                    <a:pt x="764023" y="1148342"/>
                    <a:pt x="764023" y="1148952"/>
                  </a:cubicBezTo>
                  <a:cubicBezTo>
                    <a:pt x="764719" y="1148952"/>
                    <a:pt x="764719" y="1150956"/>
                    <a:pt x="764719" y="1151653"/>
                  </a:cubicBezTo>
                  <a:cubicBezTo>
                    <a:pt x="764719" y="1152350"/>
                    <a:pt x="764023" y="1152960"/>
                    <a:pt x="764023" y="1153657"/>
                  </a:cubicBezTo>
                  <a:cubicBezTo>
                    <a:pt x="764719" y="1154354"/>
                    <a:pt x="765417" y="1155661"/>
                    <a:pt x="766114" y="1156358"/>
                  </a:cubicBezTo>
                  <a:cubicBezTo>
                    <a:pt x="766114" y="1157055"/>
                    <a:pt x="766114" y="1158362"/>
                    <a:pt x="766811" y="1159059"/>
                  </a:cubicBezTo>
                  <a:cubicBezTo>
                    <a:pt x="766811" y="1159756"/>
                    <a:pt x="768205" y="1160453"/>
                    <a:pt x="768902" y="1161063"/>
                  </a:cubicBezTo>
                  <a:lnTo>
                    <a:pt x="768902" y="1163764"/>
                  </a:lnTo>
                  <a:cubicBezTo>
                    <a:pt x="768902" y="1164461"/>
                    <a:pt x="768205" y="1165768"/>
                    <a:pt x="768205" y="1166465"/>
                  </a:cubicBezTo>
                  <a:cubicBezTo>
                    <a:pt x="768205" y="1167772"/>
                    <a:pt x="768902" y="1169863"/>
                    <a:pt x="769599" y="1170473"/>
                  </a:cubicBezTo>
                  <a:cubicBezTo>
                    <a:pt x="769599" y="1171170"/>
                    <a:pt x="770296" y="1171780"/>
                    <a:pt x="770993" y="1171780"/>
                  </a:cubicBezTo>
                  <a:cubicBezTo>
                    <a:pt x="771690" y="1172477"/>
                    <a:pt x="773084" y="1172477"/>
                    <a:pt x="773781" y="1172477"/>
                  </a:cubicBezTo>
                  <a:cubicBezTo>
                    <a:pt x="774478" y="1173174"/>
                    <a:pt x="775175" y="1173784"/>
                    <a:pt x="775872" y="1174481"/>
                  </a:cubicBezTo>
                  <a:cubicBezTo>
                    <a:pt x="776569" y="1175178"/>
                    <a:pt x="777963" y="1176485"/>
                    <a:pt x="778660" y="1177879"/>
                  </a:cubicBezTo>
                  <a:cubicBezTo>
                    <a:pt x="778660" y="1178576"/>
                    <a:pt x="777963" y="1179883"/>
                    <a:pt x="777266" y="1180580"/>
                  </a:cubicBezTo>
                  <a:cubicBezTo>
                    <a:pt x="776569" y="1181277"/>
                    <a:pt x="775872" y="1181886"/>
                    <a:pt x="775175" y="1182584"/>
                  </a:cubicBezTo>
                  <a:cubicBezTo>
                    <a:pt x="775175" y="1183280"/>
                    <a:pt x="775872" y="1184588"/>
                    <a:pt x="775872" y="1185285"/>
                  </a:cubicBezTo>
                  <a:cubicBezTo>
                    <a:pt x="776569" y="1185285"/>
                    <a:pt x="777963" y="1185285"/>
                    <a:pt x="777963" y="1185981"/>
                  </a:cubicBezTo>
                  <a:cubicBezTo>
                    <a:pt x="778660" y="1186679"/>
                    <a:pt x="779357" y="1187985"/>
                    <a:pt x="780054" y="1187985"/>
                  </a:cubicBezTo>
                  <a:cubicBezTo>
                    <a:pt x="780054" y="1187985"/>
                    <a:pt x="781448" y="1187985"/>
                    <a:pt x="782145" y="1187289"/>
                  </a:cubicBezTo>
                  <a:cubicBezTo>
                    <a:pt x="782842" y="1187289"/>
                    <a:pt x="782842" y="1185981"/>
                    <a:pt x="783539" y="1185285"/>
                  </a:cubicBezTo>
                  <a:cubicBezTo>
                    <a:pt x="784236" y="1185285"/>
                    <a:pt x="785630" y="1185981"/>
                    <a:pt x="786327" y="1185981"/>
                  </a:cubicBezTo>
                  <a:cubicBezTo>
                    <a:pt x="786327" y="1185981"/>
                    <a:pt x="787024" y="1187289"/>
                    <a:pt x="787721" y="1187289"/>
                  </a:cubicBezTo>
                  <a:cubicBezTo>
                    <a:pt x="787721" y="1187985"/>
                    <a:pt x="789115" y="1187985"/>
                    <a:pt x="789812" y="1187985"/>
                  </a:cubicBezTo>
                  <a:cubicBezTo>
                    <a:pt x="790509" y="1187985"/>
                    <a:pt x="791903" y="1187289"/>
                    <a:pt x="792600" y="1187289"/>
                  </a:cubicBezTo>
                  <a:lnTo>
                    <a:pt x="793297" y="1187985"/>
                  </a:lnTo>
                  <a:cubicBezTo>
                    <a:pt x="793297" y="1188683"/>
                    <a:pt x="793995" y="1189989"/>
                    <a:pt x="793995" y="1189989"/>
                  </a:cubicBezTo>
                  <a:cubicBezTo>
                    <a:pt x="794691" y="1189989"/>
                    <a:pt x="796085" y="1188683"/>
                    <a:pt x="796783" y="1189292"/>
                  </a:cubicBezTo>
                  <a:cubicBezTo>
                    <a:pt x="797480" y="1189292"/>
                    <a:pt x="798176" y="1189989"/>
                    <a:pt x="798176" y="1190599"/>
                  </a:cubicBezTo>
                  <a:cubicBezTo>
                    <a:pt x="798874" y="1190599"/>
                    <a:pt x="799571" y="1191296"/>
                    <a:pt x="800268" y="1191296"/>
                  </a:cubicBezTo>
                  <a:cubicBezTo>
                    <a:pt x="800965" y="1191296"/>
                    <a:pt x="802359" y="1190599"/>
                    <a:pt x="803056" y="1190599"/>
                  </a:cubicBezTo>
                  <a:cubicBezTo>
                    <a:pt x="803753" y="1190599"/>
                    <a:pt x="804450" y="1191296"/>
                    <a:pt x="805147" y="1191296"/>
                  </a:cubicBezTo>
                  <a:cubicBezTo>
                    <a:pt x="805844" y="1191296"/>
                    <a:pt x="806541" y="1189989"/>
                    <a:pt x="807238" y="1189989"/>
                  </a:cubicBezTo>
                  <a:cubicBezTo>
                    <a:pt x="807935" y="1189989"/>
                    <a:pt x="810026" y="1189989"/>
                    <a:pt x="810723" y="1190686"/>
                  </a:cubicBezTo>
                  <a:lnTo>
                    <a:pt x="810723" y="1192690"/>
                  </a:lnTo>
                  <a:cubicBezTo>
                    <a:pt x="810723" y="1193387"/>
                    <a:pt x="811420" y="1194694"/>
                    <a:pt x="812117" y="1194694"/>
                  </a:cubicBezTo>
                  <a:cubicBezTo>
                    <a:pt x="812814" y="1195391"/>
                    <a:pt x="814208" y="1194694"/>
                    <a:pt x="814905" y="1195391"/>
                  </a:cubicBezTo>
                  <a:cubicBezTo>
                    <a:pt x="815602" y="1195391"/>
                    <a:pt x="815602" y="1196088"/>
                    <a:pt x="815602" y="1196698"/>
                  </a:cubicBezTo>
                  <a:cubicBezTo>
                    <a:pt x="816299" y="1196698"/>
                    <a:pt x="815602" y="1198092"/>
                    <a:pt x="816299" y="1198702"/>
                  </a:cubicBezTo>
                  <a:cubicBezTo>
                    <a:pt x="816299" y="1198702"/>
                    <a:pt x="817693" y="1198005"/>
                    <a:pt x="818390" y="1198005"/>
                  </a:cubicBezTo>
                  <a:cubicBezTo>
                    <a:pt x="819087" y="1198702"/>
                    <a:pt x="819087" y="1199312"/>
                    <a:pt x="819087" y="1199312"/>
                  </a:cubicBezTo>
                  <a:cubicBezTo>
                    <a:pt x="819784" y="1200009"/>
                    <a:pt x="819784" y="1201316"/>
                    <a:pt x="820481" y="1201316"/>
                  </a:cubicBezTo>
                  <a:cubicBezTo>
                    <a:pt x="820481" y="1202013"/>
                    <a:pt x="821875" y="1201316"/>
                    <a:pt x="822572" y="1201316"/>
                  </a:cubicBezTo>
                  <a:cubicBezTo>
                    <a:pt x="822572" y="1202013"/>
                    <a:pt x="823966" y="1202013"/>
                    <a:pt x="824663" y="1202623"/>
                  </a:cubicBezTo>
                  <a:cubicBezTo>
                    <a:pt x="824663" y="1203320"/>
                    <a:pt x="823966" y="1204627"/>
                    <a:pt x="824663" y="1205324"/>
                  </a:cubicBezTo>
                  <a:cubicBezTo>
                    <a:pt x="824663" y="1206021"/>
                    <a:pt x="826057" y="1205324"/>
                    <a:pt x="826057" y="1205324"/>
                  </a:cubicBezTo>
                  <a:cubicBezTo>
                    <a:pt x="826754" y="1205324"/>
                    <a:pt x="827452" y="1204627"/>
                    <a:pt x="828148" y="1204627"/>
                  </a:cubicBezTo>
                  <a:cubicBezTo>
                    <a:pt x="828846" y="1203930"/>
                    <a:pt x="828846" y="1203320"/>
                    <a:pt x="829542" y="1203320"/>
                  </a:cubicBezTo>
                  <a:cubicBezTo>
                    <a:pt x="830240" y="1202623"/>
                    <a:pt x="831634" y="1202623"/>
                    <a:pt x="832331" y="1203320"/>
                  </a:cubicBezTo>
                  <a:cubicBezTo>
                    <a:pt x="833028" y="1203320"/>
                    <a:pt x="834422" y="1204017"/>
                    <a:pt x="835119" y="1204017"/>
                  </a:cubicBezTo>
                  <a:cubicBezTo>
                    <a:pt x="835816" y="1204714"/>
                    <a:pt x="836513" y="1206021"/>
                    <a:pt x="837210" y="1206021"/>
                  </a:cubicBezTo>
                  <a:cubicBezTo>
                    <a:pt x="837210" y="1206718"/>
                    <a:pt x="838604" y="1206021"/>
                    <a:pt x="839301" y="1206021"/>
                  </a:cubicBezTo>
                  <a:cubicBezTo>
                    <a:pt x="839998" y="1206021"/>
                    <a:pt x="841392" y="1206718"/>
                    <a:pt x="842089" y="1207328"/>
                  </a:cubicBezTo>
                  <a:lnTo>
                    <a:pt x="844877" y="1207328"/>
                  </a:lnTo>
                  <a:cubicBezTo>
                    <a:pt x="845574" y="1207328"/>
                    <a:pt x="846968" y="1206631"/>
                    <a:pt x="847665" y="1206631"/>
                  </a:cubicBezTo>
                  <a:lnTo>
                    <a:pt x="849059" y="1206631"/>
                  </a:lnTo>
                  <a:cubicBezTo>
                    <a:pt x="849059" y="1206631"/>
                    <a:pt x="849059" y="1207938"/>
                    <a:pt x="849756" y="1208635"/>
                  </a:cubicBezTo>
                  <a:cubicBezTo>
                    <a:pt x="849756" y="1209332"/>
                    <a:pt x="851150" y="1210029"/>
                    <a:pt x="851847" y="1210639"/>
                  </a:cubicBezTo>
                  <a:cubicBezTo>
                    <a:pt x="852544" y="1210639"/>
                    <a:pt x="853938" y="1211336"/>
                    <a:pt x="854635" y="1212033"/>
                  </a:cubicBezTo>
                  <a:cubicBezTo>
                    <a:pt x="855332" y="1212730"/>
                    <a:pt x="856029" y="1214037"/>
                    <a:pt x="857423" y="1214734"/>
                  </a:cubicBezTo>
                  <a:lnTo>
                    <a:pt x="858818" y="1214734"/>
                  </a:lnTo>
                  <a:cubicBezTo>
                    <a:pt x="859514" y="1214734"/>
                    <a:pt x="859514" y="1213427"/>
                    <a:pt x="860212" y="1213427"/>
                  </a:cubicBezTo>
                  <a:cubicBezTo>
                    <a:pt x="860909" y="1213427"/>
                    <a:pt x="861605" y="1214124"/>
                    <a:pt x="861605" y="1214124"/>
                  </a:cubicBezTo>
                  <a:cubicBezTo>
                    <a:pt x="862303" y="1214821"/>
                    <a:pt x="861605" y="1216128"/>
                    <a:pt x="861605" y="1216825"/>
                  </a:cubicBezTo>
                  <a:cubicBezTo>
                    <a:pt x="862303" y="1217522"/>
                    <a:pt x="862999" y="1218132"/>
                    <a:pt x="863697" y="1218829"/>
                  </a:cubicBezTo>
                  <a:cubicBezTo>
                    <a:pt x="864394" y="1218829"/>
                    <a:pt x="865788" y="1219526"/>
                    <a:pt x="866485" y="1219526"/>
                  </a:cubicBezTo>
                  <a:cubicBezTo>
                    <a:pt x="866485" y="1219526"/>
                    <a:pt x="867879" y="1218219"/>
                    <a:pt x="868576" y="1218829"/>
                  </a:cubicBezTo>
                  <a:cubicBezTo>
                    <a:pt x="868576" y="1218829"/>
                    <a:pt x="869273" y="1218829"/>
                    <a:pt x="869273" y="1219526"/>
                  </a:cubicBezTo>
                  <a:cubicBezTo>
                    <a:pt x="869970" y="1219526"/>
                    <a:pt x="869273" y="1220832"/>
                    <a:pt x="869273" y="1221530"/>
                  </a:cubicBezTo>
                  <a:cubicBezTo>
                    <a:pt x="869273" y="1222227"/>
                    <a:pt x="870667" y="1223534"/>
                    <a:pt x="870667" y="1223534"/>
                  </a:cubicBezTo>
                  <a:cubicBezTo>
                    <a:pt x="872061" y="1224231"/>
                    <a:pt x="873455" y="1222837"/>
                    <a:pt x="874152" y="1222837"/>
                  </a:cubicBezTo>
                  <a:cubicBezTo>
                    <a:pt x="874849" y="1222837"/>
                    <a:pt x="875546" y="1223534"/>
                    <a:pt x="875546" y="1224143"/>
                  </a:cubicBezTo>
                  <a:cubicBezTo>
                    <a:pt x="876243" y="1224143"/>
                    <a:pt x="876940" y="1225450"/>
                    <a:pt x="876940" y="1225450"/>
                  </a:cubicBezTo>
                  <a:cubicBezTo>
                    <a:pt x="877637" y="1225450"/>
                    <a:pt x="878334" y="1224143"/>
                    <a:pt x="879031" y="1224143"/>
                  </a:cubicBezTo>
                  <a:cubicBezTo>
                    <a:pt x="879031" y="1224143"/>
                    <a:pt x="879728" y="1223446"/>
                    <a:pt x="880425" y="1223446"/>
                  </a:cubicBezTo>
                  <a:cubicBezTo>
                    <a:pt x="881122" y="1223446"/>
                    <a:pt x="881122" y="1225450"/>
                    <a:pt x="881819" y="1225450"/>
                  </a:cubicBezTo>
                  <a:cubicBezTo>
                    <a:pt x="882516" y="1225450"/>
                    <a:pt x="883910" y="1225450"/>
                    <a:pt x="884607" y="1224753"/>
                  </a:cubicBezTo>
                  <a:cubicBezTo>
                    <a:pt x="885304" y="1224753"/>
                    <a:pt x="886001" y="1223446"/>
                    <a:pt x="886698" y="1223446"/>
                  </a:cubicBezTo>
                  <a:cubicBezTo>
                    <a:pt x="887395" y="1223446"/>
                    <a:pt x="888789" y="1223446"/>
                    <a:pt x="889486" y="1224143"/>
                  </a:cubicBezTo>
                  <a:cubicBezTo>
                    <a:pt x="889486" y="1224143"/>
                    <a:pt x="890184" y="1224841"/>
                    <a:pt x="890880" y="1224841"/>
                  </a:cubicBezTo>
                  <a:cubicBezTo>
                    <a:pt x="891577" y="1225537"/>
                    <a:pt x="892971" y="1226147"/>
                    <a:pt x="893669" y="1226147"/>
                  </a:cubicBezTo>
                  <a:cubicBezTo>
                    <a:pt x="894365" y="1226147"/>
                    <a:pt x="895063" y="1224143"/>
                    <a:pt x="895760" y="1224143"/>
                  </a:cubicBezTo>
                  <a:lnTo>
                    <a:pt x="897851" y="1224143"/>
                  </a:lnTo>
                  <a:cubicBezTo>
                    <a:pt x="898548" y="1224143"/>
                    <a:pt x="900639" y="1224841"/>
                    <a:pt x="901249" y="1224841"/>
                  </a:cubicBezTo>
                  <a:cubicBezTo>
                    <a:pt x="901859" y="1224841"/>
                    <a:pt x="903340" y="1225537"/>
                    <a:pt x="904037" y="1225537"/>
                  </a:cubicBezTo>
                  <a:cubicBezTo>
                    <a:pt x="904037" y="1224841"/>
                    <a:pt x="904734" y="1223534"/>
                    <a:pt x="905431" y="1223534"/>
                  </a:cubicBezTo>
                  <a:cubicBezTo>
                    <a:pt x="906128" y="1223534"/>
                    <a:pt x="907522" y="1225537"/>
                    <a:pt x="908916" y="1224841"/>
                  </a:cubicBezTo>
                  <a:cubicBezTo>
                    <a:pt x="908916" y="1224841"/>
                    <a:pt x="909613" y="1224143"/>
                    <a:pt x="910310" y="1223534"/>
                  </a:cubicBezTo>
                  <a:cubicBezTo>
                    <a:pt x="910310" y="1223534"/>
                    <a:pt x="911704" y="1223534"/>
                    <a:pt x="912401" y="1224231"/>
                  </a:cubicBezTo>
                  <a:cubicBezTo>
                    <a:pt x="913098" y="1224231"/>
                    <a:pt x="913795" y="1225537"/>
                    <a:pt x="914492" y="1225537"/>
                  </a:cubicBezTo>
                  <a:cubicBezTo>
                    <a:pt x="915189" y="1226235"/>
                    <a:pt x="917280" y="1225537"/>
                    <a:pt x="917977" y="1224841"/>
                  </a:cubicBezTo>
                  <a:cubicBezTo>
                    <a:pt x="918674" y="1224841"/>
                    <a:pt x="920068" y="1223534"/>
                    <a:pt x="920765" y="1223534"/>
                  </a:cubicBezTo>
                  <a:cubicBezTo>
                    <a:pt x="920765" y="1224231"/>
                    <a:pt x="921462" y="1224231"/>
                    <a:pt x="921462" y="1224841"/>
                  </a:cubicBezTo>
                  <a:cubicBezTo>
                    <a:pt x="922159" y="1224841"/>
                    <a:pt x="922159" y="1226147"/>
                    <a:pt x="922856" y="1226844"/>
                  </a:cubicBezTo>
                  <a:cubicBezTo>
                    <a:pt x="923553" y="1227541"/>
                    <a:pt x="925644" y="1227541"/>
                    <a:pt x="926341" y="1227541"/>
                  </a:cubicBezTo>
                  <a:lnTo>
                    <a:pt x="936013" y="1227541"/>
                  </a:lnTo>
                  <a:cubicBezTo>
                    <a:pt x="936710" y="1228238"/>
                    <a:pt x="938104" y="1228848"/>
                    <a:pt x="938801" y="1229545"/>
                  </a:cubicBezTo>
                  <a:cubicBezTo>
                    <a:pt x="939498" y="1230242"/>
                    <a:pt x="940892" y="1231549"/>
                    <a:pt x="941589" y="1232943"/>
                  </a:cubicBezTo>
                  <a:cubicBezTo>
                    <a:pt x="942286" y="1233640"/>
                    <a:pt x="943680" y="1236341"/>
                    <a:pt x="944377" y="1237648"/>
                  </a:cubicBezTo>
                  <a:cubicBezTo>
                    <a:pt x="945771" y="1238345"/>
                    <a:pt x="947862" y="1238345"/>
                    <a:pt x="949169" y="1238345"/>
                  </a:cubicBezTo>
                  <a:cubicBezTo>
                    <a:pt x="949866" y="1239042"/>
                    <a:pt x="950563" y="1239652"/>
                    <a:pt x="951260" y="1240349"/>
                  </a:cubicBezTo>
                  <a:lnTo>
                    <a:pt x="951260" y="1242353"/>
                  </a:lnTo>
                  <a:cubicBezTo>
                    <a:pt x="951957" y="1243050"/>
                    <a:pt x="954048" y="1244357"/>
                    <a:pt x="954745" y="1244357"/>
                  </a:cubicBezTo>
                  <a:lnTo>
                    <a:pt x="958143" y="1244357"/>
                  </a:lnTo>
                  <a:cubicBezTo>
                    <a:pt x="958143" y="1244357"/>
                    <a:pt x="959537" y="1244357"/>
                    <a:pt x="960234" y="1245054"/>
                  </a:cubicBezTo>
                  <a:cubicBezTo>
                    <a:pt x="960931" y="1245054"/>
                    <a:pt x="960234" y="1246361"/>
                    <a:pt x="960234" y="1247058"/>
                  </a:cubicBezTo>
                  <a:cubicBezTo>
                    <a:pt x="960931" y="1247755"/>
                    <a:pt x="963022" y="1249062"/>
                    <a:pt x="963719" y="1249759"/>
                  </a:cubicBezTo>
                  <a:cubicBezTo>
                    <a:pt x="964416" y="1249759"/>
                    <a:pt x="966507" y="1249759"/>
                    <a:pt x="967204" y="1249062"/>
                  </a:cubicBezTo>
                  <a:cubicBezTo>
                    <a:pt x="967901" y="1249062"/>
                    <a:pt x="969295" y="1247755"/>
                    <a:pt x="969295" y="1247058"/>
                  </a:cubicBezTo>
                  <a:cubicBezTo>
                    <a:pt x="969992" y="1246361"/>
                    <a:pt x="969992" y="1244357"/>
                    <a:pt x="969992" y="1243660"/>
                  </a:cubicBezTo>
                  <a:cubicBezTo>
                    <a:pt x="969992" y="1242963"/>
                    <a:pt x="968598" y="1242353"/>
                    <a:pt x="968598" y="1241656"/>
                  </a:cubicBezTo>
                  <a:cubicBezTo>
                    <a:pt x="968598" y="1240959"/>
                    <a:pt x="969295" y="1239652"/>
                    <a:pt x="969992" y="1238955"/>
                  </a:cubicBezTo>
                  <a:lnTo>
                    <a:pt x="972780" y="1238955"/>
                  </a:lnTo>
                  <a:cubicBezTo>
                    <a:pt x="973478" y="1238258"/>
                    <a:pt x="974174" y="1237648"/>
                    <a:pt x="974871" y="1236951"/>
                  </a:cubicBezTo>
                  <a:lnTo>
                    <a:pt x="976963" y="1236951"/>
                  </a:lnTo>
                  <a:cubicBezTo>
                    <a:pt x="977660" y="1236254"/>
                    <a:pt x="978357" y="1234947"/>
                    <a:pt x="979054" y="1234947"/>
                  </a:cubicBezTo>
                  <a:lnTo>
                    <a:pt x="981842" y="1234947"/>
                  </a:lnTo>
                  <a:cubicBezTo>
                    <a:pt x="982539" y="1234947"/>
                    <a:pt x="983236" y="1235644"/>
                    <a:pt x="983933" y="1235644"/>
                  </a:cubicBezTo>
                  <a:cubicBezTo>
                    <a:pt x="984630" y="1235644"/>
                    <a:pt x="986024" y="1234337"/>
                    <a:pt x="986721" y="1234337"/>
                  </a:cubicBezTo>
                  <a:cubicBezTo>
                    <a:pt x="988115" y="1234337"/>
                    <a:pt x="990206" y="1235034"/>
                    <a:pt x="991513" y="1235034"/>
                  </a:cubicBezTo>
                  <a:lnTo>
                    <a:pt x="993604" y="1235034"/>
                  </a:lnTo>
                  <a:cubicBezTo>
                    <a:pt x="994301" y="1234337"/>
                    <a:pt x="994301" y="1233031"/>
                    <a:pt x="994301" y="1232333"/>
                  </a:cubicBezTo>
                  <a:cubicBezTo>
                    <a:pt x="994998" y="1231636"/>
                    <a:pt x="994301" y="1230330"/>
                    <a:pt x="993604" y="1229632"/>
                  </a:cubicBezTo>
                  <a:cubicBezTo>
                    <a:pt x="993604" y="1228936"/>
                    <a:pt x="991513" y="1228936"/>
                    <a:pt x="990816" y="1228936"/>
                  </a:cubicBezTo>
                  <a:cubicBezTo>
                    <a:pt x="990119" y="1228936"/>
                    <a:pt x="989422" y="1230242"/>
                    <a:pt x="988725" y="1230242"/>
                  </a:cubicBezTo>
                  <a:cubicBezTo>
                    <a:pt x="988028" y="1230939"/>
                    <a:pt x="986634" y="1230939"/>
                    <a:pt x="985937" y="1230939"/>
                  </a:cubicBezTo>
                  <a:cubicBezTo>
                    <a:pt x="985240" y="1230242"/>
                    <a:pt x="984543" y="1228936"/>
                    <a:pt x="985240" y="1228238"/>
                  </a:cubicBezTo>
                  <a:cubicBezTo>
                    <a:pt x="985240" y="1227541"/>
                    <a:pt x="985937" y="1226932"/>
                    <a:pt x="986634" y="1226235"/>
                  </a:cubicBezTo>
                  <a:lnTo>
                    <a:pt x="988028" y="1224927"/>
                  </a:lnTo>
                  <a:cubicBezTo>
                    <a:pt x="988028" y="1223621"/>
                    <a:pt x="988028" y="1221530"/>
                    <a:pt x="987331" y="1220920"/>
                  </a:cubicBezTo>
                  <a:cubicBezTo>
                    <a:pt x="986634" y="1220223"/>
                    <a:pt x="985240" y="1220223"/>
                    <a:pt x="984543" y="1220223"/>
                  </a:cubicBezTo>
                  <a:lnTo>
                    <a:pt x="983149" y="1220920"/>
                  </a:lnTo>
                  <a:cubicBezTo>
                    <a:pt x="982452" y="1220920"/>
                    <a:pt x="981058" y="1220920"/>
                    <a:pt x="980360" y="1220223"/>
                  </a:cubicBezTo>
                  <a:cubicBezTo>
                    <a:pt x="979664" y="1220223"/>
                    <a:pt x="978269" y="1219526"/>
                    <a:pt x="977573" y="1218916"/>
                  </a:cubicBezTo>
                  <a:cubicBezTo>
                    <a:pt x="976875" y="1218219"/>
                    <a:pt x="976875" y="1216215"/>
                    <a:pt x="976875" y="1215518"/>
                  </a:cubicBezTo>
                  <a:cubicBezTo>
                    <a:pt x="976875" y="1214821"/>
                    <a:pt x="976179" y="1214211"/>
                    <a:pt x="976179" y="1213514"/>
                  </a:cubicBezTo>
                  <a:cubicBezTo>
                    <a:pt x="975481" y="1212817"/>
                    <a:pt x="974784" y="1212207"/>
                    <a:pt x="974784" y="1211510"/>
                  </a:cubicBezTo>
                  <a:lnTo>
                    <a:pt x="976179" y="1210203"/>
                  </a:lnTo>
                  <a:lnTo>
                    <a:pt x="976179" y="1207502"/>
                  </a:lnTo>
                  <a:cubicBezTo>
                    <a:pt x="975481" y="1206805"/>
                    <a:pt x="974784" y="1206195"/>
                    <a:pt x="974784" y="1206195"/>
                  </a:cubicBezTo>
                  <a:cubicBezTo>
                    <a:pt x="974087" y="1205498"/>
                    <a:pt x="973390" y="1204191"/>
                    <a:pt x="973390" y="1203494"/>
                  </a:cubicBezTo>
                  <a:cubicBezTo>
                    <a:pt x="973390" y="1202797"/>
                    <a:pt x="974784" y="1202187"/>
                    <a:pt x="974784" y="1201490"/>
                  </a:cubicBezTo>
                  <a:cubicBezTo>
                    <a:pt x="974784" y="1200793"/>
                    <a:pt x="974784" y="1198789"/>
                    <a:pt x="974087" y="1198789"/>
                  </a:cubicBezTo>
                  <a:cubicBezTo>
                    <a:pt x="973390" y="1198092"/>
                    <a:pt x="971996" y="1199486"/>
                    <a:pt x="971299" y="1199486"/>
                  </a:cubicBezTo>
                  <a:cubicBezTo>
                    <a:pt x="970602" y="1199486"/>
                    <a:pt x="970602" y="1197482"/>
                    <a:pt x="969905" y="1196785"/>
                  </a:cubicBezTo>
                  <a:cubicBezTo>
                    <a:pt x="969905" y="1196088"/>
                    <a:pt x="969905" y="1194084"/>
                    <a:pt x="970602" y="1193387"/>
                  </a:cubicBezTo>
                  <a:cubicBezTo>
                    <a:pt x="970602" y="1192690"/>
                    <a:pt x="972693" y="1192080"/>
                    <a:pt x="972693" y="1190686"/>
                  </a:cubicBezTo>
                  <a:cubicBezTo>
                    <a:pt x="972693" y="1189989"/>
                    <a:pt x="971996" y="1189380"/>
                    <a:pt x="971299" y="1188683"/>
                  </a:cubicBezTo>
                  <a:cubicBezTo>
                    <a:pt x="971299" y="1188683"/>
                    <a:pt x="969905" y="1188683"/>
                    <a:pt x="969208" y="1189380"/>
                  </a:cubicBezTo>
                  <a:cubicBezTo>
                    <a:pt x="968511" y="1190076"/>
                    <a:pt x="968511" y="1190686"/>
                    <a:pt x="968511" y="1191384"/>
                  </a:cubicBezTo>
                  <a:cubicBezTo>
                    <a:pt x="967814" y="1192080"/>
                    <a:pt x="967117" y="1192777"/>
                    <a:pt x="966420" y="1192777"/>
                  </a:cubicBezTo>
                  <a:cubicBezTo>
                    <a:pt x="965723" y="1192777"/>
                    <a:pt x="965026" y="1191384"/>
                    <a:pt x="965026" y="1190774"/>
                  </a:cubicBezTo>
                  <a:cubicBezTo>
                    <a:pt x="965026" y="1190164"/>
                    <a:pt x="965723" y="1188770"/>
                    <a:pt x="965723" y="1188073"/>
                  </a:cubicBezTo>
                  <a:cubicBezTo>
                    <a:pt x="966420" y="1187375"/>
                    <a:pt x="967117" y="1185372"/>
                    <a:pt x="967117" y="1184675"/>
                  </a:cubicBezTo>
                  <a:cubicBezTo>
                    <a:pt x="967117" y="1183978"/>
                    <a:pt x="966420" y="1182671"/>
                    <a:pt x="965723" y="1182671"/>
                  </a:cubicBezTo>
                  <a:cubicBezTo>
                    <a:pt x="965026" y="1181974"/>
                    <a:pt x="964329" y="1183978"/>
                    <a:pt x="963632" y="1183368"/>
                  </a:cubicBezTo>
                  <a:cubicBezTo>
                    <a:pt x="962935" y="1183368"/>
                    <a:pt x="962238" y="1182671"/>
                    <a:pt x="962238" y="1182061"/>
                  </a:cubicBezTo>
                  <a:cubicBezTo>
                    <a:pt x="962238" y="1181451"/>
                    <a:pt x="962935" y="1180057"/>
                    <a:pt x="962935" y="1179360"/>
                  </a:cubicBezTo>
                  <a:cubicBezTo>
                    <a:pt x="962238" y="1178663"/>
                    <a:pt x="960844" y="1178663"/>
                    <a:pt x="960147" y="1178053"/>
                  </a:cubicBezTo>
                  <a:lnTo>
                    <a:pt x="960147" y="1175352"/>
                  </a:lnTo>
                  <a:cubicBezTo>
                    <a:pt x="960147" y="1174655"/>
                    <a:pt x="960844" y="1173348"/>
                    <a:pt x="961541" y="1172651"/>
                  </a:cubicBezTo>
                  <a:lnTo>
                    <a:pt x="961541" y="1169253"/>
                  </a:lnTo>
                  <a:cubicBezTo>
                    <a:pt x="961541" y="1167946"/>
                    <a:pt x="961541" y="1166552"/>
                    <a:pt x="960844" y="1165855"/>
                  </a:cubicBezTo>
                  <a:cubicBezTo>
                    <a:pt x="960844" y="1164548"/>
                    <a:pt x="958056" y="1162457"/>
                    <a:pt x="958056" y="1161150"/>
                  </a:cubicBezTo>
                  <a:cubicBezTo>
                    <a:pt x="957359" y="1159756"/>
                    <a:pt x="958056" y="1157055"/>
                    <a:pt x="958056" y="1155748"/>
                  </a:cubicBezTo>
                  <a:cubicBezTo>
                    <a:pt x="958056" y="1154441"/>
                    <a:pt x="957359" y="1153047"/>
                    <a:pt x="957359" y="1151740"/>
                  </a:cubicBezTo>
                  <a:cubicBezTo>
                    <a:pt x="956662" y="1151043"/>
                    <a:pt x="955965" y="1148342"/>
                    <a:pt x="955268" y="1147035"/>
                  </a:cubicBezTo>
                  <a:cubicBezTo>
                    <a:pt x="955268" y="1146338"/>
                    <a:pt x="953874" y="1143638"/>
                    <a:pt x="953874" y="1142331"/>
                  </a:cubicBezTo>
                  <a:cubicBezTo>
                    <a:pt x="953177" y="1141633"/>
                    <a:pt x="951086" y="1138933"/>
                    <a:pt x="950389" y="1137626"/>
                  </a:cubicBezTo>
                  <a:cubicBezTo>
                    <a:pt x="949692" y="1137626"/>
                    <a:pt x="948298" y="1136319"/>
                    <a:pt x="947601" y="1135622"/>
                  </a:cubicBezTo>
                  <a:cubicBezTo>
                    <a:pt x="946903" y="1135622"/>
                    <a:pt x="945509" y="1134925"/>
                    <a:pt x="945509" y="1134315"/>
                  </a:cubicBezTo>
                  <a:cubicBezTo>
                    <a:pt x="944812" y="1133618"/>
                    <a:pt x="946207" y="1131614"/>
                    <a:pt x="946207" y="1130917"/>
                  </a:cubicBezTo>
                  <a:cubicBezTo>
                    <a:pt x="946207" y="1129610"/>
                    <a:pt x="946903" y="1126909"/>
                    <a:pt x="946903" y="1125515"/>
                  </a:cubicBezTo>
                  <a:cubicBezTo>
                    <a:pt x="946207" y="1124208"/>
                    <a:pt x="945509" y="1122117"/>
                    <a:pt x="944812" y="1121507"/>
                  </a:cubicBezTo>
                  <a:cubicBezTo>
                    <a:pt x="944812" y="1120810"/>
                    <a:pt x="944812" y="1119503"/>
                    <a:pt x="945509" y="1118806"/>
                  </a:cubicBezTo>
                  <a:cubicBezTo>
                    <a:pt x="945509" y="1118109"/>
                    <a:pt x="945509" y="1116105"/>
                    <a:pt x="946207" y="1115408"/>
                  </a:cubicBezTo>
                  <a:cubicBezTo>
                    <a:pt x="946903" y="1114711"/>
                    <a:pt x="948298" y="1114101"/>
                    <a:pt x="949692" y="1114101"/>
                  </a:cubicBezTo>
                  <a:cubicBezTo>
                    <a:pt x="950389" y="1114101"/>
                    <a:pt x="951783" y="1115408"/>
                    <a:pt x="953177" y="1114798"/>
                  </a:cubicBezTo>
                  <a:lnTo>
                    <a:pt x="953874" y="1113491"/>
                  </a:lnTo>
                  <a:cubicBezTo>
                    <a:pt x="954571" y="1112794"/>
                    <a:pt x="953874" y="1111487"/>
                    <a:pt x="953177" y="1110790"/>
                  </a:cubicBezTo>
                  <a:cubicBezTo>
                    <a:pt x="953177" y="1110790"/>
                    <a:pt x="953177" y="1110093"/>
                    <a:pt x="952480" y="1110093"/>
                  </a:cubicBezTo>
                  <a:cubicBezTo>
                    <a:pt x="952480" y="1109396"/>
                    <a:pt x="951783" y="1108786"/>
                    <a:pt x="951783" y="1108786"/>
                  </a:cubicBezTo>
                  <a:cubicBezTo>
                    <a:pt x="951783" y="1108090"/>
                    <a:pt x="953177" y="1108090"/>
                    <a:pt x="953177" y="1107392"/>
                  </a:cubicBezTo>
                  <a:cubicBezTo>
                    <a:pt x="953177" y="1106695"/>
                    <a:pt x="951783" y="1106086"/>
                    <a:pt x="951086" y="1105388"/>
                  </a:cubicBezTo>
                  <a:cubicBezTo>
                    <a:pt x="951086" y="1105388"/>
                    <a:pt x="951086" y="1104081"/>
                    <a:pt x="951783" y="1103385"/>
                  </a:cubicBezTo>
                  <a:lnTo>
                    <a:pt x="954571" y="1103385"/>
                  </a:lnTo>
                  <a:cubicBezTo>
                    <a:pt x="955268" y="1102687"/>
                    <a:pt x="956662" y="1101381"/>
                    <a:pt x="957359" y="1100684"/>
                  </a:cubicBezTo>
                  <a:cubicBezTo>
                    <a:pt x="957359" y="1099377"/>
                    <a:pt x="957359" y="1097286"/>
                    <a:pt x="958056" y="1095979"/>
                  </a:cubicBezTo>
                  <a:cubicBezTo>
                    <a:pt x="958056" y="1094672"/>
                    <a:pt x="957359" y="1091971"/>
                    <a:pt x="957359" y="1091274"/>
                  </a:cubicBezTo>
                  <a:cubicBezTo>
                    <a:pt x="957359" y="1089967"/>
                    <a:pt x="958753" y="1087876"/>
                    <a:pt x="958753" y="1086569"/>
                  </a:cubicBezTo>
                  <a:cubicBezTo>
                    <a:pt x="958753" y="1085872"/>
                    <a:pt x="959450" y="1084565"/>
                    <a:pt x="959450" y="1083868"/>
                  </a:cubicBezTo>
                  <a:cubicBezTo>
                    <a:pt x="958753" y="1083171"/>
                    <a:pt x="956662" y="1083868"/>
                    <a:pt x="955355" y="1083868"/>
                  </a:cubicBezTo>
                  <a:cubicBezTo>
                    <a:pt x="954658" y="1084565"/>
                    <a:pt x="953264" y="1085175"/>
                    <a:pt x="952567" y="1085872"/>
                  </a:cubicBezTo>
                  <a:cubicBezTo>
                    <a:pt x="951870" y="1086569"/>
                    <a:pt x="951173" y="1087179"/>
                    <a:pt x="951173" y="1087876"/>
                  </a:cubicBezTo>
                  <a:cubicBezTo>
                    <a:pt x="950476" y="1088573"/>
                    <a:pt x="948385" y="1088573"/>
                    <a:pt x="947775" y="1088573"/>
                  </a:cubicBezTo>
                  <a:cubicBezTo>
                    <a:pt x="946381" y="1088573"/>
                    <a:pt x="944987" y="1087266"/>
                    <a:pt x="944290" y="1087266"/>
                  </a:cubicBezTo>
                  <a:cubicBezTo>
                    <a:pt x="942896" y="1087266"/>
                    <a:pt x="941502" y="1087963"/>
                    <a:pt x="940195" y="1087963"/>
                  </a:cubicBezTo>
                  <a:cubicBezTo>
                    <a:pt x="939498" y="1087963"/>
                    <a:pt x="938104" y="1087963"/>
                    <a:pt x="937407" y="1087266"/>
                  </a:cubicBezTo>
                  <a:cubicBezTo>
                    <a:pt x="936710" y="1086569"/>
                    <a:pt x="935316" y="1085262"/>
                    <a:pt x="935316" y="1084565"/>
                  </a:cubicBezTo>
                  <a:cubicBezTo>
                    <a:pt x="935316" y="1083868"/>
                    <a:pt x="936013" y="1081864"/>
                    <a:pt x="936710" y="1081167"/>
                  </a:cubicBezTo>
                  <a:lnTo>
                    <a:pt x="938801" y="1081167"/>
                  </a:lnTo>
                  <a:cubicBezTo>
                    <a:pt x="940195" y="1080470"/>
                    <a:pt x="941589" y="1079163"/>
                    <a:pt x="942286" y="1078466"/>
                  </a:cubicBezTo>
                  <a:cubicBezTo>
                    <a:pt x="942983" y="1078466"/>
                    <a:pt x="944377" y="1077159"/>
                    <a:pt x="945074" y="1076462"/>
                  </a:cubicBezTo>
                  <a:cubicBezTo>
                    <a:pt x="945771" y="1075765"/>
                    <a:pt x="947165" y="1075155"/>
                    <a:pt x="947862" y="1075155"/>
                  </a:cubicBezTo>
                  <a:cubicBezTo>
                    <a:pt x="948559" y="1074458"/>
                    <a:pt x="948559" y="1073151"/>
                    <a:pt x="949256" y="1072454"/>
                  </a:cubicBezTo>
                  <a:lnTo>
                    <a:pt x="951347" y="1072454"/>
                  </a:lnTo>
                  <a:cubicBezTo>
                    <a:pt x="952044" y="1073151"/>
                    <a:pt x="952044" y="1074458"/>
                    <a:pt x="952044" y="1074458"/>
                  </a:cubicBezTo>
                  <a:cubicBezTo>
                    <a:pt x="952044" y="1075155"/>
                    <a:pt x="951347" y="1076462"/>
                    <a:pt x="951347" y="1076462"/>
                  </a:cubicBezTo>
                  <a:cubicBezTo>
                    <a:pt x="951347" y="1077159"/>
                    <a:pt x="949953" y="1077159"/>
                    <a:pt x="949953" y="1077769"/>
                  </a:cubicBezTo>
                  <a:cubicBezTo>
                    <a:pt x="949256" y="1078466"/>
                    <a:pt x="947165" y="1079076"/>
                    <a:pt x="946468" y="1079773"/>
                  </a:cubicBezTo>
                  <a:cubicBezTo>
                    <a:pt x="946468" y="1080470"/>
                    <a:pt x="945074" y="1080470"/>
                    <a:pt x="945074" y="1081080"/>
                  </a:cubicBezTo>
                  <a:cubicBezTo>
                    <a:pt x="945074" y="1081690"/>
                    <a:pt x="945771" y="1081777"/>
                    <a:pt x="946468" y="1081777"/>
                  </a:cubicBezTo>
                  <a:cubicBezTo>
                    <a:pt x="947165" y="1082474"/>
                    <a:pt x="948559" y="1082474"/>
                    <a:pt x="948559" y="1082474"/>
                  </a:cubicBezTo>
                  <a:cubicBezTo>
                    <a:pt x="949953" y="1081777"/>
                    <a:pt x="951347" y="1081777"/>
                    <a:pt x="952044" y="1081777"/>
                  </a:cubicBezTo>
                  <a:cubicBezTo>
                    <a:pt x="952741" y="1081080"/>
                    <a:pt x="953438" y="1079076"/>
                    <a:pt x="954135" y="1079076"/>
                  </a:cubicBezTo>
                  <a:cubicBezTo>
                    <a:pt x="954832" y="1078379"/>
                    <a:pt x="956923" y="1078379"/>
                    <a:pt x="958230" y="1078379"/>
                  </a:cubicBezTo>
                  <a:cubicBezTo>
                    <a:pt x="958230" y="1077682"/>
                    <a:pt x="959624" y="1077072"/>
                    <a:pt x="959624" y="1076375"/>
                  </a:cubicBezTo>
                  <a:cubicBezTo>
                    <a:pt x="960321" y="1075678"/>
                    <a:pt x="961018" y="1073674"/>
                    <a:pt x="961715" y="1072977"/>
                  </a:cubicBezTo>
                  <a:cubicBezTo>
                    <a:pt x="962412" y="1071670"/>
                    <a:pt x="963109" y="1068969"/>
                    <a:pt x="963109" y="1066878"/>
                  </a:cubicBezTo>
                  <a:cubicBezTo>
                    <a:pt x="963806" y="1064874"/>
                    <a:pt x="964503" y="1061476"/>
                    <a:pt x="964503" y="1059472"/>
                  </a:cubicBezTo>
                  <a:cubicBezTo>
                    <a:pt x="965200" y="1057468"/>
                    <a:pt x="966594" y="1054767"/>
                    <a:pt x="967291" y="1053373"/>
                  </a:cubicBezTo>
                  <a:cubicBezTo>
                    <a:pt x="967988" y="1050672"/>
                    <a:pt x="969383" y="1046664"/>
                    <a:pt x="970777" y="1043963"/>
                  </a:cubicBezTo>
                  <a:cubicBezTo>
                    <a:pt x="971474" y="1042657"/>
                    <a:pt x="972868" y="1039956"/>
                    <a:pt x="973565" y="1037864"/>
                  </a:cubicBezTo>
                  <a:cubicBezTo>
                    <a:pt x="974262" y="1037167"/>
                    <a:pt x="975656" y="1035163"/>
                    <a:pt x="975656" y="1033857"/>
                  </a:cubicBezTo>
                  <a:cubicBezTo>
                    <a:pt x="975656" y="1033160"/>
                    <a:pt x="974262" y="1032550"/>
                    <a:pt x="973565" y="1031853"/>
                  </a:cubicBezTo>
                  <a:cubicBezTo>
                    <a:pt x="972868" y="1031853"/>
                    <a:pt x="970777" y="1032550"/>
                    <a:pt x="969470" y="1031853"/>
                  </a:cubicBezTo>
                  <a:cubicBezTo>
                    <a:pt x="968773" y="1031853"/>
                    <a:pt x="966682" y="1029849"/>
                    <a:pt x="965374" y="1029152"/>
                  </a:cubicBezTo>
                  <a:cubicBezTo>
                    <a:pt x="964678" y="1028455"/>
                    <a:pt x="961889" y="1026451"/>
                    <a:pt x="961279" y="1025144"/>
                  </a:cubicBezTo>
                  <a:cubicBezTo>
                    <a:pt x="960583" y="1024447"/>
                    <a:pt x="959886" y="1022443"/>
                    <a:pt x="959886" y="1021049"/>
                  </a:cubicBezTo>
                  <a:cubicBezTo>
                    <a:pt x="960583" y="1019742"/>
                    <a:pt x="961977" y="1017041"/>
                    <a:pt x="963371" y="1016344"/>
                  </a:cubicBezTo>
                  <a:cubicBezTo>
                    <a:pt x="964068" y="1015037"/>
                    <a:pt x="966159" y="1012946"/>
                    <a:pt x="967466" y="1012946"/>
                  </a:cubicBezTo>
                  <a:cubicBezTo>
                    <a:pt x="968163" y="1012249"/>
                    <a:pt x="970254" y="1012249"/>
                    <a:pt x="970951" y="1012249"/>
                  </a:cubicBezTo>
                  <a:cubicBezTo>
                    <a:pt x="972345" y="1012249"/>
                    <a:pt x="974436" y="1010942"/>
                    <a:pt x="975046" y="1011552"/>
                  </a:cubicBezTo>
                  <a:cubicBezTo>
                    <a:pt x="975743" y="1011552"/>
                    <a:pt x="976440" y="1012859"/>
                    <a:pt x="977137" y="1013556"/>
                  </a:cubicBezTo>
                  <a:cubicBezTo>
                    <a:pt x="977137" y="1014253"/>
                    <a:pt x="977137" y="1016257"/>
                    <a:pt x="977834" y="1016954"/>
                  </a:cubicBezTo>
                  <a:cubicBezTo>
                    <a:pt x="978531" y="1017651"/>
                    <a:pt x="980622" y="1018958"/>
                    <a:pt x="981319" y="1018958"/>
                  </a:cubicBezTo>
                  <a:cubicBezTo>
                    <a:pt x="982713" y="1018261"/>
                    <a:pt x="984107" y="1016257"/>
                    <a:pt x="984804" y="1014950"/>
                  </a:cubicBezTo>
                  <a:cubicBezTo>
                    <a:pt x="984804" y="1014253"/>
                    <a:pt x="984804" y="1012249"/>
                    <a:pt x="985501" y="1011552"/>
                  </a:cubicBezTo>
                  <a:cubicBezTo>
                    <a:pt x="985501" y="1010855"/>
                    <a:pt x="986895" y="1009548"/>
                    <a:pt x="987592" y="1008851"/>
                  </a:cubicBezTo>
                  <a:cubicBezTo>
                    <a:pt x="988289" y="1007544"/>
                    <a:pt x="989683" y="1004843"/>
                    <a:pt x="991077" y="1003449"/>
                  </a:cubicBezTo>
                  <a:cubicBezTo>
                    <a:pt x="992471" y="1001445"/>
                    <a:pt x="994475" y="998047"/>
                    <a:pt x="995869" y="996043"/>
                  </a:cubicBezTo>
                  <a:cubicBezTo>
                    <a:pt x="996566" y="995346"/>
                    <a:pt x="997960" y="994039"/>
                    <a:pt x="997960" y="993342"/>
                  </a:cubicBezTo>
                  <a:cubicBezTo>
                    <a:pt x="998657" y="992645"/>
                    <a:pt x="998657" y="991338"/>
                    <a:pt x="998657" y="989944"/>
                  </a:cubicBezTo>
                  <a:cubicBezTo>
                    <a:pt x="998657" y="989944"/>
                    <a:pt x="997960" y="988550"/>
                    <a:pt x="997960" y="987940"/>
                  </a:cubicBezTo>
                  <a:cubicBezTo>
                    <a:pt x="997960" y="987330"/>
                    <a:pt x="999354" y="985936"/>
                    <a:pt x="999354" y="985239"/>
                  </a:cubicBezTo>
                  <a:cubicBezTo>
                    <a:pt x="999354" y="984542"/>
                    <a:pt x="997960" y="983235"/>
                    <a:pt x="997960" y="982539"/>
                  </a:cubicBezTo>
                  <a:cubicBezTo>
                    <a:pt x="997960" y="981841"/>
                    <a:pt x="999354" y="980535"/>
                    <a:pt x="1000051" y="980535"/>
                  </a:cubicBezTo>
                  <a:cubicBezTo>
                    <a:pt x="1000748" y="980535"/>
                    <a:pt x="1002142" y="980535"/>
                    <a:pt x="1002840" y="981231"/>
                  </a:cubicBezTo>
                  <a:cubicBezTo>
                    <a:pt x="1002840" y="981231"/>
                    <a:pt x="1003536" y="982539"/>
                    <a:pt x="1004234" y="982539"/>
                  </a:cubicBezTo>
                  <a:cubicBezTo>
                    <a:pt x="1004931" y="982539"/>
                    <a:pt x="1007022" y="982539"/>
                    <a:pt x="1007719" y="981841"/>
                  </a:cubicBezTo>
                  <a:cubicBezTo>
                    <a:pt x="1008416" y="981841"/>
                    <a:pt x="1009810" y="981144"/>
                    <a:pt x="1010507" y="980535"/>
                  </a:cubicBezTo>
                  <a:cubicBezTo>
                    <a:pt x="1011204" y="979838"/>
                    <a:pt x="1011901" y="977136"/>
                    <a:pt x="1013295" y="976527"/>
                  </a:cubicBezTo>
                  <a:cubicBezTo>
                    <a:pt x="1013992" y="975830"/>
                    <a:pt x="1016780" y="974523"/>
                    <a:pt x="1017390" y="973826"/>
                  </a:cubicBezTo>
                  <a:cubicBezTo>
                    <a:pt x="1018784" y="973129"/>
                    <a:pt x="1020875" y="972519"/>
                    <a:pt x="1021485" y="971822"/>
                  </a:cubicBezTo>
                  <a:cubicBezTo>
                    <a:pt x="1022182" y="971125"/>
                    <a:pt x="1022879" y="969818"/>
                    <a:pt x="1022879" y="969121"/>
                  </a:cubicBezTo>
                  <a:cubicBezTo>
                    <a:pt x="1023576" y="968424"/>
                    <a:pt x="1024970" y="967117"/>
                    <a:pt x="1024273" y="965723"/>
                  </a:cubicBezTo>
                  <a:cubicBezTo>
                    <a:pt x="1024273" y="965026"/>
                    <a:pt x="1022182" y="964416"/>
                    <a:pt x="1022182" y="963719"/>
                  </a:cubicBezTo>
                  <a:cubicBezTo>
                    <a:pt x="1021485" y="963022"/>
                    <a:pt x="1020788" y="962412"/>
                    <a:pt x="1020788" y="961715"/>
                  </a:cubicBezTo>
                  <a:cubicBezTo>
                    <a:pt x="1021485" y="961018"/>
                    <a:pt x="1022182" y="960408"/>
                    <a:pt x="1022879" y="959711"/>
                  </a:cubicBezTo>
                  <a:cubicBezTo>
                    <a:pt x="1022879" y="959014"/>
                    <a:pt x="1023576" y="957010"/>
                    <a:pt x="1022879" y="956313"/>
                  </a:cubicBezTo>
                  <a:cubicBezTo>
                    <a:pt x="1022879" y="955616"/>
                    <a:pt x="1022182" y="955006"/>
                    <a:pt x="1022182" y="954309"/>
                  </a:cubicBezTo>
                  <a:cubicBezTo>
                    <a:pt x="1022182" y="953002"/>
                    <a:pt x="1022182" y="951608"/>
                    <a:pt x="1022879" y="950301"/>
                  </a:cubicBezTo>
                  <a:cubicBezTo>
                    <a:pt x="1022879" y="949604"/>
                    <a:pt x="1024273" y="948994"/>
                    <a:pt x="1024970" y="948994"/>
                  </a:cubicBezTo>
                  <a:cubicBezTo>
                    <a:pt x="1026364" y="948297"/>
                    <a:pt x="1028455" y="948297"/>
                    <a:pt x="1029762" y="948297"/>
                  </a:cubicBezTo>
                  <a:lnTo>
                    <a:pt x="1031156" y="948297"/>
                  </a:lnTo>
                  <a:cubicBezTo>
                    <a:pt x="1031156" y="948297"/>
                    <a:pt x="1031853" y="949604"/>
                    <a:pt x="1032550" y="949604"/>
                  </a:cubicBezTo>
                  <a:lnTo>
                    <a:pt x="1032550" y="952305"/>
                  </a:lnTo>
                  <a:cubicBezTo>
                    <a:pt x="1032550" y="953002"/>
                    <a:pt x="1031853" y="954309"/>
                    <a:pt x="1032550" y="955006"/>
                  </a:cubicBezTo>
                  <a:cubicBezTo>
                    <a:pt x="1033247" y="955703"/>
                    <a:pt x="1034641" y="956313"/>
                    <a:pt x="1035338" y="956313"/>
                  </a:cubicBezTo>
                  <a:cubicBezTo>
                    <a:pt x="1036732" y="956313"/>
                    <a:pt x="1038823" y="955006"/>
                    <a:pt x="1040130" y="954309"/>
                  </a:cubicBezTo>
                  <a:lnTo>
                    <a:pt x="1043615" y="954309"/>
                  </a:lnTo>
                  <a:cubicBezTo>
                    <a:pt x="1045009" y="953612"/>
                    <a:pt x="1045706" y="952305"/>
                    <a:pt x="1046403" y="951608"/>
                  </a:cubicBezTo>
                  <a:cubicBezTo>
                    <a:pt x="1047100" y="950911"/>
                    <a:pt x="1049192" y="950301"/>
                    <a:pt x="1049888" y="949604"/>
                  </a:cubicBezTo>
                  <a:cubicBezTo>
                    <a:pt x="1051283" y="948907"/>
                    <a:pt x="1054680" y="947600"/>
                    <a:pt x="1056074" y="946903"/>
                  </a:cubicBezTo>
                  <a:cubicBezTo>
                    <a:pt x="1057469" y="946206"/>
                    <a:pt x="1059560" y="945596"/>
                    <a:pt x="1060169" y="944899"/>
                  </a:cubicBezTo>
                  <a:cubicBezTo>
                    <a:pt x="1061564" y="944202"/>
                    <a:pt x="1062958" y="943592"/>
                    <a:pt x="1063655" y="942895"/>
                  </a:cubicBezTo>
                  <a:lnTo>
                    <a:pt x="1063655" y="941588"/>
                  </a:lnTo>
                  <a:cubicBezTo>
                    <a:pt x="1062958" y="940282"/>
                    <a:pt x="1061564" y="938888"/>
                    <a:pt x="1060867" y="938191"/>
                  </a:cubicBezTo>
                  <a:cubicBezTo>
                    <a:pt x="1059473" y="937493"/>
                    <a:pt x="1057381" y="936187"/>
                    <a:pt x="1056772" y="935489"/>
                  </a:cubicBezTo>
                  <a:cubicBezTo>
                    <a:pt x="1055378" y="934792"/>
                    <a:pt x="1053286" y="933486"/>
                    <a:pt x="1051979" y="932788"/>
                  </a:cubicBezTo>
                  <a:cubicBezTo>
                    <a:pt x="1051283" y="932092"/>
                    <a:pt x="1049888" y="930785"/>
                    <a:pt x="1048582" y="930088"/>
                  </a:cubicBezTo>
                  <a:cubicBezTo>
                    <a:pt x="1048582" y="929391"/>
                    <a:pt x="1047187" y="928084"/>
                    <a:pt x="1046490" y="927387"/>
                  </a:cubicBezTo>
                  <a:lnTo>
                    <a:pt x="1043092" y="927387"/>
                  </a:lnTo>
                  <a:cubicBezTo>
                    <a:pt x="1043092" y="926690"/>
                    <a:pt x="1041698" y="926080"/>
                    <a:pt x="1041698" y="925383"/>
                  </a:cubicBezTo>
                  <a:cubicBezTo>
                    <a:pt x="1041002" y="925383"/>
                    <a:pt x="1040304" y="924076"/>
                    <a:pt x="1040304" y="923379"/>
                  </a:cubicBezTo>
                  <a:cubicBezTo>
                    <a:pt x="1040304" y="922682"/>
                    <a:pt x="1041002" y="921375"/>
                    <a:pt x="1041002" y="920678"/>
                  </a:cubicBezTo>
                  <a:cubicBezTo>
                    <a:pt x="1040304" y="919371"/>
                    <a:pt x="1038213" y="918674"/>
                    <a:pt x="1037516" y="917977"/>
                  </a:cubicBezTo>
                  <a:cubicBezTo>
                    <a:pt x="1037516" y="917280"/>
                    <a:pt x="1036819" y="915276"/>
                    <a:pt x="1036819" y="914579"/>
                  </a:cubicBezTo>
                  <a:cubicBezTo>
                    <a:pt x="1036819" y="913882"/>
                    <a:pt x="1037516" y="913272"/>
                    <a:pt x="1037516" y="912575"/>
                  </a:cubicBezTo>
                  <a:cubicBezTo>
                    <a:pt x="1038213" y="911878"/>
                    <a:pt x="1039607" y="911878"/>
                    <a:pt x="1040304" y="911878"/>
                  </a:cubicBezTo>
                  <a:cubicBezTo>
                    <a:pt x="1041002" y="911181"/>
                    <a:pt x="1042395" y="910571"/>
                    <a:pt x="1043092" y="910571"/>
                  </a:cubicBezTo>
                  <a:cubicBezTo>
                    <a:pt x="1043789" y="910571"/>
                    <a:pt x="1044487" y="911878"/>
                    <a:pt x="1045183" y="912575"/>
                  </a:cubicBezTo>
                  <a:cubicBezTo>
                    <a:pt x="1045183" y="913272"/>
                    <a:pt x="1046578" y="913272"/>
                    <a:pt x="1046578" y="913272"/>
                  </a:cubicBezTo>
                  <a:cubicBezTo>
                    <a:pt x="1046578" y="913969"/>
                    <a:pt x="1046578" y="914579"/>
                    <a:pt x="1045881" y="915276"/>
                  </a:cubicBezTo>
                  <a:lnTo>
                    <a:pt x="1045183" y="915973"/>
                  </a:lnTo>
                  <a:lnTo>
                    <a:pt x="1045183" y="918674"/>
                  </a:lnTo>
                  <a:cubicBezTo>
                    <a:pt x="1045881" y="919371"/>
                    <a:pt x="1047275" y="919371"/>
                    <a:pt x="1047972" y="919981"/>
                  </a:cubicBezTo>
                  <a:cubicBezTo>
                    <a:pt x="1049366" y="919981"/>
                    <a:pt x="1052067" y="918674"/>
                    <a:pt x="1053461" y="919284"/>
                  </a:cubicBezTo>
                  <a:cubicBezTo>
                    <a:pt x="1053461" y="919981"/>
                    <a:pt x="1052764" y="921288"/>
                    <a:pt x="1052764" y="921288"/>
                  </a:cubicBezTo>
                  <a:cubicBezTo>
                    <a:pt x="1052764" y="921985"/>
                    <a:pt x="1053461" y="922595"/>
                    <a:pt x="1053461" y="923292"/>
                  </a:cubicBezTo>
                  <a:cubicBezTo>
                    <a:pt x="1054158" y="923292"/>
                    <a:pt x="1054855" y="923989"/>
                    <a:pt x="1054855" y="923989"/>
                  </a:cubicBezTo>
                  <a:cubicBezTo>
                    <a:pt x="1055552" y="924686"/>
                    <a:pt x="1054855" y="925993"/>
                    <a:pt x="1054855" y="926690"/>
                  </a:cubicBezTo>
                  <a:cubicBezTo>
                    <a:pt x="1054855" y="926690"/>
                    <a:pt x="1054158" y="927997"/>
                    <a:pt x="1054855" y="928693"/>
                  </a:cubicBezTo>
                  <a:cubicBezTo>
                    <a:pt x="1054855" y="928693"/>
                    <a:pt x="1056249" y="927997"/>
                    <a:pt x="1056946" y="927387"/>
                  </a:cubicBezTo>
                  <a:cubicBezTo>
                    <a:pt x="1057643" y="927387"/>
                    <a:pt x="1060431" y="926080"/>
                    <a:pt x="1061041" y="925383"/>
                  </a:cubicBezTo>
                  <a:cubicBezTo>
                    <a:pt x="1062435" y="924686"/>
                    <a:pt x="1064526" y="921985"/>
                    <a:pt x="1065833" y="920678"/>
                  </a:cubicBezTo>
                  <a:cubicBezTo>
                    <a:pt x="1067227" y="920678"/>
                    <a:pt x="1069318" y="920678"/>
                    <a:pt x="1069928" y="919981"/>
                  </a:cubicBezTo>
                  <a:cubicBezTo>
                    <a:pt x="1070625" y="919981"/>
                    <a:pt x="1072019" y="918674"/>
                    <a:pt x="1072716" y="917977"/>
                  </a:cubicBezTo>
                  <a:cubicBezTo>
                    <a:pt x="1073413" y="917977"/>
                    <a:pt x="1073413" y="915973"/>
                    <a:pt x="1074110" y="915276"/>
                  </a:cubicBezTo>
                  <a:cubicBezTo>
                    <a:pt x="1074807" y="914579"/>
                    <a:pt x="1075504" y="913969"/>
                    <a:pt x="1076201" y="913272"/>
                  </a:cubicBezTo>
                  <a:cubicBezTo>
                    <a:pt x="1076898" y="913272"/>
                    <a:pt x="1078292" y="913272"/>
                    <a:pt x="1078989" y="912575"/>
                  </a:cubicBezTo>
                  <a:cubicBezTo>
                    <a:pt x="1079686" y="912575"/>
                    <a:pt x="1081080" y="912575"/>
                    <a:pt x="1081777" y="911878"/>
                  </a:cubicBezTo>
                  <a:cubicBezTo>
                    <a:pt x="1082474" y="911878"/>
                    <a:pt x="1084565" y="911878"/>
                    <a:pt x="1084565" y="912575"/>
                  </a:cubicBezTo>
                  <a:cubicBezTo>
                    <a:pt x="1085262" y="912575"/>
                    <a:pt x="1084565" y="914579"/>
                    <a:pt x="1084565" y="915276"/>
                  </a:cubicBezTo>
                  <a:cubicBezTo>
                    <a:pt x="1083868" y="915276"/>
                    <a:pt x="1083171" y="915973"/>
                    <a:pt x="1082474" y="916583"/>
                  </a:cubicBezTo>
                  <a:cubicBezTo>
                    <a:pt x="1082474" y="917280"/>
                    <a:pt x="1081777" y="917890"/>
                    <a:pt x="1081777" y="918587"/>
                  </a:cubicBezTo>
                  <a:cubicBezTo>
                    <a:pt x="1081777" y="918587"/>
                    <a:pt x="1083171" y="919284"/>
                    <a:pt x="1083171" y="919894"/>
                  </a:cubicBezTo>
                  <a:lnTo>
                    <a:pt x="1083171" y="921898"/>
                  </a:lnTo>
                  <a:lnTo>
                    <a:pt x="1081777" y="921898"/>
                  </a:lnTo>
                  <a:cubicBezTo>
                    <a:pt x="1081080" y="922595"/>
                    <a:pt x="1081080" y="923902"/>
                    <a:pt x="1081080" y="923902"/>
                  </a:cubicBezTo>
                  <a:cubicBezTo>
                    <a:pt x="1081080" y="924598"/>
                    <a:pt x="1081777" y="925906"/>
                    <a:pt x="1082474" y="925906"/>
                  </a:cubicBezTo>
                  <a:cubicBezTo>
                    <a:pt x="1083171" y="926602"/>
                    <a:pt x="1083868" y="925906"/>
                    <a:pt x="1084565" y="925906"/>
                  </a:cubicBezTo>
                  <a:cubicBezTo>
                    <a:pt x="1085959" y="925208"/>
                    <a:pt x="1087963" y="922507"/>
                    <a:pt x="1090054" y="921811"/>
                  </a:cubicBezTo>
                  <a:cubicBezTo>
                    <a:pt x="1090751" y="921113"/>
                    <a:pt x="1093540" y="920503"/>
                    <a:pt x="1094846" y="920503"/>
                  </a:cubicBezTo>
                  <a:cubicBezTo>
                    <a:pt x="1096240" y="919807"/>
                    <a:pt x="1097635" y="919197"/>
                    <a:pt x="1098331" y="918500"/>
                  </a:cubicBezTo>
                  <a:cubicBezTo>
                    <a:pt x="1099028" y="917803"/>
                    <a:pt x="1100422" y="917193"/>
                    <a:pt x="1101120" y="916496"/>
                  </a:cubicBezTo>
                  <a:cubicBezTo>
                    <a:pt x="1101816" y="916496"/>
                    <a:pt x="1103211" y="915799"/>
                    <a:pt x="1103908" y="915799"/>
                  </a:cubicBezTo>
                  <a:cubicBezTo>
                    <a:pt x="1104605" y="915799"/>
                    <a:pt x="1105999" y="915799"/>
                    <a:pt x="1106696" y="916496"/>
                  </a:cubicBezTo>
                  <a:cubicBezTo>
                    <a:pt x="1107393" y="916496"/>
                    <a:pt x="1107393" y="917803"/>
                    <a:pt x="1107393" y="918500"/>
                  </a:cubicBezTo>
                  <a:lnTo>
                    <a:pt x="1107393" y="921201"/>
                  </a:lnTo>
                  <a:cubicBezTo>
                    <a:pt x="1106696" y="921898"/>
                    <a:pt x="1105302" y="921898"/>
                    <a:pt x="1104605" y="921898"/>
                  </a:cubicBezTo>
                  <a:cubicBezTo>
                    <a:pt x="1103211" y="922595"/>
                    <a:pt x="1100510" y="923902"/>
                    <a:pt x="1099813" y="924598"/>
                  </a:cubicBezTo>
                  <a:cubicBezTo>
                    <a:pt x="1097721" y="925296"/>
                    <a:pt x="1095021" y="926602"/>
                    <a:pt x="1093626" y="927300"/>
                  </a:cubicBezTo>
                  <a:cubicBezTo>
                    <a:pt x="1090839" y="929303"/>
                    <a:pt x="1085349" y="932004"/>
                    <a:pt x="1082561" y="934008"/>
                  </a:cubicBezTo>
                  <a:cubicBezTo>
                    <a:pt x="1080470" y="934705"/>
                    <a:pt x="1077072" y="937406"/>
                    <a:pt x="1074981" y="938713"/>
                  </a:cubicBezTo>
                  <a:cubicBezTo>
                    <a:pt x="1073587" y="940020"/>
                    <a:pt x="1071496" y="942721"/>
                    <a:pt x="1070189" y="944115"/>
                  </a:cubicBezTo>
                  <a:cubicBezTo>
                    <a:pt x="1069492" y="944115"/>
                    <a:pt x="1068098" y="945422"/>
                    <a:pt x="1067401" y="946119"/>
                  </a:cubicBezTo>
                  <a:cubicBezTo>
                    <a:pt x="1067401" y="946816"/>
                    <a:pt x="1066007" y="947426"/>
                    <a:pt x="1066704" y="948123"/>
                  </a:cubicBezTo>
                  <a:cubicBezTo>
                    <a:pt x="1066704" y="948123"/>
                    <a:pt x="1066704" y="948820"/>
                    <a:pt x="1067401" y="948820"/>
                  </a:cubicBezTo>
                  <a:lnTo>
                    <a:pt x="1068098" y="948820"/>
                  </a:lnTo>
                  <a:cubicBezTo>
                    <a:pt x="1068795" y="948820"/>
                    <a:pt x="1070189" y="948123"/>
                    <a:pt x="1070189" y="948123"/>
                  </a:cubicBezTo>
                  <a:cubicBezTo>
                    <a:pt x="1071583" y="947426"/>
                    <a:pt x="1072977" y="946119"/>
                    <a:pt x="1073674" y="945422"/>
                  </a:cubicBezTo>
                  <a:cubicBezTo>
                    <a:pt x="1075068" y="944115"/>
                    <a:pt x="1076462" y="942721"/>
                    <a:pt x="1077769" y="941414"/>
                  </a:cubicBezTo>
                  <a:cubicBezTo>
                    <a:pt x="1078466" y="941414"/>
                    <a:pt x="1079860" y="940107"/>
                    <a:pt x="1080557" y="940107"/>
                  </a:cubicBezTo>
                  <a:cubicBezTo>
                    <a:pt x="1082649" y="938800"/>
                    <a:pt x="1086046" y="936099"/>
                    <a:pt x="1088137" y="934705"/>
                  </a:cubicBezTo>
                  <a:cubicBezTo>
                    <a:pt x="1089531" y="934008"/>
                    <a:pt x="1092232" y="932004"/>
                    <a:pt x="1094324" y="931307"/>
                  </a:cubicBezTo>
                  <a:cubicBezTo>
                    <a:pt x="1095718" y="930610"/>
                    <a:pt x="1098419" y="929303"/>
                    <a:pt x="1099813" y="928607"/>
                  </a:cubicBezTo>
                  <a:cubicBezTo>
                    <a:pt x="1101207" y="927909"/>
                    <a:pt x="1103908" y="926602"/>
                    <a:pt x="1105302" y="925906"/>
                  </a:cubicBezTo>
                  <a:cubicBezTo>
                    <a:pt x="1107393" y="924598"/>
                    <a:pt x="1112185" y="921811"/>
                    <a:pt x="1114276" y="921201"/>
                  </a:cubicBezTo>
                  <a:cubicBezTo>
                    <a:pt x="1117064" y="919807"/>
                    <a:pt x="1121856" y="917803"/>
                    <a:pt x="1124644" y="916496"/>
                  </a:cubicBezTo>
                  <a:cubicBezTo>
                    <a:pt x="1127432" y="914492"/>
                    <a:pt x="1132224" y="911094"/>
                    <a:pt x="1134315" y="909090"/>
                  </a:cubicBezTo>
                  <a:cubicBezTo>
                    <a:pt x="1136406" y="908393"/>
                    <a:pt x="1140501" y="906389"/>
                    <a:pt x="1142592" y="905082"/>
                  </a:cubicBezTo>
                  <a:cubicBezTo>
                    <a:pt x="1145380" y="903775"/>
                    <a:pt x="1150172" y="899680"/>
                    <a:pt x="1152960" y="898373"/>
                  </a:cubicBezTo>
                  <a:cubicBezTo>
                    <a:pt x="1154354" y="897066"/>
                    <a:pt x="1157055" y="895672"/>
                    <a:pt x="1158449" y="894365"/>
                  </a:cubicBezTo>
                  <a:cubicBezTo>
                    <a:pt x="1159844" y="893668"/>
                    <a:pt x="1161935" y="891664"/>
                    <a:pt x="1163242" y="890967"/>
                  </a:cubicBezTo>
                  <a:cubicBezTo>
                    <a:pt x="1163939" y="890967"/>
                    <a:pt x="1165333" y="890967"/>
                    <a:pt x="1166030" y="890270"/>
                  </a:cubicBezTo>
                  <a:cubicBezTo>
                    <a:pt x="1167424" y="890270"/>
                    <a:pt x="1168818" y="890270"/>
                    <a:pt x="1169515" y="889573"/>
                  </a:cubicBezTo>
                  <a:cubicBezTo>
                    <a:pt x="1170212" y="888876"/>
                    <a:pt x="1170909" y="888266"/>
                    <a:pt x="1171606" y="887569"/>
                  </a:cubicBezTo>
                  <a:cubicBezTo>
                    <a:pt x="1172303" y="886872"/>
                    <a:pt x="1173697" y="885565"/>
                    <a:pt x="1174394" y="884171"/>
                  </a:cubicBezTo>
                  <a:cubicBezTo>
                    <a:pt x="1175788" y="883474"/>
                    <a:pt x="1177879" y="881470"/>
                    <a:pt x="1179186" y="880164"/>
                  </a:cubicBezTo>
                  <a:cubicBezTo>
                    <a:pt x="1181277" y="878856"/>
                    <a:pt x="1185372" y="874761"/>
                    <a:pt x="1187463" y="872758"/>
                  </a:cubicBezTo>
                  <a:cubicBezTo>
                    <a:pt x="1188857" y="871451"/>
                    <a:pt x="1192952" y="868750"/>
                    <a:pt x="1194346" y="867356"/>
                  </a:cubicBezTo>
                  <a:cubicBezTo>
                    <a:pt x="1195740" y="865352"/>
                    <a:pt x="1197831" y="862651"/>
                    <a:pt x="1199138" y="861257"/>
                  </a:cubicBezTo>
                  <a:cubicBezTo>
                    <a:pt x="1200445" y="859863"/>
                    <a:pt x="1202623" y="857249"/>
                    <a:pt x="1203930" y="855855"/>
                  </a:cubicBezTo>
                  <a:cubicBezTo>
                    <a:pt x="1206021" y="854548"/>
                    <a:pt x="1209419" y="852457"/>
                    <a:pt x="1210813" y="851150"/>
                  </a:cubicBezTo>
                  <a:cubicBezTo>
                    <a:pt x="1212207" y="849843"/>
                    <a:pt x="1215605" y="847752"/>
                    <a:pt x="1216999" y="846445"/>
                  </a:cubicBezTo>
                  <a:cubicBezTo>
                    <a:pt x="1218393" y="845138"/>
                    <a:pt x="1221791" y="843047"/>
                    <a:pt x="1223185" y="841740"/>
                  </a:cubicBezTo>
                  <a:cubicBezTo>
                    <a:pt x="1224579" y="841043"/>
                    <a:pt x="1226671" y="839039"/>
                    <a:pt x="1227977" y="838342"/>
                  </a:cubicBezTo>
                  <a:cubicBezTo>
                    <a:pt x="1229372" y="837645"/>
                    <a:pt x="1231462" y="835641"/>
                    <a:pt x="1232072" y="834944"/>
                  </a:cubicBezTo>
                  <a:cubicBezTo>
                    <a:pt x="1232769" y="834247"/>
                    <a:pt x="1235558" y="833637"/>
                    <a:pt x="1235558" y="832940"/>
                  </a:cubicBezTo>
                  <a:cubicBezTo>
                    <a:pt x="1236254" y="832243"/>
                    <a:pt x="1236952" y="830936"/>
                    <a:pt x="1236254" y="830239"/>
                  </a:cubicBezTo>
                  <a:cubicBezTo>
                    <a:pt x="1236254" y="829542"/>
                    <a:pt x="1234861" y="829542"/>
                    <a:pt x="1234163" y="829542"/>
                  </a:cubicBezTo>
                  <a:cubicBezTo>
                    <a:pt x="1233467" y="829542"/>
                    <a:pt x="1231375" y="830239"/>
                    <a:pt x="1230678" y="830239"/>
                  </a:cubicBezTo>
                  <a:cubicBezTo>
                    <a:pt x="1229981" y="830239"/>
                    <a:pt x="1228587" y="829542"/>
                    <a:pt x="1227890" y="828932"/>
                  </a:cubicBezTo>
                  <a:cubicBezTo>
                    <a:pt x="1227890" y="828235"/>
                    <a:pt x="1227193" y="827626"/>
                    <a:pt x="1226496" y="827626"/>
                  </a:cubicBezTo>
                  <a:cubicBezTo>
                    <a:pt x="1225799" y="827626"/>
                    <a:pt x="1225102" y="828932"/>
                    <a:pt x="1225102" y="829629"/>
                  </a:cubicBezTo>
                  <a:cubicBezTo>
                    <a:pt x="1225102" y="830327"/>
                    <a:pt x="1225799" y="831633"/>
                    <a:pt x="1225799" y="832330"/>
                  </a:cubicBezTo>
                  <a:cubicBezTo>
                    <a:pt x="1225799" y="833027"/>
                    <a:pt x="1225799" y="834334"/>
                    <a:pt x="1225102" y="835031"/>
                  </a:cubicBezTo>
                  <a:lnTo>
                    <a:pt x="1223011" y="835031"/>
                  </a:lnTo>
                  <a:cubicBezTo>
                    <a:pt x="1222314" y="835031"/>
                    <a:pt x="1221617" y="835728"/>
                    <a:pt x="1220920" y="835728"/>
                  </a:cubicBezTo>
                  <a:cubicBezTo>
                    <a:pt x="1220223" y="835728"/>
                    <a:pt x="1219526" y="835031"/>
                    <a:pt x="1218829" y="835031"/>
                  </a:cubicBezTo>
                  <a:cubicBezTo>
                    <a:pt x="1218829" y="834334"/>
                    <a:pt x="1218132" y="832330"/>
                    <a:pt x="1218132" y="831633"/>
                  </a:cubicBezTo>
                  <a:cubicBezTo>
                    <a:pt x="1218132" y="830936"/>
                    <a:pt x="1218829" y="829629"/>
                    <a:pt x="1218829" y="828932"/>
                  </a:cubicBezTo>
                  <a:lnTo>
                    <a:pt x="1218829" y="824925"/>
                  </a:lnTo>
                  <a:cubicBezTo>
                    <a:pt x="1218829" y="824227"/>
                    <a:pt x="1218829" y="821527"/>
                    <a:pt x="1218132" y="820220"/>
                  </a:cubicBezTo>
                  <a:cubicBezTo>
                    <a:pt x="1218132" y="820220"/>
                    <a:pt x="1216738" y="819523"/>
                    <a:pt x="1216041" y="818826"/>
                  </a:cubicBezTo>
                  <a:cubicBezTo>
                    <a:pt x="1215344" y="818826"/>
                    <a:pt x="1214647" y="817519"/>
                    <a:pt x="1213950" y="816822"/>
                  </a:cubicBezTo>
                  <a:cubicBezTo>
                    <a:pt x="1213950" y="816822"/>
                    <a:pt x="1215344" y="815515"/>
                    <a:pt x="1215344" y="814818"/>
                  </a:cubicBezTo>
                  <a:cubicBezTo>
                    <a:pt x="1215344" y="814121"/>
                    <a:pt x="1216041" y="812814"/>
                    <a:pt x="1215344" y="812117"/>
                  </a:cubicBezTo>
                  <a:cubicBezTo>
                    <a:pt x="1215344" y="811420"/>
                    <a:pt x="1212556" y="811420"/>
                    <a:pt x="1211249" y="811420"/>
                  </a:cubicBezTo>
                  <a:cubicBezTo>
                    <a:pt x="1210552" y="811420"/>
                    <a:pt x="1208461" y="811420"/>
                    <a:pt x="1207764" y="810723"/>
                  </a:cubicBezTo>
                  <a:cubicBezTo>
                    <a:pt x="1207067" y="810723"/>
                    <a:pt x="1206370" y="809416"/>
                    <a:pt x="1205673" y="808719"/>
                  </a:cubicBezTo>
                  <a:cubicBezTo>
                    <a:pt x="1204976" y="808022"/>
                    <a:pt x="1204279" y="807412"/>
                    <a:pt x="1204279" y="806715"/>
                  </a:cubicBezTo>
                  <a:cubicBezTo>
                    <a:pt x="1204279" y="806018"/>
                    <a:pt x="1204976" y="804711"/>
                    <a:pt x="1204976" y="804014"/>
                  </a:cubicBezTo>
                  <a:cubicBezTo>
                    <a:pt x="1205673" y="803317"/>
                    <a:pt x="1207067" y="802707"/>
                    <a:pt x="1207067" y="802010"/>
                  </a:cubicBezTo>
                  <a:cubicBezTo>
                    <a:pt x="1207764" y="801313"/>
                    <a:pt x="1207764" y="799309"/>
                    <a:pt x="1207067" y="798612"/>
                  </a:cubicBezTo>
                  <a:cubicBezTo>
                    <a:pt x="1207067" y="797915"/>
                    <a:pt x="1205673" y="797915"/>
                    <a:pt x="1204976" y="797305"/>
                  </a:cubicBezTo>
                  <a:cubicBezTo>
                    <a:pt x="1204279" y="797305"/>
                    <a:pt x="1204279" y="795998"/>
                    <a:pt x="1204279" y="795998"/>
                  </a:cubicBezTo>
                  <a:cubicBezTo>
                    <a:pt x="1204279" y="795301"/>
                    <a:pt x="1205673" y="793994"/>
                    <a:pt x="1206370" y="793297"/>
                  </a:cubicBezTo>
                  <a:cubicBezTo>
                    <a:pt x="1207067" y="792600"/>
                    <a:pt x="1207764" y="789899"/>
                    <a:pt x="1208461" y="789289"/>
                  </a:cubicBezTo>
                  <a:cubicBezTo>
                    <a:pt x="1208461" y="788592"/>
                    <a:pt x="1209158" y="787982"/>
                    <a:pt x="1209855" y="787982"/>
                  </a:cubicBezTo>
                  <a:cubicBezTo>
                    <a:pt x="1210552" y="787285"/>
                    <a:pt x="1211946" y="787982"/>
                    <a:pt x="1212643" y="787982"/>
                  </a:cubicBezTo>
                  <a:cubicBezTo>
                    <a:pt x="1212643" y="788680"/>
                    <a:pt x="1213340" y="789289"/>
                    <a:pt x="1213340" y="789289"/>
                  </a:cubicBezTo>
                  <a:cubicBezTo>
                    <a:pt x="1213340" y="789986"/>
                    <a:pt x="1211946" y="790596"/>
                    <a:pt x="1211946" y="791293"/>
                  </a:cubicBezTo>
                  <a:cubicBezTo>
                    <a:pt x="1211946" y="791293"/>
                    <a:pt x="1211946" y="792600"/>
                    <a:pt x="1212643" y="793297"/>
                  </a:cubicBezTo>
                  <a:cubicBezTo>
                    <a:pt x="1212643" y="793994"/>
                    <a:pt x="1214037" y="794604"/>
                    <a:pt x="1214734" y="794604"/>
                  </a:cubicBezTo>
                  <a:cubicBezTo>
                    <a:pt x="1215431" y="794604"/>
                    <a:pt x="1216825" y="793297"/>
                    <a:pt x="1217522" y="793297"/>
                  </a:cubicBezTo>
                  <a:cubicBezTo>
                    <a:pt x="1218219" y="792600"/>
                    <a:pt x="1219613" y="791293"/>
                    <a:pt x="1220310" y="790596"/>
                  </a:cubicBezTo>
                  <a:cubicBezTo>
                    <a:pt x="1220310" y="789899"/>
                    <a:pt x="1219613" y="787198"/>
                    <a:pt x="1220310" y="786588"/>
                  </a:cubicBezTo>
                  <a:cubicBezTo>
                    <a:pt x="1220310" y="785891"/>
                    <a:pt x="1221704" y="784585"/>
                    <a:pt x="1222401" y="783887"/>
                  </a:cubicBezTo>
                  <a:cubicBezTo>
                    <a:pt x="1223795" y="782580"/>
                    <a:pt x="1225189" y="780490"/>
                    <a:pt x="1226583" y="779880"/>
                  </a:cubicBezTo>
                  <a:cubicBezTo>
                    <a:pt x="1227280" y="779880"/>
                    <a:pt x="1228674" y="779183"/>
                    <a:pt x="1229372" y="779183"/>
                  </a:cubicBezTo>
                  <a:cubicBezTo>
                    <a:pt x="1230068" y="778485"/>
                    <a:pt x="1230766" y="777179"/>
                    <a:pt x="1231462" y="777179"/>
                  </a:cubicBezTo>
                  <a:cubicBezTo>
                    <a:pt x="1232160" y="777179"/>
                    <a:pt x="1232857" y="778485"/>
                    <a:pt x="1233553" y="779183"/>
                  </a:cubicBezTo>
                  <a:cubicBezTo>
                    <a:pt x="1234948" y="780490"/>
                    <a:pt x="1237039" y="783190"/>
                    <a:pt x="1237039" y="785281"/>
                  </a:cubicBezTo>
                  <a:cubicBezTo>
                    <a:pt x="1237039" y="785979"/>
                    <a:pt x="1236342" y="787982"/>
                    <a:pt x="1236342" y="789289"/>
                  </a:cubicBezTo>
                  <a:cubicBezTo>
                    <a:pt x="1236342" y="790596"/>
                    <a:pt x="1237039" y="793297"/>
                    <a:pt x="1237039" y="794691"/>
                  </a:cubicBezTo>
                  <a:cubicBezTo>
                    <a:pt x="1237039" y="795388"/>
                    <a:pt x="1235645" y="796695"/>
                    <a:pt x="1235645" y="798089"/>
                  </a:cubicBezTo>
                  <a:cubicBezTo>
                    <a:pt x="1234948" y="798786"/>
                    <a:pt x="1233553" y="800093"/>
                    <a:pt x="1232857" y="801487"/>
                  </a:cubicBezTo>
                  <a:cubicBezTo>
                    <a:pt x="1232160" y="802184"/>
                    <a:pt x="1230068" y="802881"/>
                    <a:pt x="1229372" y="804188"/>
                  </a:cubicBezTo>
                  <a:cubicBezTo>
                    <a:pt x="1228674" y="804188"/>
                    <a:pt x="1228674" y="806192"/>
                    <a:pt x="1228674" y="806889"/>
                  </a:cubicBezTo>
                  <a:cubicBezTo>
                    <a:pt x="1229372" y="807586"/>
                    <a:pt x="1231462" y="808196"/>
                    <a:pt x="1232769" y="808196"/>
                  </a:cubicBezTo>
                  <a:cubicBezTo>
                    <a:pt x="1234076" y="808196"/>
                    <a:pt x="1236864" y="806889"/>
                    <a:pt x="1238258" y="806192"/>
                  </a:cubicBezTo>
                  <a:cubicBezTo>
                    <a:pt x="1239653" y="806192"/>
                    <a:pt x="1242353" y="806192"/>
                    <a:pt x="1243748" y="805495"/>
                  </a:cubicBezTo>
                  <a:cubicBezTo>
                    <a:pt x="1244444" y="805495"/>
                    <a:pt x="1245839" y="804188"/>
                    <a:pt x="1246536" y="804188"/>
                  </a:cubicBezTo>
                  <a:cubicBezTo>
                    <a:pt x="1247930" y="803491"/>
                    <a:pt x="1249324" y="802184"/>
                    <a:pt x="1250631" y="801487"/>
                  </a:cubicBezTo>
                  <a:lnTo>
                    <a:pt x="1252722" y="801487"/>
                  </a:lnTo>
                  <a:cubicBezTo>
                    <a:pt x="1253419" y="801487"/>
                    <a:pt x="1254116" y="802184"/>
                    <a:pt x="1254813" y="802184"/>
                  </a:cubicBezTo>
                  <a:cubicBezTo>
                    <a:pt x="1254813" y="802881"/>
                    <a:pt x="1255510" y="803491"/>
                    <a:pt x="1256207" y="803491"/>
                  </a:cubicBezTo>
                  <a:cubicBezTo>
                    <a:pt x="1256904" y="803491"/>
                    <a:pt x="1258995" y="803491"/>
                    <a:pt x="1258995" y="804188"/>
                  </a:cubicBezTo>
                  <a:cubicBezTo>
                    <a:pt x="1259692" y="804885"/>
                    <a:pt x="1258995" y="806192"/>
                    <a:pt x="1258298" y="806192"/>
                  </a:cubicBezTo>
                  <a:cubicBezTo>
                    <a:pt x="1257601" y="806889"/>
                    <a:pt x="1256207" y="806889"/>
                    <a:pt x="1255510" y="806889"/>
                  </a:cubicBezTo>
                  <a:cubicBezTo>
                    <a:pt x="1254813" y="806889"/>
                    <a:pt x="1252722" y="806192"/>
                    <a:pt x="1252025" y="806192"/>
                  </a:cubicBezTo>
                  <a:cubicBezTo>
                    <a:pt x="1251328" y="806192"/>
                    <a:pt x="1249934" y="806889"/>
                    <a:pt x="1249934" y="807499"/>
                  </a:cubicBezTo>
                  <a:cubicBezTo>
                    <a:pt x="1249237" y="807499"/>
                    <a:pt x="1248539" y="809503"/>
                    <a:pt x="1248539" y="809503"/>
                  </a:cubicBezTo>
                  <a:cubicBezTo>
                    <a:pt x="1247843" y="810200"/>
                    <a:pt x="1247145" y="811507"/>
                    <a:pt x="1247145" y="812204"/>
                  </a:cubicBezTo>
                  <a:cubicBezTo>
                    <a:pt x="1246448" y="812204"/>
                    <a:pt x="1245054" y="812901"/>
                    <a:pt x="1244357" y="812901"/>
                  </a:cubicBezTo>
                  <a:cubicBezTo>
                    <a:pt x="1242963" y="812901"/>
                    <a:pt x="1241569" y="812901"/>
                    <a:pt x="1240872" y="813598"/>
                  </a:cubicBezTo>
                  <a:cubicBezTo>
                    <a:pt x="1240175" y="813598"/>
                    <a:pt x="1239478" y="814905"/>
                    <a:pt x="1238781" y="815602"/>
                  </a:cubicBezTo>
                  <a:cubicBezTo>
                    <a:pt x="1238084" y="816299"/>
                    <a:pt x="1236690" y="818303"/>
                    <a:pt x="1235296" y="819000"/>
                  </a:cubicBezTo>
                  <a:cubicBezTo>
                    <a:pt x="1235296" y="819697"/>
                    <a:pt x="1233902" y="820394"/>
                    <a:pt x="1233205" y="821004"/>
                  </a:cubicBezTo>
                  <a:cubicBezTo>
                    <a:pt x="1232508" y="821701"/>
                    <a:pt x="1231811" y="822398"/>
                    <a:pt x="1231114" y="823008"/>
                  </a:cubicBezTo>
                  <a:cubicBezTo>
                    <a:pt x="1230417" y="823705"/>
                    <a:pt x="1229720" y="824315"/>
                    <a:pt x="1229720" y="825012"/>
                  </a:cubicBezTo>
                  <a:lnTo>
                    <a:pt x="1229720" y="826318"/>
                  </a:lnTo>
                  <a:cubicBezTo>
                    <a:pt x="1230417" y="827016"/>
                    <a:pt x="1231114" y="827016"/>
                    <a:pt x="1231811" y="827016"/>
                  </a:cubicBezTo>
                  <a:cubicBezTo>
                    <a:pt x="1232508" y="827713"/>
                    <a:pt x="1233902" y="827713"/>
                    <a:pt x="1233902" y="827016"/>
                  </a:cubicBezTo>
                  <a:cubicBezTo>
                    <a:pt x="1234599" y="827016"/>
                    <a:pt x="1235296" y="826318"/>
                    <a:pt x="1235993" y="825709"/>
                  </a:cubicBezTo>
                  <a:cubicBezTo>
                    <a:pt x="1236690" y="825012"/>
                    <a:pt x="1236690" y="823705"/>
                    <a:pt x="1237387" y="823008"/>
                  </a:cubicBezTo>
                  <a:cubicBezTo>
                    <a:pt x="1238084" y="822311"/>
                    <a:pt x="1239478" y="821701"/>
                    <a:pt x="1240175" y="821004"/>
                  </a:cubicBezTo>
                  <a:cubicBezTo>
                    <a:pt x="1240872" y="820307"/>
                    <a:pt x="1242963" y="819000"/>
                    <a:pt x="1243660" y="818303"/>
                  </a:cubicBezTo>
                  <a:cubicBezTo>
                    <a:pt x="1245054" y="816996"/>
                    <a:pt x="1247145" y="815602"/>
                    <a:pt x="1248452" y="814295"/>
                  </a:cubicBezTo>
                  <a:cubicBezTo>
                    <a:pt x="1249847" y="813598"/>
                    <a:pt x="1252634" y="812291"/>
                    <a:pt x="1253942" y="811594"/>
                  </a:cubicBezTo>
                  <a:cubicBezTo>
                    <a:pt x="1255335" y="810287"/>
                    <a:pt x="1259430" y="808893"/>
                    <a:pt x="1261522" y="807586"/>
                  </a:cubicBezTo>
                  <a:cubicBezTo>
                    <a:pt x="1263613" y="806889"/>
                    <a:pt x="1267011" y="804885"/>
                    <a:pt x="1268405" y="804188"/>
                  </a:cubicBezTo>
                  <a:cubicBezTo>
                    <a:pt x="1270496" y="802881"/>
                    <a:pt x="1275288" y="801487"/>
                    <a:pt x="1277379" y="800180"/>
                  </a:cubicBezTo>
                  <a:cubicBezTo>
                    <a:pt x="1279470" y="799483"/>
                    <a:pt x="1284262" y="796782"/>
                    <a:pt x="1286353" y="795475"/>
                  </a:cubicBezTo>
                  <a:cubicBezTo>
                    <a:pt x="1289141" y="794168"/>
                    <a:pt x="1294630" y="791467"/>
                    <a:pt x="1297418" y="790074"/>
                  </a:cubicBezTo>
                  <a:cubicBezTo>
                    <a:pt x="1298812" y="789376"/>
                    <a:pt x="1302210" y="787372"/>
                    <a:pt x="1304301" y="786675"/>
                  </a:cubicBezTo>
                  <a:cubicBezTo>
                    <a:pt x="1305695" y="785979"/>
                    <a:pt x="1309093" y="785369"/>
                    <a:pt x="1310487" y="785369"/>
                  </a:cubicBezTo>
                  <a:cubicBezTo>
                    <a:pt x="1311881" y="784671"/>
                    <a:pt x="1315279" y="785369"/>
                    <a:pt x="1316673" y="785369"/>
                  </a:cubicBezTo>
                  <a:cubicBezTo>
                    <a:pt x="1317371" y="785369"/>
                    <a:pt x="1319461" y="786066"/>
                    <a:pt x="1320768" y="785369"/>
                  </a:cubicBezTo>
                  <a:cubicBezTo>
                    <a:pt x="1322162" y="785369"/>
                    <a:pt x="1324166" y="783975"/>
                    <a:pt x="1324863" y="783975"/>
                  </a:cubicBezTo>
                  <a:cubicBezTo>
                    <a:pt x="1325560" y="783277"/>
                    <a:pt x="1326257" y="783277"/>
                    <a:pt x="1326954" y="782668"/>
                  </a:cubicBezTo>
                  <a:cubicBezTo>
                    <a:pt x="1326257" y="781361"/>
                    <a:pt x="1325560" y="780664"/>
                    <a:pt x="1324863" y="779967"/>
                  </a:cubicBezTo>
                  <a:cubicBezTo>
                    <a:pt x="1324166" y="778660"/>
                    <a:pt x="1322075" y="777266"/>
                    <a:pt x="1321378" y="776569"/>
                  </a:cubicBezTo>
                  <a:cubicBezTo>
                    <a:pt x="1320681" y="775872"/>
                    <a:pt x="1319984" y="774565"/>
                    <a:pt x="1319287" y="773868"/>
                  </a:cubicBezTo>
                  <a:cubicBezTo>
                    <a:pt x="1318590" y="773868"/>
                    <a:pt x="1316499" y="773868"/>
                    <a:pt x="1315802" y="773171"/>
                  </a:cubicBezTo>
                  <a:cubicBezTo>
                    <a:pt x="1315802" y="771864"/>
                    <a:pt x="1315802" y="769773"/>
                    <a:pt x="1316499" y="769076"/>
                  </a:cubicBezTo>
                  <a:cubicBezTo>
                    <a:pt x="1316499" y="768379"/>
                    <a:pt x="1318590" y="767769"/>
                    <a:pt x="1319287" y="767072"/>
                  </a:cubicBezTo>
                  <a:cubicBezTo>
                    <a:pt x="1319984" y="766375"/>
                    <a:pt x="1321378" y="765068"/>
                    <a:pt x="1322075" y="764371"/>
                  </a:cubicBezTo>
                  <a:cubicBezTo>
                    <a:pt x="1322772" y="763064"/>
                    <a:pt x="1325560" y="761670"/>
                    <a:pt x="1326257" y="760363"/>
                  </a:cubicBezTo>
                  <a:cubicBezTo>
                    <a:pt x="1326954" y="759666"/>
                    <a:pt x="1326954" y="756965"/>
                    <a:pt x="1327652" y="756355"/>
                  </a:cubicBezTo>
                  <a:lnTo>
                    <a:pt x="1327652" y="751650"/>
                  </a:lnTo>
                  <a:cubicBezTo>
                    <a:pt x="1328348" y="750343"/>
                    <a:pt x="1329742" y="748252"/>
                    <a:pt x="1330440" y="746945"/>
                  </a:cubicBezTo>
                  <a:cubicBezTo>
                    <a:pt x="1330440" y="746248"/>
                    <a:pt x="1331833" y="745638"/>
                    <a:pt x="1332531" y="744941"/>
                  </a:cubicBezTo>
                  <a:cubicBezTo>
                    <a:pt x="1333228" y="744244"/>
                    <a:pt x="1334622" y="742240"/>
                    <a:pt x="1335319" y="741543"/>
                  </a:cubicBezTo>
                  <a:cubicBezTo>
                    <a:pt x="1335319" y="740846"/>
                    <a:pt x="1336713" y="740237"/>
                    <a:pt x="1336713" y="739539"/>
                  </a:cubicBezTo>
                  <a:cubicBezTo>
                    <a:pt x="1337410" y="739539"/>
                    <a:pt x="1337410" y="738233"/>
                    <a:pt x="1336713" y="738233"/>
                  </a:cubicBezTo>
                  <a:cubicBezTo>
                    <a:pt x="1336713" y="737535"/>
                    <a:pt x="1335319" y="736926"/>
                    <a:pt x="1335319" y="736926"/>
                  </a:cubicBezTo>
                  <a:cubicBezTo>
                    <a:pt x="1335319" y="736229"/>
                    <a:pt x="1335319" y="734922"/>
                    <a:pt x="1336016" y="734225"/>
                  </a:cubicBezTo>
                  <a:cubicBezTo>
                    <a:pt x="1336016" y="734225"/>
                    <a:pt x="1337410" y="733528"/>
                    <a:pt x="1338107" y="732918"/>
                  </a:cubicBezTo>
                  <a:cubicBezTo>
                    <a:pt x="1338804" y="732221"/>
                    <a:pt x="1338804" y="729520"/>
                    <a:pt x="1338107" y="728910"/>
                  </a:cubicBezTo>
                  <a:cubicBezTo>
                    <a:pt x="1338107" y="727603"/>
                    <a:pt x="1336713" y="726209"/>
                    <a:pt x="1336016" y="725512"/>
                  </a:cubicBezTo>
                  <a:cubicBezTo>
                    <a:pt x="1335319" y="724815"/>
                    <a:pt x="1334622" y="723508"/>
                    <a:pt x="1334622" y="722811"/>
                  </a:cubicBezTo>
                  <a:cubicBezTo>
                    <a:pt x="1333925" y="722114"/>
                    <a:pt x="1336016" y="720110"/>
                    <a:pt x="1336016" y="718803"/>
                  </a:cubicBezTo>
                  <a:cubicBezTo>
                    <a:pt x="1336016" y="718106"/>
                    <a:pt x="1335319" y="716102"/>
                    <a:pt x="1335319" y="715405"/>
                  </a:cubicBezTo>
                  <a:cubicBezTo>
                    <a:pt x="1334622" y="714708"/>
                    <a:pt x="1333925" y="713401"/>
                    <a:pt x="1333925" y="712704"/>
                  </a:cubicBezTo>
                  <a:cubicBezTo>
                    <a:pt x="1333228" y="712007"/>
                    <a:pt x="1331833" y="710700"/>
                    <a:pt x="1331137" y="710003"/>
                  </a:cubicBezTo>
                  <a:cubicBezTo>
                    <a:pt x="1330440" y="709306"/>
                    <a:pt x="1329046" y="708696"/>
                    <a:pt x="1329046" y="707999"/>
                  </a:cubicBezTo>
                  <a:cubicBezTo>
                    <a:pt x="1329046" y="707302"/>
                    <a:pt x="1329742" y="705995"/>
                    <a:pt x="1329742" y="704601"/>
                  </a:cubicBezTo>
                  <a:cubicBezTo>
                    <a:pt x="1329742" y="703904"/>
                    <a:pt x="1329046" y="702597"/>
                    <a:pt x="1329742" y="701900"/>
                  </a:cubicBezTo>
                  <a:cubicBezTo>
                    <a:pt x="1329742" y="700506"/>
                    <a:pt x="1331833" y="698502"/>
                    <a:pt x="1332531" y="697805"/>
                  </a:cubicBezTo>
                  <a:cubicBezTo>
                    <a:pt x="1333228" y="697108"/>
                    <a:pt x="1335319" y="696498"/>
                    <a:pt x="1335319" y="696498"/>
                  </a:cubicBezTo>
                  <a:lnTo>
                    <a:pt x="1335319" y="694495"/>
                  </a:lnTo>
                  <a:cubicBezTo>
                    <a:pt x="1335319" y="693797"/>
                    <a:pt x="1334622" y="693187"/>
                    <a:pt x="1334622" y="692491"/>
                  </a:cubicBezTo>
                  <a:cubicBezTo>
                    <a:pt x="1333925" y="691793"/>
                    <a:pt x="1333228" y="690487"/>
                    <a:pt x="1332531" y="689790"/>
                  </a:cubicBezTo>
                  <a:cubicBezTo>
                    <a:pt x="1332531" y="689092"/>
                    <a:pt x="1333228" y="687089"/>
                    <a:pt x="1332531" y="685782"/>
                  </a:cubicBezTo>
                  <a:cubicBezTo>
                    <a:pt x="1332531" y="685085"/>
                    <a:pt x="1331137" y="685085"/>
                    <a:pt x="1331137" y="684475"/>
                  </a:cubicBezTo>
                  <a:cubicBezTo>
                    <a:pt x="1330440" y="683778"/>
                    <a:pt x="1330440" y="682471"/>
                    <a:pt x="1331137" y="681774"/>
                  </a:cubicBezTo>
                  <a:cubicBezTo>
                    <a:pt x="1331137" y="681077"/>
                    <a:pt x="1331137" y="679073"/>
                    <a:pt x="1331833" y="678376"/>
                  </a:cubicBezTo>
                  <a:cubicBezTo>
                    <a:pt x="1331833" y="677679"/>
                    <a:pt x="1333228" y="677679"/>
                    <a:pt x="1333228" y="677069"/>
                  </a:cubicBezTo>
                  <a:cubicBezTo>
                    <a:pt x="1333925" y="677069"/>
                    <a:pt x="1335319" y="676372"/>
                    <a:pt x="1335319" y="675762"/>
                  </a:cubicBezTo>
                  <a:cubicBezTo>
                    <a:pt x="1336016" y="675065"/>
                    <a:pt x="1335319" y="673758"/>
                    <a:pt x="1335319" y="673061"/>
                  </a:cubicBezTo>
                  <a:lnTo>
                    <a:pt x="1335319" y="671057"/>
                  </a:lnTo>
                  <a:cubicBezTo>
                    <a:pt x="1335319" y="670360"/>
                    <a:pt x="1336016" y="669053"/>
                    <a:pt x="1336713" y="668356"/>
                  </a:cubicBezTo>
                  <a:cubicBezTo>
                    <a:pt x="1337410" y="668356"/>
                    <a:pt x="1338804" y="667659"/>
                    <a:pt x="1339501" y="667659"/>
                  </a:cubicBezTo>
                  <a:cubicBezTo>
                    <a:pt x="1340198" y="666962"/>
                    <a:pt x="1340895" y="666352"/>
                    <a:pt x="1341592" y="665655"/>
                  </a:cubicBezTo>
                  <a:lnTo>
                    <a:pt x="1341592" y="660950"/>
                  </a:lnTo>
                  <a:cubicBezTo>
                    <a:pt x="1341592" y="660253"/>
                    <a:pt x="1340895" y="659644"/>
                    <a:pt x="1340895" y="658946"/>
                  </a:cubicBezTo>
                  <a:cubicBezTo>
                    <a:pt x="1340895" y="658249"/>
                    <a:pt x="1342289" y="657639"/>
                    <a:pt x="1342289" y="656942"/>
                  </a:cubicBezTo>
                  <a:cubicBezTo>
                    <a:pt x="1342986" y="656942"/>
                    <a:pt x="1343683" y="656245"/>
                    <a:pt x="1343683" y="655635"/>
                  </a:cubicBezTo>
                  <a:lnTo>
                    <a:pt x="1343683" y="652935"/>
                  </a:lnTo>
                  <a:cubicBezTo>
                    <a:pt x="1343683" y="652238"/>
                    <a:pt x="1345077" y="651628"/>
                    <a:pt x="1345774" y="651628"/>
                  </a:cubicBezTo>
                  <a:cubicBezTo>
                    <a:pt x="1345774" y="650931"/>
                    <a:pt x="1346471" y="649624"/>
                    <a:pt x="1346471" y="648927"/>
                  </a:cubicBezTo>
                  <a:lnTo>
                    <a:pt x="1346471" y="646226"/>
                  </a:lnTo>
                  <a:cubicBezTo>
                    <a:pt x="1346471" y="645529"/>
                    <a:pt x="1345774" y="644222"/>
                    <a:pt x="1345774" y="643525"/>
                  </a:cubicBezTo>
                  <a:cubicBezTo>
                    <a:pt x="1345077" y="642218"/>
                    <a:pt x="1345077" y="640824"/>
                    <a:pt x="1345774" y="640127"/>
                  </a:cubicBezTo>
                  <a:cubicBezTo>
                    <a:pt x="1345774" y="639430"/>
                    <a:pt x="1346471" y="638820"/>
                    <a:pt x="1347168" y="638123"/>
                  </a:cubicBezTo>
                  <a:cubicBezTo>
                    <a:pt x="1347865" y="638123"/>
                    <a:pt x="1349259" y="638123"/>
                    <a:pt x="1349259" y="637426"/>
                  </a:cubicBezTo>
                  <a:cubicBezTo>
                    <a:pt x="1349956" y="636729"/>
                    <a:pt x="1349956" y="635422"/>
                    <a:pt x="1349259" y="634725"/>
                  </a:cubicBezTo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TX</a:t>
              </a:r>
              <a:endParaRPr lang="en-US" sz="2800" dirty="0"/>
            </a:p>
          </p:txBody>
        </p:sp>
        <p:sp>
          <p:nvSpPr>
            <p:cNvPr id="212" name="Freeform: Shape 81">
              <a:extLst>
                <a:ext uri="{FF2B5EF4-FFF2-40B4-BE49-F238E27FC236}">
                  <a16:creationId xmlns:a16="http://schemas.microsoft.com/office/drawing/2014/main" id="{3394A3D9-9682-219E-FC58-A74F02E9FF9A}"/>
                </a:ext>
              </a:extLst>
            </p:cNvPr>
            <p:cNvSpPr/>
            <p:nvPr/>
          </p:nvSpPr>
          <p:spPr>
            <a:xfrm>
              <a:off x="2491845" y="2163743"/>
              <a:ext cx="672277" cy="510219"/>
            </a:xfrm>
            <a:custGeom>
              <a:avLst/>
              <a:gdLst>
                <a:gd name="connsiteX0" fmla="*/ 490616 w 672277"/>
                <a:gd name="connsiteY0" fmla="*/ 29101 h 510219"/>
                <a:gd name="connsiteX1" fmla="*/ 380312 w 672277"/>
                <a:gd name="connsiteY1" fmla="*/ 25354 h 510219"/>
                <a:gd name="connsiteX2" fmla="*/ 142802 w 672277"/>
                <a:gd name="connsiteY2" fmla="*/ 7580 h 510219"/>
                <a:gd name="connsiteX3" fmla="*/ 44174 w 672277"/>
                <a:gd name="connsiteY3" fmla="*/ 0 h 510219"/>
                <a:gd name="connsiteX4" fmla="*/ 31192 w 672277"/>
                <a:gd name="connsiteY4" fmla="*/ 143064 h 510219"/>
                <a:gd name="connsiteX5" fmla="*/ 20824 w 672277"/>
                <a:gd name="connsiteY5" fmla="*/ 230453 h 510219"/>
                <a:gd name="connsiteX6" fmla="*/ 15596 w 672277"/>
                <a:gd name="connsiteY6" fmla="*/ 293707 h 510219"/>
                <a:gd name="connsiteX7" fmla="*/ 11675 w 672277"/>
                <a:gd name="connsiteY7" fmla="*/ 319061 h 510219"/>
                <a:gd name="connsiteX8" fmla="*/ 11675 w 672277"/>
                <a:gd name="connsiteY8" fmla="*/ 335529 h 510219"/>
                <a:gd name="connsiteX9" fmla="*/ 10455 w 672277"/>
                <a:gd name="connsiteY9" fmla="*/ 360796 h 510219"/>
                <a:gd name="connsiteX10" fmla="*/ 0 w 672277"/>
                <a:gd name="connsiteY10" fmla="*/ 468485 h 510219"/>
                <a:gd name="connsiteX11" fmla="*/ 118145 w 672277"/>
                <a:gd name="connsiteY11" fmla="*/ 478592 h 510219"/>
                <a:gd name="connsiteX12" fmla="*/ 240124 w 672277"/>
                <a:gd name="connsiteY12" fmla="*/ 487392 h 510219"/>
                <a:gd name="connsiteX13" fmla="*/ 366023 w 672277"/>
                <a:gd name="connsiteY13" fmla="*/ 495059 h 510219"/>
                <a:gd name="connsiteX14" fmla="*/ 475020 w 672277"/>
                <a:gd name="connsiteY14" fmla="*/ 500113 h 510219"/>
                <a:gd name="connsiteX15" fmla="*/ 560667 w 672277"/>
                <a:gd name="connsiteY15" fmla="*/ 502639 h 510219"/>
                <a:gd name="connsiteX16" fmla="*/ 573649 w 672277"/>
                <a:gd name="connsiteY16" fmla="*/ 502639 h 510219"/>
                <a:gd name="connsiteX17" fmla="*/ 573649 w 672277"/>
                <a:gd name="connsiteY17" fmla="*/ 506386 h 510219"/>
                <a:gd name="connsiteX18" fmla="*/ 661909 w 672277"/>
                <a:gd name="connsiteY18" fmla="*/ 510219 h 510219"/>
                <a:gd name="connsiteX19" fmla="*/ 669750 w 672277"/>
                <a:gd name="connsiteY19" fmla="*/ 153170 h 510219"/>
                <a:gd name="connsiteX20" fmla="*/ 672277 w 672277"/>
                <a:gd name="connsiteY20" fmla="*/ 35461 h 510219"/>
                <a:gd name="connsiteX21" fmla="*/ 490616 w 672277"/>
                <a:gd name="connsiteY21" fmla="*/ 29101 h 510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72277" h="510219">
                  <a:moveTo>
                    <a:pt x="490616" y="29101"/>
                  </a:moveTo>
                  <a:lnTo>
                    <a:pt x="380312" y="25354"/>
                  </a:lnTo>
                  <a:lnTo>
                    <a:pt x="142802" y="7580"/>
                  </a:lnTo>
                  <a:lnTo>
                    <a:pt x="44174" y="0"/>
                  </a:lnTo>
                  <a:lnTo>
                    <a:pt x="31192" y="143064"/>
                  </a:lnTo>
                  <a:lnTo>
                    <a:pt x="20824" y="230453"/>
                  </a:lnTo>
                  <a:lnTo>
                    <a:pt x="15596" y="293707"/>
                  </a:lnTo>
                  <a:lnTo>
                    <a:pt x="11675" y="319061"/>
                  </a:lnTo>
                  <a:lnTo>
                    <a:pt x="11675" y="335529"/>
                  </a:lnTo>
                  <a:lnTo>
                    <a:pt x="10455" y="360796"/>
                  </a:lnTo>
                  <a:lnTo>
                    <a:pt x="0" y="468485"/>
                  </a:lnTo>
                  <a:lnTo>
                    <a:pt x="118145" y="478592"/>
                  </a:lnTo>
                  <a:lnTo>
                    <a:pt x="240124" y="487392"/>
                  </a:lnTo>
                  <a:lnTo>
                    <a:pt x="366023" y="495059"/>
                  </a:lnTo>
                  <a:lnTo>
                    <a:pt x="475020" y="500113"/>
                  </a:lnTo>
                  <a:lnTo>
                    <a:pt x="560667" y="502639"/>
                  </a:lnTo>
                  <a:lnTo>
                    <a:pt x="573649" y="502639"/>
                  </a:lnTo>
                  <a:lnTo>
                    <a:pt x="573649" y="506386"/>
                  </a:lnTo>
                  <a:lnTo>
                    <a:pt x="661909" y="510219"/>
                  </a:lnTo>
                  <a:lnTo>
                    <a:pt x="669750" y="153170"/>
                  </a:lnTo>
                  <a:lnTo>
                    <a:pt x="672277" y="35461"/>
                  </a:lnTo>
                  <a:lnTo>
                    <a:pt x="490616" y="29101"/>
                  </a:lnTo>
                  <a:close/>
                </a:path>
              </a:pathLst>
            </a:custGeom>
            <a:solidFill>
              <a:srgbClr val="058F83"/>
            </a:solidFill>
            <a:ln w="2178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</a:t>
              </a:r>
              <a:endParaRPr lang="en-US" sz="2800" dirty="0"/>
            </a:p>
          </p:txBody>
        </p:sp>
        <p:grpSp>
          <p:nvGrpSpPr>
            <p:cNvPr id="213" name="Graphic 6">
              <a:extLst>
                <a:ext uri="{FF2B5EF4-FFF2-40B4-BE49-F238E27FC236}">
                  <a16:creationId xmlns:a16="http://schemas.microsoft.com/office/drawing/2014/main" id="{9093AD63-A003-F944-F2A6-B3022FCA701C}"/>
                </a:ext>
              </a:extLst>
            </p:cNvPr>
            <p:cNvGrpSpPr/>
            <p:nvPr/>
          </p:nvGrpSpPr>
          <p:grpSpPr>
            <a:xfrm>
              <a:off x="1828126" y="3216400"/>
              <a:ext cx="746577" cy="475431"/>
              <a:chOff x="1828126" y="3216400"/>
              <a:chExt cx="746577" cy="475431"/>
            </a:xfrm>
            <a:solidFill>
              <a:srgbClr val="045D67"/>
            </a:solidFill>
          </p:grpSpPr>
          <p:sp>
            <p:nvSpPr>
              <p:cNvPr id="214" name="Freeform: Shape 83">
                <a:extLst>
                  <a:ext uri="{FF2B5EF4-FFF2-40B4-BE49-F238E27FC236}">
                    <a16:creationId xmlns:a16="http://schemas.microsoft.com/office/drawing/2014/main" id="{22DDB2D1-2D1C-607B-A459-4F7951B89B1E}"/>
                  </a:ext>
                </a:extLst>
              </p:cNvPr>
              <p:cNvSpPr/>
              <p:nvPr/>
            </p:nvSpPr>
            <p:spPr>
              <a:xfrm>
                <a:off x="2401515" y="3498963"/>
                <a:ext cx="173188" cy="192868"/>
              </a:xfrm>
              <a:custGeom>
                <a:avLst/>
                <a:gdLst>
                  <a:gd name="connsiteX0" fmla="*/ 22022 w 173188"/>
                  <a:gd name="connsiteY0" fmla="*/ 15694 h 192868"/>
                  <a:gd name="connsiteX1" fmla="*/ 24374 w 173188"/>
                  <a:gd name="connsiteY1" fmla="*/ 24843 h 192868"/>
                  <a:gd name="connsiteX2" fmla="*/ 24374 w 173188"/>
                  <a:gd name="connsiteY2" fmla="*/ 43052 h 192868"/>
                  <a:gd name="connsiteX3" fmla="*/ 15051 w 173188"/>
                  <a:gd name="connsiteY3" fmla="*/ 56731 h 192868"/>
                  <a:gd name="connsiteX4" fmla="*/ 3463 w 173188"/>
                  <a:gd name="connsiteY4" fmla="*/ 65880 h 192868"/>
                  <a:gd name="connsiteX5" fmla="*/ 3463 w 173188"/>
                  <a:gd name="connsiteY5" fmla="*/ 86355 h 192868"/>
                  <a:gd name="connsiteX6" fmla="*/ 12786 w 173188"/>
                  <a:gd name="connsiteY6" fmla="*/ 100034 h 192868"/>
                  <a:gd name="connsiteX7" fmla="*/ 17404 w 173188"/>
                  <a:gd name="connsiteY7" fmla="*/ 115978 h 192868"/>
                  <a:gd name="connsiteX8" fmla="*/ 17404 w 173188"/>
                  <a:gd name="connsiteY8" fmla="*/ 141071 h 192868"/>
                  <a:gd name="connsiteX9" fmla="*/ 26726 w 173188"/>
                  <a:gd name="connsiteY9" fmla="*/ 175225 h 192868"/>
                  <a:gd name="connsiteX10" fmla="*/ 45285 w 173188"/>
                  <a:gd name="connsiteY10" fmla="*/ 188904 h 192868"/>
                  <a:gd name="connsiteX11" fmla="*/ 61577 w 173188"/>
                  <a:gd name="connsiteY11" fmla="*/ 186639 h 192868"/>
                  <a:gd name="connsiteX12" fmla="*/ 105751 w 173188"/>
                  <a:gd name="connsiteY12" fmla="*/ 145689 h 192868"/>
                  <a:gd name="connsiteX13" fmla="*/ 142955 w 173188"/>
                  <a:gd name="connsiteY13" fmla="*/ 136540 h 192868"/>
                  <a:gd name="connsiteX14" fmla="*/ 173188 w 173188"/>
                  <a:gd name="connsiteY14" fmla="*/ 113800 h 192868"/>
                  <a:gd name="connsiteX15" fmla="*/ 161600 w 173188"/>
                  <a:gd name="connsiteY15" fmla="*/ 107004 h 192868"/>
                  <a:gd name="connsiteX16" fmla="*/ 140689 w 173188"/>
                  <a:gd name="connsiteY16" fmla="*/ 79646 h 192868"/>
                  <a:gd name="connsiteX17" fmla="*/ 133719 w 173188"/>
                  <a:gd name="connsiteY17" fmla="*/ 65967 h 192868"/>
                  <a:gd name="connsiteX18" fmla="*/ 110456 w 173188"/>
                  <a:gd name="connsiteY18" fmla="*/ 45492 h 192868"/>
                  <a:gd name="connsiteX19" fmla="*/ 89545 w 173188"/>
                  <a:gd name="connsiteY19" fmla="*/ 27282 h 192868"/>
                  <a:gd name="connsiteX20" fmla="*/ 75605 w 173188"/>
                  <a:gd name="connsiteY20" fmla="*/ 18134 h 192868"/>
                  <a:gd name="connsiteX21" fmla="*/ 61665 w 173188"/>
                  <a:gd name="connsiteY21" fmla="*/ 15868 h 192868"/>
                  <a:gd name="connsiteX22" fmla="*/ 47724 w 173188"/>
                  <a:gd name="connsiteY22" fmla="*/ 6720 h 192868"/>
                  <a:gd name="connsiteX23" fmla="*/ 22196 w 173188"/>
                  <a:gd name="connsiteY23" fmla="*/ 15868 h 192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73188" h="192868">
                    <a:moveTo>
                      <a:pt x="22022" y="15694"/>
                    </a:moveTo>
                    <a:cubicBezTo>
                      <a:pt x="22022" y="15694"/>
                      <a:pt x="24374" y="17959"/>
                      <a:pt x="24374" y="24843"/>
                    </a:cubicBezTo>
                    <a:cubicBezTo>
                      <a:pt x="24374" y="31726"/>
                      <a:pt x="28992" y="38522"/>
                      <a:pt x="24374" y="43052"/>
                    </a:cubicBezTo>
                    <a:cubicBezTo>
                      <a:pt x="17404" y="49848"/>
                      <a:pt x="12786" y="49848"/>
                      <a:pt x="15051" y="56731"/>
                    </a:cubicBezTo>
                    <a:cubicBezTo>
                      <a:pt x="15051" y="63527"/>
                      <a:pt x="5729" y="56731"/>
                      <a:pt x="3463" y="65880"/>
                    </a:cubicBezTo>
                    <a:cubicBezTo>
                      <a:pt x="-1154" y="72676"/>
                      <a:pt x="-1154" y="81824"/>
                      <a:pt x="3463" y="86355"/>
                    </a:cubicBezTo>
                    <a:cubicBezTo>
                      <a:pt x="5816" y="93151"/>
                      <a:pt x="12786" y="97768"/>
                      <a:pt x="12786" y="100034"/>
                    </a:cubicBezTo>
                    <a:cubicBezTo>
                      <a:pt x="12786" y="104564"/>
                      <a:pt x="10434" y="109182"/>
                      <a:pt x="17404" y="115978"/>
                    </a:cubicBezTo>
                    <a:cubicBezTo>
                      <a:pt x="22022" y="125127"/>
                      <a:pt x="19756" y="131923"/>
                      <a:pt x="17404" y="141071"/>
                    </a:cubicBezTo>
                    <a:cubicBezTo>
                      <a:pt x="15051" y="150219"/>
                      <a:pt x="17404" y="172960"/>
                      <a:pt x="26726" y="175225"/>
                    </a:cubicBezTo>
                    <a:cubicBezTo>
                      <a:pt x="33697" y="175225"/>
                      <a:pt x="43019" y="182021"/>
                      <a:pt x="45285" y="188904"/>
                    </a:cubicBezTo>
                    <a:cubicBezTo>
                      <a:pt x="47637" y="193435"/>
                      <a:pt x="59225" y="195700"/>
                      <a:pt x="61577" y="186639"/>
                    </a:cubicBezTo>
                    <a:cubicBezTo>
                      <a:pt x="61577" y="175225"/>
                      <a:pt x="91811" y="145689"/>
                      <a:pt x="105751" y="145689"/>
                    </a:cubicBezTo>
                    <a:cubicBezTo>
                      <a:pt x="117339" y="145689"/>
                      <a:pt x="131280" y="141158"/>
                      <a:pt x="142955" y="136540"/>
                    </a:cubicBezTo>
                    <a:cubicBezTo>
                      <a:pt x="156895" y="132010"/>
                      <a:pt x="173188" y="120596"/>
                      <a:pt x="173188" y="113800"/>
                    </a:cubicBezTo>
                    <a:cubicBezTo>
                      <a:pt x="173188" y="107004"/>
                      <a:pt x="168570" y="109269"/>
                      <a:pt x="161600" y="107004"/>
                    </a:cubicBezTo>
                    <a:cubicBezTo>
                      <a:pt x="154630" y="107004"/>
                      <a:pt x="147660" y="86529"/>
                      <a:pt x="140689" y="79646"/>
                    </a:cubicBezTo>
                    <a:cubicBezTo>
                      <a:pt x="133719" y="72850"/>
                      <a:pt x="136072" y="68232"/>
                      <a:pt x="133719" y="65967"/>
                    </a:cubicBezTo>
                    <a:cubicBezTo>
                      <a:pt x="129101" y="61436"/>
                      <a:pt x="112809" y="50022"/>
                      <a:pt x="110456" y="45492"/>
                    </a:cubicBezTo>
                    <a:cubicBezTo>
                      <a:pt x="105838" y="38696"/>
                      <a:pt x="94163" y="29548"/>
                      <a:pt x="89545" y="27282"/>
                    </a:cubicBezTo>
                    <a:cubicBezTo>
                      <a:pt x="84928" y="27282"/>
                      <a:pt x="75605" y="20486"/>
                      <a:pt x="75605" y="18134"/>
                    </a:cubicBezTo>
                    <a:cubicBezTo>
                      <a:pt x="73253" y="15868"/>
                      <a:pt x="66282" y="15868"/>
                      <a:pt x="61665" y="15868"/>
                    </a:cubicBezTo>
                    <a:cubicBezTo>
                      <a:pt x="60096" y="15868"/>
                      <a:pt x="55452" y="12819"/>
                      <a:pt x="47724" y="6720"/>
                    </a:cubicBezTo>
                    <a:cubicBezTo>
                      <a:pt x="36136" y="-2428"/>
                      <a:pt x="17491" y="-4694"/>
                      <a:pt x="22196" y="15868"/>
                    </a:cubicBezTo>
                  </a:path>
                </a:pathLst>
              </a:custGeom>
              <a:solidFill>
                <a:srgbClr val="058F83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lIns="0" rIns="0" rtlCol="0" anchor="ctr"/>
              <a:lstStyle/>
              <a:p>
                <a:pPr algn="ctr"/>
                <a:r>
                  <a:rPr lang="en-US" sz="7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</a:t>
                </a:r>
                <a:endParaRPr lang="en-US" sz="2800" dirty="0"/>
              </a:p>
            </p:txBody>
          </p:sp>
          <p:sp>
            <p:nvSpPr>
              <p:cNvPr id="215" name="Freeform: Shape 84">
                <a:extLst>
                  <a:ext uri="{FF2B5EF4-FFF2-40B4-BE49-F238E27FC236}">
                    <a16:creationId xmlns:a16="http://schemas.microsoft.com/office/drawing/2014/main" id="{17C11986-9845-493C-36B6-798D5AEC48B6}"/>
                  </a:ext>
                </a:extLst>
              </p:cNvPr>
              <p:cNvSpPr/>
              <p:nvPr/>
            </p:nvSpPr>
            <p:spPr>
              <a:xfrm>
                <a:off x="2317992" y="3385417"/>
                <a:ext cx="90994" cy="63594"/>
              </a:xfrm>
              <a:custGeom>
                <a:avLst/>
                <a:gdLst>
                  <a:gd name="connsiteX0" fmla="*/ 32619 w 90994"/>
                  <a:gd name="connsiteY0" fmla="*/ 39673 h 63594"/>
                  <a:gd name="connsiteX1" fmla="*/ 44294 w 90994"/>
                  <a:gd name="connsiteY1" fmla="*/ 62936 h 63594"/>
                  <a:gd name="connsiteX2" fmla="*/ 67644 w 90994"/>
                  <a:gd name="connsiteY2" fmla="*/ 60584 h 63594"/>
                  <a:gd name="connsiteX3" fmla="*/ 90994 w 90994"/>
                  <a:gd name="connsiteY3" fmla="*/ 46644 h 63594"/>
                  <a:gd name="connsiteX4" fmla="*/ 79319 w 90994"/>
                  <a:gd name="connsiteY4" fmla="*/ 28085 h 63594"/>
                  <a:gd name="connsiteX5" fmla="*/ 55969 w 90994"/>
                  <a:gd name="connsiteY5" fmla="*/ 16497 h 63594"/>
                  <a:gd name="connsiteX6" fmla="*/ 39589 w 90994"/>
                  <a:gd name="connsiteY6" fmla="*/ 16497 h 63594"/>
                  <a:gd name="connsiteX7" fmla="*/ 23209 w 90994"/>
                  <a:gd name="connsiteY7" fmla="*/ 7175 h 63594"/>
                  <a:gd name="connsiteX8" fmla="*/ 9181 w 90994"/>
                  <a:gd name="connsiteY8" fmla="*/ 2557 h 63594"/>
                  <a:gd name="connsiteX9" fmla="*/ 4476 w 90994"/>
                  <a:gd name="connsiteY9" fmla="*/ 25820 h 63594"/>
                  <a:gd name="connsiteX10" fmla="*/ 25474 w 90994"/>
                  <a:gd name="connsiteY10" fmla="*/ 32790 h 63594"/>
                  <a:gd name="connsiteX11" fmla="*/ 32444 w 90994"/>
                  <a:gd name="connsiteY11" fmla="*/ 39760 h 63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0994" h="63594">
                    <a:moveTo>
                      <a:pt x="32619" y="39673"/>
                    </a:moveTo>
                    <a:cubicBezTo>
                      <a:pt x="32619" y="39673"/>
                      <a:pt x="30266" y="60584"/>
                      <a:pt x="44294" y="62936"/>
                    </a:cubicBezTo>
                    <a:cubicBezTo>
                      <a:pt x="58321" y="65289"/>
                      <a:pt x="58321" y="60584"/>
                      <a:pt x="67644" y="60584"/>
                    </a:cubicBezTo>
                    <a:cubicBezTo>
                      <a:pt x="76967" y="60584"/>
                      <a:pt x="90994" y="55966"/>
                      <a:pt x="90994" y="46644"/>
                    </a:cubicBezTo>
                    <a:cubicBezTo>
                      <a:pt x="90994" y="37321"/>
                      <a:pt x="88642" y="35055"/>
                      <a:pt x="79319" y="28085"/>
                    </a:cubicBezTo>
                    <a:cubicBezTo>
                      <a:pt x="67644" y="21115"/>
                      <a:pt x="60586" y="16497"/>
                      <a:pt x="55969" y="16497"/>
                    </a:cubicBezTo>
                    <a:cubicBezTo>
                      <a:pt x="53616" y="14145"/>
                      <a:pt x="48998" y="16497"/>
                      <a:pt x="39589" y="16497"/>
                    </a:cubicBezTo>
                    <a:cubicBezTo>
                      <a:pt x="32619" y="16497"/>
                      <a:pt x="25561" y="11880"/>
                      <a:pt x="23209" y="7175"/>
                    </a:cubicBezTo>
                    <a:cubicBezTo>
                      <a:pt x="18504" y="4822"/>
                      <a:pt x="16239" y="-4413"/>
                      <a:pt x="9181" y="2557"/>
                    </a:cubicBezTo>
                    <a:cubicBezTo>
                      <a:pt x="2211" y="7175"/>
                      <a:pt x="-4846" y="21115"/>
                      <a:pt x="4476" y="25820"/>
                    </a:cubicBezTo>
                    <a:cubicBezTo>
                      <a:pt x="13799" y="28172"/>
                      <a:pt x="18504" y="32790"/>
                      <a:pt x="25474" y="32790"/>
                    </a:cubicBezTo>
                    <a:cubicBezTo>
                      <a:pt x="34797" y="35143"/>
                      <a:pt x="32444" y="39760"/>
                      <a:pt x="32444" y="39760"/>
                    </a:cubicBezTo>
                  </a:path>
                </a:pathLst>
              </a:custGeom>
              <a:solidFill>
                <a:srgbClr val="045D67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216" name="Freeform: Shape 85">
                <a:extLst>
                  <a:ext uri="{FF2B5EF4-FFF2-40B4-BE49-F238E27FC236}">
                    <a16:creationId xmlns:a16="http://schemas.microsoft.com/office/drawing/2014/main" id="{7775D79C-58E3-8332-48E8-A4017C793F32}"/>
                  </a:ext>
                </a:extLst>
              </p:cNvPr>
              <p:cNvSpPr/>
              <p:nvPr/>
            </p:nvSpPr>
            <p:spPr>
              <a:xfrm>
                <a:off x="2262576" y="3402023"/>
                <a:ext cx="38315" cy="28107"/>
              </a:xfrm>
              <a:custGeom>
                <a:avLst/>
                <a:gdLst>
                  <a:gd name="connsiteX0" fmla="*/ 4567 w 38315"/>
                  <a:gd name="connsiteY0" fmla="*/ 6600 h 28107"/>
                  <a:gd name="connsiteX1" fmla="*/ 12060 w 38315"/>
                  <a:gd name="connsiteY1" fmla="*/ 16881 h 28107"/>
                  <a:gd name="connsiteX2" fmla="*/ 24519 w 38315"/>
                  <a:gd name="connsiteY2" fmla="*/ 27162 h 28107"/>
                  <a:gd name="connsiteX3" fmla="*/ 36979 w 38315"/>
                  <a:gd name="connsiteY3" fmla="*/ 14877 h 28107"/>
                  <a:gd name="connsiteX4" fmla="*/ 27046 w 38315"/>
                  <a:gd name="connsiteY4" fmla="*/ 2592 h 28107"/>
                  <a:gd name="connsiteX5" fmla="*/ 4654 w 38315"/>
                  <a:gd name="connsiteY5" fmla="*/ 6687 h 28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315" h="28107">
                    <a:moveTo>
                      <a:pt x="4567" y="6600"/>
                    </a:moveTo>
                    <a:cubicBezTo>
                      <a:pt x="4567" y="6600"/>
                      <a:pt x="12060" y="12786"/>
                      <a:pt x="12060" y="16881"/>
                    </a:cubicBezTo>
                    <a:cubicBezTo>
                      <a:pt x="12060" y="20976"/>
                      <a:pt x="19553" y="31257"/>
                      <a:pt x="24519" y="27162"/>
                    </a:cubicBezTo>
                    <a:cubicBezTo>
                      <a:pt x="32012" y="23067"/>
                      <a:pt x="41945" y="23067"/>
                      <a:pt x="36979" y="14877"/>
                    </a:cubicBezTo>
                    <a:cubicBezTo>
                      <a:pt x="29486" y="8691"/>
                      <a:pt x="41945" y="2592"/>
                      <a:pt x="27046" y="2592"/>
                    </a:cubicBezTo>
                    <a:cubicBezTo>
                      <a:pt x="14587" y="501"/>
                      <a:pt x="-10332" y="-3594"/>
                      <a:pt x="4654" y="6687"/>
                    </a:cubicBezTo>
                  </a:path>
                </a:pathLst>
              </a:custGeom>
              <a:solidFill>
                <a:srgbClr val="045D67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217" name="Freeform: Shape 86">
                <a:extLst>
                  <a:ext uri="{FF2B5EF4-FFF2-40B4-BE49-F238E27FC236}">
                    <a16:creationId xmlns:a16="http://schemas.microsoft.com/office/drawing/2014/main" id="{136966ED-5D85-9A04-3C67-210DB2C2F617}"/>
                  </a:ext>
                </a:extLst>
              </p:cNvPr>
              <p:cNvSpPr/>
              <p:nvPr/>
            </p:nvSpPr>
            <p:spPr>
              <a:xfrm>
                <a:off x="2217393" y="3357669"/>
                <a:ext cx="92439" cy="23247"/>
              </a:xfrm>
              <a:custGeom>
                <a:avLst/>
                <a:gdLst>
                  <a:gd name="connsiteX0" fmla="*/ 0 w 92439"/>
                  <a:gd name="connsiteY0" fmla="*/ 21069 h 23247"/>
                  <a:gd name="connsiteX1" fmla="*/ 18297 w 92439"/>
                  <a:gd name="connsiteY1" fmla="*/ 21069 h 23247"/>
                  <a:gd name="connsiteX2" fmla="*/ 38859 w 92439"/>
                  <a:gd name="connsiteY2" fmla="*/ 21069 h 23247"/>
                  <a:gd name="connsiteX3" fmla="*/ 57156 w 92439"/>
                  <a:gd name="connsiteY3" fmla="*/ 23247 h 23247"/>
                  <a:gd name="connsiteX4" fmla="*/ 77718 w 92439"/>
                  <a:gd name="connsiteY4" fmla="*/ 21069 h 23247"/>
                  <a:gd name="connsiteX5" fmla="*/ 89132 w 92439"/>
                  <a:gd name="connsiteY5" fmla="*/ 16713 h 23247"/>
                  <a:gd name="connsiteX6" fmla="*/ 82249 w 92439"/>
                  <a:gd name="connsiteY6" fmla="*/ 8000 h 23247"/>
                  <a:gd name="connsiteX7" fmla="*/ 59421 w 92439"/>
                  <a:gd name="connsiteY7" fmla="*/ 5822 h 23247"/>
                  <a:gd name="connsiteX8" fmla="*/ 43477 w 92439"/>
                  <a:gd name="connsiteY8" fmla="*/ 8000 h 23247"/>
                  <a:gd name="connsiteX9" fmla="*/ 29798 w 92439"/>
                  <a:gd name="connsiteY9" fmla="*/ 8000 h 23247"/>
                  <a:gd name="connsiteX10" fmla="*/ 13853 w 92439"/>
                  <a:gd name="connsiteY10" fmla="*/ 5822 h 23247"/>
                  <a:gd name="connsiteX11" fmla="*/ 4705 w 92439"/>
                  <a:gd name="connsiteY11" fmla="*/ 1465 h 23247"/>
                  <a:gd name="connsiteX12" fmla="*/ 174 w 92439"/>
                  <a:gd name="connsiteY12" fmla="*/ 21069 h 23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2439" h="23247">
                    <a:moveTo>
                      <a:pt x="0" y="21069"/>
                    </a:moveTo>
                    <a:lnTo>
                      <a:pt x="18297" y="21069"/>
                    </a:lnTo>
                    <a:cubicBezTo>
                      <a:pt x="25180" y="21069"/>
                      <a:pt x="34241" y="23247"/>
                      <a:pt x="38859" y="21069"/>
                    </a:cubicBezTo>
                    <a:cubicBezTo>
                      <a:pt x="41124" y="18891"/>
                      <a:pt x="48007" y="23247"/>
                      <a:pt x="57156" y="23247"/>
                    </a:cubicBezTo>
                    <a:cubicBezTo>
                      <a:pt x="66304" y="23247"/>
                      <a:pt x="75453" y="23247"/>
                      <a:pt x="77718" y="21069"/>
                    </a:cubicBezTo>
                    <a:cubicBezTo>
                      <a:pt x="77718" y="18891"/>
                      <a:pt x="82249" y="21069"/>
                      <a:pt x="89132" y="16713"/>
                    </a:cubicBezTo>
                    <a:cubicBezTo>
                      <a:pt x="96015" y="12356"/>
                      <a:pt x="91397" y="8000"/>
                      <a:pt x="82249" y="8000"/>
                    </a:cubicBezTo>
                    <a:cubicBezTo>
                      <a:pt x="75366" y="8000"/>
                      <a:pt x="66304" y="12356"/>
                      <a:pt x="59421" y="5822"/>
                    </a:cubicBezTo>
                    <a:cubicBezTo>
                      <a:pt x="52538" y="1465"/>
                      <a:pt x="48007" y="5822"/>
                      <a:pt x="43477" y="8000"/>
                    </a:cubicBezTo>
                    <a:cubicBezTo>
                      <a:pt x="38946" y="8000"/>
                      <a:pt x="34328" y="12356"/>
                      <a:pt x="29798" y="8000"/>
                    </a:cubicBezTo>
                    <a:cubicBezTo>
                      <a:pt x="25267" y="5822"/>
                      <a:pt x="16119" y="5822"/>
                      <a:pt x="13853" y="5822"/>
                    </a:cubicBezTo>
                    <a:cubicBezTo>
                      <a:pt x="13853" y="3644"/>
                      <a:pt x="9323" y="-2891"/>
                      <a:pt x="4705" y="1465"/>
                    </a:cubicBezTo>
                    <a:cubicBezTo>
                      <a:pt x="2440" y="5822"/>
                      <a:pt x="174" y="21069"/>
                      <a:pt x="174" y="21069"/>
                    </a:cubicBezTo>
                  </a:path>
                </a:pathLst>
              </a:custGeom>
              <a:solidFill>
                <a:srgbClr val="045D67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218" name="Freeform: Shape 87">
                <a:extLst>
                  <a:ext uri="{FF2B5EF4-FFF2-40B4-BE49-F238E27FC236}">
                    <a16:creationId xmlns:a16="http://schemas.microsoft.com/office/drawing/2014/main" id="{166D2008-B71B-C57D-6F23-2744EC41B85B}"/>
                  </a:ext>
                </a:extLst>
              </p:cNvPr>
              <p:cNvSpPr/>
              <p:nvPr/>
            </p:nvSpPr>
            <p:spPr>
              <a:xfrm>
                <a:off x="2099558" y="3287149"/>
                <a:ext cx="81071" cy="65864"/>
              </a:xfrm>
              <a:custGeom>
                <a:avLst/>
                <a:gdLst>
                  <a:gd name="connsiteX0" fmla="*/ 64600 w 81071"/>
                  <a:gd name="connsiteY0" fmla="*/ 44365 h 65864"/>
                  <a:gd name="connsiteX1" fmla="*/ 73748 w 81071"/>
                  <a:gd name="connsiteY1" fmla="*/ 44365 h 65864"/>
                  <a:gd name="connsiteX2" fmla="*/ 80632 w 81071"/>
                  <a:gd name="connsiteY2" fmla="*/ 60658 h 65864"/>
                  <a:gd name="connsiteX3" fmla="*/ 69131 w 81071"/>
                  <a:gd name="connsiteY3" fmla="*/ 65276 h 65864"/>
                  <a:gd name="connsiteX4" fmla="*/ 50747 w 81071"/>
                  <a:gd name="connsiteY4" fmla="*/ 62924 h 65864"/>
                  <a:gd name="connsiteX5" fmla="*/ 43864 w 81071"/>
                  <a:gd name="connsiteY5" fmla="*/ 51336 h 65864"/>
                  <a:gd name="connsiteX6" fmla="*/ 32363 w 81071"/>
                  <a:gd name="connsiteY6" fmla="*/ 60658 h 65864"/>
                  <a:gd name="connsiteX7" fmla="*/ 18597 w 81071"/>
                  <a:gd name="connsiteY7" fmla="*/ 53688 h 65864"/>
                  <a:gd name="connsiteX8" fmla="*/ 13979 w 81071"/>
                  <a:gd name="connsiteY8" fmla="*/ 42100 h 65864"/>
                  <a:gd name="connsiteX9" fmla="*/ 4830 w 81071"/>
                  <a:gd name="connsiteY9" fmla="*/ 32778 h 65864"/>
                  <a:gd name="connsiteX10" fmla="*/ 2565 w 81071"/>
                  <a:gd name="connsiteY10" fmla="*/ 23455 h 65864"/>
                  <a:gd name="connsiteX11" fmla="*/ 16331 w 81071"/>
                  <a:gd name="connsiteY11" fmla="*/ 16485 h 65864"/>
                  <a:gd name="connsiteX12" fmla="*/ 36981 w 81071"/>
                  <a:gd name="connsiteY12" fmla="*/ 192 h 65864"/>
                  <a:gd name="connsiteX13" fmla="*/ 46129 w 81071"/>
                  <a:gd name="connsiteY13" fmla="*/ 11780 h 65864"/>
                  <a:gd name="connsiteX14" fmla="*/ 53012 w 81071"/>
                  <a:gd name="connsiteY14" fmla="*/ 30338 h 65864"/>
                  <a:gd name="connsiteX15" fmla="*/ 64513 w 81071"/>
                  <a:gd name="connsiteY15" fmla="*/ 44278 h 65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1071" h="65864">
                    <a:moveTo>
                      <a:pt x="64600" y="44365"/>
                    </a:moveTo>
                    <a:cubicBezTo>
                      <a:pt x="64600" y="44365"/>
                      <a:pt x="71483" y="37395"/>
                      <a:pt x="73748" y="44365"/>
                    </a:cubicBezTo>
                    <a:cubicBezTo>
                      <a:pt x="73748" y="53688"/>
                      <a:pt x="78366" y="58306"/>
                      <a:pt x="80632" y="60658"/>
                    </a:cubicBezTo>
                    <a:cubicBezTo>
                      <a:pt x="82897" y="63011"/>
                      <a:pt x="76014" y="65276"/>
                      <a:pt x="69131" y="65276"/>
                    </a:cubicBezTo>
                    <a:cubicBezTo>
                      <a:pt x="62248" y="65276"/>
                      <a:pt x="57630" y="67629"/>
                      <a:pt x="50747" y="62924"/>
                    </a:cubicBezTo>
                    <a:cubicBezTo>
                      <a:pt x="46129" y="58306"/>
                      <a:pt x="46129" y="51336"/>
                      <a:pt x="43864" y="51336"/>
                    </a:cubicBezTo>
                    <a:cubicBezTo>
                      <a:pt x="41598" y="48983"/>
                      <a:pt x="34715" y="55954"/>
                      <a:pt x="32363" y="60658"/>
                    </a:cubicBezTo>
                    <a:cubicBezTo>
                      <a:pt x="27745" y="65276"/>
                      <a:pt x="20862" y="60658"/>
                      <a:pt x="18597" y="53688"/>
                    </a:cubicBezTo>
                    <a:cubicBezTo>
                      <a:pt x="16331" y="49070"/>
                      <a:pt x="13979" y="42100"/>
                      <a:pt x="13979" y="42100"/>
                    </a:cubicBezTo>
                    <a:cubicBezTo>
                      <a:pt x="11714" y="39748"/>
                      <a:pt x="4830" y="35130"/>
                      <a:pt x="4830" y="32778"/>
                    </a:cubicBezTo>
                    <a:cubicBezTo>
                      <a:pt x="4830" y="30425"/>
                      <a:pt x="-4318" y="30425"/>
                      <a:pt x="2565" y="23455"/>
                    </a:cubicBezTo>
                    <a:cubicBezTo>
                      <a:pt x="9448" y="14132"/>
                      <a:pt x="9448" y="16485"/>
                      <a:pt x="16331" y="16485"/>
                    </a:cubicBezTo>
                    <a:cubicBezTo>
                      <a:pt x="23214" y="16485"/>
                      <a:pt x="30097" y="-2073"/>
                      <a:pt x="36981" y="192"/>
                    </a:cubicBezTo>
                    <a:cubicBezTo>
                      <a:pt x="43864" y="2544"/>
                      <a:pt x="46129" y="7162"/>
                      <a:pt x="46129" y="11780"/>
                    </a:cubicBezTo>
                    <a:cubicBezTo>
                      <a:pt x="46129" y="18750"/>
                      <a:pt x="53012" y="21103"/>
                      <a:pt x="53012" y="30338"/>
                    </a:cubicBezTo>
                    <a:cubicBezTo>
                      <a:pt x="55277" y="39660"/>
                      <a:pt x="62160" y="44278"/>
                      <a:pt x="64513" y="44278"/>
                    </a:cubicBezTo>
                  </a:path>
                </a:pathLst>
              </a:custGeom>
              <a:solidFill>
                <a:srgbClr val="045D67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220" name="Freeform: Shape 88">
                <a:extLst>
                  <a:ext uri="{FF2B5EF4-FFF2-40B4-BE49-F238E27FC236}">
                    <a16:creationId xmlns:a16="http://schemas.microsoft.com/office/drawing/2014/main" id="{B50D7350-758E-D09A-58C9-5473DA5C5189}"/>
                  </a:ext>
                </a:extLst>
              </p:cNvPr>
              <p:cNvSpPr/>
              <p:nvPr/>
            </p:nvSpPr>
            <p:spPr>
              <a:xfrm>
                <a:off x="1890625" y="3216400"/>
                <a:ext cx="71309" cy="42537"/>
              </a:xfrm>
              <a:custGeom>
                <a:avLst/>
                <a:gdLst>
                  <a:gd name="connsiteX0" fmla="*/ 62858 w 71309"/>
                  <a:gd name="connsiteY0" fmla="*/ 30688 h 42537"/>
                  <a:gd name="connsiteX1" fmla="*/ 56149 w 71309"/>
                  <a:gd name="connsiteY1" fmla="*/ 42538 h 42537"/>
                  <a:gd name="connsiteX2" fmla="*/ 31492 w 71309"/>
                  <a:gd name="connsiteY2" fmla="*/ 42538 h 42537"/>
                  <a:gd name="connsiteX3" fmla="*/ 22518 w 71309"/>
                  <a:gd name="connsiteY3" fmla="*/ 36613 h 42537"/>
                  <a:gd name="connsiteX4" fmla="*/ 6835 w 71309"/>
                  <a:gd name="connsiteY4" fmla="*/ 26680 h 42537"/>
                  <a:gd name="connsiteX5" fmla="*/ 6835 w 71309"/>
                  <a:gd name="connsiteY5" fmla="*/ 16748 h 42537"/>
                  <a:gd name="connsiteX6" fmla="*/ 20252 w 71309"/>
                  <a:gd name="connsiteY6" fmla="*/ 6815 h 42537"/>
                  <a:gd name="connsiteX7" fmla="*/ 33670 w 71309"/>
                  <a:gd name="connsiteY7" fmla="*/ 891 h 42537"/>
                  <a:gd name="connsiteX8" fmla="*/ 56062 w 71309"/>
                  <a:gd name="connsiteY8" fmla="*/ 891 h 42537"/>
                  <a:gd name="connsiteX9" fmla="*/ 69479 w 71309"/>
                  <a:gd name="connsiteY9" fmla="*/ 4811 h 42537"/>
                  <a:gd name="connsiteX10" fmla="*/ 62771 w 71309"/>
                  <a:gd name="connsiteY10" fmla="*/ 30514 h 42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1309" h="42537">
                    <a:moveTo>
                      <a:pt x="62858" y="30688"/>
                    </a:moveTo>
                    <a:cubicBezTo>
                      <a:pt x="62858" y="30688"/>
                      <a:pt x="69567" y="42538"/>
                      <a:pt x="56149" y="42538"/>
                    </a:cubicBezTo>
                    <a:lnTo>
                      <a:pt x="31492" y="42538"/>
                    </a:lnTo>
                    <a:cubicBezTo>
                      <a:pt x="29982" y="42538"/>
                      <a:pt x="26990" y="40560"/>
                      <a:pt x="22518" y="36613"/>
                    </a:cubicBezTo>
                    <a:cubicBezTo>
                      <a:pt x="13543" y="30688"/>
                      <a:pt x="18074" y="26680"/>
                      <a:pt x="6835" y="26680"/>
                    </a:cubicBezTo>
                    <a:cubicBezTo>
                      <a:pt x="-4405" y="26680"/>
                      <a:pt x="126" y="20756"/>
                      <a:pt x="6835" y="16748"/>
                    </a:cubicBezTo>
                    <a:cubicBezTo>
                      <a:pt x="13543" y="12827"/>
                      <a:pt x="18074" y="10823"/>
                      <a:pt x="20252" y="6815"/>
                    </a:cubicBezTo>
                    <a:cubicBezTo>
                      <a:pt x="20252" y="2895"/>
                      <a:pt x="22518" y="891"/>
                      <a:pt x="33670" y="891"/>
                    </a:cubicBezTo>
                    <a:cubicBezTo>
                      <a:pt x="44822" y="891"/>
                      <a:pt x="49353" y="-1113"/>
                      <a:pt x="56062" y="891"/>
                    </a:cubicBezTo>
                    <a:cubicBezTo>
                      <a:pt x="62771" y="2895"/>
                      <a:pt x="69479" y="891"/>
                      <a:pt x="69479" y="4811"/>
                    </a:cubicBezTo>
                    <a:cubicBezTo>
                      <a:pt x="71745" y="6815"/>
                      <a:pt x="73923" y="16661"/>
                      <a:pt x="62771" y="30514"/>
                    </a:cubicBezTo>
                  </a:path>
                </a:pathLst>
              </a:custGeom>
              <a:solidFill>
                <a:srgbClr val="045D67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221" name="Freeform: Shape 89">
                <a:extLst>
                  <a:ext uri="{FF2B5EF4-FFF2-40B4-BE49-F238E27FC236}">
                    <a16:creationId xmlns:a16="http://schemas.microsoft.com/office/drawing/2014/main" id="{1D9C6314-07D2-76A5-6871-0BA7F912B2C7}"/>
                  </a:ext>
                </a:extLst>
              </p:cNvPr>
              <p:cNvSpPr/>
              <p:nvPr/>
            </p:nvSpPr>
            <p:spPr>
              <a:xfrm>
                <a:off x="1828126" y="3236470"/>
                <a:ext cx="29477" cy="39980"/>
              </a:xfrm>
              <a:custGeom>
                <a:avLst/>
                <a:gdLst>
                  <a:gd name="connsiteX0" fmla="*/ 27338 w 29477"/>
                  <a:gd name="connsiteY0" fmla="*/ 16979 h 39980"/>
                  <a:gd name="connsiteX1" fmla="*/ 15750 w 29477"/>
                  <a:gd name="connsiteY1" fmla="*/ 28480 h 39980"/>
                  <a:gd name="connsiteX2" fmla="*/ 11133 w 29477"/>
                  <a:gd name="connsiteY2" fmla="*/ 39980 h 39980"/>
                  <a:gd name="connsiteX3" fmla="*/ 1810 w 29477"/>
                  <a:gd name="connsiteY3" fmla="*/ 21597 h 39980"/>
                  <a:gd name="connsiteX4" fmla="*/ 18103 w 29477"/>
                  <a:gd name="connsiteY4" fmla="*/ 10096 h 39980"/>
                  <a:gd name="connsiteX5" fmla="*/ 27425 w 29477"/>
                  <a:gd name="connsiteY5" fmla="*/ 947 h 39980"/>
                  <a:gd name="connsiteX6" fmla="*/ 27425 w 29477"/>
                  <a:gd name="connsiteY6" fmla="*/ 16979 h 39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477" h="39980">
                    <a:moveTo>
                      <a:pt x="27338" y="16979"/>
                    </a:moveTo>
                    <a:cubicBezTo>
                      <a:pt x="27338" y="16979"/>
                      <a:pt x="22721" y="28480"/>
                      <a:pt x="15750" y="28480"/>
                    </a:cubicBezTo>
                    <a:cubicBezTo>
                      <a:pt x="11133" y="30745"/>
                      <a:pt x="22721" y="39980"/>
                      <a:pt x="11133" y="39980"/>
                    </a:cubicBezTo>
                    <a:cubicBezTo>
                      <a:pt x="1810" y="39980"/>
                      <a:pt x="-2808" y="33098"/>
                      <a:pt x="1810" y="21597"/>
                    </a:cubicBezTo>
                    <a:cubicBezTo>
                      <a:pt x="6428" y="10096"/>
                      <a:pt x="18103" y="10096"/>
                      <a:pt x="18103" y="10096"/>
                    </a:cubicBezTo>
                    <a:cubicBezTo>
                      <a:pt x="18103" y="10096"/>
                      <a:pt x="22721" y="-3671"/>
                      <a:pt x="27425" y="947"/>
                    </a:cubicBezTo>
                    <a:cubicBezTo>
                      <a:pt x="32043" y="5565"/>
                      <a:pt x="27425" y="16979"/>
                      <a:pt x="27425" y="16979"/>
                    </a:cubicBezTo>
                  </a:path>
                </a:pathLst>
              </a:custGeom>
              <a:solidFill>
                <a:srgbClr val="045D67"/>
              </a:solidFill>
              <a:ln w="2178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sp>
        <p:nvSpPr>
          <p:cNvPr id="223" name="Freeform: Shape 155">
            <a:extLst>
              <a:ext uri="{FF2B5EF4-FFF2-40B4-BE49-F238E27FC236}">
                <a16:creationId xmlns:a16="http://schemas.microsoft.com/office/drawing/2014/main" id="{6DD4F8F7-DAFB-023B-F2AD-C5CA1A2584AD}"/>
              </a:ext>
            </a:extLst>
          </p:cNvPr>
          <p:cNvSpPr/>
          <p:nvPr/>
        </p:nvSpPr>
        <p:spPr>
          <a:xfrm>
            <a:off x="6961024" y="2123912"/>
            <a:ext cx="186970" cy="401956"/>
          </a:xfrm>
          <a:custGeom>
            <a:avLst/>
            <a:gdLst>
              <a:gd name="connsiteX0" fmla="*/ 123634 w 124679"/>
              <a:gd name="connsiteY0" fmla="*/ 163190 h 281770"/>
              <a:gd name="connsiteX1" fmla="*/ 122937 w 124679"/>
              <a:gd name="connsiteY1" fmla="*/ 151079 h 281770"/>
              <a:gd name="connsiteX2" fmla="*/ 121543 w 124679"/>
              <a:gd name="connsiteY2" fmla="*/ 144980 h 281770"/>
              <a:gd name="connsiteX3" fmla="*/ 119452 w 124679"/>
              <a:gd name="connsiteY3" fmla="*/ 135571 h 281770"/>
              <a:gd name="connsiteX4" fmla="*/ 119452 w 124679"/>
              <a:gd name="connsiteY4" fmla="*/ 125464 h 281770"/>
              <a:gd name="connsiteX5" fmla="*/ 118755 w 124679"/>
              <a:gd name="connsiteY5" fmla="*/ 118755 h 281770"/>
              <a:gd name="connsiteX6" fmla="*/ 118058 w 124679"/>
              <a:gd name="connsiteY6" fmla="*/ 107951 h 281770"/>
              <a:gd name="connsiteX7" fmla="*/ 116054 w 124679"/>
              <a:gd name="connsiteY7" fmla="*/ 96450 h 281770"/>
              <a:gd name="connsiteX8" fmla="*/ 114660 w 124679"/>
              <a:gd name="connsiteY8" fmla="*/ 87650 h 281770"/>
              <a:gd name="connsiteX9" fmla="*/ 111959 w 124679"/>
              <a:gd name="connsiteY9" fmla="*/ 83643 h 281770"/>
              <a:gd name="connsiteX10" fmla="*/ 109955 w 124679"/>
              <a:gd name="connsiteY10" fmla="*/ 82945 h 281770"/>
              <a:gd name="connsiteX11" fmla="*/ 108561 w 124679"/>
              <a:gd name="connsiteY11" fmla="*/ 83643 h 281770"/>
              <a:gd name="connsiteX12" fmla="*/ 108561 w 124679"/>
              <a:gd name="connsiteY12" fmla="*/ 84949 h 281770"/>
              <a:gd name="connsiteX13" fmla="*/ 109955 w 124679"/>
              <a:gd name="connsiteY13" fmla="*/ 85646 h 281770"/>
              <a:gd name="connsiteX14" fmla="*/ 111349 w 124679"/>
              <a:gd name="connsiteY14" fmla="*/ 87650 h 281770"/>
              <a:gd name="connsiteX15" fmla="*/ 110652 w 124679"/>
              <a:gd name="connsiteY15" fmla="*/ 90351 h 281770"/>
              <a:gd name="connsiteX16" fmla="*/ 108648 w 124679"/>
              <a:gd name="connsiteY16" fmla="*/ 91048 h 281770"/>
              <a:gd name="connsiteX17" fmla="*/ 104553 w 124679"/>
              <a:gd name="connsiteY17" fmla="*/ 89044 h 281770"/>
              <a:gd name="connsiteX18" fmla="*/ 101155 w 124679"/>
              <a:gd name="connsiteY18" fmla="*/ 88347 h 281770"/>
              <a:gd name="connsiteX19" fmla="*/ 95666 w 124679"/>
              <a:gd name="connsiteY19" fmla="*/ 90351 h 281770"/>
              <a:gd name="connsiteX20" fmla="*/ 93662 w 124679"/>
              <a:gd name="connsiteY20" fmla="*/ 91745 h 281770"/>
              <a:gd name="connsiteX21" fmla="*/ 89567 w 124679"/>
              <a:gd name="connsiteY21" fmla="*/ 91745 h 281770"/>
              <a:gd name="connsiteX22" fmla="*/ 86866 w 124679"/>
              <a:gd name="connsiteY22" fmla="*/ 89044 h 281770"/>
              <a:gd name="connsiteX23" fmla="*/ 86866 w 124679"/>
              <a:gd name="connsiteY23" fmla="*/ 86344 h 281770"/>
              <a:gd name="connsiteX24" fmla="*/ 86866 w 124679"/>
              <a:gd name="connsiteY24" fmla="*/ 85646 h 281770"/>
              <a:gd name="connsiteX25" fmla="*/ 87563 w 124679"/>
              <a:gd name="connsiteY25" fmla="*/ 82945 h 281770"/>
              <a:gd name="connsiteX26" fmla="*/ 87563 w 124679"/>
              <a:gd name="connsiteY26" fmla="*/ 79548 h 281770"/>
              <a:gd name="connsiteX27" fmla="*/ 88957 w 124679"/>
              <a:gd name="connsiteY27" fmla="*/ 77544 h 281770"/>
              <a:gd name="connsiteX28" fmla="*/ 88260 w 124679"/>
              <a:gd name="connsiteY28" fmla="*/ 73536 h 281770"/>
              <a:gd name="connsiteX29" fmla="*/ 88260 w 124679"/>
              <a:gd name="connsiteY29" fmla="*/ 70138 h 281770"/>
              <a:gd name="connsiteX30" fmla="*/ 90264 w 124679"/>
              <a:gd name="connsiteY30" fmla="*/ 68134 h 281770"/>
              <a:gd name="connsiteX31" fmla="*/ 93662 w 124679"/>
              <a:gd name="connsiteY31" fmla="*/ 67437 h 281770"/>
              <a:gd name="connsiteX32" fmla="*/ 96363 w 124679"/>
              <a:gd name="connsiteY32" fmla="*/ 66740 h 281770"/>
              <a:gd name="connsiteX33" fmla="*/ 97757 w 124679"/>
              <a:gd name="connsiteY33" fmla="*/ 65433 h 281770"/>
              <a:gd name="connsiteX34" fmla="*/ 97060 w 124679"/>
              <a:gd name="connsiteY34" fmla="*/ 64736 h 281770"/>
              <a:gd name="connsiteX35" fmla="*/ 97060 w 124679"/>
              <a:gd name="connsiteY35" fmla="*/ 62732 h 281770"/>
              <a:gd name="connsiteX36" fmla="*/ 98454 w 124679"/>
              <a:gd name="connsiteY36" fmla="*/ 60728 h 281770"/>
              <a:gd name="connsiteX37" fmla="*/ 99848 w 124679"/>
              <a:gd name="connsiteY37" fmla="*/ 60031 h 281770"/>
              <a:gd name="connsiteX38" fmla="*/ 101242 w 124679"/>
              <a:gd name="connsiteY38" fmla="*/ 41821 h 281770"/>
              <a:gd name="connsiteX39" fmla="*/ 103333 w 124679"/>
              <a:gd name="connsiteY39" fmla="*/ 31017 h 281770"/>
              <a:gd name="connsiteX40" fmla="*/ 101939 w 124679"/>
              <a:gd name="connsiteY40" fmla="*/ 21608 h 281770"/>
              <a:gd name="connsiteX41" fmla="*/ 26748 w 124679"/>
              <a:gd name="connsiteY41" fmla="*/ 0 h 281770"/>
              <a:gd name="connsiteX42" fmla="*/ 24744 w 124679"/>
              <a:gd name="connsiteY42" fmla="*/ 1307 h 281770"/>
              <a:gd name="connsiteX43" fmla="*/ 22653 w 124679"/>
              <a:gd name="connsiteY43" fmla="*/ 3311 h 281770"/>
              <a:gd name="connsiteX44" fmla="*/ 20562 w 124679"/>
              <a:gd name="connsiteY44" fmla="*/ 4008 h 281770"/>
              <a:gd name="connsiteX45" fmla="*/ 19865 w 124679"/>
              <a:gd name="connsiteY45" fmla="*/ 6709 h 281770"/>
              <a:gd name="connsiteX46" fmla="*/ 17164 w 124679"/>
              <a:gd name="connsiteY46" fmla="*/ 9410 h 281770"/>
              <a:gd name="connsiteX47" fmla="*/ 16467 w 124679"/>
              <a:gd name="connsiteY47" fmla="*/ 9410 h 281770"/>
              <a:gd name="connsiteX48" fmla="*/ 15073 w 124679"/>
              <a:gd name="connsiteY48" fmla="*/ 13418 h 281770"/>
              <a:gd name="connsiteX49" fmla="*/ 14376 w 124679"/>
              <a:gd name="connsiteY49" fmla="*/ 18123 h 281770"/>
              <a:gd name="connsiteX50" fmla="*/ 15073 w 124679"/>
              <a:gd name="connsiteY50" fmla="*/ 19429 h 281770"/>
              <a:gd name="connsiteX51" fmla="*/ 15073 w 124679"/>
              <a:gd name="connsiteY51" fmla="*/ 22130 h 281770"/>
              <a:gd name="connsiteX52" fmla="*/ 14376 w 124679"/>
              <a:gd name="connsiteY52" fmla="*/ 26835 h 281770"/>
              <a:gd name="connsiteX53" fmla="*/ 13679 w 124679"/>
              <a:gd name="connsiteY53" fmla="*/ 27532 h 281770"/>
              <a:gd name="connsiteX54" fmla="*/ 13679 w 124679"/>
              <a:gd name="connsiteY54" fmla="*/ 28229 h 281770"/>
              <a:gd name="connsiteX55" fmla="*/ 12285 w 124679"/>
              <a:gd name="connsiteY55" fmla="*/ 32237 h 281770"/>
              <a:gd name="connsiteX56" fmla="*/ 8887 w 124679"/>
              <a:gd name="connsiteY56" fmla="*/ 33544 h 281770"/>
              <a:gd name="connsiteX57" fmla="*/ 8887 w 124679"/>
              <a:gd name="connsiteY57" fmla="*/ 38249 h 281770"/>
              <a:gd name="connsiteX58" fmla="*/ 7493 w 124679"/>
              <a:gd name="connsiteY58" fmla="*/ 40253 h 281770"/>
              <a:gd name="connsiteX59" fmla="*/ 6796 w 124679"/>
              <a:gd name="connsiteY59" fmla="*/ 42954 h 281770"/>
              <a:gd name="connsiteX60" fmla="*/ 7493 w 124679"/>
              <a:gd name="connsiteY60" fmla="*/ 44261 h 281770"/>
              <a:gd name="connsiteX61" fmla="*/ 0 w 124679"/>
              <a:gd name="connsiteY61" fmla="*/ 51667 h 281770"/>
              <a:gd name="connsiteX62" fmla="*/ 10281 w 124679"/>
              <a:gd name="connsiteY62" fmla="*/ 61077 h 281770"/>
              <a:gd name="connsiteX63" fmla="*/ 10281 w 124679"/>
              <a:gd name="connsiteY63" fmla="*/ 62383 h 281770"/>
              <a:gd name="connsiteX64" fmla="*/ 9584 w 124679"/>
              <a:gd name="connsiteY64" fmla="*/ 67088 h 281770"/>
              <a:gd name="connsiteX65" fmla="*/ 7580 w 124679"/>
              <a:gd name="connsiteY65" fmla="*/ 68395 h 281770"/>
              <a:gd name="connsiteX66" fmla="*/ 8277 w 124679"/>
              <a:gd name="connsiteY66" fmla="*/ 71096 h 281770"/>
              <a:gd name="connsiteX67" fmla="*/ 6883 w 124679"/>
              <a:gd name="connsiteY67" fmla="*/ 75104 h 281770"/>
              <a:gd name="connsiteX68" fmla="*/ 2788 w 124679"/>
              <a:gd name="connsiteY68" fmla="*/ 79112 h 281770"/>
              <a:gd name="connsiteX69" fmla="*/ 1394 w 124679"/>
              <a:gd name="connsiteY69" fmla="*/ 79112 h 281770"/>
              <a:gd name="connsiteX70" fmla="*/ 2788 w 124679"/>
              <a:gd name="connsiteY70" fmla="*/ 81116 h 281770"/>
              <a:gd name="connsiteX71" fmla="*/ 2788 w 124679"/>
              <a:gd name="connsiteY71" fmla="*/ 85124 h 281770"/>
              <a:gd name="connsiteX72" fmla="*/ 4879 w 124679"/>
              <a:gd name="connsiteY72" fmla="*/ 88522 h 281770"/>
              <a:gd name="connsiteX73" fmla="*/ 3485 w 124679"/>
              <a:gd name="connsiteY73" fmla="*/ 91920 h 281770"/>
              <a:gd name="connsiteX74" fmla="*/ 4182 w 124679"/>
              <a:gd name="connsiteY74" fmla="*/ 93227 h 281770"/>
              <a:gd name="connsiteX75" fmla="*/ 4182 w 124679"/>
              <a:gd name="connsiteY75" fmla="*/ 93924 h 281770"/>
              <a:gd name="connsiteX76" fmla="*/ 5576 w 124679"/>
              <a:gd name="connsiteY76" fmla="*/ 95928 h 281770"/>
              <a:gd name="connsiteX77" fmla="*/ 10368 w 124679"/>
              <a:gd name="connsiteY77" fmla="*/ 94621 h 281770"/>
              <a:gd name="connsiteX78" fmla="*/ 12459 w 124679"/>
              <a:gd name="connsiteY78" fmla="*/ 94621 h 281770"/>
              <a:gd name="connsiteX79" fmla="*/ 18645 w 124679"/>
              <a:gd name="connsiteY79" fmla="*/ 98628 h 281770"/>
              <a:gd name="connsiteX80" fmla="*/ 21346 w 124679"/>
              <a:gd name="connsiteY80" fmla="*/ 105337 h 281770"/>
              <a:gd name="connsiteX81" fmla="*/ 21346 w 124679"/>
              <a:gd name="connsiteY81" fmla="*/ 108735 h 281770"/>
              <a:gd name="connsiteX82" fmla="*/ 21346 w 124679"/>
              <a:gd name="connsiteY82" fmla="*/ 110042 h 281770"/>
              <a:gd name="connsiteX83" fmla="*/ 22043 w 124679"/>
              <a:gd name="connsiteY83" fmla="*/ 111349 h 281770"/>
              <a:gd name="connsiteX84" fmla="*/ 22740 w 124679"/>
              <a:gd name="connsiteY84" fmla="*/ 112046 h 281770"/>
              <a:gd name="connsiteX85" fmla="*/ 24831 w 124679"/>
              <a:gd name="connsiteY85" fmla="*/ 111349 h 281770"/>
              <a:gd name="connsiteX86" fmla="*/ 27532 w 124679"/>
              <a:gd name="connsiteY86" fmla="*/ 110652 h 281770"/>
              <a:gd name="connsiteX87" fmla="*/ 29623 w 124679"/>
              <a:gd name="connsiteY87" fmla="*/ 111349 h 281770"/>
              <a:gd name="connsiteX88" fmla="*/ 33021 w 124679"/>
              <a:gd name="connsiteY88" fmla="*/ 115357 h 281770"/>
              <a:gd name="connsiteX89" fmla="*/ 33718 w 124679"/>
              <a:gd name="connsiteY89" fmla="*/ 117361 h 281770"/>
              <a:gd name="connsiteX90" fmla="*/ 34415 w 124679"/>
              <a:gd name="connsiteY90" fmla="*/ 118668 h 281770"/>
              <a:gd name="connsiteX91" fmla="*/ 37116 w 124679"/>
              <a:gd name="connsiteY91" fmla="*/ 118668 h 281770"/>
              <a:gd name="connsiteX92" fmla="*/ 41908 w 124679"/>
              <a:gd name="connsiteY92" fmla="*/ 119975 h 281770"/>
              <a:gd name="connsiteX93" fmla="*/ 44609 w 124679"/>
              <a:gd name="connsiteY93" fmla="*/ 123983 h 281770"/>
              <a:gd name="connsiteX94" fmla="*/ 45306 w 124679"/>
              <a:gd name="connsiteY94" fmla="*/ 125290 h 281770"/>
              <a:gd name="connsiteX95" fmla="*/ 46003 w 124679"/>
              <a:gd name="connsiteY95" fmla="*/ 125987 h 281770"/>
              <a:gd name="connsiteX96" fmla="*/ 47397 w 124679"/>
              <a:gd name="connsiteY96" fmla="*/ 125290 h 281770"/>
              <a:gd name="connsiteX97" fmla="*/ 48791 w 124679"/>
              <a:gd name="connsiteY97" fmla="*/ 125987 h 281770"/>
              <a:gd name="connsiteX98" fmla="*/ 53583 w 124679"/>
              <a:gd name="connsiteY98" fmla="*/ 127991 h 281770"/>
              <a:gd name="connsiteX99" fmla="*/ 55674 w 124679"/>
              <a:gd name="connsiteY99" fmla="*/ 130691 h 281770"/>
              <a:gd name="connsiteX100" fmla="*/ 57069 w 124679"/>
              <a:gd name="connsiteY100" fmla="*/ 130691 h 281770"/>
              <a:gd name="connsiteX101" fmla="*/ 59769 w 124679"/>
              <a:gd name="connsiteY101" fmla="*/ 131998 h 281770"/>
              <a:gd name="connsiteX102" fmla="*/ 60467 w 124679"/>
              <a:gd name="connsiteY102" fmla="*/ 140798 h 281770"/>
              <a:gd name="connsiteX103" fmla="*/ 57069 w 124679"/>
              <a:gd name="connsiteY103" fmla="*/ 142802 h 281770"/>
              <a:gd name="connsiteX104" fmla="*/ 55674 w 124679"/>
              <a:gd name="connsiteY104" fmla="*/ 144109 h 281770"/>
              <a:gd name="connsiteX105" fmla="*/ 52973 w 124679"/>
              <a:gd name="connsiteY105" fmla="*/ 145416 h 281770"/>
              <a:gd name="connsiteX106" fmla="*/ 52277 w 124679"/>
              <a:gd name="connsiteY106" fmla="*/ 146723 h 281770"/>
              <a:gd name="connsiteX107" fmla="*/ 50185 w 124679"/>
              <a:gd name="connsiteY107" fmla="*/ 150121 h 281770"/>
              <a:gd name="connsiteX108" fmla="*/ 46788 w 124679"/>
              <a:gd name="connsiteY108" fmla="*/ 152125 h 281770"/>
              <a:gd name="connsiteX109" fmla="*/ 46090 w 124679"/>
              <a:gd name="connsiteY109" fmla="*/ 152125 h 281770"/>
              <a:gd name="connsiteX110" fmla="*/ 45393 w 124679"/>
              <a:gd name="connsiteY110" fmla="*/ 152822 h 281770"/>
              <a:gd name="connsiteX111" fmla="*/ 44696 w 124679"/>
              <a:gd name="connsiteY111" fmla="*/ 153519 h 281770"/>
              <a:gd name="connsiteX112" fmla="*/ 43302 w 124679"/>
              <a:gd name="connsiteY112" fmla="*/ 155523 h 281770"/>
              <a:gd name="connsiteX113" fmla="*/ 41908 w 124679"/>
              <a:gd name="connsiteY113" fmla="*/ 157527 h 281770"/>
              <a:gd name="connsiteX114" fmla="*/ 38510 w 124679"/>
              <a:gd name="connsiteY114" fmla="*/ 161535 h 281770"/>
              <a:gd name="connsiteX115" fmla="*/ 37813 w 124679"/>
              <a:gd name="connsiteY115" fmla="*/ 162232 h 281770"/>
              <a:gd name="connsiteX116" fmla="*/ 37116 w 124679"/>
              <a:gd name="connsiteY116" fmla="*/ 162929 h 281770"/>
              <a:gd name="connsiteX117" fmla="*/ 36419 w 124679"/>
              <a:gd name="connsiteY117" fmla="*/ 164933 h 281770"/>
              <a:gd name="connsiteX118" fmla="*/ 33021 w 124679"/>
              <a:gd name="connsiteY118" fmla="*/ 168941 h 281770"/>
              <a:gd name="connsiteX119" fmla="*/ 30930 w 124679"/>
              <a:gd name="connsiteY119" fmla="*/ 169638 h 281770"/>
              <a:gd name="connsiteX120" fmla="*/ 30930 w 124679"/>
              <a:gd name="connsiteY120" fmla="*/ 170335 h 281770"/>
              <a:gd name="connsiteX121" fmla="*/ 33021 w 124679"/>
              <a:gd name="connsiteY121" fmla="*/ 173036 h 281770"/>
              <a:gd name="connsiteX122" fmla="*/ 31627 w 124679"/>
              <a:gd name="connsiteY122" fmla="*/ 179744 h 281770"/>
              <a:gd name="connsiteX123" fmla="*/ 28229 w 124679"/>
              <a:gd name="connsiteY123" fmla="*/ 181138 h 281770"/>
              <a:gd name="connsiteX124" fmla="*/ 26835 w 124679"/>
              <a:gd name="connsiteY124" fmla="*/ 182445 h 281770"/>
              <a:gd name="connsiteX125" fmla="*/ 25441 w 124679"/>
              <a:gd name="connsiteY125" fmla="*/ 183752 h 281770"/>
              <a:gd name="connsiteX126" fmla="*/ 25441 w 124679"/>
              <a:gd name="connsiteY126" fmla="*/ 184449 h 281770"/>
              <a:gd name="connsiteX127" fmla="*/ 20649 w 124679"/>
              <a:gd name="connsiteY127" fmla="*/ 187847 h 281770"/>
              <a:gd name="connsiteX128" fmla="*/ 18645 w 124679"/>
              <a:gd name="connsiteY128" fmla="*/ 188544 h 281770"/>
              <a:gd name="connsiteX129" fmla="*/ 16554 w 124679"/>
              <a:gd name="connsiteY129" fmla="*/ 188544 h 281770"/>
              <a:gd name="connsiteX130" fmla="*/ 15857 w 124679"/>
              <a:gd name="connsiteY130" fmla="*/ 189241 h 281770"/>
              <a:gd name="connsiteX131" fmla="*/ 15160 w 124679"/>
              <a:gd name="connsiteY131" fmla="*/ 189938 h 281770"/>
              <a:gd name="connsiteX132" fmla="*/ 14463 w 124679"/>
              <a:gd name="connsiteY132" fmla="*/ 190635 h 281770"/>
              <a:gd name="connsiteX133" fmla="*/ 12459 w 124679"/>
              <a:gd name="connsiteY133" fmla="*/ 192639 h 281770"/>
              <a:gd name="connsiteX134" fmla="*/ 11762 w 124679"/>
              <a:gd name="connsiteY134" fmla="*/ 193946 h 281770"/>
              <a:gd name="connsiteX135" fmla="*/ 11065 w 124679"/>
              <a:gd name="connsiteY135" fmla="*/ 193946 h 281770"/>
              <a:gd name="connsiteX136" fmla="*/ 10368 w 124679"/>
              <a:gd name="connsiteY136" fmla="*/ 197344 h 281770"/>
              <a:gd name="connsiteX137" fmla="*/ 6970 w 124679"/>
              <a:gd name="connsiteY137" fmla="*/ 196037 h 281770"/>
              <a:gd name="connsiteX138" fmla="*/ 6273 w 124679"/>
              <a:gd name="connsiteY138" fmla="*/ 196037 h 281770"/>
              <a:gd name="connsiteX139" fmla="*/ 4879 w 124679"/>
              <a:gd name="connsiteY139" fmla="*/ 198041 h 281770"/>
              <a:gd name="connsiteX140" fmla="*/ 5576 w 124679"/>
              <a:gd name="connsiteY140" fmla="*/ 202746 h 281770"/>
              <a:gd name="connsiteX141" fmla="*/ 3572 w 124679"/>
              <a:gd name="connsiteY141" fmla="*/ 205447 h 281770"/>
              <a:gd name="connsiteX142" fmla="*/ 2875 w 124679"/>
              <a:gd name="connsiteY142" fmla="*/ 206754 h 281770"/>
              <a:gd name="connsiteX143" fmla="*/ 2875 w 124679"/>
              <a:gd name="connsiteY143" fmla="*/ 208061 h 281770"/>
              <a:gd name="connsiteX144" fmla="*/ 3572 w 124679"/>
              <a:gd name="connsiteY144" fmla="*/ 210065 h 281770"/>
              <a:gd name="connsiteX145" fmla="*/ 2875 w 124679"/>
              <a:gd name="connsiteY145" fmla="*/ 212069 h 281770"/>
              <a:gd name="connsiteX146" fmla="*/ 1481 w 124679"/>
              <a:gd name="connsiteY146" fmla="*/ 214073 h 281770"/>
              <a:gd name="connsiteX147" fmla="*/ 87 w 124679"/>
              <a:gd name="connsiteY147" fmla="*/ 216077 h 281770"/>
              <a:gd name="connsiteX148" fmla="*/ 784 w 124679"/>
              <a:gd name="connsiteY148" fmla="*/ 217471 h 281770"/>
              <a:gd name="connsiteX149" fmla="*/ 2875 w 124679"/>
              <a:gd name="connsiteY149" fmla="*/ 218778 h 281770"/>
              <a:gd name="connsiteX150" fmla="*/ 5576 w 124679"/>
              <a:gd name="connsiteY150" fmla="*/ 219475 h 281770"/>
              <a:gd name="connsiteX151" fmla="*/ 6970 w 124679"/>
              <a:gd name="connsiteY151" fmla="*/ 220781 h 281770"/>
              <a:gd name="connsiteX152" fmla="*/ 6970 w 124679"/>
              <a:gd name="connsiteY152" fmla="*/ 222088 h 281770"/>
              <a:gd name="connsiteX153" fmla="*/ 6273 w 124679"/>
              <a:gd name="connsiteY153" fmla="*/ 224789 h 281770"/>
              <a:gd name="connsiteX154" fmla="*/ 6970 w 124679"/>
              <a:gd name="connsiteY154" fmla="*/ 226793 h 281770"/>
              <a:gd name="connsiteX155" fmla="*/ 7667 w 124679"/>
              <a:gd name="connsiteY155" fmla="*/ 229494 h 281770"/>
              <a:gd name="connsiteX156" fmla="*/ 4966 w 124679"/>
              <a:gd name="connsiteY156" fmla="*/ 231498 h 281770"/>
              <a:gd name="connsiteX157" fmla="*/ 6360 w 124679"/>
              <a:gd name="connsiteY157" fmla="*/ 234199 h 281770"/>
              <a:gd name="connsiteX158" fmla="*/ 9061 w 124679"/>
              <a:gd name="connsiteY158" fmla="*/ 234896 h 281770"/>
              <a:gd name="connsiteX159" fmla="*/ 14550 w 124679"/>
              <a:gd name="connsiteY159" fmla="*/ 235593 h 281770"/>
              <a:gd name="connsiteX160" fmla="*/ 17251 w 124679"/>
              <a:gd name="connsiteY160" fmla="*/ 238294 h 281770"/>
              <a:gd name="connsiteX161" fmla="*/ 17948 w 124679"/>
              <a:gd name="connsiteY161" fmla="*/ 239601 h 281770"/>
              <a:gd name="connsiteX162" fmla="*/ 22043 w 124679"/>
              <a:gd name="connsiteY162" fmla="*/ 240908 h 281770"/>
              <a:gd name="connsiteX163" fmla="*/ 22740 w 124679"/>
              <a:gd name="connsiteY163" fmla="*/ 242215 h 281770"/>
              <a:gd name="connsiteX164" fmla="*/ 24831 w 124679"/>
              <a:gd name="connsiteY164" fmla="*/ 244219 h 281770"/>
              <a:gd name="connsiteX165" fmla="*/ 26835 w 124679"/>
              <a:gd name="connsiteY165" fmla="*/ 243522 h 281770"/>
              <a:gd name="connsiteX166" fmla="*/ 28926 w 124679"/>
              <a:gd name="connsiteY166" fmla="*/ 242825 h 281770"/>
              <a:gd name="connsiteX167" fmla="*/ 30320 w 124679"/>
              <a:gd name="connsiteY167" fmla="*/ 244132 h 281770"/>
              <a:gd name="connsiteX168" fmla="*/ 31714 w 124679"/>
              <a:gd name="connsiteY168" fmla="*/ 246136 h 281770"/>
              <a:gd name="connsiteX169" fmla="*/ 33718 w 124679"/>
              <a:gd name="connsiteY169" fmla="*/ 248837 h 281770"/>
              <a:gd name="connsiteX170" fmla="*/ 35809 w 124679"/>
              <a:gd name="connsiteY170" fmla="*/ 246833 h 281770"/>
              <a:gd name="connsiteX171" fmla="*/ 37900 w 124679"/>
              <a:gd name="connsiteY171" fmla="*/ 246833 h 281770"/>
              <a:gd name="connsiteX172" fmla="*/ 39294 w 124679"/>
              <a:gd name="connsiteY172" fmla="*/ 249534 h 281770"/>
              <a:gd name="connsiteX173" fmla="*/ 44087 w 124679"/>
              <a:gd name="connsiteY173" fmla="*/ 249534 h 281770"/>
              <a:gd name="connsiteX174" fmla="*/ 44783 w 124679"/>
              <a:gd name="connsiteY174" fmla="*/ 250841 h 281770"/>
              <a:gd name="connsiteX175" fmla="*/ 47484 w 124679"/>
              <a:gd name="connsiteY175" fmla="*/ 252147 h 281770"/>
              <a:gd name="connsiteX176" fmla="*/ 47484 w 124679"/>
              <a:gd name="connsiteY176" fmla="*/ 254848 h 281770"/>
              <a:gd name="connsiteX177" fmla="*/ 48878 w 124679"/>
              <a:gd name="connsiteY177" fmla="*/ 256852 h 281770"/>
              <a:gd name="connsiteX178" fmla="*/ 50969 w 124679"/>
              <a:gd name="connsiteY178" fmla="*/ 256852 h 281770"/>
              <a:gd name="connsiteX179" fmla="*/ 52363 w 124679"/>
              <a:gd name="connsiteY179" fmla="*/ 256155 h 281770"/>
              <a:gd name="connsiteX180" fmla="*/ 53060 w 124679"/>
              <a:gd name="connsiteY180" fmla="*/ 254151 h 281770"/>
              <a:gd name="connsiteX181" fmla="*/ 55064 w 124679"/>
              <a:gd name="connsiteY181" fmla="*/ 253454 h 281770"/>
              <a:gd name="connsiteX182" fmla="*/ 57156 w 124679"/>
              <a:gd name="connsiteY182" fmla="*/ 252060 h 281770"/>
              <a:gd name="connsiteX183" fmla="*/ 58550 w 124679"/>
              <a:gd name="connsiteY183" fmla="*/ 250753 h 281770"/>
              <a:gd name="connsiteX184" fmla="*/ 59943 w 124679"/>
              <a:gd name="connsiteY184" fmla="*/ 250753 h 281770"/>
              <a:gd name="connsiteX185" fmla="*/ 60641 w 124679"/>
              <a:gd name="connsiteY185" fmla="*/ 252757 h 281770"/>
              <a:gd name="connsiteX186" fmla="*/ 64039 w 124679"/>
              <a:gd name="connsiteY186" fmla="*/ 254064 h 281770"/>
              <a:gd name="connsiteX187" fmla="*/ 67437 w 124679"/>
              <a:gd name="connsiteY187" fmla="*/ 252060 h 281770"/>
              <a:gd name="connsiteX188" fmla="*/ 69441 w 124679"/>
              <a:gd name="connsiteY188" fmla="*/ 252060 h 281770"/>
              <a:gd name="connsiteX189" fmla="*/ 74232 w 124679"/>
              <a:gd name="connsiteY189" fmla="*/ 253454 h 281770"/>
              <a:gd name="connsiteX190" fmla="*/ 75627 w 124679"/>
              <a:gd name="connsiteY190" fmla="*/ 256852 h 281770"/>
              <a:gd name="connsiteX191" fmla="*/ 76323 w 124679"/>
              <a:gd name="connsiteY191" fmla="*/ 260250 h 281770"/>
              <a:gd name="connsiteX192" fmla="*/ 74930 w 124679"/>
              <a:gd name="connsiteY192" fmla="*/ 264258 h 281770"/>
              <a:gd name="connsiteX193" fmla="*/ 73536 w 124679"/>
              <a:gd name="connsiteY193" fmla="*/ 268266 h 281770"/>
              <a:gd name="connsiteX194" fmla="*/ 72839 w 124679"/>
              <a:gd name="connsiteY194" fmla="*/ 270967 h 281770"/>
              <a:gd name="connsiteX195" fmla="*/ 72141 w 124679"/>
              <a:gd name="connsiteY195" fmla="*/ 273668 h 281770"/>
              <a:gd name="connsiteX196" fmla="*/ 72839 w 124679"/>
              <a:gd name="connsiteY196" fmla="*/ 277676 h 281770"/>
              <a:gd name="connsiteX197" fmla="*/ 74232 w 124679"/>
              <a:gd name="connsiteY197" fmla="*/ 281074 h 281770"/>
              <a:gd name="connsiteX198" fmla="*/ 77631 w 124679"/>
              <a:gd name="connsiteY198" fmla="*/ 281771 h 281770"/>
              <a:gd name="connsiteX199" fmla="*/ 81029 w 124679"/>
              <a:gd name="connsiteY199" fmla="*/ 279767 h 281770"/>
              <a:gd name="connsiteX200" fmla="*/ 84427 w 124679"/>
              <a:gd name="connsiteY200" fmla="*/ 277066 h 281770"/>
              <a:gd name="connsiteX201" fmla="*/ 85123 w 124679"/>
              <a:gd name="connsiteY201" fmla="*/ 274365 h 281770"/>
              <a:gd name="connsiteX202" fmla="*/ 87128 w 124679"/>
              <a:gd name="connsiteY202" fmla="*/ 271664 h 281770"/>
              <a:gd name="connsiteX203" fmla="*/ 88521 w 124679"/>
              <a:gd name="connsiteY203" fmla="*/ 268963 h 281770"/>
              <a:gd name="connsiteX204" fmla="*/ 89219 w 124679"/>
              <a:gd name="connsiteY204" fmla="*/ 264258 h 281770"/>
              <a:gd name="connsiteX205" fmla="*/ 89915 w 124679"/>
              <a:gd name="connsiteY205" fmla="*/ 260860 h 281770"/>
              <a:gd name="connsiteX206" fmla="*/ 91920 w 124679"/>
              <a:gd name="connsiteY206" fmla="*/ 258159 h 281770"/>
              <a:gd name="connsiteX207" fmla="*/ 93313 w 124679"/>
              <a:gd name="connsiteY207" fmla="*/ 255458 h 281770"/>
              <a:gd name="connsiteX208" fmla="*/ 91920 w 124679"/>
              <a:gd name="connsiteY208" fmla="*/ 254151 h 281770"/>
              <a:gd name="connsiteX209" fmla="*/ 92616 w 124679"/>
              <a:gd name="connsiteY209" fmla="*/ 252147 h 281770"/>
              <a:gd name="connsiteX210" fmla="*/ 93313 w 124679"/>
              <a:gd name="connsiteY210" fmla="*/ 246746 h 281770"/>
              <a:gd name="connsiteX211" fmla="*/ 94708 w 124679"/>
              <a:gd name="connsiteY211" fmla="*/ 238643 h 281770"/>
              <a:gd name="connsiteX212" fmla="*/ 100197 w 124679"/>
              <a:gd name="connsiteY212" fmla="*/ 231934 h 281770"/>
              <a:gd name="connsiteX213" fmla="*/ 102898 w 124679"/>
              <a:gd name="connsiteY213" fmla="*/ 227229 h 281770"/>
              <a:gd name="connsiteX214" fmla="*/ 106295 w 124679"/>
              <a:gd name="connsiteY214" fmla="*/ 221827 h 281770"/>
              <a:gd name="connsiteX215" fmla="*/ 108300 w 124679"/>
              <a:gd name="connsiteY215" fmla="*/ 220520 h 281770"/>
              <a:gd name="connsiteX216" fmla="*/ 110391 w 124679"/>
              <a:gd name="connsiteY216" fmla="*/ 216512 h 281770"/>
              <a:gd name="connsiteX217" fmla="*/ 113092 w 124679"/>
              <a:gd name="connsiteY217" fmla="*/ 213811 h 281770"/>
              <a:gd name="connsiteX218" fmla="*/ 115095 w 124679"/>
              <a:gd name="connsiteY218" fmla="*/ 210413 h 281770"/>
              <a:gd name="connsiteX219" fmla="*/ 115792 w 124679"/>
              <a:gd name="connsiteY219" fmla="*/ 205708 h 281770"/>
              <a:gd name="connsiteX220" fmla="*/ 114398 w 124679"/>
              <a:gd name="connsiteY220" fmla="*/ 201701 h 281770"/>
              <a:gd name="connsiteX221" fmla="*/ 116402 w 124679"/>
              <a:gd name="connsiteY221" fmla="*/ 199697 h 281770"/>
              <a:gd name="connsiteX222" fmla="*/ 117796 w 124679"/>
              <a:gd name="connsiteY222" fmla="*/ 196996 h 281770"/>
              <a:gd name="connsiteX223" fmla="*/ 119191 w 124679"/>
              <a:gd name="connsiteY223" fmla="*/ 194295 h 281770"/>
              <a:gd name="connsiteX224" fmla="*/ 119191 w 124679"/>
              <a:gd name="connsiteY224" fmla="*/ 191594 h 281770"/>
              <a:gd name="connsiteX225" fmla="*/ 119887 w 124679"/>
              <a:gd name="connsiteY225" fmla="*/ 190287 h 281770"/>
              <a:gd name="connsiteX226" fmla="*/ 121282 w 124679"/>
              <a:gd name="connsiteY226" fmla="*/ 184188 h 281770"/>
              <a:gd name="connsiteX227" fmla="*/ 123983 w 124679"/>
              <a:gd name="connsiteY227" fmla="*/ 176085 h 281770"/>
              <a:gd name="connsiteX228" fmla="*/ 124680 w 124679"/>
              <a:gd name="connsiteY228" fmla="*/ 169376 h 281770"/>
              <a:gd name="connsiteX229" fmla="*/ 123983 w 124679"/>
              <a:gd name="connsiteY229" fmla="*/ 161970 h 281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</a:cxnLst>
            <a:rect l="l" t="t" r="r" b="b"/>
            <a:pathLst>
              <a:path w="124679" h="281770">
                <a:moveTo>
                  <a:pt x="123634" y="163190"/>
                </a:moveTo>
                <a:cubicBezTo>
                  <a:pt x="123634" y="159792"/>
                  <a:pt x="122937" y="153780"/>
                  <a:pt x="122937" y="151079"/>
                </a:cubicBezTo>
                <a:cubicBezTo>
                  <a:pt x="122240" y="149075"/>
                  <a:pt x="121543" y="146374"/>
                  <a:pt x="121543" y="144980"/>
                </a:cubicBezTo>
                <a:cubicBezTo>
                  <a:pt x="120846" y="142279"/>
                  <a:pt x="120149" y="138272"/>
                  <a:pt x="119452" y="135571"/>
                </a:cubicBezTo>
                <a:lnTo>
                  <a:pt x="119452" y="125464"/>
                </a:lnTo>
                <a:cubicBezTo>
                  <a:pt x="119452" y="124157"/>
                  <a:pt x="118755" y="120759"/>
                  <a:pt x="118755" y="118755"/>
                </a:cubicBezTo>
                <a:cubicBezTo>
                  <a:pt x="118755" y="116054"/>
                  <a:pt x="118058" y="108648"/>
                  <a:pt x="118058" y="107951"/>
                </a:cubicBezTo>
                <a:cubicBezTo>
                  <a:pt x="118058" y="107951"/>
                  <a:pt x="116664" y="99151"/>
                  <a:pt x="116054" y="96450"/>
                </a:cubicBezTo>
                <a:cubicBezTo>
                  <a:pt x="116054" y="94446"/>
                  <a:pt x="115357" y="89742"/>
                  <a:pt x="114660" y="87650"/>
                </a:cubicBezTo>
                <a:cubicBezTo>
                  <a:pt x="113963" y="86953"/>
                  <a:pt x="112656" y="84252"/>
                  <a:pt x="111959" y="83643"/>
                </a:cubicBezTo>
                <a:cubicBezTo>
                  <a:pt x="111262" y="82945"/>
                  <a:pt x="110565" y="82945"/>
                  <a:pt x="109955" y="82945"/>
                </a:cubicBezTo>
                <a:cubicBezTo>
                  <a:pt x="109345" y="82945"/>
                  <a:pt x="108561" y="83643"/>
                  <a:pt x="108561" y="83643"/>
                </a:cubicBezTo>
                <a:cubicBezTo>
                  <a:pt x="107864" y="84340"/>
                  <a:pt x="107864" y="84949"/>
                  <a:pt x="108561" y="84949"/>
                </a:cubicBezTo>
                <a:cubicBezTo>
                  <a:pt x="108561" y="85646"/>
                  <a:pt x="109955" y="85646"/>
                  <a:pt x="109955" y="85646"/>
                </a:cubicBezTo>
                <a:cubicBezTo>
                  <a:pt x="110652" y="86344"/>
                  <a:pt x="111349" y="86953"/>
                  <a:pt x="111349" y="87650"/>
                </a:cubicBezTo>
                <a:cubicBezTo>
                  <a:pt x="111349" y="88347"/>
                  <a:pt x="111349" y="89654"/>
                  <a:pt x="110652" y="90351"/>
                </a:cubicBezTo>
                <a:cubicBezTo>
                  <a:pt x="110652" y="91048"/>
                  <a:pt x="109258" y="91048"/>
                  <a:pt x="108648" y="91048"/>
                </a:cubicBezTo>
                <a:cubicBezTo>
                  <a:pt x="108038" y="91048"/>
                  <a:pt x="105947" y="89742"/>
                  <a:pt x="104553" y="89044"/>
                </a:cubicBezTo>
                <a:cubicBezTo>
                  <a:pt x="103856" y="89044"/>
                  <a:pt x="101852" y="88347"/>
                  <a:pt x="101155" y="88347"/>
                </a:cubicBezTo>
                <a:cubicBezTo>
                  <a:pt x="99761" y="89044"/>
                  <a:pt x="97060" y="89654"/>
                  <a:pt x="95666" y="90351"/>
                </a:cubicBezTo>
                <a:cubicBezTo>
                  <a:pt x="94969" y="90351"/>
                  <a:pt x="94272" y="91048"/>
                  <a:pt x="93662" y="91745"/>
                </a:cubicBezTo>
                <a:lnTo>
                  <a:pt x="89567" y="91745"/>
                </a:lnTo>
                <a:cubicBezTo>
                  <a:pt x="88870" y="91048"/>
                  <a:pt x="87563" y="90351"/>
                  <a:pt x="86866" y="89044"/>
                </a:cubicBezTo>
                <a:cubicBezTo>
                  <a:pt x="86169" y="89044"/>
                  <a:pt x="86169" y="87041"/>
                  <a:pt x="86866" y="86344"/>
                </a:cubicBezTo>
                <a:lnTo>
                  <a:pt x="86866" y="85646"/>
                </a:lnTo>
                <a:cubicBezTo>
                  <a:pt x="86866" y="84949"/>
                  <a:pt x="86866" y="83643"/>
                  <a:pt x="87563" y="82945"/>
                </a:cubicBezTo>
                <a:lnTo>
                  <a:pt x="87563" y="79548"/>
                </a:lnTo>
                <a:cubicBezTo>
                  <a:pt x="88260" y="78851"/>
                  <a:pt x="88957" y="78241"/>
                  <a:pt x="88957" y="77544"/>
                </a:cubicBezTo>
                <a:cubicBezTo>
                  <a:pt x="88957" y="76847"/>
                  <a:pt x="88260" y="74843"/>
                  <a:pt x="88260" y="73536"/>
                </a:cubicBezTo>
                <a:cubicBezTo>
                  <a:pt x="88260" y="72839"/>
                  <a:pt x="87563" y="70835"/>
                  <a:pt x="88260" y="70138"/>
                </a:cubicBezTo>
                <a:cubicBezTo>
                  <a:pt x="88260" y="69441"/>
                  <a:pt x="89654" y="68134"/>
                  <a:pt x="90264" y="68134"/>
                </a:cubicBezTo>
                <a:cubicBezTo>
                  <a:pt x="90961" y="67437"/>
                  <a:pt x="92355" y="67437"/>
                  <a:pt x="93662" y="67437"/>
                </a:cubicBezTo>
                <a:cubicBezTo>
                  <a:pt x="94359" y="67437"/>
                  <a:pt x="95666" y="66740"/>
                  <a:pt x="96363" y="66740"/>
                </a:cubicBezTo>
                <a:cubicBezTo>
                  <a:pt x="96363" y="66043"/>
                  <a:pt x="97757" y="65433"/>
                  <a:pt x="97757" y="65433"/>
                </a:cubicBezTo>
                <a:cubicBezTo>
                  <a:pt x="97757" y="65433"/>
                  <a:pt x="97757" y="64736"/>
                  <a:pt x="97060" y="64736"/>
                </a:cubicBezTo>
                <a:lnTo>
                  <a:pt x="97060" y="62732"/>
                </a:lnTo>
                <a:cubicBezTo>
                  <a:pt x="97060" y="62035"/>
                  <a:pt x="97757" y="61425"/>
                  <a:pt x="98454" y="60728"/>
                </a:cubicBezTo>
                <a:cubicBezTo>
                  <a:pt x="98454" y="60728"/>
                  <a:pt x="99151" y="59421"/>
                  <a:pt x="99848" y="60031"/>
                </a:cubicBezTo>
                <a:lnTo>
                  <a:pt x="101242" y="41821"/>
                </a:lnTo>
                <a:lnTo>
                  <a:pt x="103333" y="31017"/>
                </a:lnTo>
                <a:lnTo>
                  <a:pt x="101939" y="21608"/>
                </a:lnTo>
                <a:lnTo>
                  <a:pt x="26748" y="0"/>
                </a:lnTo>
                <a:lnTo>
                  <a:pt x="24744" y="1307"/>
                </a:lnTo>
                <a:cubicBezTo>
                  <a:pt x="24047" y="2004"/>
                  <a:pt x="23350" y="2614"/>
                  <a:pt x="22653" y="3311"/>
                </a:cubicBezTo>
                <a:cubicBezTo>
                  <a:pt x="21956" y="4008"/>
                  <a:pt x="21259" y="4008"/>
                  <a:pt x="20562" y="4008"/>
                </a:cubicBezTo>
                <a:cubicBezTo>
                  <a:pt x="20562" y="5315"/>
                  <a:pt x="20562" y="6012"/>
                  <a:pt x="19865" y="6709"/>
                </a:cubicBezTo>
                <a:cubicBezTo>
                  <a:pt x="19168" y="8016"/>
                  <a:pt x="17774" y="8713"/>
                  <a:pt x="17164" y="9410"/>
                </a:cubicBezTo>
                <a:lnTo>
                  <a:pt x="16467" y="9410"/>
                </a:lnTo>
                <a:cubicBezTo>
                  <a:pt x="16467" y="10107"/>
                  <a:pt x="15770" y="12111"/>
                  <a:pt x="15073" y="13418"/>
                </a:cubicBezTo>
                <a:cubicBezTo>
                  <a:pt x="15073" y="14725"/>
                  <a:pt x="14376" y="16816"/>
                  <a:pt x="14376" y="18123"/>
                </a:cubicBezTo>
                <a:cubicBezTo>
                  <a:pt x="14376" y="18123"/>
                  <a:pt x="15073" y="18820"/>
                  <a:pt x="15073" y="19429"/>
                </a:cubicBezTo>
                <a:lnTo>
                  <a:pt x="15073" y="22130"/>
                </a:lnTo>
                <a:cubicBezTo>
                  <a:pt x="15073" y="23437"/>
                  <a:pt x="15073" y="24831"/>
                  <a:pt x="14376" y="26835"/>
                </a:cubicBezTo>
                <a:cubicBezTo>
                  <a:pt x="13679" y="26835"/>
                  <a:pt x="13679" y="27532"/>
                  <a:pt x="13679" y="27532"/>
                </a:cubicBezTo>
                <a:lnTo>
                  <a:pt x="13679" y="28229"/>
                </a:lnTo>
                <a:cubicBezTo>
                  <a:pt x="12982" y="29536"/>
                  <a:pt x="12982" y="30930"/>
                  <a:pt x="12285" y="32237"/>
                </a:cubicBezTo>
                <a:cubicBezTo>
                  <a:pt x="10891" y="32934"/>
                  <a:pt x="10194" y="33544"/>
                  <a:pt x="8887" y="33544"/>
                </a:cubicBezTo>
                <a:lnTo>
                  <a:pt x="8887" y="38249"/>
                </a:lnTo>
                <a:cubicBezTo>
                  <a:pt x="8190" y="38946"/>
                  <a:pt x="7493" y="39556"/>
                  <a:pt x="7493" y="40253"/>
                </a:cubicBezTo>
                <a:cubicBezTo>
                  <a:pt x="6796" y="40950"/>
                  <a:pt x="6796" y="41560"/>
                  <a:pt x="6796" y="42954"/>
                </a:cubicBezTo>
                <a:lnTo>
                  <a:pt x="7493" y="44261"/>
                </a:lnTo>
                <a:lnTo>
                  <a:pt x="0" y="51667"/>
                </a:lnTo>
                <a:lnTo>
                  <a:pt x="10281" y="61077"/>
                </a:lnTo>
                <a:lnTo>
                  <a:pt x="10281" y="62383"/>
                </a:lnTo>
                <a:cubicBezTo>
                  <a:pt x="10978" y="65084"/>
                  <a:pt x="10281" y="66391"/>
                  <a:pt x="9584" y="67088"/>
                </a:cubicBezTo>
                <a:cubicBezTo>
                  <a:pt x="8887" y="67785"/>
                  <a:pt x="8190" y="68395"/>
                  <a:pt x="7580" y="68395"/>
                </a:cubicBezTo>
                <a:cubicBezTo>
                  <a:pt x="8277" y="69092"/>
                  <a:pt x="8277" y="69702"/>
                  <a:pt x="8277" y="71096"/>
                </a:cubicBezTo>
                <a:cubicBezTo>
                  <a:pt x="8277" y="72490"/>
                  <a:pt x="6883" y="75104"/>
                  <a:pt x="6883" y="75104"/>
                </a:cubicBezTo>
                <a:cubicBezTo>
                  <a:pt x="6186" y="75801"/>
                  <a:pt x="4879" y="77805"/>
                  <a:pt x="2788" y="79112"/>
                </a:cubicBezTo>
                <a:lnTo>
                  <a:pt x="1394" y="79112"/>
                </a:lnTo>
                <a:cubicBezTo>
                  <a:pt x="2091" y="79809"/>
                  <a:pt x="2788" y="80419"/>
                  <a:pt x="2788" y="81116"/>
                </a:cubicBezTo>
                <a:lnTo>
                  <a:pt x="2788" y="85124"/>
                </a:lnTo>
                <a:cubicBezTo>
                  <a:pt x="3485" y="85821"/>
                  <a:pt x="4879" y="86431"/>
                  <a:pt x="4879" y="88522"/>
                </a:cubicBezTo>
                <a:cubicBezTo>
                  <a:pt x="4879" y="89829"/>
                  <a:pt x="4182" y="91223"/>
                  <a:pt x="3485" y="91920"/>
                </a:cubicBezTo>
                <a:cubicBezTo>
                  <a:pt x="3485" y="91920"/>
                  <a:pt x="3485" y="92617"/>
                  <a:pt x="4182" y="93227"/>
                </a:cubicBezTo>
                <a:lnTo>
                  <a:pt x="4182" y="93924"/>
                </a:lnTo>
                <a:cubicBezTo>
                  <a:pt x="4879" y="94621"/>
                  <a:pt x="5576" y="95231"/>
                  <a:pt x="5576" y="95928"/>
                </a:cubicBezTo>
                <a:cubicBezTo>
                  <a:pt x="6970" y="94621"/>
                  <a:pt x="8277" y="94621"/>
                  <a:pt x="10368" y="94621"/>
                </a:cubicBezTo>
                <a:lnTo>
                  <a:pt x="12459" y="94621"/>
                </a:lnTo>
                <a:cubicBezTo>
                  <a:pt x="14463" y="95318"/>
                  <a:pt x="17251" y="97322"/>
                  <a:pt x="18645" y="98628"/>
                </a:cubicBezTo>
                <a:cubicBezTo>
                  <a:pt x="19342" y="99935"/>
                  <a:pt x="21346" y="103333"/>
                  <a:pt x="21346" y="105337"/>
                </a:cubicBezTo>
                <a:cubicBezTo>
                  <a:pt x="22043" y="106644"/>
                  <a:pt x="21346" y="108038"/>
                  <a:pt x="21346" y="108735"/>
                </a:cubicBezTo>
                <a:lnTo>
                  <a:pt x="21346" y="110042"/>
                </a:lnTo>
                <a:cubicBezTo>
                  <a:pt x="21346" y="110739"/>
                  <a:pt x="21346" y="111349"/>
                  <a:pt x="22043" y="111349"/>
                </a:cubicBezTo>
                <a:cubicBezTo>
                  <a:pt x="22043" y="111349"/>
                  <a:pt x="22043" y="112046"/>
                  <a:pt x="22740" y="112046"/>
                </a:cubicBezTo>
                <a:cubicBezTo>
                  <a:pt x="23437" y="111349"/>
                  <a:pt x="24134" y="111349"/>
                  <a:pt x="24831" y="111349"/>
                </a:cubicBezTo>
                <a:cubicBezTo>
                  <a:pt x="25528" y="111349"/>
                  <a:pt x="26835" y="110652"/>
                  <a:pt x="27532" y="110652"/>
                </a:cubicBezTo>
                <a:cubicBezTo>
                  <a:pt x="28229" y="110652"/>
                  <a:pt x="28926" y="110652"/>
                  <a:pt x="29623" y="111349"/>
                </a:cubicBezTo>
                <a:cubicBezTo>
                  <a:pt x="31714" y="112046"/>
                  <a:pt x="32324" y="114050"/>
                  <a:pt x="33021" y="115357"/>
                </a:cubicBezTo>
                <a:cubicBezTo>
                  <a:pt x="33021" y="116054"/>
                  <a:pt x="33718" y="116664"/>
                  <a:pt x="33718" y="117361"/>
                </a:cubicBezTo>
                <a:cubicBezTo>
                  <a:pt x="33718" y="117361"/>
                  <a:pt x="34415" y="118058"/>
                  <a:pt x="34415" y="118668"/>
                </a:cubicBezTo>
                <a:lnTo>
                  <a:pt x="37116" y="118668"/>
                </a:lnTo>
                <a:cubicBezTo>
                  <a:pt x="38510" y="119365"/>
                  <a:pt x="40514" y="119365"/>
                  <a:pt x="41908" y="119975"/>
                </a:cubicBezTo>
                <a:cubicBezTo>
                  <a:pt x="43302" y="121282"/>
                  <a:pt x="43912" y="122676"/>
                  <a:pt x="44609" y="123983"/>
                </a:cubicBezTo>
                <a:cubicBezTo>
                  <a:pt x="44609" y="124680"/>
                  <a:pt x="45306" y="124680"/>
                  <a:pt x="45306" y="125290"/>
                </a:cubicBezTo>
                <a:lnTo>
                  <a:pt x="46003" y="125987"/>
                </a:lnTo>
                <a:cubicBezTo>
                  <a:pt x="46700" y="125987"/>
                  <a:pt x="47397" y="125290"/>
                  <a:pt x="47397" y="125290"/>
                </a:cubicBezTo>
                <a:cubicBezTo>
                  <a:pt x="48094" y="125290"/>
                  <a:pt x="48791" y="125290"/>
                  <a:pt x="48791" y="125987"/>
                </a:cubicBezTo>
                <a:cubicBezTo>
                  <a:pt x="50185" y="125987"/>
                  <a:pt x="52189" y="126684"/>
                  <a:pt x="53583" y="127991"/>
                </a:cubicBezTo>
                <a:cubicBezTo>
                  <a:pt x="54280" y="128688"/>
                  <a:pt x="54978" y="129994"/>
                  <a:pt x="55674" y="130691"/>
                </a:cubicBezTo>
                <a:lnTo>
                  <a:pt x="57069" y="130691"/>
                </a:lnTo>
                <a:cubicBezTo>
                  <a:pt x="58462" y="130691"/>
                  <a:pt x="59769" y="131389"/>
                  <a:pt x="59769" y="131998"/>
                </a:cubicBezTo>
                <a:cubicBezTo>
                  <a:pt x="62470" y="134002"/>
                  <a:pt x="61773" y="138707"/>
                  <a:pt x="60467" y="140798"/>
                </a:cubicBezTo>
                <a:cubicBezTo>
                  <a:pt x="59769" y="142105"/>
                  <a:pt x="57765" y="142802"/>
                  <a:pt x="57069" y="142802"/>
                </a:cubicBezTo>
                <a:cubicBezTo>
                  <a:pt x="57069" y="142802"/>
                  <a:pt x="56371" y="143499"/>
                  <a:pt x="55674" y="144109"/>
                </a:cubicBezTo>
                <a:cubicBezTo>
                  <a:pt x="54978" y="144806"/>
                  <a:pt x="54280" y="144806"/>
                  <a:pt x="52973" y="145416"/>
                </a:cubicBezTo>
                <a:cubicBezTo>
                  <a:pt x="52512" y="145878"/>
                  <a:pt x="52277" y="146313"/>
                  <a:pt x="52277" y="146723"/>
                </a:cubicBezTo>
                <a:cubicBezTo>
                  <a:pt x="51579" y="148030"/>
                  <a:pt x="50882" y="149424"/>
                  <a:pt x="50185" y="150121"/>
                </a:cubicBezTo>
                <a:cubicBezTo>
                  <a:pt x="49488" y="150818"/>
                  <a:pt x="48181" y="151428"/>
                  <a:pt x="46788" y="152125"/>
                </a:cubicBezTo>
                <a:lnTo>
                  <a:pt x="46090" y="152125"/>
                </a:lnTo>
                <a:cubicBezTo>
                  <a:pt x="46090" y="152822"/>
                  <a:pt x="45393" y="152822"/>
                  <a:pt x="45393" y="152822"/>
                </a:cubicBezTo>
                <a:lnTo>
                  <a:pt x="44696" y="153519"/>
                </a:lnTo>
                <a:cubicBezTo>
                  <a:pt x="43999" y="153519"/>
                  <a:pt x="43302" y="154826"/>
                  <a:pt x="43302" y="155523"/>
                </a:cubicBezTo>
                <a:cubicBezTo>
                  <a:pt x="42605" y="156220"/>
                  <a:pt x="41908" y="156830"/>
                  <a:pt x="41908" y="157527"/>
                </a:cubicBezTo>
                <a:cubicBezTo>
                  <a:pt x="40514" y="158834"/>
                  <a:pt x="39207" y="160925"/>
                  <a:pt x="38510" y="161535"/>
                </a:cubicBezTo>
                <a:cubicBezTo>
                  <a:pt x="38510" y="162232"/>
                  <a:pt x="37813" y="162232"/>
                  <a:pt x="37813" y="162232"/>
                </a:cubicBezTo>
                <a:cubicBezTo>
                  <a:pt x="37813" y="162929"/>
                  <a:pt x="37116" y="162929"/>
                  <a:pt x="37116" y="162929"/>
                </a:cubicBezTo>
                <a:cubicBezTo>
                  <a:pt x="37116" y="163626"/>
                  <a:pt x="37116" y="164236"/>
                  <a:pt x="36419" y="164933"/>
                </a:cubicBezTo>
                <a:cubicBezTo>
                  <a:pt x="35722" y="166240"/>
                  <a:pt x="34415" y="167634"/>
                  <a:pt x="33021" y="168941"/>
                </a:cubicBezTo>
                <a:cubicBezTo>
                  <a:pt x="32324" y="168941"/>
                  <a:pt x="31627" y="169638"/>
                  <a:pt x="30930" y="169638"/>
                </a:cubicBezTo>
                <a:lnTo>
                  <a:pt x="30930" y="170335"/>
                </a:lnTo>
                <a:cubicBezTo>
                  <a:pt x="31627" y="171032"/>
                  <a:pt x="32324" y="171641"/>
                  <a:pt x="33021" y="173036"/>
                </a:cubicBezTo>
                <a:cubicBezTo>
                  <a:pt x="33718" y="174342"/>
                  <a:pt x="33718" y="177740"/>
                  <a:pt x="31627" y="179744"/>
                </a:cubicBezTo>
                <a:cubicBezTo>
                  <a:pt x="30930" y="180441"/>
                  <a:pt x="28926" y="181138"/>
                  <a:pt x="28229" y="181138"/>
                </a:cubicBezTo>
                <a:cubicBezTo>
                  <a:pt x="27532" y="181138"/>
                  <a:pt x="27532" y="181835"/>
                  <a:pt x="26835" y="182445"/>
                </a:cubicBezTo>
                <a:cubicBezTo>
                  <a:pt x="26835" y="182445"/>
                  <a:pt x="26138" y="183142"/>
                  <a:pt x="25441" y="183752"/>
                </a:cubicBezTo>
                <a:lnTo>
                  <a:pt x="25441" y="184449"/>
                </a:lnTo>
                <a:cubicBezTo>
                  <a:pt x="23350" y="185756"/>
                  <a:pt x="22740" y="187150"/>
                  <a:pt x="20649" y="187847"/>
                </a:cubicBezTo>
                <a:cubicBezTo>
                  <a:pt x="19952" y="188544"/>
                  <a:pt x="19255" y="188544"/>
                  <a:pt x="18645" y="188544"/>
                </a:cubicBezTo>
                <a:lnTo>
                  <a:pt x="16554" y="188544"/>
                </a:lnTo>
                <a:cubicBezTo>
                  <a:pt x="15857" y="188544"/>
                  <a:pt x="15857" y="189241"/>
                  <a:pt x="15857" y="189241"/>
                </a:cubicBezTo>
                <a:cubicBezTo>
                  <a:pt x="15395" y="189241"/>
                  <a:pt x="15160" y="189477"/>
                  <a:pt x="15160" y="189938"/>
                </a:cubicBezTo>
                <a:lnTo>
                  <a:pt x="14463" y="190635"/>
                </a:lnTo>
                <a:cubicBezTo>
                  <a:pt x="13766" y="191332"/>
                  <a:pt x="13069" y="191942"/>
                  <a:pt x="12459" y="192639"/>
                </a:cubicBezTo>
                <a:cubicBezTo>
                  <a:pt x="12459" y="193336"/>
                  <a:pt x="11762" y="193336"/>
                  <a:pt x="11762" y="193946"/>
                </a:cubicBezTo>
                <a:lnTo>
                  <a:pt x="11065" y="193946"/>
                </a:lnTo>
                <a:lnTo>
                  <a:pt x="10368" y="197344"/>
                </a:lnTo>
                <a:lnTo>
                  <a:pt x="6970" y="196037"/>
                </a:lnTo>
                <a:lnTo>
                  <a:pt x="6273" y="196037"/>
                </a:lnTo>
                <a:cubicBezTo>
                  <a:pt x="5576" y="196734"/>
                  <a:pt x="4879" y="197344"/>
                  <a:pt x="4879" y="198041"/>
                </a:cubicBezTo>
                <a:cubicBezTo>
                  <a:pt x="4182" y="199348"/>
                  <a:pt x="5576" y="201439"/>
                  <a:pt x="5576" y="202746"/>
                </a:cubicBezTo>
                <a:cubicBezTo>
                  <a:pt x="4879" y="203443"/>
                  <a:pt x="4182" y="204750"/>
                  <a:pt x="3572" y="205447"/>
                </a:cubicBezTo>
                <a:cubicBezTo>
                  <a:pt x="3572" y="206144"/>
                  <a:pt x="2875" y="206754"/>
                  <a:pt x="2875" y="206754"/>
                </a:cubicBezTo>
                <a:lnTo>
                  <a:pt x="2875" y="208061"/>
                </a:lnTo>
                <a:cubicBezTo>
                  <a:pt x="3572" y="208061"/>
                  <a:pt x="4269" y="209368"/>
                  <a:pt x="3572" y="210065"/>
                </a:cubicBezTo>
                <a:cubicBezTo>
                  <a:pt x="3572" y="210762"/>
                  <a:pt x="2875" y="212069"/>
                  <a:pt x="2875" y="212069"/>
                </a:cubicBezTo>
                <a:cubicBezTo>
                  <a:pt x="2875" y="212766"/>
                  <a:pt x="2178" y="213376"/>
                  <a:pt x="1481" y="214073"/>
                </a:cubicBezTo>
                <a:cubicBezTo>
                  <a:pt x="1481" y="214770"/>
                  <a:pt x="87" y="215380"/>
                  <a:pt x="87" y="216077"/>
                </a:cubicBezTo>
                <a:cubicBezTo>
                  <a:pt x="87" y="216077"/>
                  <a:pt x="87" y="217471"/>
                  <a:pt x="784" y="217471"/>
                </a:cubicBezTo>
                <a:cubicBezTo>
                  <a:pt x="784" y="218168"/>
                  <a:pt x="2178" y="218778"/>
                  <a:pt x="2875" y="218778"/>
                </a:cubicBezTo>
                <a:cubicBezTo>
                  <a:pt x="3572" y="218778"/>
                  <a:pt x="4966" y="218778"/>
                  <a:pt x="5576" y="219475"/>
                </a:cubicBezTo>
                <a:cubicBezTo>
                  <a:pt x="5576" y="219475"/>
                  <a:pt x="6273" y="220172"/>
                  <a:pt x="6970" y="220781"/>
                </a:cubicBezTo>
                <a:lnTo>
                  <a:pt x="6970" y="222088"/>
                </a:lnTo>
                <a:cubicBezTo>
                  <a:pt x="6970" y="222785"/>
                  <a:pt x="6273" y="224092"/>
                  <a:pt x="6273" y="224789"/>
                </a:cubicBezTo>
                <a:cubicBezTo>
                  <a:pt x="6273" y="225486"/>
                  <a:pt x="6970" y="226096"/>
                  <a:pt x="6970" y="226793"/>
                </a:cubicBezTo>
                <a:cubicBezTo>
                  <a:pt x="6970" y="227490"/>
                  <a:pt x="7667" y="228797"/>
                  <a:pt x="7667" y="229494"/>
                </a:cubicBezTo>
                <a:cubicBezTo>
                  <a:pt x="6970" y="230191"/>
                  <a:pt x="5576" y="230801"/>
                  <a:pt x="4966" y="231498"/>
                </a:cubicBezTo>
                <a:cubicBezTo>
                  <a:pt x="4966" y="232195"/>
                  <a:pt x="5663" y="234199"/>
                  <a:pt x="6360" y="234199"/>
                </a:cubicBezTo>
                <a:cubicBezTo>
                  <a:pt x="7057" y="234896"/>
                  <a:pt x="8451" y="234896"/>
                  <a:pt x="9061" y="234896"/>
                </a:cubicBezTo>
                <a:cubicBezTo>
                  <a:pt x="10455" y="234896"/>
                  <a:pt x="13156" y="235593"/>
                  <a:pt x="14550" y="235593"/>
                </a:cubicBezTo>
                <a:cubicBezTo>
                  <a:pt x="15247" y="236290"/>
                  <a:pt x="16641" y="237597"/>
                  <a:pt x="17251" y="238294"/>
                </a:cubicBezTo>
                <a:cubicBezTo>
                  <a:pt x="17251" y="238991"/>
                  <a:pt x="17948" y="239601"/>
                  <a:pt x="17948" y="239601"/>
                </a:cubicBezTo>
                <a:cubicBezTo>
                  <a:pt x="19342" y="240298"/>
                  <a:pt x="21346" y="240298"/>
                  <a:pt x="22043" y="240908"/>
                </a:cubicBezTo>
                <a:cubicBezTo>
                  <a:pt x="22740" y="240908"/>
                  <a:pt x="22740" y="242215"/>
                  <a:pt x="22740" y="242215"/>
                </a:cubicBezTo>
                <a:cubicBezTo>
                  <a:pt x="23437" y="242912"/>
                  <a:pt x="24134" y="243522"/>
                  <a:pt x="24831" y="244219"/>
                </a:cubicBezTo>
                <a:cubicBezTo>
                  <a:pt x="24831" y="244219"/>
                  <a:pt x="26225" y="243522"/>
                  <a:pt x="26835" y="243522"/>
                </a:cubicBezTo>
                <a:cubicBezTo>
                  <a:pt x="27445" y="243522"/>
                  <a:pt x="28229" y="242825"/>
                  <a:pt x="28926" y="242825"/>
                </a:cubicBezTo>
                <a:cubicBezTo>
                  <a:pt x="29623" y="242825"/>
                  <a:pt x="30320" y="243522"/>
                  <a:pt x="30320" y="244132"/>
                </a:cubicBezTo>
                <a:cubicBezTo>
                  <a:pt x="31017" y="244829"/>
                  <a:pt x="31017" y="245439"/>
                  <a:pt x="31714" y="246136"/>
                </a:cubicBezTo>
                <a:cubicBezTo>
                  <a:pt x="31714" y="246833"/>
                  <a:pt x="33108" y="248837"/>
                  <a:pt x="33718" y="248837"/>
                </a:cubicBezTo>
                <a:cubicBezTo>
                  <a:pt x="34328" y="248837"/>
                  <a:pt x="35112" y="246833"/>
                  <a:pt x="35809" y="246833"/>
                </a:cubicBezTo>
                <a:cubicBezTo>
                  <a:pt x="35809" y="246136"/>
                  <a:pt x="37203" y="246833"/>
                  <a:pt x="37900" y="246833"/>
                </a:cubicBezTo>
                <a:cubicBezTo>
                  <a:pt x="38597" y="246833"/>
                  <a:pt x="38597" y="248837"/>
                  <a:pt x="39294" y="249534"/>
                </a:cubicBezTo>
                <a:lnTo>
                  <a:pt x="44087" y="249534"/>
                </a:lnTo>
                <a:lnTo>
                  <a:pt x="44783" y="250841"/>
                </a:lnTo>
                <a:cubicBezTo>
                  <a:pt x="45480" y="250841"/>
                  <a:pt x="46874" y="251538"/>
                  <a:pt x="47484" y="252147"/>
                </a:cubicBezTo>
                <a:lnTo>
                  <a:pt x="47484" y="254848"/>
                </a:lnTo>
                <a:cubicBezTo>
                  <a:pt x="48181" y="255545"/>
                  <a:pt x="48878" y="256852"/>
                  <a:pt x="48878" y="256852"/>
                </a:cubicBezTo>
                <a:cubicBezTo>
                  <a:pt x="49576" y="256852"/>
                  <a:pt x="50969" y="257549"/>
                  <a:pt x="50969" y="256852"/>
                </a:cubicBezTo>
                <a:cubicBezTo>
                  <a:pt x="51667" y="256852"/>
                  <a:pt x="52363" y="256155"/>
                  <a:pt x="52363" y="256155"/>
                </a:cubicBezTo>
                <a:cubicBezTo>
                  <a:pt x="53060" y="255458"/>
                  <a:pt x="53060" y="254151"/>
                  <a:pt x="53060" y="254151"/>
                </a:cubicBezTo>
                <a:cubicBezTo>
                  <a:pt x="53758" y="253454"/>
                  <a:pt x="55064" y="253454"/>
                  <a:pt x="55064" y="253454"/>
                </a:cubicBezTo>
                <a:cubicBezTo>
                  <a:pt x="55761" y="252757"/>
                  <a:pt x="56459" y="252060"/>
                  <a:pt x="57156" y="252060"/>
                </a:cubicBezTo>
                <a:cubicBezTo>
                  <a:pt x="57156" y="251363"/>
                  <a:pt x="57852" y="250753"/>
                  <a:pt x="58550" y="250753"/>
                </a:cubicBezTo>
                <a:lnTo>
                  <a:pt x="59943" y="250753"/>
                </a:lnTo>
                <a:cubicBezTo>
                  <a:pt x="60641" y="251450"/>
                  <a:pt x="60641" y="252757"/>
                  <a:pt x="60641" y="252757"/>
                </a:cubicBezTo>
                <a:cubicBezTo>
                  <a:pt x="61338" y="253454"/>
                  <a:pt x="63341" y="254064"/>
                  <a:pt x="64039" y="254064"/>
                </a:cubicBezTo>
                <a:cubicBezTo>
                  <a:pt x="64736" y="253367"/>
                  <a:pt x="66740" y="252060"/>
                  <a:pt x="67437" y="252060"/>
                </a:cubicBezTo>
                <a:lnTo>
                  <a:pt x="69441" y="252060"/>
                </a:lnTo>
                <a:cubicBezTo>
                  <a:pt x="70834" y="252060"/>
                  <a:pt x="73536" y="252757"/>
                  <a:pt x="74232" y="253454"/>
                </a:cubicBezTo>
                <a:cubicBezTo>
                  <a:pt x="74930" y="254151"/>
                  <a:pt x="75627" y="255458"/>
                  <a:pt x="75627" y="256852"/>
                </a:cubicBezTo>
                <a:cubicBezTo>
                  <a:pt x="76323" y="257549"/>
                  <a:pt x="76323" y="259553"/>
                  <a:pt x="76323" y="260250"/>
                </a:cubicBezTo>
                <a:cubicBezTo>
                  <a:pt x="76323" y="261557"/>
                  <a:pt x="75627" y="262951"/>
                  <a:pt x="74930" y="264258"/>
                </a:cubicBezTo>
                <a:cubicBezTo>
                  <a:pt x="74930" y="265565"/>
                  <a:pt x="74232" y="267656"/>
                  <a:pt x="73536" y="268266"/>
                </a:cubicBezTo>
                <a:cubicBezTo>
                  <a:pt x="73536" y="268963"/>
                  <a:pt x="72839" y="270270"/>
                  <a:pt x="72839" y="270967"/>
                </a:cubicBezTo>
                <a:cubicBezTo>
                  <a:pt x="72839" y="271664"/>
                  <a:pt x="72141" y="272971"/>
                  <a:pt x="72141" y="273668"/>
                </a:cubicBezTo>
                <a:cubicBezTo>
                  <a:pt x="72141" y="274975"/>
                  <a:pt x="72141" y="277066"/>
                  <a:pt x="72839" y="277676"/>
                </a:cubicBezTo>
                <a:cubicBezTo>
                  <a:pt x="72839" y="278983"/>
                  <a:pt x="73536" y="281074"/>
                  <a:pt x="74232" y="281074"/>
                </a:cubicBezTo>
                <a:cubicBezTo>
                  <a:pt x="74930" y="281771"/>
                  <a:pt x="76933" y="281771"/>
                  <a:pt x="77631" y="281771"/>
                </a:cubicBezTo>
                <a:cubicBezTo>
                  <a:pt x="79024" y="281074"/>
                  <a:pt x="80331" y="280464"/>
                  <a:pt x="81029" y="279767"/>
                </a:cubicBezTo>
                <a:cubicBezTo>
                  <a:pt x="81725" y="279070"/>
                  <a:pt x="83730" y="277763"/>
                  <a:pt x="84427" y="277066"/>
                </a:cubicBezTo>
                <a:cubicBezTo>
                  <a:pt x="84427" y="276369"/>
                  <a:pt x="85123" y="275062"/>
                  <a:pt x="85123" y="274365"/>
                </a:cubicBezTo>
                <a:cubicBezTo>
                  <a:pt x="85821" y="273668"/>
                  <a:pt x="87128" y="272361"/>
                  <a:pt x="87128" y="271664"/>
                </a:cubicBezTo>
                <a:cubicBezTo>
                  <a:pt x="87824" y="270967"/>
                  <a:pt x="88521" y="269660"/>
                  <a:pt x="88521" y="268963"/>
                </a:cubicBezTo>
                <a:cubicBezTo>
                  <a:pt x="89219" y="267656"/>
                  <a:pt x="88521" y="265565"/>
                  <a:pt x="89219" y="264258"/>
                </a:cubicBezTo>
                <a:cubicBezTo>
                  <a:pt x="89219" y="263561"/>
                  <a:pt x="89219" y="261557"/>
                  <a:pt x="89915" y="260860"/>
                </a:cubicBezTo>
                <a:cubicBezTo>
                  <a:pt x="90612" y="260163"/>
                  <a:pt x="91310" y="258856"/>
                  <a:pt x="91920" y="258159"/>
                </a:cubicBezTo>
                <a:cubicBezTo>
                  <a:pt x="92616" y="257462"/>
                  <a:pt x="93313" y="256155"/>
                  <a:pt x="93313" y="255458"/>
                </a:cubicBezTo>
                <a:cubicBezTo>
                  <a:pt x="93313" y="254761"/>
                  <a:pt x="91920" y="254151"/>
                  <a:pt x="91920" y="254151"/>
                </a:cubicBezTo>
                <a:cubicBezTo>
                  <a:pt x="91920" y="253454"/>
                  <a:pt x="92616" y="252844"/>
                  <a:pt x="92616" y="252147"/>
                </a:cubicBezTo>
                <a:cubicBezTo>
                  <a:pt x="92616" y="250841"/>
                  <a:pt x="92616" y="248140"/>
                  <a:pt x="93313" y="246746"/>
                </a:cubicBezTo>
                <a:cubicBezTo>
                  <a:pt x="93313" y="244742"/>
                  <a:pt x="94011" y="240037"/>
                  <a:pt x="94708" y="238643"/>
                </a:cubicBezTo>
                <a:cubicBezTo>
                  <a:pt x="96102" y="236639"/>
                  <a:pt x="98802" y="233241"/>
                  <a:pt x="100197" y="231934"/>
                </a:cubicBezTo>
                <a:cubicBezTo>
                  <a:pt x="100893" y="230627"/>
                  <a:pt x="102201" y="228536"/>
                  <a:pt x="102898" y="227229"/>
                </a:cubicBezTo>
                <a:cubicBezTo>
                  <a:pt x="103594" y="225922"/>
                  <a:pt x="104902" y="223221"/>
                  <a:pt x="106295" y="221827"/>
                </a:cubicBezTo>
                <a:cubicBezTo>
                  <a:pt x="106993" y="221827"/>
                  <a:pt x="108300" y="220520"/>
                  <a:pt x="108300" y="220520"/>
                </a:cubicBezTo>
                <a:cubicBezTo>
                  <a:pt x="108996" y="219213"/>
                  <a:pt x="109693" y="217122"/>
                  <a:pt x="110391" y="216512"/>
                </a:cubicBezTo>
                <a:cubicBezTo>
                  <a:pt x="110391" y="215815"/>
                  <a:pt x="112394" y="215205"/>
                  <a:pt x="113092" y="213811"/>
                </a:cubicBezTo>
                <a:cubicBezTo>
                  <a:pt x="113789" y="213114"/>
                  <a:pt x="114485" y="211807"/>
                  <a:pt x="115095" y="210413"/>
                </a:cubicBezTo>
                <a:cubicBezTo>
                  <a:pt x="115095" y="209716"/>
                  <a:pt x="115792" y="207015"/>
                  <a:pt x="115792" y="205708"/>
                </a:cubicBezTo>
                <a:cubicBezTo>
                  <a:pt x="115792" y="205011"/>
                  <a:pt x="114398" y="202310"/>
                  <a:pt x="114398" y="201701"/>
                </a:cubicBezTo>
                <a:cubicBezTo>
                  <a:pt x="114398" y="201091"/>
                  <a:pt x="115792" y="200394"/>
                  <a:pt x="116402" y="199697"/>
                </a:cubicBezTo>
                <a:cubicBezTo>
                  <a:pt x="117100" y="199000"/>
                  <a:pt x="117796" y="197693"/>
                  <a:pt x="117796" y="196996"/>
                </a:cubicBezTo>
                <a:cubicBezTo>
                  <a:pt x="118493" y="196299"/>
                  <a:pt x="118493" y="194992"/>
                  <a:pt x="119191" y="194295"/>
                </a:cubicBezTo>
                <a:lnTo>
                  <a:pt x="119191" y="191594"/>
                </a:lnTo>
                <a:lnTo>
                  <a:pt x="119887" y="190287"/>
                </a:lnTo>
                <a:cubicBezTo>
                  <a:pt x="120584" y="188283"/>
                  <a:pt x="120584" y="185582"/>
                  <a:pt x="121282" y="184188"/>
                </a:cubicBezTo>
                <a:cubicBezTo>
                  <a:pt x="121282" y="182184"/>
                  <a:pt x="123983" y="178089"/>
                  <a:pt x="123983" y="176085"/>
                </a:cubicBezTo>
                <a:cubicBezTo>
                  <a:pt x="124680" y="174081"/>
                  <a:pt x="124680" y="170683"/>
                  <a:pt x="124680" y="169376"/>
                </a:cubicBezTo>
                <a:cubicBezTo>
                  <a:pt x="124680" y="167372"/>
                  <a:pt x="123983" y="163277"/>
                  <a:pt x="123983" y="161970"/>
                </a:cubicBezTo>
              </a:path>
            </a:pathLst>
          </a:custGeom>
          <a:solidFill>
            <a:srgbClr val="001980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lIns="0" tIns="182880" rIns="0" rtlCol="0" anchor="ctr"/>
          <a:lstStyle/>
          <a:p>
            <a:pPr algn="ctr"/>
            <a:endParaRPr lang="en-US" sz="1600" dirty="0"/>
          </a:p>
        </p:txBody>
      </p:sp>
      <p:sp>
        <p:nvSpPr>
          <p:cNvPr id="224" name="Freeform: Shape 157">
            <a:extLst>
              <a:ext uri="{FF2B5EF4-FFF2-40B4-BE49-F238E27FC236}">
                <a16:creationId xmlns:a16="http://schemas.microsoft.com/office/drawing/2014/main" id="{445C259D-C738-47E8-EA38-756AC9E1F902}"/>
              </a:ext>
            </a:extLst>
          </p:cNvPr>
          <p:cNvSpPr/>
          <p:nvPr/>
        </p:nvSpPr>
        <p:spPr>
          <a:xfrm rot="2024999">
            <a:off x="6785004" y="2588296"/>
            <a:ext cx="23910" cy="15164"/>
          </a:xfrm>
          <a:custGeom>
            <a:avLst/>
            <a:gdLst>
              <a:gd name="connsiteX0" fmla="*/ 0 w 15944"/>
              <a:gd name="connsiteY0" fmla="*/ 0 h 10629"/>
              <a:gd name="connsiteX1" fmla="*/ 15944 w 15944"/>
              <a:gd name="connsiteY1" fmla="*/ 0 h 10629"/>
              <a:gd name="connsiteX2" fmla="*/ 15944 w 15944"/>
              <a:gd name="connsiteY2" fmla="*/ 10630 h 10629"/>
              <a:gd name="connsiteX3" fmla="*/ 0 w 15944"/>
              <a:gd name="connsiteY3" fmla="*/ 10630 h 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44" h="10629">
                <a:moveTo>
                  <a:pt x="0" y="0"/>
                </a:moveTo>
                <a:lnTo>
                  <a:pt x="15944" y="0"/>
                </a:lnTo>
                <a:lnTo>
                  <a:pt x="15944" y="10630"/>
                </a:lnTo>
                <a:lnTo>
                  <a:pt x="0" y="10630"/>
                </a:lnTo>
                <a:close/>
              </a:path>
            </a:pathLst>
          </a:custGeom>
          <a:solidFill>
            <a:srgbClr val="002F32"/>
          </a:solidFill>
          <a:ln w="871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/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8163CAC0-4F21-CF99-53FA-3C8F758E45FE}"/>
              </a:ext>
            </a:extLst>
          </p:cNvPr>
          <p:cNvSpPr txBox="1"/>
          <p:nvPr/>
        </p:nvSpPr>
        <p:spPr>
          <a:xfrm>
            <a:off x="7397505" y="1982867"/>
            <a:ext cx="108555" cy="802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7127D07-91DD-1476-4565-18B806E805C9}"/>
              </a:ext>
            </a:extLst>
          </p:cNvPr>
          <p:cNvSpPr txBox="1"/>
          <p:nvPr/>
        </p:nvSpPr>
        <p:spPr>
          <a:xfrm>
            <a:off x="7106800" y="2529096"/>
            <a:ext cx="419939" cy="903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</a:p>
        </p:txBody>
      </p:sp>
      <p:sp>
        <p:nvSpPr>
          <p:cNvPr id="229" name="Freeform: Shape 75">
            <a:extLst>
              <a:ext uri="{FF2B5EF4-FFF2-40B4-BE49-F238E27FC236}">
                <a16:creationId xmlns:a16="http://schemas.microsoft.com/office/drawing/2014/main" id="{0A2C09D3-0BF8-3FEF-8B09-0C8660C79544}"/>
              </a:ext>
            </a:extLst>
          </p:cNvPr>
          <p:cNvSpPr/>
          <p:nvPr/>
        </p:nvSpPr>
        <p:spPr>
          <a:xfrm>
            <a:off x="3120118" y="1251169"/>
            <a:ext cx="938054" cy="519039"/>
          </a:xfrm>
          <a:custGeom>
            <a:avLst/>
            <a:gdLst>
              <a:gd name="connsiteX0" fmla="*/ 625228 w 625537"/>
              <a:gd name="connsiteY0" fmla="*/ 346332 h 363845"/>
              <a:gd name="connsiteX1" fmla="*/ 625228 w 625537"/>
              <a:gd name="connsiteY1" fmla="*/ 340930 h 363845"/>
              <a:gd name="connsiteX2" fmla="*/ 623834 w 625537"/>
              <a:gd name="connsiteY2" fmla="*/ 334832 h 363845"/>
              <a:gd name="connsiteX3" fmla="*/ 621046 w 625537"/>
              <a:gd name="connsiteY3" fmla="*/ 328123 h 363845"/>
              <a:gd name="connsiteX4" fmla="*/ 620349 w 625537"/>
              <a:gd name="connsiteY4" fmla="*/ 320717 h 363845"/>
              <a:gd name="connsiteX5" fmla="*/ 620349 w 625537"/>
              <a:gd name="connsiteY5" fmla="*/ 314618 h 363845"/>
              <a:gd name="connsiteX6" fmla="*/ 618258 w 625537"/>
              <a:gd name="connsiteY6" fmla="*/ 310610 h 363845"/>
              <a:gd name="connsiteX7" fmla="*/ 615470 w 625537"/>
              <a:gd name="connsiteY7" fmla="*/ 308606 h 363845"/>
              <a:gd name="connsiteX8" fmla="*/ 613379 w 625537"/>
              <a:gd name="connsiteY8" fmla="*/ 304598 h 363845"/>
              <a:gd name="connsiteX9" fmla="*/ 610591 w 625537"/>
              <a:gd name="connsiteY9" fmla="*/ 301200 h 363845"/>
              <a:gd name="connsiteX10" fmla="*/ 609894 w 625537"/>
              <a:gd name="connsiteY10" fmla="*/ 298499 h 363845"/>
              <a:gd name="connsiteX11" fmla="*/ 607803 w 625537"/>
              <a:gd name="connsiteY11" fmla="*/ 291791 h 363845"/>
              <a:gd name="connsiteX12" fmla="*/ 607803 w 625537"/>
              <a:gd name="connsiteY12" fmla="*/ 284385 h 363845"/>
              <a:gd name="connsiteX13" fmla="*/ 604318 w 625537"/>
              <a:gd name="connsiteY13" fmla="*/ 279680 h 363845"/>
              <a:gd name="connsiteX14" fmla="*/ 602923 w 625537"/>
              <a:gd name="connsiteY14" fmla="*/ 275672 h 363845"/>
              <a:gd name="connsiteX15" fmla="*/ 604318 w 625537"/>
              <a:gd name="connsiteY15" fmla="*/ 272274 h 363845"/>
              <a:gd name="connsiteX16" fmla="*/ 602923 w 625537"/>
              <a:gd name="connsiteY16" fmla="*/ 269573 h 363845"/>
              <a:gd name="connsiteX17" fmla="*/ 603620 w 625537"/>
              <a:gd name="connsiteY17" fmla="*/ 267569 h 363845"/>
              <a:gd name="connsiteX18" fmla="*/ 603620 w 625537"/>
              <a:gd name="connsiteY18" fmla="*/ 262864 h 363845"/>
              <a:gd name="connsiteX19" fmla="*/ 601529 w 625537"/>
              <a:gd name="connsiteY19" fmla="*/ 257462 h 363845"/>
              <a:gd name="connsiteX20" fmla="*/ 603620 w 625537"/>
              <a:gd name="connsiteY20" fmla="*/ 254761 h 363845"/>
              <a:gd name="connsiteX21" fmla="*/ 602923 w 625537"/>
              <a:gd name="connsiteY21" fmla="*/ 250753 h 363845"/>
              <a:gd name="connsiteX22" fmla="*/ 605014 w 625537"/>
              <a:gd name="connsiteY22" fmla="*/ 244654 h 363845"/>
              <a:gd name="connsiteX23" fmla="*/ 601529 w 625537"/>
              <a:gd name="connsiteY23" fmla="*/ 242651 h 363845"/>
              <a:gd name="connsiteX24" fmla="*/ 600832 w 625537"/>
              <a:gd name="connsiteY24" fmla="*/ 239253 h 363845"/>
              <a:gd name="connsiteX25" fmla="*/ 599438 w 625537"/>
              <a:gd name="connsiteY25" fmla="*/ 238555 h 363845"/>
              <a:gd name="connsiteX26" fmla="*/ 598044 w 625537"/>
              <a:gd name="connsiteY26" fmla="*/ 234548 h 363845"/>
              <a:gd name="connsiteX27" fmla="*/ 598741 w 625537"/>
              <a:gd name="connsiteY27" fmla="*/ 229146 h 363845"/>
              <a:gd name="connsiteX28" fmla="*/ 598741 w 625537"/>
              <a:gd name="connsiteY28" fmla="*/ 223744 h 363845"/>
              <a:gd name="connsiteX29" fmla="*/ 597347 w 625537"/>
              <a:gd name="connsiteY29" fmla="*/ 219736 h 363845"/>
              <a:gd name="connsiteX30" fmla="*/ 598044 w 625537"/>
              <a:gd name="connsiteY30" fmla="*/ 217035 h 363845"/>
              <a:gd name="connsiteX31" fmla="*/ 595953 w 625537"/>
              <a:gd name="connsiteY31" fmla="*/ 213027 h 363845"/>
              <a:gd name="connsiteX32" fmla="*/ 597347 w 625537"/>
              <a:gd name="connsiteY32" fmla="*/ 207625 h 363845"/>
              <a:gd name="connsiteX33" fmla="*/ 596650 w 625537"/>
              <a:gd name="connsiteY33" fmla="*/ 202920 h 363845"/>
              <a:gd name="connsiteX34" fmla="*/ 597347 w 625537"/>
              <a:gd name="connsiteY34" fmla="*/ 198215 h 363845"/>
              <a:gd name="connsiteX35" fmla="*/ 594559 w 625537"/>
              <a:gd name="connsiteY35" fmla="*/ 193511 h 363845"/>
              <a:gd name="connsiteX36" fmla="*/ 595953 w 625537"/>
              <a:gd name="connsiteY36" fmla="*/ 188806 h 363845"/>
              <a:gd name="connsiteX37" fmla="*/ 593862 w 625537"/>
              <a:gd name="connsiteY37" fmla="*/ 186802 h 363845"/>
              <a:gd name="connsiteX38" fmla="*/ 594559 w 625537"/>
              <a:gd name="connsiteY38" fmla="*/ 182097 h 363845"/>
              <a:gd name="connsiteX39" fmla="*/ 595256 w 625537"/>
              <a:gd name="connsiteY39" fmla="*/ 178089 h 363845"/>
              <a:gd name="connsiteX40" fmla="*/ 593862 w 625537"/>
              <a:gd name="connsiteY40" fmla="*/ 174081 h 363845"/>
              <a:gd name="connsiteX41" fmla="*/ 593862 w 625537"/>
              <a:gd name="connsiteY41" fmla="*/ 170683 h 363845"/>
              <a:gd name="connsiteX42" fmla="*/ 594559 w 625537"/>
              <a:gd name="connsiteY42" fmla="*/ 165978 h 363845"/>
              <a:gd name="connsiteX43" fmla="*/ 593165 w 625537"/>
              <a:gd name="connsiteY43" fmla="*/ 163277 h 363845"/>
              <a:gd name="connsiteX44" fmla="*/ 591074 w 625537"/>
              <a:gd name="connsiteY44" fmla="*/ 161273 h 363845"/>
              <a:gd name="connsiteX45" fmla="*/ 589680 w 625537"/>
              <a:gd name="connsiteY45" fmla="*/ 155871 h 363845"/>
              <a:gd name="connsiteX46" fmla="*/ 587589 w 625537"/>
              <a:gd name="connsiteY46" fmla="*/ 153170 h 363845"/>
              <a:gd name="connsiteX47" fmla="*/ 586892 w 625537"/>
              <a:gd name="connsiteY47" fmla="*/ 147769 h 363845"/>
              <a:gd name="connsiteX48" fmla="*/ 584104 w 625537"/>
              <a:gd name="connsiteY48" fmla="*/ 143761 h 363845"/>
              <a:gd name="connsiteX49" fmla="*/ 582710 w 625537"/>
              <a:gd name="connsiteY49" fmla="*/ 141757 h 363845"/>
              <a:gd name="connsiteX50" fmla="*/ 582710 w 625537"/>
              <a:gd name="connsiteY50" fmla="*/ 137749 h 363845"/>
              <a:gd name="connsiteX51" fmla="*/ 580619 w 625537"/>
              <a:gd name="connsiteY51" fmla="*/ 133741 h 363845"/>
              <a:gd name="connsiteX52" fmla="*/ 578528 w 625537"/>
              <a:gd name="connsiteY52" fmla="*/ 132347 h 363845"/>
              <a:gd name="connsiteX53" fmla="*/ 578528 w 625537"/>
              <a:gd name="connsiteY53" fmla="*/ 127642 h 363845"/>
              <a:gd name="connsiteX54" fmla="*/ 576437 w 625537"/>
              <a:gd name="connsiteY54" fmla="*/ 126335 h 363845"/>
              <a:gd name="connsiteX55" fmla="*/ 575740 w 625537"/>
              <a:gd name="connsiteY55" fmla="*/ 122327 h 363845"/>
              <a:gd name="connsiteX56" fmla="*/ 573648 w 625537"/>
              <a:gd name="connsiteY56" fmla="*/ 116925 h 363845"/>
              <a:gd name="connsiteX57" fmla="*/ 573648 w 625537"/>
              <a:gd name="connsiteY57" fmla="*/ 113527 h 363845"/>
              <a:gd name="connsiteX58" fmla="*/ 572255 w 625537"/>
              <a:gd name="connsiteY58" fmla="*/ 110826 h 363845"/>
              <a:gd name="connsiteX59" fmla="*/ 570861 w 625537"/>
              <a:gd name="connsiteY59" fmla="*/ 108125 h 363845"/>
              <a:gd name="connsiteX60" fmla="*/ 570163 w 625537"/>
              <a:gd name="connsiteY60" fmla="*/ 106731 h 363845"/>
              <a:gd name="connsiteX61" fmla="*/ 570163 w 625537"/>
              <a:gd name="connsiteY61" fmla="*/ 104030 h 363845"/>
              <a:gd name="connsiteX62" fmla="*/ 568769 w 625537"/>
              <a:gd name="connsiteY62" fmla="*/ 102026 h 363845"/>
              <a:gd name="connsiteX63" fmla="*/ 568072 w 625537"/>
              <a:gd name="connsiteY63" fmla="*/ 96625 h 363845"/>
              <a:gd name="connsiteX64" fmla="*/ 568072 w 625537"/>
              <a:gd name="connsiteY64" fmla="*/ 91920 h 363845"/>
              <a:gd name="connsiteX65" fmla="*/ 568769 w 625537"/>
              <a:gd name="connsiteY65" fmla="*/ 89219 h 363845"/>
              <a:gd name="connsiteX66" fmla="*/ 570163 w 625537"/>
              <a:gd name="connsiteY66" fmla="*/ 84514 h 363845"/>
              <a:gd name="connsiteX67" fmla="*/ 567375 w 625537"/>
              <a:gd name="connsiteY67" fmla="*/ 79112 h 363845"/>
              <a:gd name="connsiteX68" fmla="*/ 567375 w 625537"/>
              <a:gd name="connsiteY68" fmla="*/ 75104 h 363845"/>
              <a:gd name="connsiteX69" fmla="*/ 568072 w 625537"/>
              <a:gd name="connsiteY69" fmla="*/ 71706 h 363845"/>
              <a:gd name="connsiteX70" fmla="*/ 568072 w 625537"/>
              <a:gd name="connsiteY70" fmla="*/ 65607 h 363845"/>
              <a:gd name="connsiteX71" fmla="*/ 565284 w 625537"/>
              <a:gd name="connsiteY71" fmla="*/ 60205 h 363845"/>
              <a:gd name="connsiteX72" fmla="*/ 564587 w 625537"/>
              <a:gd name="connsiteY72" fmla="*/ 56197 h 363845"/>
              <a:gd name="connsiteX73" fmla="*/ 566678 w 625537"/>
              <a:gd name="connsiteY73" fmla="*/ 51492 h 363845"/>
              <a:gd name="connsiteX74" fmla="*/ 568072 w 625537"/>
              <a:gd name="connsiteY74" fmla="*/ 46788 h 363845"/>
              <a:gd name="connsiteX75" fmla="*/ 569466 w 625537"/>
              <a:gd name="connsiteY75" fmla="*/ 44087 h 363845"/>
              <a:gd name="connsiteX76" fmla="*/ 570163 w 625537"/>
              <a:gd name="connsiteY76" fmla="*/ 40689 h 363845"/>
              <a:gd name="connsiteX77" fmla="*/ 568072 w 625537"/>
              <a:gd name="connsiteY77" fmla="*/ 37291 h 363845"/>
              <a:gd name="connsiteX78" fmla="*/ 564587 w 625537"/>
              <a:gd name="connsiteY78" fmla="*/ 31889 h 363845"/>
              <a:gd name="connsiteX79" fmla="*/ 563890 w 625537"/>
              <a:gd name="connsiteY79" fmla="*/ 26487 h 363845"/>
              <a:gd name="connsiteX80" fmla="*/ 562496 w 625537"/>
              <a:gd name="connsiteY80" fmla="*/ 23786 h 363845"/>
              <a:gd name="connsiteX81" fmla="*/ 562496 w 625537"/>
              <a:gd name="connsiteY81" fmla="*/ 20388 h 363845"/>
              <a:gd name="connsiteX82" fmla="*/ 560405 w 625537"/>
              <a:gd name="connsiteY82" fmla="*/ 14986 h 363845"/>
              <a:gd name="connsiteX83" fmla="*/ 557617 w 625537"/>
              <a:gd name="connsiteY83" fmla="*/ 8887 h 363845"/>
              <a:gd name="connsiteX84" fmla="*/ 557617 w 625537"/>
              <a:gd name="connsiteY84" fmla="*/ 5489 h 363845"/>
              <a:gd name="connsiteX85" fmla="*/ 556920 w 625537"/>
              <a:gd name="connsiteY85" fmla="*/ 2091 h 363845"/>
              <a:gd name="connsiteX86" fmla="*/ 415599 w 625537"/>
              <a:gd name="connsiteY86" fmla="*/ 6099 h 363845"/>
              <a:gd name="connsiteX87" fmla="*/ 215728 w 625537"/>
              <a:gd name="connsiteY87" fmla="*/ 5402 h 363845"/>
              <a:gd name="connsiteX88" fmla="*/ 15160 w 625537"/>
              <a:gd name="connsiteY88" fmla="*/ 0 h 363845"/>
              <a:gd name="connsiteX89" fmla="*/ 0 w 625537"/>
              <a:gd name="connsiteY89" fmla="*/ 357136 h 363845"/>
              <a:gd name="connsiteX90" fmla="*/ 168156 w 625537"/>
              <a:gd name="connsiteY90" fmla="*/ 362538 h 363845"/>
              <a:gd name="connsiteX91" fmla="*/ 443218 w 625537"/>
              <a:gd name="connsiteY91" fmla="*/ 363845 h 363845"/>
              <a:gd name="connsiteX92" fmla="*/ 623834 w 625537"/>
              <a:gd name="connsiteY92" fmla="*/ 360447 h 363845"/>
              <a:gd name="connsiteX93" fmla="*/ 623834 w 625537"/>
              <a:gd name="connsiteY93" fmla="*/ 357049 h 363845"/>
              <a:gd name="connsiteX94" fmla="*/ 623137 w 625537"/>
              <a:gd name="connsiteY94" fmla="*/ 350950 h 363845"/>
              <a:gd name="connsiteX95" fmla="*/ 624531 w 625537"/>
              <a:gd name="connsiteY95" fmla="*/ 346855 h 363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625537" h="363845">
                <a:moveTo>
                  <a:pt x="625228" y="346332"/>
                </a:moveTo>
                <a:cubicBezTo>
                  <a:pt x="625228" y="345026"/>
                  <a:pt x="625925" y="342325"/>
                  <a:pt x="625228" y="340930"/>
                </a:cubicBezTo>
                <a:cubicBezTo>
                  <a:pt x="625228" y="338927"/>
                  <a:pt x="624531" y="336226"/>
                  <a:pt x="623834" y="334832"/>
                </a:cubicBezTo>
                <a:cubicBezTo>
                  <a:pt x="623137" y="332828"/>
                  <a:pt x="621743" y="329430"/>
                  <a:pt x="621046" y="328123"/>
                </a:cubicBezTo>
                <a:cubicBezTo>
                  <a:pt x="621046" y="326119"/>
                  <a:pt x="621046" y="322721"/>
                  <a:pt x="620349" y="320717"/>
                </a:cubicBezTo>
                <a:cubicBezTo>
                  <a:pt x="620349" y="319323"/>
                  <a:pt x="621046" y="316012"/>
                  <a:pt x="620349" y="314618"/>
                </a:cubicBezTo>
                <a:cubicBezTo>
                  <a:pt x="620349" y="313921"/>
                  <a:pt x="618955" y="311917"/>
                  <a:pt x="618258" y="310610"/>
                </a:cubicBezTo>
                <a:cubicBezTo>
                  <a:pt x="617561" y="309913"/>
                  <a:pt x="616167" y="309303"/>
                  <a:pt x="615470" y="308606"/>
                </a:cubicBezTo>
                <a:cubicBezTo>
                  <a:pt x="614773" y="307909"/>
                  <a:pt x="614076" y="305208"/>
                  <a:pt x="613379" y="304598"/>
                </a:cubicBezTo>
                <a:cubicBezTo>
                  <a:pt x="612682" y="303291"/>
                  <a:pt x="611288" y="301897"/>
                  <a:pt x="610591" y="301200"/>
                </a:cubicBezTo>
                <a:cubicBezTo>
                  <a:pt x="610591" y="300503"/>
                  <a:pt x="610591" y="299196"/>
                  <a:pt x="609894" y="298499"/>
                </a:cubicBezTo>
                <a:cubicBezTo>
                  <a:pt x="609894" y="296495"/>
                  <a:pt x="607803" y="293794"/>
                  <a:pt x="607803" y="291791"/>
                </a:cubicBezTo>
                <a:cubicBezTo>
                  <a:pt x="607106" y="289787"/>
                  <a:pt x="608500" y="285692"/>
                  <a:pt x="607803" y="284385"/>
                </a:cubicBezTo>
                <a:cubicBezTo>
                  <a:pt x="607106" y="283078"/>
                  <a:pt x="605014" y="280987"/>
                  <a:pt x="604318" y="279680"/>
                </a:cubicBezTo>
                <a:cubicBezTo>
                  <a:pt x="603620" y="278983"/>
                  <a:pt x="602923" y="276979"/>
                  <a:pt x="602923" y="275672"/>
                </a:cubicBezTo>
                <a:cubicBezTo>
                  <a:pt x="602923" y="274975"/>
                  <a:pt x="604318" y="273668"/>
                  <a:pt x="604318" y="272274"/>
                </a:cubicBezTo>
                <a:cubicBezTo>
                  <a:pt x="604318" y="271577"/>
                  <a:pt x="602923" y="270270"/>
                  <a:pt x="602923" y="269573"/>
                </a:cubicBezTo>
                <a:cubicBezTo>
                  <a:pt x="602923" y="268876"/>
                  <a:pt x="603620" y="268179"/>
                  <a:pt x="603620" y="267569"/>
                </a:cubicBezTo>
                <a:lnTo>
                  <a:pt x="603620" y="262864"/>
                </a:lnTo>
                <a:cubicBezTo>
                  <a:pt x="603620" y="261557"/>
                  <a:pt x="601529" y="258856"/>
                  <a:pt x="601529" y="257462"/>
                </a:cubicBezTo>
                <a:cubicBezTo>
                  <a:pt x="602226" y="256155"/>
                  <a:pt x="603620" y="255458"/>
                  <a:pt x="603620" y="254761"/>
                </a:cubicBezTo>
                <a:cubicBezTo>
                  <a:pt x="603620" y="253454"/>
                  <a:pt x="602923" y="251363"/>
                  <a:pt x="602923" y="250753"/>
                </a:cubicBezTo>
                <a:cubicBezTo>
                  <a:pt x="602923" y="248749"/>
                  <a:pt x="605712" y="246048"/>
                  <a:pt x="605014" y="244654"/>
                </a:cubicBezTo>
                <a:cubicBezTo>
                  <a:pt x="605014" y="243957"/>
                  <a:pt x="602226" y="243957"/>
                  <a:pt x="601529" y="242651"/>
                </a:cubicBezTo>
                <a:cubicBezTo>
                  <a:pt x="601529" y="241953"/>
                  <a:pt x="601529" y="239950"/>
                  <a:pt x="600832" y="239253"/>
                </a:cubicBezTo>
                <a:lnTo>
                  <a:pt x="599438" y="238555"/>
                </a:lnTo>
                <a:cubicBezTo>
                  <a:pt x="598741" y="237249"/>
                  <a:pt x="598044" y="235158"/>
                  <a:pt x="598044" y="234548"/>
                </a:cubicBezTo>
                <a:cubicBezTo>
                  <a:pt x="598044" y="233241"/>
                  <a:pt x="598741" y="230540"/>
                  <a:pt x="598741" y="229146"/>
                </a:cubicBezTo>
                <a:cubicBezTo>
                  <a:pt x="598741" y="227752"/>
                  <a:pt x="599438" y="225138"/>
                  <a:pt x="598741" y="223744"/>
                </a:cubicBezTo>
                <a:cubicBezTo>
                  <a:pt x="598741" y="222437"/>
                  <a:pt x="597347" y="220346"/>
                  <a:pt x="597347" y="219736"/>
                </a:cubicBezTo>
                <a:cubicBezTo>
                  <a:pt x="597347" y="219126"/>
                  <a:pt x="598044" y="217732"/>
                  <a:pt x="598044" y="217035"/>
                </a:cubicBezTo>
                <a:cubicBezTo>
                  <a:pt x="598044" y="215728"/>
                  <a:pt x="595953" y="214334"/>
                  <a:pt x="595953" y="213027"/>
                </a:cubicBezTo>
                <a:cubicBezTo>
                  <a:pt x="595256" y="211720"/>
                  <a:pt x="596650" y="209019"/>
                  <a:pt x="597347" y="207625"/>
                </a:cubicBezTo>
                <a:cubicBezTo>
                  <a:pt x="597347" y="206318"/>
                  <a:pt x="595953" y="204227"/>
                  <a:pt x="596650" y="202920"/>
                </a:cubicBezTo>
                <a:cubicBezTo>
                  <a:pt x="596650" y="201613"/>
                  <a:pt x="598044" y="199522"/>
                  <a:pt x="597347" y="198215"/>
                </a:cubicBezTo>
                <a:cubicBezTo>
                  <a:pt x="597347" y="196908"/>
                  <a:pt x="595256" y="194817"/>
                  <a:pt x="594559" y="193511"/>
                </a:cubicBezTo>
                <a:cubicBezTo>
                  <a:pt x="594559" y="192204"/>
                  <a:pt x="595953" y="190113"/>
                  <a:pt x="595953" y="188806"/>
                </a:cubicBezTo>
                <a:cubicBezTo>
                  <a:pt x="595953" y="188109"/>
                  <a:pt x="593862" y="187499"/>
                  <a:pt x="593862" y="186802"/>
                </a:cubicBezTo>
                <a:cubicBezTo>
                  <a:pt x="593862" y="185495"/>
                  <a:pt x="593862" y="183404"/>
                  <a:pt x="594559" y="182097"/>
                </a:cubicBezTo>
                <a:cubicBezTo>
                  <a:pt x="594559" y="181400"/>
                  <a:pt x="595256" y="179396"/>
                  <a:pt x="595256" y="178089"/>
                </a:cubicBezTo>
                <a:cubicBezTo>
                  <a:pt x="595256" y="177392"/>
                  <a:pt x="593862" y="175388"/>
                  <a:pt x="593862" y="174081"/>
                </a:cubicBezTo>
                <a:cubicBezTo>
                  <a:pt x="593165" y="173384"/>
                  <a:pt x="593862" y="171380"/>
                  <a:pt x="593862" y="170683"/>
                </a:cubicBezTo>
                <a:cubicBezTo>
                  <a:pt x="593862" y="169376"/>
                  <a:pt x="594559" y="166675"/>
                  <a:pt x="594559" y="165978"/>
                </a:cubicBezTo>
                <a:cubicBezTo>
                  <a:pt x="593862" y="165281"/>
                  <a:pt x="593165" y="163974"/>
                  <a:pt x="593165" y="163277"/>
                </a:cubicBezTo>
                <a:cubicBezTo>
                  <a:pt x="592468" y="162580"/>
                  <a:pt x="591074" y="161970"/>
                  <a:pt x="591074" y="161273"/>
                </a:cubicBezTo>
                <a:cubicBezTo>
                  <a:pt x="590377" y="159966"/>
                  <a:pt x="590377" y="157265"/>
                  <a:pt x="589680" y="155871"/>
                </a:cubicBezTo>
                <a:cubicBezTo>
                  <a:pt x="589680" y="155174"/>
                  <a:pt x="587589" y="153867"/>
                  <a:pt x="587589" y="153170"/>
                </a:cubicBezTo>
                <a:cubicBezTo>
                  <a:pt x="586892" y="151863"/>
                  <a:pt x="587589" y="149163"/>
                  <a:pt x="586892" y="147769"/>
                </a:cubicBezTo>
                <a:cubicBezTo>
                  <a:pt x="586892" y="147071"/>
                  <a:pt x="584801" y="145068"/>
                  <a:pt x="584104" y="143761"/>
                </a:cubicBezTo>
                <a:cubicBezTo>
                  <a:pt x="584104" y="143761"/>
                  <a:pt x="582710" y="142454"/>
                  <a:pt x="582710" y="141757"/>
                </a:cubicBezTo>
                <a:cubicBezTo>
                  <a:pt x="582013" y="141060"/>
                  <a:pt x="582710" y="139056"/>
                  <a:pt x="582710" y="137749"/>
                </a:cubicBezTo>
                <a:cubicBezTo>
                  <a:pt x="582710" y="137052"/>
                  <a:pt x="581316" y="135048"/>
                  <a:pt x="580619" y="133741"/>
                </a:cubicBezTo>
                <a:cubicBezTo>
                  <a:pt x="580619" y="133044"/>
                  <a:pt x="578528" y="133044"/>
                  <a:pt x="578528" y="132347"/>
                </a:cubicBezTo>
                <a:cubicBezTo>
                  <a:pt x="577831" y="131040"/>
                  <a:pt x="579225" y="128949"/>
                  <a:pt x="578528" y="127642"/>
                </a:cubicBezTo>
                <a:cubicBezTo>
                  <a:pt x="578528" y="126945"/>
                  <a:pt x="576437" y="126945"/>
                  <a:pt x="576437" y="126335"/>
                </a:cubicBezTo>
                <a:cubicBezTo>
                  <a:pt x="575740" y="125638"/>
                  <a:pt x="575740" y="123634"/>
                  <a:pt x="575740" y="122327"/>
                </a:cubicBezTo>
                <a:cubicBezTo>
                  <a:pt x="575740" y="121020"/>
                  <a:pt x="574346" y="118319"/>
                  <a:pt x="573648" y="116925"/>
                </a:cubicBezTo>
                <a:lnTo>
                  <a:pt x="573648" y="113527"/>
                </a:lnTo>
                <a:cubicBezTo>
                  <a:pt x="572952" y="112830"/>
                  <a:pt x="572255" y="111523"/>
                  <a:pt x="572255" y="110826"/>
                </a:cubicBezTo>
                <a:cubicBezTo>
                  <a:pt x="571557" y="110129"/>
                  <a:pt x="571557" y="108822"/>
                  <a:pt x="570861" y="108125"/>
                </a:cubicBezTo>
                <a:cubicBezTo>
                  <a:pt x="570861" y="108125"/>
                  <a:pt x="570163" y="107428"/>
                  <a:pt x="570163" y="106731"/>
                </a:cubicBezTo>
                <a:cubicBezTo>
                  <a:pt x="569466" y="106034"/>
                  <a:pt x="570163" y="104727"/>
                  <a:pt x="570163" y="104030"/>
                </a:cubicBezTo>
                <a:cubicBezTo>
                  <a:pt x="569466" y="103333"/>
                  <a:pt x="568769" y="102723"/>
                  <a:pt x="568769" y="102026"/>
                </a:cubicBezTo>
                <a:cubicBezTo>
                  <a:pt x="568072" y="100720"/>
                  <a:pt x="568072" y="98019"/>
                  <a:pt x="568072" y="96625"/>
                </a:cubicBezTo>
                <a:lnTo>
                  <a:pt x="568072" y="91920"/>
                </a:lnTo>
                <a:cubicBezTo>
                  <a:pt x="568072" y="91223"/>
                  <a:pt x="568769" y="89916"/>
                  <a:pt x="568769" y="89219"/>
                </a:cubicBezTo>
                <a:cubicBezTo>
                  <a:pt x="569466" y="87912"/>
                  <a:pt x="570163" y="85211"/>
                  <a:pt x="570163" y="84514"/>
                </a:cubicBezTo>
                <a:cubicBezTo>
                  <a:pt x="569466" y="82510"/>
                  <a:pt x="567375" y="80506"/>
                  <a:pt x="567375" y="79112"/>
                </a:cubicBezTo>
                <a:cubicBezTo>
                  <a:pt x="566678" y="77805"/>
                  <a:pt x="566678" y="75714"/>
                  <a:pt x="567375" y="75104"/>
                </a:cubicBezTo>
                <a:cubicBezTo>
                  <a:pt x="567375" y="74407"/>
                  <a:pt x="568072" y="72403"/>
                  <a:pt x="568072" y="71706"/>
                </a:cubicBezTo>
                <a:cubicBezTo>
                  <a:pt x="568769" y="70399"/>
                  <a:pt x="568769" y="67001"/>
                  <a:pt x="568072" y="65607"/>
                </a:cubicBezTo>
                <a:cubicBezTo>
                  <a:pt x="568072" y="64300"/>
                  <a:pt x="565981" y="61599"/>
                  <a:pt x="565284" y="60205"/>
                </a:cubicBezTo>
                <a:cubicBezTo>
                  <a:pt x="564587" y="58811"/>
                  <a:pt x="563890" y="56807"/>
                  <a:pt x="564587" y="56197"/>
                </a:cubicBezTo>
                <a:cubicBezTo>
                  <a:pt x="564587" y="54890"/>
                  <a:pt x="566678" y="52799"/>
                  <a:pt x="566678" y="51492"/>
                </a:cubicBezTo>
                <a:cubicBezTo>
                  <a:pt x="567375" y="50186"/>
                  <a:pt x="567375" y="48094"/>
                  <a:pt x="568072" y="46788"/>
                </a:cubicBezTo>
                <a:cubicBezTo>
                  <a:pt x="568072" y="46091"/>
                  <a:pt x="569466" y="44784"/>
                  <a:pt x="569466" y="44087"/>
                </a:cubicBezTo>
                <a:cubicBezTo>
                  <a:pt x="570163" y="43390"/>
                  <a:pt x="570163" y="41386"/>
                  <a:pt x="570163" y="40689"/>
                </a:cubicBezTo>
                <a:cubicBezTo>
                  <a:pt x="569466" y="39992"/>
                  <a:pt x="568769" y="37988"/>
                  <a:pt x="568072" y="37291"/>
                </a:cubicBezTo>
                <a:cubicBezTo>
                  <a:pt x="567375" y="35984"/>
                  <a:pt x="565284" y="33283"/>
                  <a:pt x="564587" y="31889"/>
                </a:cubicBezTo>
                <a:cubicBezTo>
                  <a:pt x="564587" y="30582"/>
                  <a:pt x="564587" y="27881"/>
                  <a:pt x="563890" y="26487"/>
                </a:cubicBezTo>
                <a:cubicBezTo>
                  <a:pt x="563890" y="25790"/>
                  <a:pt x="563193" y="24483"/>
                  <a:pt x="562496" y="23786"/>
                </a:cubicBezTo>
                <a:lnTo>
                  <a:pt x="562496" y="20388"/>
                </a:lnTo>
                <a:cubicBezTo>
                  <a:pt x="561799" y="19081"/>
                  <a:pt x="561102" y="16380"/>
                  <a:pt x="560405" y="14986"/>
                </a:cubicBezTo>
                <a:cubicBezTo>
                  <a:pt x="559708" y="13679"/>
                  <a:pt x="557617" y="10978"/>
                  <a:pt x="557617" y="8887"/>
                </a:cubicBezTo>
                <a:lnTo>
                  <a:pt x="557617" y="5489"/>
                </a:lnTo>
                <a:cubicBezTo>
                  <a:pt x="557617" y="4792"/>
                  <a:pt x="557617" y="3485"/>
                  <a:pt x="556920" y="2091"/>
                </a:cubicBezTo>
                <a:lnTo>
                  <a:pt x="415599" y="6099"/>
                </a:lnTo>
                <a:lnTo>
                  <a:pt x="215728" y="5402"/>
                </a:lnTo>
                <a:lnTo>
                  <a:pt x="15160" y="0"/>
                </a:lnTo>
                <a:lnTo>
                  <a:pt x="0" y="357136"/>
                </a:lnTo>
                <a:lnTo>
                  <a:pt x="168156" y="362538"/>
                </a:lnTo>
                <a:lnTo>
                  <a:pt x="443218" y="363845"/>
                </a:lnTo>
                <a:lnTo>
                  <a:pt x="623834" y="360447"/>
                </a:lnTo>
                <a:lnTo>
                  <a:pt x="623834" y="357049"/>
                </a:lnTo>
                <a:cubicBezTo>
                  <a:pt x="623137" y="355742"/>
                  <a:pt x="622440" y="352344"/>
                  <a:pt x="623137" y="350950"/>
                </a:cubicBezTo>
                <a:cubicBezTo>
                  <a:pt x="623137" y="350253"/>
                  <a:pt x="623834" y="348249"/>
                  <a:pt x="624531" y="346855"/>
                </a:cubicBezTo>
              </a:path>
            </a:pathLst>
          </a:custGeom>
          <a:solidFill>
            <a:srgbClr val="058F83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endParaRPr lang="en-US" sz="2800" dirty="0"/>
          </a:p>
        </p:txBody>
      </p:sp>
      <p:sp>
        <p:nvSpPr>
          <p:cNvPr id="230" name="Freeform: Shape 28">
            <a:extLst>
              <a:ext uri="{FF2B5EF4-FFF2-40B4-BE49-F238E27FC236}">
                <a16:creationId xmlns:a16="http://schemas.microsoft.com/office/drawing/2014/main" id="{A076292B-0812-B08D-B9AB-0EAEC7B19548}"/>
              </a:ext>
            </a:extLst>
          </p:cNvPr>
          <p:cNvSpPr/>
          <p:nvPr/>
        </p:nvSpPr>
        <p:spPr>
          <a:xfrm>
            <a:off x="4785242" y="2259945"/>
            <a:ext cx="578806" cy="931188"/>
          </a:xfrm>
          <a:custGeom>
            <a:avLst/>
            <a:gdLst>
              <a:gd name="connsiteX0" fmla="*/ 382839 w 385975"/>
              <a:gd name="connsiteY0" fmla="*/ 427884 h 652760"/>
              <a:gd name="connsiteX1" fmla="*/ 381445 w 385975"/>
              <a:gd name="connsiteY1" fmla="*/ 425880 h 652760"/>
              <a:gd name="connsiteX2" fmla="*/ 380051 w 385975"/>
              <a:gd name="connsiteY2" fmla="*/ 423179 h 652760"/>
              <a:gd name="connsiteX3" fmla="*/ 377263 w 385975"/>
              <a:gd name="connsiteY3" fmla="*/ 420478 h 652760"/>
              <a:gd name="connsiteX4" fmla="*/ 376566 w 385975"/>
              <a:gd name="connsiteY4" fmla="*/ 418474 h 652760"/>
              <a:gd name="connsiteX5" fmla="*/ 378657 w 385975"/>
              <a:gd name="connsiteY5" fmla="*/ 415076 h 652760"/>
              <a:gd name="connsiteX6" fmla="*/ 379354 w 385975"/>
              <a:gd name="connsiteY6" fmla="*/ 411678 h 652760"/>
              <a:gd name="connsiteX7" fmla="*/ 378657 w 385975"/>
              <a:gd name="connsiteY7" fmla="*/ 406973 h 652760"/>
              <a:gd name="connsiteX8" fmla="*/ 375869 w 385975"/>
              <a:gd name="connsiteY8" fmla="*/ 405666 h 652760"/>
              <a:gd name="connsiteX9" fmla="*/ 373080 w 385975"/>
              <a:gd name="connsiteY9" fmla="*/ 404969 h 652760"/>
              <a:gd name="connsiteX10" fmla="*/ 371686 w 385975"/>
              <a:gd name="connsiteY10" fmla="*/ 403662 h 652760"/>
              <a:gd name="connsiteX11" fmla="*/ 372384 w 385975"/>
              <a:gd name="connsiteY11" fmla="*/ 399654 h 652760"/>
              <a:gd name="connsiteX12" fmla="*/ 371686 w 385975"/>
              <a:gd name="connsiteY12" fmla="*/ 396257 h 652760"/>
              <a:gd name="connsiteX13" fmla="*/ 368899 w 385975"/>
              <a:gd name="connsiteY13" fmla="*/ 394253 h 652760"/>
              <a:gd name="connsiteX14" fmla="*/ 364716 w 385975"/>
              <a:gd name="connsiteY14" fmla="*/ 390855 h 652760"/>
              <a:gd name="connsiteX15" fmla="*/ 364019 w 385975"/>
              <a:gd name="connsiteY15" fmla="*/ 386847 h 652760"/>
              <a:gd name="connsiteX16" fmla="*/ 366110 w 385975"/>
              <a:gd name="connsiteY16" fmla="*/ 383449 h 652760"/>
              <a:gd name="connsiteX17" fmla="*/ 368899 w 385975"/>
              <a:gd name="connsiteY17" fmla="*/ 380051 h 652760"/>
              <a:gd name="connsiteX18" fmla="*/ 368899 w 385975"/>
              <a:gd name="connsiteY18" fmla="*/ 377350 h 652760"/>
              <a:gd name="connsiteX19" fmla="*/ 366807 w 385975"/>
              <a:gd name="connsiteY19" fmla="*/ 374649 h 652760"/>
              <a:gd name="connsiteX20" fmla="*/ 365413 w 385975"/>
              <a:gd name="connsiteY20" fmla="*/ 371251 h 652760"/>
              <a:gd name="connsiteX21" fmla="*/ 366110 w 385975"/>
              <a:gd name="connsiteY21" fmla="*/ 366546 h 652760"/>
              <a:gd name="connsiteX22" fmla="*/ 368201 w 385975"/>
              <a:gd name="connsiteY22" fmla="*/ 363845 h 652760"/>
              <a:gd name="connsiteX23" fmla="*/ 370293 w 385975"/>
              <a:gd name="connsiteY23" fmla="*/ 361841 h 652760"/>
              <a:gd name="connsiteX24" fmla="*/ 370990 w 385975"/>
              <a:gd name="connsiteY24" fmla="*/ 359140 h 652760"/>
              <a:gd name="connsiteX25" fmla="*/ 334483 w 385975"/>
              <a:gd name="connsiteY25" fmla="*/ 82161 h 652760"/>
              <a:gd name="connsiteX26" fmla="*/ 333089 w 385975"/>
              <a:gd name="connsiteY26" fmla="*/ 78154 h 652760"/>
              <a:gd name="connsiteX27" fmla="*/ 329691 w 385975"/>
              <a:gd name="connsiteY27" fmla="*/ 72752 h 652760"/>
              <a:gd name="connsiteX28" fmla="*/ 326903 w 385975"/>
              <a:gd name="connsiteY28" fmla="*/ 65346 h 652760"/>
              <a:gd name="connsiteX29" fmla="*/ 324812 w 385975"/>
              <a:gd name="connsiteY29" fmla="*/ 59247 h 652760"/>
              <a:gd name="connsiteX30" fmla="*/ 322721 w 385975"/>
              <a:gd name="connsiteY30" fmla="*/ 57243 h 652760"/>
              <a:gd name="connsiteX31" fmla="*/ 321327 w 385975"/>
              <a:gd name="connsiteY31" fmla="*/ 54542 h 652760"/>
              <a:gd name="connsiteX32" fmla="*/ 319236 w 385975"/>
              <a:gd name="connsiteY32" fmla="*/ 51841 h 652760"/>
              <a:gd name="connsiteX33" fmla="*/ 317842 w 385975"/>
              <a:gd name="connsiteY33" fmla="*/ 48443 h 652760"/>
              <a:gd name="connsiteX34" fmla="*/ 315751 w 385975"/>
              <a:gd name="connsiteY34" fmla="*/ 44435 h 652760"/>
              <a:gd name="connsiteX35" fmla="*/ 312962 w 385975"/>
              <a:gd name="connsiteY35" fmla="*/ 41734 h 652760"/>
              <a:gd name="connsiteX36" fmla="*/ 308867 w 385975"/>
              <a:gd name="connsiteY36" fmla="*/ 38336 h 652760"/>
              <a:gd name="connsiteX37" fmla="*/ 304685 w 385975"/>
              <a:gd name="connsiteY37" fmla="*/ 32237 h 652760"/>
              <a:gd name="connsiteX38" fmla="*/ 300590 w 385975"/>
              <a:gd name="connsiteY38" fmla="*/ 25528 h 652760"/>
              <a:gd name="connsiteX39" fmla="*/ 297192 w 385975"/>
              <a:gd name="connsiteY39" fmla="*/ 18820 h 652760"/>
              <a:gd name="connsiteX40" fmla="*/ 297890 w 385975"/>
              <a:gd name="connsiteY40" fmla="*/ 11414 h 652760"/>
              <a:gd name="connsiteX41" fmla="*/ 299283 w 385975"/>
              <a:gd name="connsiteY41" fmla="*/ 4008 h 652760"/>
              <a:gd name="connsiteX42" fmla="*/ 299283 w 385975"/>
              <a:gd name="connsiteY42" fmla="*/ 0 h 652760"/>
              <a:gd name="connsiteX43" fmla="*/ 160140 w 385975"/>
              <a:gd name="connsiteY43" fmla="*/ 15509 h 652760"/>
              <a:gd name="connsiteX44" fmla="*/ 52015 w 385975"/>
              <a:gd name="connsiteY44" fmla="*/ 24919 h 652760"/>
              <a:gd name="connsiteX45" fmla="*/ 52712 w 385975"/>
              <a:gd name="connsiteY45" fmla="*/ 25616 h 652760"/>
              <a:gd name="connsiteX46" fmla="*/ 55500 w 385975"/>
              <a:gd name="connsiteY46" fmla="*/ 26313 h 652760"/>
              <a:gd name="connsiteX47" fmla="*/ 57591 w 385975"/>
              <a:gd name="connsiteY47" fmla="*/ 28316 h 652760"/>
              <a:gd name="connsiteX48" fmla="*/ 58288 w 385975"/>
              <a:gd name="connsiteY48" fmla="*/ 29014 h 652760"/>
              <a:gd name="connsiteX49" fmla="*/ 60379 w 385975"/>
              <a:gd name="connsiteY49" fmla="*/ 29014 h 652760"/>
              <a:gd name="connsiteX50" fmla="*/ 62470 w 385975"/>
              <a:gd name="connsiteY50" fmla="*/ 29711 h 652760"/>
              <a:gd name="connsiteX51" fmla="*/ 68656 w 385975"/>
              <a:gd name="connsiteY51" fmla="*/ 33718 h 652760"/>
              <a:gd name="connsiteX52" fmla="*/ 69354 w 385975"/>
              <a:gd name="connsiteY52" fmla="*/ 33718 h 652760"/>
              <a:gd name="connsiteX53" fmla="*/ 74145 w 385975"/>
              <a:gd name="connsiteY53" fmla="*/ 39817 h 652760"/>
              <a:gd name="connsiteX54" fmla="*/ 73449 w 385975"/>
              <a:gd name="connsiteY54" fmla="*/ 44522 h 652760"/>
              <a:gd name="connsiteX55" fmla="*/ 72751 w 385975"/>
              <a:gd name="connsiteY55" fmla="*/ 45829 h 652760"/>
              <a:gd name="connsiteX56" fmla="*/ 74145 w 385975"/>
              <a:gd name="connsiteY56" fmla="*/ 49227 h 652760"/>
              <a:gd name="connsiteX57" fmla="*/ 77631 w 385975"/>
              <a:gd name="connsiteY57" fmla="*/ 51231 h 652760"/>
              <a:gd name="connsiteX58" fmla="*/ 81029 w 385975"/>
              <a:gd name="connsiteY58" fmla="*/ 52538 h 652760"/>
              <a:gd name="connsiteX59" fmla="*/ 83120 w 385975"/>
              <a:gd name="connsiteY59" fmla="*/ 53235 h 652760"/>
              <a:gd name="connsiteX60" fmla="*/ 86518 w 385975"/>
              <a:gd name="connsiteY60" fmla="*/ 53932 h 652760"/>
              <a:gd name="connsiteX61" fmla="*/ 92007 w 385975"/>
              <a:gd name="connsiteY61" fmla="*/ 56633 h 652760"/>
              <a:gd name="connsiteX62" fmla="*/ 94098 w 385975"/>
              <a:gd name="connsiteY62" fmla="*/ 58637 h 652760"/>
              <a:gd name="connsiteX63" fmla="*/ 94795 w 385975"/>
              <a:gd name="connsiteY63" fmla="*/ 59334 h 652760"/>
              <a:gd name="connsiteX64" fmla="*/ 94795 w 385975"/>
              <a:gd name="connsiteY64" fmla="*/ 60031 h 652760"/>
              <a:gd name="connsiteX65" fmla="*/ 98280 w 385975"/>
              <a:gd name="connsiteY65" fmla="*/ 61338 h 652760"/>
              <a:gd name="connsiteX66" fmla="*/ 100371 w 385975"/>
              <a:gd name="connsiteY66" fmla="*/ 67437 h 652760"/>
              <a:gd name="connsiteX67" fmla="*/ 99674 w 385975"/>
              <a:gd name="connsiteY67" fmla="*/ 70138 h 652760"/>
              <a:gd name="connsiteX68" fmla="*/ 101765 w 385975"/>
              <a:gd name="connsiteY68" fmla="*/ 72839 h 652760"/>
              <a:gd name="connsiteX69" fmla="*/ 103159 w 385975"/>
              <a:gd name="connsiteY69" fmla="*/ 80942 h 652760"/>
              <a:gd name="connsiteX70" fmla="*/ 101068 w 385975"/>
              <a:gd name="connsiteY70" fmla="*/ 83643 h 652760"/>
              <a:gd name="connsiteX71" fmla="*/ 102462 w 385975"/>
              <a:gd name="connsiteY71" fmla="*/ 85646 h 652760"/>
              <a:gd name="connsiteX72" fmla="*/ 101765 w 385975"/>
              <a:gd name="connsiteY72" fmla="*/ 91745 h 652760"/>
              <a:gd name="connsiteX73" fmla="*/ 101068 w 385975"/>
              <a:gd name="connsiteY73" fmla="*/ 94446 h 652760"/>
              <a:gd name="connsiteX74" fmla="*/ 101068 w 385975"/>
              <a:gd name="connsiteY74" fmla="*/ 96450 h 652760"/>
              <a:gd name="connsiteX75" fmla="*/ 101068 w 385975"/>
              <a:gd name="connsiteY75" fmla="*/ 97757 h 652760"/>
              <a:gd name="connsiteX76" fmla="*/ 99674 w 385975"/>
              <a:gd name="connsiteY76" fmla="*/ 102462 h 652760"/>
              <a:gd name="connsiteX77" fmla="*/ 96189 w 385975"/>
              <a:gd name="connsiteY77" fmla="*/ 105163 h 652760"/>
              <a:gd name="connsiteX78" fmla="*/ 95492 w 385975"/>
              <a:gd name="connsiteY78" fmla="*/ 105860 h 652760"/>
              <a:gd name="connsiteX79" fmla="*/ 93401 w 385975"/>
              <a:gd name="connsiteY79" fmla="*/ 107864 h 652760"/>
              <a:gd name="connsiteX80" fmla="*/ 92704 w 385975"/>
              <a:gd name="connsiteY80" fmla="*/ 108561 h 652760"/>
              <a:gd name="connsiteX81" fmla="*/ 90613 w 385975"/>
              <a:gd name="connsiteY81" fmla="*/ 110565 h 652760"/>
              <a:gd name="connsiteX82" fmla="*/ 90613 w 385975"/>
              <a:gd name="connsiteY82" fmla="*/ 114573 h 652760"/>
              <a:gd name="connsiteX83" fmla="*/ 88521 w 385975"/>
              <a:gd name="connsiteY83" fmla="*/ 117274 h 652760"/>
              <a:gd name="connsiteX84" fmla="*/ 88521 w 385975"/>
              <a:gd name="connsiteY84" fmla="*/ 120672 h 652760"/>
              <a:gd name="connsiteX85" fmla="*/ 89219 w 385975"/>
              <a:gd name="connsiteY85" fmla="*/ 121979 h 652760"/>
              <a:gd name="connsiteX86" fmla="*/ 89219 w 385975"/>
              <a:gd name="connsiteY86" fmla="*/ 128078 h 652760"/>
              <a:gd name="connsiteX87" fmla="*/ 85734 w 385975"/>
              <a:gd name="connsiteY87" fmla="*/ 132783 h 652760"/>
              <a:gd name="connsiteX88" fmla="*/ 82945 w 385975"/>
              <a:gd name="connsiteY88" fmla="*/ 133480 h 652760"/>
              <a:gd name="connsiteX89" fmla="*/ 82249 w 385975"/>
              <a:gd name="connsiteY89" fmla="*/ 133480 h 652760"/>
              <a:gd name="connsiteX90" fmla="*/ 81551 w 385975"/>
              <a:gd name="connsiteY90" fmla="*/ 134786 h 652760"/>
              <a:gd name="connsiteX91" fmla="*/ 79460 w 385975"/>
              <a:gd name="connsiteY91" fmla="*/ 138794 h 652760"/>
              <a:gd name="connsiteX92" fmla="*/ 73971 w 385975"/>
              <a:gd name="connsiteY92" fmla="*/ 140798 h 652760"/>
              <a:gd name="connsiteX93" fmla="*/ 70573 w 385975"/>
              <a:gd name="connsiteY93" fmla="*/ 140798 h 652760"/>
              <a:gd name="connsiteX94" fmla="*/ 69179 w 385975"/>
              <a:gd name="connsiteY94" fmla="*/ 140101 h 652760"/>
              <a:gd name="connsiteX95" fmla="*/ 67785 w 385975"/>
              <a:gd name="connsiteY95" fmla="*/ 140101 h 652760"/>
              <a:gd name="connsiteX96" fmla="*/ 66391 w 385975"/>
              <a:gd name="connsiteY96" fmla="*/ 141408 h 652760"/>
              <a:gd name="connsiteX97" fmla="*/ 66391 w 385975"/>
              <a:gd name="connsiteY97" fmla="*/ 142715 h 652760"/>
              <a:gd name="connsiteX98" fmla="*/ 64300 w 385975"/>
              <a:gd name="connsiteY98" fmla="*/ 146723 h 652760"/>
              <a:gd name="connsiteX99" fmla="*/ 56023 w 385975"/>
              <a:gd name="connsiteY99" fmla="*/ 150121 h 652760"/>
              <a:gd name="connsiteX100" fmla="*/ 49837 w 385975"/>
              <a:gd name="connsiteY100" fmla="*/ 151428 h 652760"/>
              <a:gd name="connsiteX101" fmla="*/ 47049 w 385975"/>
              <a:gd name="connsiteY101" fmla="*/ 150731 h 652760"/>
              <a:gd name="connsiteX102" fmla="*/ 44958 w 385975"/>
              <a:gd name="connsiteY102" fmla="*/ 150731 h 652760"/>
              <a:gd name="connsiteX103" fmla="*/ 42170 w 385975"/>
              <a:gd name="connsiteY103" fmla="*/ 151428 h 652760"/>
              <a:gd name="connsiteX104" fmla="*/ 41473 w 385975"/>
              <a:gd name="connsiteY104" fmla="*/ 152125 h 652760"/>
              <a:gd name="connsiteX105" fmla="*/ 37988 w 385975"/>
              <a:gd name="connsiteY105" fmla="*/ 154826 h 652760"/>
              <a:gd name="connsiteX106" fmla="*/ 35199 w 385975"/>
              <a:gd name="connsiteY106" fmla="*/ 155523 h 652760"/>
              <a:gd name="connsiteX107" fmla="*/ 32412 w 385975"/>
              <a:gd name="connsiteY107" fmla="*/ 155523 h 652760"/>
              <a:gd name="connsiteX108" fmla="*/ 32412 w 385975"/>
              <a:gd name="connsiteY108" fmla="*/ 154826 h 652760"/>
              <a:gd name="connsiteX109" fmla="*/ 31714 w 385975"/>
              <a:gd name="connsiteY109" fmla="*/ 154826 h 652760"/>
              <a:gd name="connsiteX110" fmla="*/ 30320 w 385975"/>
              <a:gd name="connsiteY110" fmla="*/ 156133 h 652760"/>
              <a:gd name="connsiteX111" fmla="*/ 28229 w 385975"/>
              <a:gd name="connsiteY111" fmla="*/ 156830 h 652760"/>
              <a:gd name="connsiteX112" fmla="*/ 28229 w 385975"/>
              <a:gd name="connsiteY112" fmla="*/ 164236 h 652760"/>
              <a:gd name="connsiteX113" fmla="*/ 26835 w 385975"/>
              <a:gd name="connsiteY113" fmla="*/ 168941 h 652760"/>
              <a:gd name="connsiteX114" fmla="*/ 25441 w 385975"/>
              <a:gd name="connsiteY114" fmla="*/ 170944 h 652760"/>
              <a:gd name="connsiteX115" fmla="*/ 25441 w 385975"/>
              <a:gd name="connsiteY115" fmla="*/ 171642 h 652760"/>
              <a:gd name="connsiteX116" fmla="*/ 24744 w 385975"/>
              <a:gd name="connsiteY116" fmla="*/ 172338 h 652760"/>
              <a:gd name="connsiteX117" fmla="*/ 24047 w 385975"/>
              <a:gd name="connsiteY117" fmla="*/ 173645 h 652760"/>
              <a:gd name="connsiteX118" fmla="*/ 24744 w 385975"/>
              <a:gd name="connsiteY118" fmla="*/ 174342 h 652760"/>
              <a:gd name="connsiteX119" fmla="*/ 25441 w 385975"/>
              <a:gd name="connsiteY119" fmla="*/ 175039 h 652760"/>
              <a:gd name="connsiteX120" fmla="*/ 28229 w 385975"/>
              <a:gd name="connsiteY120" fmla="*/ 176346 h 652760"/>
              <a:gd name="connsiteX121" fmla="*/ 29623 w 385975"/>
              <a:gd name="connsiteY121" fmla="*/ 179744 h 652760"/>
              <a:gd name="connsiteX122" fmla="*/ 29623 w 385975"/>
              <a:gd name="connsiteY122" fmla="*/ 180441 h 652760"/>
              <a:gd name="connsiteX123" fmla="*/ 30320 w 385975"/>
              <a:gd name="connsiteY123" fmla="*/ 181138 h 652760"/>
              <a:gd name="connsiteX124" fmla="*/ 31714 w 385975"/>
              <a:gd name="connsiteY124" fmla="*/ 180441 h 652760"/>
              <a:gd name="connsiteX125" fmla="*/ 33805 w 385975"/>
              <a:gd name="connsiteY125" fmla="*/ 181138 h 652760"/>
              <a:gd name="connsiteX126" fmla="*/ 36593 w 385975"/>
              <a:gd name="connsiteY126" fmla="*/ 183839 h 652760"/>
              <a:gd name="connsiteX127" fmla="*/ 36593 w 385975"/>
              <a:gd name="connsiteY127" fmla="*/ 184536 h 652760"/>
              <a:gd name="connsiteX128" fmla="*/ 37291 w 385975"/>
              <a:gd name="connsiteY128" fmla="*/ 185233 h 652760"/>
              <a:gd name="connsiteX129" fmla="*/ 39382 w 385975"/>
              <a:gd name="connsiteY129" fmla="*/ 187934 h 652760"/>
              <a:gd name="connsiteX130" fmla="*/ 40776 w 385975"/>
              <a:gd name="connsiteY130" fmla="*/ 192639 h 652760"/>
              <a:gd name="connsiteX131" fmla="*/ 40776 w 385975"/>
              <a:gd name="connsiteY131" fmla="*/ 193946 h 652760"/>
              <a:gd name="connsiteX132" fmla="*/ 41473 w 385975"/>
              <a:gd name="connsiteY132" fmla="*/ 197954 h 652760"/>
              <a:gd name="connsiteX133" fmla="*/ 41473 w 385975"/>
              <a:gd name="connsiteY133" fmla="*/ 201352 h 652760"/>
              <a:gd name="connsiteX134" fmla="*/ 42170 w 385975"/>
              <a:gd name="connsiteY134" fmla="*/ 206057 h 652760"/>
              <a:gd name="connsiteX135" fmla="*/ 41473 w 385975"/>
              <a:gd name="connsiteY135" fmla="*/ 211459 h 652760"/>
              <a:gd name="connsiteX136" fmla="*/ 38685 w 385975"/>
              <a:gd name="connsiteY136" fmla="*/ 215467 h 652760"/>
              <a:gd name="connsiteX137" fmla="*/ 36593 w 385975"/>
              <a:gd name="connsiteY137" fmla="*/ 218168 h 652760"/>
              <a:gd name="connsiteX138" fmla="*/ 34502 w 385975"/>
              <a:gd name="connsiteY138" fmla="*/ 219475 h 652760"/>
              <a:gd name="connsiteX139" fmla="*/ 33805 w 385975"/>
              <a:gd name="connsiteY139" fmla="*/ 220869 h 652760"/>
              <a:gd name="connsiteX140" fmla="*/ 31017 w 385975"/>
              <a:gd name="connsiteY140" fmla="*/ 224267 h 652760"/>
              <a:gd name="connsiteX141" fmla="*/ 31017 w 385975"/>
              <a:gd name="connsiteY141" fmla="*/ 226271 h 652760"/>
              <a:gd name="connsiteX142" fmla="*/ 31714 w 385975"/>
              <a:gd name="connsiteY142" fmla="*/ 229668 h 652760"/>
              <a:gd name="connsiteX143" fmla="*/ 31017 w 385975"/>
              <a:gd name="connsiteY143" fmla="*/ 232369 h 652760"/>
              <a:gd name="connsiteX144" fmla="*/ 30320 w 385975"/>
              <a:gd name="connsiteY144" fmla="*/ 233676 h 652760"/>
              <a:gd name="connsiteX145" fmla="*/ 30320 w 385975"/>
              <a:gd name="connsiteY145" fmla="*/ 234983 h 652760"/>
              <a:gd name="connsiteX146" fmla="*/ 31714 w 385975"/>
              <a:gd name="connsiteY146" fmla="*/ 238381 h 652760"/>
              <a:gd name="connsiteX147" fmla="*/ 30320 w 385975"/>
              <a:gd name="connsiteY147" fmla="*/ 244480 h 652760"/>
              <a:gd name="connsiteX148" fmla="*/ 26922 w 385975"/>
              <a:gd name="connsiteY148" fmla="*/ 246484 h 652760"/>
              <a:gd name="connsiteX149" fmla="*/ 26225 w 385975"/>
              <a:gd name="connsiteY149" fmla="*/ 247181 h 652760"/>
              <a:gd name="connsiteX150" fmla="*/ 25528 w 385975"/>
              <a:gd name="connsiteY150" fmla="*/ 247878 h 652760"/>
              <a:gd name="connsiteX151" fmla="*/ 22043 w 385975"/>
              <a:gd name="connsiteY151" fmla="*/ 250579 h 652760"/>
              <a:gd name="connsiteX152" fmla="*/ 16554 w 385975"/>
              <a:gd name="connsiteY152" fmla="*/ 250579 h 652760"/>
              <a:gd name="connsiteX153" fmla="*/ 11762 w 385975"/>
              <a:gd name="connsiteY153" fmla="*/ 252583 h 652760"/>
              <a:gd name="connsiteX154" fmla="*/ 8364 w 385975"/>
              <a:gd name="connsiteY154" fmla="*/ 255284 h 652760"/>
              <a:gd name="connsiteX155" fmla="*/ 5576 w 385975"/>
              <a:gd name="connsiteY155" fmla="*/ 258682 h 652760"/>
              <a:gd name="connsiteX156" fmla="*/ 9061 w 385975"/>
              <a:gd name="connsiteY156" fmla="*/ 259989 h 652760"/>
              <a:gd name="connsiteX157" fmla="*/ 11152 w 385975"/>
              <a:gd name="connsiteY157" fmla="*/ 268092 h 652760"/>
              <a:gd name="connsiteX158" fmla="*/ 10455 w 385975"/>
              <a:gd name="connsiteY158" fmla="*/ 271490 h 652760"/>
              <a:gd name="connsiteX159" fmla="*/ 9758 w 385975"/>
              <a:gd name="connsiteY159" fmla="*/ 272187 h 652760"/>
              <a:gd name="connsiteX160" fmla="*/ 10455 w 385975"/>
              <a:gd name="connsiteY160" fmla="*/ 272884 h 652760"/>
              <a:gd name="connsiteX161" fmla="*/ 10455 w 385975"/>
              <a:gd name="connsiteY161" fmla="*/ 276892 h 652760"/>
              <a:gd name="connsiteX162" fmla="*/ 7667 w 385975"/>
              <a:gd name="connsiteY162" fmla="*/ 280900 h 652760"/>
              <a:gd name="connsiteX163" fmla="*/ 6970 w 385975"/>
              <a:gd name="connsiteY163" fmla="*/ 280900 h 652760"/>
              <a:gd name="connsiteX164" fmla="*/ 4879 w 385975"/>
              <a:gd name="connsiteY164" fmla="*/ 282206 h 652760"/>
              <a:gd name="connsiteX165" fmla="*/ 4879 w 385975"/>
              <a:gd name="connsiteY165" fmla="*/ 282903 h 652760"/>
              <a:gd name="connsiteX166" fmla="*/ 2788 w 385975"/>
              <a:gd name="connsiteY166" fmla="*/ 285604 h 652760"/>
              <a:gd name="connsiteX167" fmla="*/ 697 w 385975"/>
              <a:gd name="connsiteY167" fmla="*/ 291703 h 652760"/>
              <a:gd name="connsiteX168" fmla="*/ 697 w 385975"/>
              <a:gd name="connsiteY168" fmla="*/ 297105 h 652760"/>
              <a:gd name="connsiteX169" fmla="*/ 0 w 385975"/>
              <a:gd name="connsiteY169" fmla="*/ 298412 h 652760"/>
              <a:gd name="connsiteX170" fmla="*/ 0 w 385975"/>
              <a:gd name="connsiteY170" fmla="*/ 306515 h 652760"/>
              <a:gd name="connsiteX171" fmla="*/ 1394 w 385975"/>
              <a:gd name="connsiteY171" fmla="*/ 311220 h 652760"/>
              <a:gd name="connsiteX172" fmla="*/ 2091 w 385975"/>
              <a:gd name="connsiteY172" fmla="*/ 313224 h 652760"/>
              <a:gd name="connsiteX173" fmla="*/ 2788 w 385975"/>
              <a:gd name="connsiteY173" fmla="*/ 313921 h 652760"/>
              <a:gd name="connsiteX174" fmla="*/ 4182 w 385975"/>
              <a:gd name="connsiteY174" fmla="*/ 317929 h 652760"/>
              <a:gd name="connsiteX175" fmla="*/ 4182 w 385975"/>
              <a:gd name="connsiteY175" fmla="*/ 320630 h 652760"/>
              <a:gd name="connsiteX176" fmla="*/ 4879 w 385975"/>
              <a:gd name="connsiteY176" fmla="*/ 322634 h 652760"/>
              <a:gd name="connsiteX177" fmla="*/ 7667 w 385975"/>
              <a:gd name="connsiteY177" fmla="*/ 326032 h 652760"/>
              <a:gd name="connsiteX178" fmla="*/ 8364 w 385975"/>
              <a:gd name="connsiteY178" fmla="*/ 326032 h 652760"/>
              <a:gd name="connsiteX179" fmla="*/ 11152 w 385975"/>
              <a:gd name="connsiteY179" fmla="*/ 328733 h 652760"/>
              <a:gd name="connsiteX180" fmla="*/ 11152 w 385975"/>
              <a:gd name="connsiteY180" fmla="*/ 334832 h 652760"/>
              <a:gd name="connsiteX181" fmla="*/ 9758 w 385975"/>
              <a:gd name="connsiteY181" fmla="*/ 337533 h 652760"/>
              <a:gd name="connsiteX182" fmla="*/ 8364 w 385975"/>
              <a:gd name="connsiteY182" fmla="*/ 338839 h 652760"/>
              <a:gd name="connsiteX183" fmla="*/ 9061 w 385975"/>
              <a:gd name="connsiteY183" fmla="*/ 339536 h 652760"/>
              <a:gd name="connsiteX184" fmla="*/ 11152 w 385975"/>
              <a:gd name="connsiteY184" fmla="*/ 341540 h 652760"/>
              <a:gd name="connsiteX185" fmla="*/ 11849 w 385975"/>
              <a:gd name="connsiteY185" fmla="*/ 342237 h 652760"/>
              <a:gd name="connsiteX186" fmla="*/ 15334 w 385975"/>
              <a:gd name="connsiteY186" fmla="*/ 342934 h 652760"/>
              <a:gd name="connsiteX187" fmla="*/ 18122 w 385975"/>
              <a:gd name="connsiteY187" fmla="*/ 347639 h 652760"/>
              <a:gd name="connsiteX188" fmla="*/ 18122 w 385975"/>
              <a:gd name="connsiteY188" fmla="*/ 351037 h 652760"/>
              <a:gd name="connsiteX189" fmla="*/ 18122 w 385975"/>
              <a:gd name="connsiteY189" fmla="*/ 354435 h 652760"/>
              <a:gd name="connsiteX190" fmla="*/ 18819 w 385975"/>
              <a:gd name="connsiteY190" fmla="*/ 355132 h 652760"/>
              <a:gd name="connsiteX191" fmla="*/ 20911 w 385975"/>
              <a:gd name="connsiteY191" fmla="*/ 355829 h 652760"/>
              <a:gd name="connsiteX192" fmla="*/ 23002 w 385975"/>
              <a:gd name="connsiteY192" fmla="*/ 357136 h 652760"/>
              <a:gd name="connsiteX193" fmla="*/ 27184 w 385975"/>
              <a:gd name="connsiteY193" fmla="*/ 359837 h 652760"/>
              <a:gd name="connsiteX194" fmla="*/ 28578 w 385975"/>
              <a:gd name="connsiteY194" fmla="*/ 361841 h 652760"/>
              <a:gd name="connsiteX195" fmla="*/ 30669 w 385975"/>
              <a:gd name="connsiteY195" fmla="*/ 363235 h 652760"/>
              <a:gd name="connsiteX196" fmla="*/ 32063 w 385975"/>
              <a:gd name="connsiteY196" fmla="*/ 363932 h 652760"/>
              <a:gd name="connsiteX197" fmla="*/ 34154 w 385975"/>
              <a:gd name="connsiteY197" fmla="*/ 365936 h 652760"/>
              <a:gd name="connsiteX198" fmla="*/ 36942 w 385975"/>
              <a:gd name="connsiteY198" fmla="*/ 368637 h 652760"/>
              <a:gd name="connsiteX199" fmla="*/ 38336 w 385975"/>
              <a:gd name="connsiteY199" fmla="*/ 372035 h 652760"/>
              <a:gd name="connsiteX200" fmla="*/ 38336 w 385975"/>
              <a:gd name="connsiteY200" fmla="*/ 372732 h 652760"/>
              <a:gd name="connsiteX201" fmla="*/ 41821 w 385975"/>
              <a:gd name="connsiteY201" fmla="*/ 372732 h 652760"/>
              <a:gd name="connsiteX202" fmla="*/ 45916 w 385975"/>
              <a:gd name="connsiteY202" fmla="*/ 375433 h 652760"/>
              <a:gd name="connsiteX203" fmla="*/ 48007 w 385975"/>
              <a:gd name="connsiteY203" fmla="*/ 378831 h 652760"/>
              <a:gd name="connsiteX204" fmla="*/ 48007 w 385975"/>
              <a:gd name="connsiteY204" fmla="*/ 380138 h 652760"/>
              <a:gd name="connsiteX205" fmla="*/ 48704 w 385975"/>
              <a:gd name="connsiteY205" fmla="*/ 380835 h 652760"/>
              <a:gd name="connsiteX206" fmla="*/ 50098 w 385975"/>
              <a:gd name="connsiteY206" fmla="*/ 383536 h 652760"/>
              <a:gd name="connsiteX207" fmla="*/ 53583 w 385975"/>
              <a:gd name="connsiteY207" fmla="*/ 386237 h 652760"/>
              <a:gd name="connsiteX208" fmla="*/ 56372 w 385975"/>
              <a:gd name="connsiteY208" fmla="*/ 386934 h 652760"/>
              <a:gd name="connsiteX209" fmla="*/ 59857 w 385975"/>
              <a:gd name="connsiteY209" fmla="*/ 387631 h 652760"/>
              <a:gd name="connsiteX210" fmla="*/ 66043 w 385975"/>
              <a:gd name="connsiteY210" fmla="*/ 391639 h 652760"/>
              <a:gd name="connsiteX211" fmla="*/ 71532 w 385975"/>
              <a:gd name="connsiteY211" fmla="*/ 395647 h 652760"/>
              <a:gd name="connsiteX212" fmla="*/ 74930 w 385975"/>
              <a:gd name="connsiteY212" fmla="*/ 399045 h 652760"/>
              <a:gd name="connsiteX213" fmla="*/ 77718 w 385975"/>
              <a:gd name="connsiteY213" fmla="*/ 401049 h 652760"/>
              <a:gd name="connsiteX214" fmla="*/ 78415 w 385975"/>
              <a:gd name="connsiteY214" fmla="*/ 401746 h 652760"/>
              <a:gd name="connsiteX215" fmla="*/ 81203 w 385975"/>
              <a:gd name="connsiteY215" fmla="*/ 404447 h 652760"/>
              <a:gd name="connsiteX216" fmla="*/ 82597 w 385975"/>
              <a:gd name="connsiteY216" fmla="*/ 409152 h 652760"/>
              <a:gd name="connsiteX217" fmla="*/ 82597 w 385975"/>
              <a:gd name="connsiteY217" fmla="*/ 409849 h 652760"/>
              <a:gd name="connsiteX218" fmla="*/ 83991 w 385975"/>
              <a:gd name="connsiteY218" fmla="*/ 413943 h 652760"/>
              <a:gd name="connsiteX219" fmla="*/ 86082 w 385975"/>
              <a:gd name="connsiteY219" fmla="*/ 417951 h 652760"/>
              <a:gd name="connsiteX220" fmla="*/ 86779 w 385975"/>
              <a:gd name="connsiteY220" fmla="*/ 418648 h 652760"/>
              <a:gd name="connsiteX221" fmla="*/ 88870 w 385975"/>
              <a:gd name="connsiteY221" fmla="*/ 421349 h 652760"/>
              <a:gd name="connsiteX222" fmla="*/ 89567 w 385975"/>
              <a:gd name="connsiteY222" fmla="*/ 425444 h 652760"/>
              <a:gd name="connsiteX223" fmla="*/ 88173 w 385975"/>
              <a:gd name="connsiteY223" fmla="*/ 428145 h 652760"/>
              <a:gd name="connsiteX224" fmla="*/ 87476 w 385975"/>
              <a:gd name="connsiteY224" fmla="*/ 428842 h 652760"/>
              <a:gd name="connsiteX225" fmla="*/ 87476 w 385975"/>
              <a:gd name="connsiteY225" fmla="*/ 429539 h 652760"/>
              <a:gd name="connsiteX226" fmla="*/ 86779 w 385975"/>
              <a:gd name="connsiteY226" fmla="*/ 430236 h 652760"/>
              <a:gd name="connsiteX227" fmla="*/ 86779 w 385975"/>
              <a:gd name="connsiteY227" fmla="*/ 430933 h 652760"/>
              <a:gd name="connsiteX228" fmla="*/ 87476 w 385975"/>
              <a:gd name="connsiteY228" fmla="*/ 432240 h 652760"/>
              <a:gd name="connsiteX229" fmla="*/ 88870 w 385975"/>
              <a:gd name="connsiteY229" fmla="*/ 433547 h 652760"/>
              <a:gd name="connsiteX230" fmla="*/ 90961 w 385975"/>
              <a:gd name="connsiteY230" fmla="*/ 437555 h 652760"/>
              <a:gd name="connsiteX231" fmla="*/ 91658 w 385975"/>
              <a:gd name="connsiteY231" fmla="*/ 439559 h 652760"/>
              <a:gd name="connsiteX232" fmla="*/ 91658 w 385975"/>
              <a:gd name="connsiteY232" fmla="*/ 440953 h 652760"/>
              <a:gd name="connsiteX233" fmla="*/ 93749 w 385975"/>
              <a:gd name="connsiteY233" fmla="*/ 444351 h 652760"/>
              <a:gd name="connsiteX234" fmla="*/ 95840 w 385975"/>
              <a:gd name="connsiteY234" fmla="*/ 447052 h 652760"/>
              <a:gd name="connsiteX235" fmla="*/ 99325 w 385975"/>
              <a:gd name="connsiteY235" fmla="*/ 447052 h 652760"/>
              <a:gd name="connsiteX236" fmla="*/ 100022 w 385975"/>
              <a:gd name="connsiteY236" fmla="*/ 445745 h 652760"/>
              <a:gd name="connsiteX237" fmla="*/ 102114 w 385975"/>
              <a:gd name="connsiteY237" fmla="*/ 443044 h 652760"/>
              <a:gd name="connsiteX238" fmla="*/ 102114 w 385975"/>
              <a:gd name="connsiteY238" fmla="*/ 441737 h 652760"/>
              <a:gd name="connsiteX239" fmla="*/ 103507 w 385975"/>
              <a:gd name="connsiteY239" fmla="*/ 437729 h 652760"/>
              <a:gd name="connsiteX240" fmla="*/ 108300 w 385975"/>
              <a:gd name="connsiteY240" fmla="*/ 435028 h 652760"/>
              <a:gd name="connsiteX241" fmla="*/ 110391 w 385975"/>
              <a:gd name="connsiteY241" fmla="*/ 434331 h 652760"/>
              <a:gd name="connsiteX242" fmla="*/ 115880 w 385975"/>
              <a:gd name="connsiteY242" fmla="*/ 435028 h 652760"/>
              <a:gd name="connsiteX243" fmla="*/ 118668 w 385975"/>
              <a:gd name="connsiteY243" fmla="*/ 437032 h 652760"/>
              <a:gd name="connsiteX244" fmla="*/ 120062 w 385975"/>
              <a:gd name="connsiteY244" fmla="*/ 437729 h 652760"/>
              <a:gd name="connsiteX245" fmla="*/ 122850 w 385975"/>
              <a:gd name="connsiteY245" fmla="*/ 438426 h 652760"/>
              <a:gd name="connsiteX246" fmla="*/ 123547 w 385975"/>
              <a:gd name="connsiteY246" fmla="*/ 438426 h 652760"/>
              <a:gd name="connsiteX247" fmla="*/ 126335 w 385975"/>
              <a:gd name="connsiteY247" fmla="*/ 437729 h 652760"/>
              <a:gd name="connsiteX248" fmla="*/ 131824 w 385975"/>
              <a:gd name="connsiteY248" fmla="*/ 439123 h 652760"/>
              <a:gd name="connsiteX249" fmla="*/ 134612 w 385975"/>
              <a:gd name="connsiteY249" fmla="*/ 441127 h 652760"/>
              <a:gd name="connsiteX250" fmla="*/ 135309 w 385975"/>
              <a:gd name="connsiteY250" fmla="*/ 442434 h 652760"/>
              <a:gd name="connsiteX251" fmla="*/ 137400 w 385975"/>
              <a:gd name="connsiteY251" fmla="*/ 443131 h 652760"/>
              <a:gd name="connsiteX252" fmla="*/ 139491 w 385975"/>
              <a:gd name="connsiteY252" fmla="*/ 443828 h 652760"/>
              <a:gd name="connsiteX253" fmla="*/ 144283 w 385975"/>
              <a:gd name="connsiteY253" fmla="*/ 446529 h 652760"/>
              <a:gd name="connsiteX254" fmla="*/ 146374 w 385975"/>
              <a:gd name="connsiteY254" fmla="*/ 453935 h 652760"/>
              <a:gd name="connsiteX255" fmla="*/ 143586 w 385975"/>
              <a:gd name="connsiteY255" fmla="*/ 457943 h 652760"/>
              <a:gd name="connsiteX256" fmla="*/ 142889 w 385975"/>
              <a:gd name="connsiteY256" fmla="*/ 457943 h 652760"/>
              <a:gd name="connsiteX257" fmla="*/ 141495 w 385975"/>
              <a:gd name="connsiteY257" fmla="*/ 459947 h 652760"/>
              <a:gd name="connsiteX258" fmla="*/ 140101 w 385975"/>
              <a:gd name="connsiteY258" fmla="*/ 460644 h 652760"/>
              <a:gd name="connsiteX259" fmla="*/ 138707 w 385975"/>
              <a:gd name="connsiteY259" fmla="*/ 464042 h 652760"/>
              <a:gd name="connsiteX260" fmla="*/ 138010 w 385975"/>
              <a:gd name="connsiteY260" fmla="*/ 465349 h 652760"/>
              <a:gd name="connsiteX261" fmla="*/ 138707 w 385975"/>
              <a:gd name="connsiteY261" fmla="*/ 466046 h 652760"/>
              <a:gd name="connsiteX262" fmla="*/ 139404 w 385975"/>
              <a:gd name="connsiteY262" fmla="*/ 466743 h 652760"/>
              <a:gd name="connsiteX263" fmla="*/ 140798 w 385975"/>
              <a:gd name="connsiteY263" fmla="*/ 468747 h 652760"/>
              <a:gd name="connsiteX264" fmla="*/ 142192 w 385975"/>
              <a:gd name="connsiteY264" fmla="*/ 474149 h 652760"/>
              <a:gd name="connsiteX265" fmla="*/ 140101 w 385975"/>
              <a:gd name="connsiteY265" fmla="*/ 480248 h 652760"/>
              <a:gd name="connsiteX266" fmla="*/ 138010 w 385975"/>
              <a:gd name="connsiteY266" fmla="*/ 482949 h 652760"/>
              <a:gd name="connsiteX267" fmla="*/ 136616 w 385975"/>
              <a:gd name="connsiteY267" fmla="*/ 484255 h 652760"/>
              <a:gd name="connsiteX268" fmla="*/ 135919 w 385975"/>
              <a:gd name="connsiteY268" fmla="*/ 485562 h 652760"/>
              <a:gd name="connsiteX269" fmla="*/ 134525 w 385975"/>
              <a:gd name="connsiteY269" fmla="*/ 488263 h 652760"/>
              <a:gd name="connsiteX270" fmla="*/ 134525 w 385975"/>
              <a:gd name="connsiteY270" fmla="*/ 498370 h 652760"/>
              <a:gd name="connsiteX271" fmla="*/ 132434 w 385975"/>
              <a:gd name="connsiteY271" fmla="*/ 502378 h 652760"/>
              <a:gd name="connsiteX272" fmla="*/ 132434 w 385975"/>
              <a:gd name="connsiteY272" fmla="*/ 503075 h 652760"/>
              <a:gd name="connsiteX273" fmla="*/ 130343 w 385975"/>
              <a:gd name="connsiteY273" fmla="*/ 505776 h 652760"/>
              <a:gd name="connsiteX274" fmla="*/ 129646 w 385975"/>
              <a:gd name="connsiteY274" fmla="*/ 507083 h 652760"/>
              <a:gd name="connsiteX275" fmla="*/ 128949 w 385975"/>
              <a:gd name="connsiteY275" fmla="*/ 508390 h 652760"/>
              <a:gd name="connsiteX276" fmla="*/ 126858 w 385975"/>
              <a:gd name="connsiteY276" fmla="*/ 511091 h 652760"/>
              <a:gd name="connsiteX277" fmla="*/ 126858 w 385975"/>
              <a:gd name="connsiteY277" fmla="*/ 515099 h 652760"/>
              <a:gd name="connsiteX278" fmla="*/ 127555 w 385975"/>
              <a:gd name="connsiteY278" fmla="*/ 516493 h 652760"/>
              <a:gd name="connsiteX279" fmla="*/ 128252 w 385975"/>
              <a:gd name="connsiteY279" fmla="*/ 518497 h 652760"/>
              <a:gd name="connsiteX280" fmla="*/ 128252 w 385975"/>
              <a:gd name="connsiteY280" fmla="*/ 520501 h 652760"/>
              <a:gd name="connsiteX281" fmla="*/ 128949 w 385975"/>
              <a:gd name="connsiteY281" fmla="*/ 522505 h 652760"/>
              <a:gd name="connsiteX282" fmla="*/ 131040 w 385975"/>
              <a:gd name="connsiteY282" fmla="*/ 525205 h 652760"/>
              <a:gd name="connsiteX283" fmla="*/ 132434 w 385975"/>
              <a:gd name="connsiteY283" fmla="*/ 525903 h 652760"/>
              <a:gd name="connsiteX284" fmla="*/ 135222 w 385975"/>
              <a:gd name="connsiteY284" fmla="*/ 526600 h 652760"/>
              <a:gd name="connsiteX285" fmla="*/ 139317 w 385975"/>
              <a:gd name="connsiteY285" fmla="*/ 530607 h 652760"/>
              <a:gd name="connsiteX286" fmla="*/ 142105 w 385975"/>
              <a:gd name="connsiteY286" fmla="*/ 534005 h 652760"/>
              <a:gd name="connsiteX287" fmla="*/ 142802 w 385975"/>
              <a:gd name="connsiteY287" fmla="*/ 535312 h 652760"/>
              <a:gd name="connsiteX288" fmla="*/ 143499 w 385975"/>
              <a:gd name="connsiteY288" fmla="*/ 536706 h 652760"/>
              <a:gd name="connsiteX289" fmla="*/ 144196 w 385975"/>
              <a:gd name="connsiteY289" fmla="*/ 538013 h 652760"/>
              <a:gd name="connsiteX290" fmla="*/ 145590 w 385975"/>
              <a:gd name="connsiteY290" fmla="*/ 538710 h 652760"/>
              <a:gd name="connsiteX291" fmla="*/ 146287 w 385975"/>
              <a:gd name="connsiteY291" fmla="*/ 538710 h 652760"/>
              <a:gd name="connsiteX292" fmla="*/ 149075 w 385975"/>
              <a:gd name="connsiteY292" fmla="*/ 538013 h 652760"/>
              <a:gd name="connsiteX293" fmla="*/ 149772 w 385975"/>
              <a:gd name="connsiteY293" fmla="*/ 538013 h 652760"/>
              <a:gd name="connsiteX294" fmla="*/ 154564 w 385975"/>
              <a:gd name="connsiteY294" fmla="*/ 541411 h 652760"/>
              <a:gd name="connsiteX295" fmla="*/ 154564 w 385975"/>
              <a:gd name="connsiteY295" fmla="*/ 542718 h 652760"/>
              <a:gd name="connsiteX296" fmla="*/ 157353 w 385975"/>
              <a:gd name="connsiteY296" fmla="*/ 542718 h 652760"/>
              <a:gd name="connsiteX297" fmla="*/ 161535 w 385975"/>
              <a:gd name="connsiteY297" fmla="*/ 546116 h 652760"/>
              <a:gd name="connsiteX298" fmla="*/ 164323 w 385975"/>
              <a:gd name="connsiteY298" fmla="*/ 548120 h 652760"/>
              <a:gd name="connsiteX299" fmla="*/ 165020 w 385975"/>
              <a:gd name="connsiteY299" fmla="*/ 548120 h 652760"/>
              <a:gd name="connsiteX300" fmla="*/ 167808 w 385975"/>
              <a:gd name="connsiteY300" fmla="*/ 547423 h 652760"/>
              <a:gd name="connsiteX301" fmla="*/ 170596 w 385975"/>
              <a:gd name="connsiteY301" fmla="*/ 548120 h 652760"/>
              <a:gd name="connsiteX302" fmla="*/ 174778 w 385975"/>
              <a:gd name="connsiteY302" fmla="*/ 553522 h 652760"/>
              <a:gd name="connsiteX303" fmla="*/ 171293 w 385975"/>
              <a:gd name="connsiteY303" fmla="*/ 558227 h 652760"/>
              <a:gd name="connsiteX304" fmla="*/ 170596 w 385975"/>
              <a:gd name="connsiteY304" fmla="*/ 558227 h 652760"/>
              <a:gd name="connsiteX305" fmla="*/ 171293 w 385975"/>
              <a:gd name="connsiteY305" fmla="*/ 558924 h 652760"/>
              <a:gd name="connsiteX306" fmla="*/ 172687 w 385975"/>
              <a:gd name="connsiteY306" fmla="*/ 559621 h 652760"/>
              <a:gd name="connsiteX307" fmla="*/ 173384 w 385975"/>
              <a:gd name="connsiteY307" fmla="*/ 558924 h 652760"/>
              <a:gd name="connsiteX308" fmla="*/ 174081 w 385975"/>
              <a:gd name="connsiteY308" fmla="*/ 557617 h 652760"/>
              <a:gd name="connsiteX309" fmla="*/ 176869 w 385975"/>
              <a:gd name="connsiteY309" fmla="*/ 553609 h 652760"/>
              <a:gd name="connsiteX310" fmla="*/ 178263 w 385975"/>
              <a:gd name="connsiteY310" fmla="*/ 553609 h 652760"/>
              <a:gd name="connsiteX311" fmla="*/ 182445 w 385975"/>
              <a:gd name="connsiteY311" fmla="*/ 555003 h 652760"/>
              <a:gd name="connsiteX312" fmla="*/ 183142 w 385975"/>
              <a:gd name="connsiteY312" fmla="*/ 555700 h 652760"/>
              <a:gd name="connsiteX313" fmla="*/ 186627 w 385975"/>
              <a:gd name="connsiteY313" fmla="*/ 557704 h 652760"/>
              <a:gd name="connsiteX314" fmla="*/ 188021 w 385975"/>
              <a:gd name="connsiteY314" fmla="*/ 559708 h 652760"/>
              <a:gd name="connsiteX315" fmla="*/ 192813 w 385975"/>
              <a:gd name="connsiteY315" fmla="*/ 561712 h 652760"/>
              <a:gd name="connsiteX316" fmla="*/ 194207 w 385975"/>
              <a:gd name="connsiteY316" fmla="*/ 563716 h 652760"/>
              <a:gd name="connsiteX317" fmla="*/ 194905 w 385975"/>
              <a:gd name="connsiteY317" fmla="*/ 563716 h 652760"/>
              <a:gd name="connsiteX318" fmla="*/ 197693 w 385975"/>
              <a:gd name="connsiteY318" fmla="*/ 564413 h 652760"/>
              <a:gd name="connsiteX319" fmla="*/ 200481 w 385975"/>
              <a:gd name="connsiteY319" fmla="*/ 567811 h 652760"/>
              <a:gd name="connsiteX320" fmla="*/ 201178 w 385975"/>
              <a:gd name="connsiteY320" fmla="*/ 570512 h 652760"/>
              <a:gd name="connsiteX321" fmla="*/ 201178 w 385975"/>
              <a:gd name="connsiteY321" fmla="*/ 571209 h 652760"/>
              <a:gd name="connsiteX322" fmla="*/ 203966 w 385975"/>
              <a:gd name="connsiteY322" fmla="*/ 571209 h 652760"/>
              <a:gd name="connsiteX323" fmla="*/ 207364 w 385975"/>
              <a:gd name="connsiteY323" fmla="*/ 572516 h 652760"/>
              <a:gd name="connsiteX324" fmla="*/ 208758 w 385975"/>
              <a:gd name="connsiteY324" fmla="*/ 574520 h 652760"/>
              <a:gd name="connsiteX325" fmla="*/ 210849 w 385975"/>
              <a:gd name="connsiteY325" fmla="*/ 574520 h 652760"/>
              <a:gd name="connsiteX326" fmla="*/ 215641 w 385975"/>
              <a:gd name="connsiteY326" fmla="*/ 578528 h 652760"/>
              <a:gd name="connsiteX327" fmla="*/ 216338 w 385975"/>
              <a:gd name="connsiteY327" fmla="*/ 583233 h 652760"/>
              <a:gd name="connsiteX328" fmla="*/ 217035 w 385975"/>
              <a:gd name="connsiteY328" fmla="*/ 583930 h 652760"/>
              <a:gd name="connsiteX329" fmla="*/ 219126 w 385975"/>
              <a:gd name="connsiteY329" fmla="*/ 585236 h 652760"/>
              <a:gd name="connsiteX330" fmla="*/ 221217 w 385975"/>
              <a:gd name="connsiteY330" fmla="*/ 589941 h 652760"/>
              <a:gd name="connsiteX331" fmla="*/ 218429 w 385975"/>
              <a:gd name="connsiteY331" fmla="*/ 596040 h 652760"/>
              <a:gd name="connsiteX332" fmla="*/ 217732 w 385975"/>
              <a:gd name="connsiteY332" fmla="*/ 596040 h 652760"/>
              <a:gd name="connsiteX333" fmla="*/ 219823 w 385975"/>
              <a:gd name="connsiteY333" fmla="*/ 600048 h 652760"/>
              <a:gd name="connsiteX334" fmla="*/ 223308 w 385975"/>
              <a:gd name="connsiteY334" fmla="*/ 603446 h 652760"/>
              <a:gd name="connsiteX335" fmla="*/ 224702 w 385975"/>
              <a:gd name="connsiteY335" fmla="*/ 604840 h 652760"/>
              <a:gd name="connsiteX336" fmla="*/ 227490 w 385975"/>
              <a:gd name="connsiteY336" fmla="*/ 608238 h 652760"/>
              <a:gd name="connsiteX337" fmla="*/ 230278 w 385975"/>
              <a:gd name="connsiteY337" fmla="*/ 616341 h 652760"/>
              <a:gd name="connsiteX338" fmla="*/ 228187 w 385975"/>
              <a:gd name="connsiteY338" fmla="*/ 620349 h 652760"/>
              <a:gd name="connsiteX339" fmla="*/ 228187 w 385975"/>
              <a:gd name="connsiteY339" fmla="*/ 621046 h 652760"/>
              <a:gd name="connsiteX340" fmla="*/ 225399 w 385975"/>
              <a:gd name="connsiteY340" fmla="*/ 623747 h 652760"/>
              <a:gd name="connsiteX341" fmla="*/ 223308 w 385975"/>
              <a:gd name="connsiteY341" fmla="*/ 624444 h 652760"/>
              <a:gd name="connsiteX342" fmla="*/ 221914 w 385975"/>
              <a:gd name="connsiteY342" fmla="*/ 624444 h 652760"/>
              <a:gd name="connsiteX343" fmla="*/ 221914 w 385975"/>
              <a:gd name="connsiteY343" fmla="*/ 625141 h 652760"/>
              <a:gd name="connsiteX344" fmla="*/ 221217 w 385975"/>
              <a:gd name="connsiteY344" fmla="*/ 626448 h 652760"/>
              <a:gd name="connsiteX345" fmla="*/ 221914 w 385975"/>
              <a:gd name="connsiteY345" fmla="*/ 627145 h 652760"/>
              <a:gd name="connsiteX346" fmla="*/ 224005 w 385975"/>
              <a:gd name="connsiteY346" fmla="*/ 627842 h 652760"/>
              <a:gd name="connsiteX347" fmla="*/ 226793 w 385975"/>
              <a:gd name="connsiteY347" fmla="*/ 630543 h 652760"/>
              <a:gd name="connsiteX348" fmla="*/ 227490 w 385975"/>
              <a:gd name="connsiteY348" fmla="*/ 633941 h 652760"/>
              <a:gd name="connsiteX349" fmla="*/ 227490 w 385975"/>
              <a:gd name="connsiteY349" fmla="*/ 634638 h 652760"/>
              <a:gd name="connsiteX350" fmla="*/ 228187 w 385975"/>
              <a:gd name="connsiteY350" fmla="*/ 636642 h 652760"/>
              <a:gd name="connsiteX351" fmla="*/ 228884 w 385975"/>
              <a:gd name="connsiteY351" fmla="*/ 638036 h 652760"/>
              <a:gd name="connsiteX352" fmla="*/ 230278 w 385975"/>
              <a:gd name="connsiteY352" fmla="*/ 639343 h 652760"/>
              <a:gd name="connsiteX353" fmla="*/ 231672 w 385975"/>
              <a:gd name="connsiteY353" fmla="*/ 641347 h 652760"/>
              <a:gd name="connsiteX354" fmla="*/ 232369 w 385975"/>
              <a:gd name="connsiteY354" fmla="*/ 643351 h 652760"/>
              <a:gd name="connsiteX355" fmla="*/ 233067 w 385975"/>
              <a:gd name="connsiteY355" fmla="*/ 644048 h 652760"/>
              <a:gd name="connsiteX356" fmla="*/ 235157 w 385975"/>
              <a:gd name="connsiteY356" fmla="*/ 645355 h 652760"/>
              <a:gd name="connsiteX357" fmla="*/ 237248 w 385975"/>
              <a:gd name="connsiteY357" fmla="*/ 650059 h 652760"/>
              <a:gd name="connsiteX358" fmla="*/ 236552 w 385975"/>
              <a:gd name="connsiteY358" fmla="*/ 652760 h 652760"/>
              <a:gd name="connsiteX359" fmla="*/ 237248 w 385975"/>
              <a:gd name="connsiteY359" fmla="*/ 652760 h 652760"/>
              <a:gd name="connsiteX360" fmla="*/ 239340 w 385975"/>
              <a:gd name="connsiteY360" fmla="*/ 648753 h 652760"/>
              <a:gd name="connsiteX361" fmla="*/ 243435 w 385975"/>
              <a:gd name="connsiteY361" fmla="*/ 646749 h 652760"/>
              <a:gd name="connsiteX362" fmla="*/ 244132 w 385975"/>
              <a:gd name="connsiteY362" fmla="*/ 646749 h 652760"/>
              <a:gd name="connsiteX363" fmla="*/ 248924 w 385975"/>
              <a:gd name="connsiteY363" fmla="*/ 648056 h 652760"/>
              <a:gd name="connsiteX364" fmla="*/ 251015 w 385975"/>
              <a:gd name="connsiteY364" fmla="*/ 650756 h 652760"/>
              <a:gd name="connsiteX365" fmla="*/ 252409 w 385975"/>
              <a:gd name="connsiteY365" fmla="*/ 652063 h 652760"/>
              <a:gd name="connsiteX366" fmla="*/ 253803 w 385975"/>
              <a:gd name="connsiteY366" fmla="*/ 652760 h 652760"/>
              <a:gd name="connsiteX367" fmla="*/ 253803 w 385975"/>
              <a:gd name="connsiteY367" fmla="*/ 652063 h 652760"/>
              <a:gd name="connsiteX368" fmla="*/ 253803 w 385975"/>
              <a:gd name="connsiteY368" fmla="*/ 648665 h 652760"/>
              <a:gd name="connsiteX369" fmla="*/ 255197 w 385975"/>
              <a:gd name="connsiteY369" fmla="*/ 647271 h 652760"/>
              <a:gd name="connsiteX370" fmla="*/ 257985 w 385975"/>
              <a:gd name="connsiteY370" fmla="*/ 645267 h 652760"/>
              <a:gd name="connsiteX371" fmla="*/ 259379 w 385975"/>
              <a:gd name="connsiteY371" fmla="*/ 642566 h 652760"/>
              <a:gd name="connsiteX372" fmla="*/ 260773 w 385975"/>
              <a:gd name="connsiteY372" fmla="*/ 637165 h 652760"/>
              <a:gd name="connsiteX373" fmla="*/ 262864 w 385975"/>
              <a:gd name="connsiteY373" fmla="*/ 633767 h 652760"/>
              <a:gd name="connsiteX374" fmla="*/ 265652 w 385975"/>
              <a:gd name="connsiteY374" fmla="*/ 631066 h 652760"/>
              <a:gd name="connsiteX375" fmla="*/ 269137 w 385975"/>
              <a:gd name="connsiteY375" fmla="*/ 629062 h 652760"/>
              <a:gd name="connsiteX376" fmla="*/ 273232 w 385975"/>
              <a:gd name="connsiteY376" fmla="*/ 628365 h 652760"/>
              <a:gd name="connsiteX377" fmla="*/ 278024 w 385975"/>
              <a:gd name="connsiteY377" fmla="*/ 628365 h 652760"/>
              <a:gd name="connsiteX378" fmla="*/ 281509 w 385975"/>
              <a:gd name="connsiteY378" fmla="*/ 629672 h 652760"/>
              <a:gd name="connsiteX379" fmla="*/ 286301 w 385975"/>
              <a:gd name="connsiteY379" fmla="*/ 631675 h 652760"/>
              <a:gd name="connsiteX380" fmla="*/ 290396 w 385975"/>
              <a:gd name="connsiteY380" fmla="*/ 632982 h 652760"/>
              <a:gd name="connsiteX381" fmla="*/ 291790 w 385975"/>
              <a:gd name="connsiteY381" fmla="*/ 634986 h 652760"/>
              <a:gd name="connsiteX382" fmla="*/ 295188 w 385975"/>
              <a:gd name="connsiteY382" fmla="*/ 634986 h 652760"/>
              <a:gd name="connsiteX383" fmla="*/ 298674 w 385975"/>
              <a:gd name="connsiteY383" fmla="*/ 635683 h 652760"/>
              <a:gd name="connsiteX384" fmla="*/ 302071 w 385975"/>
              <a:gd name="connsiteY384" fmla="*/ 637077 h 652760"/>
              <a:gd name="connsiteX385" fmla="*/ 308257 w 385975"/>
              <a:gd name="connsiteY385" fmla="*/ 638384 h 652760"/>
              <a:gd name="connsiteX386" fmla="*/ 311046 w 385975"/>
              <a:gd name="connsiteY386" fmla="*/ 641782 h 652760"/>
              <a:gd name="connsiteX387" fmla="*/ 315838 w 385975"/>
              <a:gd name="connsiteY387" fmla="*/ 643089 h 652760"/>
              <a:gd name="connsiteX388" fmla="*/ 320630 w 385975"/>
              <a:gd name="connsiteY388" fmla="*/ 641782 h 652760"/>
              <a:gd name="connsiteX389" fmla="*/ 323418 w 385975"/>
              <a:gd name="connsiteY389" fmla="*/ 637774 h 652760"/>
              <a:gd name="connsiteX390" fmla="*/ 323418 w 385975"/>
              <a:gd name="connsiteY390" fmla="*/ 631675 h 652760"/>
              <a:gd name="connsiteX391" fmla="*/ 322721 w 385975"/>
              <a:gd name="connsiteY391" fmla="*/ 626971 h 652760"/>
              <a:gd name="connsiteX392" fmla="*/ 319933 w 385975"/>
              <a:gd name="connsiteY392" fmla="*/ 624967 h 652760"/>
              <a:gd name="connsiteX393" fmla="*/ 314444 w 385975"/>
              <a:gd name="connsiteY393" fmla="*/ 620959 h 652760"/>
              <a:gd name="connsiteX394" fmla="*/ 313050 w 385975"/>
              <a:gd name="connsiteY394" fmla="*/ 617561 h 652760"/>
              <a:gd name="connsiteX395" fmla="*/ 313050 w 385975"/>
              <a:gd name="connsiteY395" fmla="*/ 613553 h 652760"/>
              <a:gd name="connsiteX396" fmla="*/ 315141 w 385975"/>
              <a:gd name="connsiteY396" fmla="*/ 610155 h 652760"/>
              <a:gd name="connsiteX397" fmla="*/ 315141 w 385975"/>
              <a:gd name="connsiteY397" fmla="*/ 604753 h 652760"/>
              <a:gd name="connsiteX398" fmla="*/ 317232 w 385975"/>
              <a:gd name="connsiteY398" fmla="*/ 601355 h 652760"/>
              <a:gd name="connsiteX399" fmla="*/ 320020 w 385975"/>
              <a:gd name="connsiteY399" fmla="*/ 599351 h 652760"/>
              <a:gd name="connsiteX400" fmla="*/ 322808 w 385975"/>
              <a:gd name="connsiteY400" fmla="*/ 599351 h 652760"/>
              <a:gd name="connsiteX401" fmla="*/ 324202 w 385975"/>
              <a:gd name="connsiteY401" fmla="*/ 600745 h 652760"/>
              <a:gd name="connsiteX402" fmla="*/ 326293 w 385975"/>
              <a:gd name="connsiteY402" fmla="*/ 600048 h 652760"/>
              <a:gd name="connsiteX403" fmla="*/ 327687 w 385975"/>
              <a:gd name="connsiteY403" fmla="*/ 598044 h 652760"/>
              <a:gd name="connsiteX404" fmla="*/ 330475 w 385975"/>
              <a:gd name="connsiteY404" fmla="*/ 595343 h 652760"/>
              <a:gd name="connsiteX405" fmla="*/ 337358 w 385975"/>
              <a:gd name="connsiteY405" fmla="*/ 593339 h 652760"/>
              <a:gd name="connsiteX406" fmla="*/ 342847 w 385975"/>
              <a:gd name="connsiteY406" fmla="*/ 592032 h 652760"/>
              <a:gd name="connsiteX407" fmla="*/ 348336 w 385975"/>
              <a:gd name="connsiteY407" fmla="*/ 590028 h 652760"/>
              <a:gd name="connsiteX408" fmla="*/ 351821 w 385975"/>
              <a:gd name="connsiteY408" fmla="*/ 588722 h 652760"/>
              <a:gd name="connsiteX409" fmla="*/ 351821 w 385975"/>
              <a:gd name="connsiteY409" fmla="*/ 583320 h 652760"/>
              <a:gd name="connsiteX410" fmla="*/ 348336 w 385975"/>
              <a:gd name="connsiteY410" fmla="*/ 580619 h 652760"/>
              <a:gd name="connsiteX411" fmla="*/ 343544 w 385975"/>
              <a:gd name="connsiteY411" fmla="*/ 577918 h 652760"/>
              <a:gd name="connsiteX412" fmla="*/ 342847 w 385975"/>
              <a:gd name="connsiteY412" fmla="*/ 574520 h 652760"/>
              <a:gd name="connsiteX413" fmla="*/ 340756 w 385975"/>
              <a:gd name="connsiteY413" fmla="*/ 571122 h 652760"/>
              <a:gd name="connsiteX414" fmla="*/ 340756 w 385975"/>
              <a:gd name="connsiteY414" fmla="*/ 567114 h 652760"/>
              <a:gd name="connsiteX415" fmla="*/ 342847 w 385975"/>
              <a:gd name="connsiteY415" fmla="*/ 563106 h 652760"/>
              <a:gd name="connsiteX416" fmla="*/ 345635 w 385975"/>
              <a:gd name="connsiteY416" fmla="*/ 560405 h 652760"/>
              <a:gd name="connsiteX417" fmla="*/ 349120 w 385975"/>
              <a:gd name="connsiteY417" fmla="*/ 558401 h 652760"/>
              <a:gd name="connsiteX418" fmla="*/ 350514 w 385975"/>
              <a:gd name="connsiteY418" fmla="*/ 553696 h 652760"/>
              <a:gd name="connsiteX419" fmla="*/ 350514 w 385975"/>
              <a:gd name="connsiteY419" fmla="*/ 551692 h 652760"/>
              <a:gd name="connsiteX420" fmla="*/ 349818 w 385975"/>
              <a:gd name="connsiteY420" fmla="*/ 550385 h 652760"/>
              <a:gd name="connsiteX421" fmla="*/ 349120 w 385975"/>
              <a:gd name="connsiteY421" fmla="*/ 549688 h 652760"/>
              <a:gd name="connsiteX422" fmla="*/ 349120 w 385975"/>
              <a:gd name="connsiteY422" fmla="*/ 546987 h 652760"/>
              <a:gd name="connsiteX423" fmla="*/ 347726 w 385975"/>
              <a:gd name="connsiteY423" fmla="*/ 544983 h 652760"/>
              <a:gd name="connsiteX424" fmla="*/ 347726 w 385975"/>
              <a:gd name="connsiteY424" fmla="*/ 541586 h 652760"/>
              <a:gd name="connsiteX425" fmla="*/ 349120 w 385975"/>
              <a:gd name="connsiteY425" fmla="*/ 538885 h 652760"/>
              <a:gd name="connsiteX426" fmla="*/ 347726 w 385975"/>
              <a:gd name="connsiteY426" fmla="*/ 535487 h 652760"/>
              <a:gd name="connsiteX427" fmla="*/ 349120 w 385975"/>
              <a:gd name="connsiteY427" fmla="*/ 533483 h 652760"/>
              <a:gd name="connsiteX428" fmla="*/ 349818 w 385975"/>
              <a:gd name="connsiteY428" fmla="*/ 527384 h 652760"/>
              <a:gd name="connsiteX429" fmla="*/ 347029 w 385975"/>
              <a:gd name="connsiteY429" fmla="*/ 525380 h 652760"/>
              <a:gd name="connsiteX430" fmla="*/ 347726 w 385975"/>
              <a:gd name="connsiteY430" fmla="*/ 521982 h 652760"/>
              <a:gd name="connsiteX431" fmla="*/ 349818 w 385975"/>
              <a:gd name="connsiteY431" fmla="*/ 519978 h 652760"/>
              <a:gd name="connsiteX432" fmla="*/ 349818 w 385975"/>
              <a:gd name="connsiteY432" fmla="*/ 517974 h 652760"/>
              <a:gd name="connsiteX433" fmla="*/ 349120 w 385975"/>
              <a:gd name="connsiteY433" fmla="*/ 515970 h 652760"/>
              <a:gd name="connsiteX434" fmla="*/ 350514 w 385975"/>
              <a:gd name="connsiteY434" fmla="*/ 513269 h 652760"/>
              <a:gd name="connsiteX435" fmla="*/ 354000 w 385975"/>
              <a:gd name="connsiteY435" fmla="*/ 511962 h 652760"/>
              <a:gd name="connsiteX436" fmla="*/ 355394 w 385975"/>
              <a:gd name="connsiteY436" fmla="*/ 509261 h 652760"/>
              <a:gd name="connsiteX437" fmla="*/ 354697 w 385975"/>
              <a:gd name="connsiteY437" fmla="*/ 506560 h 652760"/>
              <a:gd name="connsiteX438" fmla="*/ 351909 w 385975"/>
              <a:gd name="connsiteY438" fmla="*/ 504556 h 652760"/>
              <a:gd name="connsiteX439" fmla="*/ 349120 w 385975"/>
              <a:gd name="connsiteY439" fmla="*/ 503859 h 652760"/>
              <a:gd name="connsiteX440" fmla="*/ 347726 w 385975"/>
              <a:gd name="connsiteY440" fmla="*/ 501158 h 652760"/>
              <a:gd name="connsiteX441" fmla="*/ 349818 w 385975"/>
              <a:gd name="connsiteY441" fmla="*/ 499154 h 652760"/>
              <a:gd name="connsiteX442" fmla="*/ 351909 w 385975"/>
              <a:gd name="connsiteY442" fmla="*/ 496453 h 652760"/>
              <a:gd name="connsiteX443" fmla="*/ 351212 w 385975"/>
              <a:gd name="connsiteY443" fmla="*/ 494449 h 652760"/>
              <a:gd name="connsiteX444" fmla="*/ 352606 w 385975"/>
              <a:gd name="connsiteY444" fmla="*/ 491748 h 652760"/>
              <a:gd name="connsiteX445" fmla="*/ 354697 w 385975"/>
              <a:gd name="connsiteY445" fmla="*/ 493752 h 652760"/>
              <a:gd name="connsiteX446" fmla="*/ 356091 w 385975"/>
              <a:gd name="connsiteY446" fmla="*/ 493055 h 652760"/>
              <a:gd name="connsiteX447" fmla="*/ 357485 w 385975"/>
              <a:gd name="connsiteY447" fmla="*/ 490354 h 652760"/>
              <a:gd name="connsiteX448" fmla="*/ 359576 w 385975"/>
              <a:gd name="connsiteY448" fmla="*/ 491661 h 652760"/>
              <a:gd name="connsiteX449" fmla="*/ 361667 w 385975"/>
              <a:gd name="connsiteY449" fmla="*/ 490354 h 652760"/>
              <a:gd name="connsiteX450" fmla="*/ 362364 w 385975"/>
              <a:gd name="connsiteY450" fmla="*/ 486956 h 652760"/>
              <a:gd name="connsiteX451" fmla="*/ 361667 w 385975"/>
              <a:gd name="connsiteY451" fmla="*/ 483558 h 652760"/>
              <a:gd name="connsiteX452" fmla="*/ 365065 w 385975"/>
              <a:gd name="connsiteY452" fmla="*/ 481555 h 652760"/>
              <a:gd name="connsiteX453" fmla="*/ 366459 w 385975"/>
              <a:gd name="connsiteY453" fmla="*/ 478157 h 652760"/>
              <a:gd name="connsiteX454" fmla="*/ 368550 w 385975"/>
              <a:gd name="connsiteY454" fmla="*/ 474759 h 652760"/>
              <a:gd name="connsiteX455" fmla="*/ 368550 w 385975"/>
              <a:gd name="connsiteY455" fmla="*/ 471361 h 652760"/>
              <a:gd name="connsiteX456" fmla="*/ 367156 w 385975"/>
              <a:gd name="connsiteY456" fmla="*/ 468660 h 652760"/>
              <a:gd name="connsiteX457" fmla="*/ 369247 w 385975"/>
              <a:gd name="connsiteY457" fmla="*/ 466656 h 652760"/>
              <a:gd name="connsiteX458" fmla="*/ 372035 w 385975"/>
              <a:gd name="connsiteY458" fmla="*/ 466656 h 652760"/>
              <a:gd name="connsiteX459" fmla="*/ 372732 w 385975"/>
              <a:gd name="connsiteY459" fmla="*/ 464652 h 652760"/>
              <a:gd name="connsiteX460" fmla="*/ 374823 w 385975"/>
              <a:gd name="connsiteY460" fmla="*/ 463955 h 652760"/>
              <a:gd name="connsiteX461" fmla="*/ 374823 w 385975"/>
              <a:gd name="connsiteY461" fmla="*/ 461951 h 652760"/>
              <a:gd name="connsiteX462" fmla="*/ 373429 w 385975"/>
              <a:gd name="connsiteY462" fmla="*/ 459947 h 652760"/>
              <a:gd name="connsiteX463" fmla="*/ 374823 w 385975"/>
              <a:gd name="connsiteY463" fmla="*/ 457246 h 652760"/>
              <a:gd name="connsiteX464" fmla="*/ 374126 w 385975"/>
              <a:gd name="connsiteY464" fmla="*/ 455939 h 652760"/>
              <a:gd name="connsiteX465" fmla="*/ 375520 w 385975"/>
              <a:gd name="connsiteY465" fmla="*/ 453935 h 652760"/>
              <a:gd name="connsiteX466" fmla="*/ 376217 w 385975"/>
              <a:gd name="connsiteY466" fmla="*/ 450537 h 652760"/>
              <a:gd name="connsiteX467" fmla="*/ 376217 w 385975"/>
              <a:gd name="connsiteY467" fmla="*/ 446529 h 652760"/>
              <a:gd name="connsiteX468" fmla="*/ 378308 w 385975"/>
              <a:gd name="connsiteY468" fmla="*/ 443828 h 652760"/>
              <a:gd name="connsiteX469" fmla="*/ 379702 w 385975"/>
              <a:gd name="connsiteY469" fmla="*/ 443131 h 652760"/>
              <a:gd name="connsiteX470" fmla="*/ 382490 w 385975"/>
              <a:gd name="connsiteY470" fmla="*/ 441824 h 652760"/>
              <a:gd name="connsiteX471" fmla="*/ 384581 w 385975"/>
              <a:gd name="connsiteY471" fmla="*/ 439820 h 652760"/>
              <a:gd name="connsiteX472" fmla="*/ 385975 w 385975"/>
              <a:gd name="connsiteY472" fmla="*/ 433721 h 652760"/>
              <a:gd name="connsiteX473" fmla="*/ 384581 w 385975"/>
              <a:gd name="connsiteY473" fmla="*/ 428320 h 65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</a:cxnLst>
            <a:rect l="l" t="t" r="r" b="b"/>
            <a:pathLst>
              <a:path w="385975" h="652760">
                <a:moveTo>
                  <a:pt x="382839" y="427884"/>
                </a:moveTo>
                <a:cubicBezTo>
                  <a:pt x="382839" y="427187"/>
                  <a:pt x="381445" y="426577"/>
                  <a:pt x="381445" y="425880"/>
                </a:cubicBezTo>
                <a:cubicBezTo>
                  <a:pt x="380748" y="425183"/>
                  <a:pt x="380748" y="423179"/>
                  <a:pt x="380051" y="423179"/>
                </a:cubicBezTo>
                <a:cubicBezTo>
                  <a:pt x="379354" y="422482"/>
                  <a:pt x="377960" y="421175"/>
                  <a:pt x="377263" y="420478"/>
                </a:cubicBezTo>
                <a:cubicBezTo>
                  <a:pt x="377263" y="420478"/>
                  <a:pt x="376566" y="419171"/>
                  <a:pt x="376566" y="418474"/>
                </a:cubicBezTo>
                <a:cubicBezTo>
                  <a:pt x="377263" y="417167"/>
                  <a:pt x="378657" y="415773"/>
                  <a:pt x="378657" y="415076"/>
                </a:cubicBezTo>
                <a:cubicBezTo>
                  <a:pt x="378657" y="414379"/>
                  <a:pt x="379354" y="412375"/>
                  <a:pt x="379354" y="411678"/>
                </a:cubicBezTo>
                <a:cubicBezTo>
                  <a:pt x="379354" y="410371"/>
                  <a:pt x="379354" y="407670"/>
                  <a:pt x="378657" y="406973"/>
                </a:cubicBezTo>
                <a:cubicBezTo>
                  <a:pt x="377960" y="406276"/>
                  <a:pt x="376566" y="405666"/>
                  <a:pt x="375869" y="405666"/>
                </a:cubicBezTo>
                <a:cubicBezTo>
                  <a:pt x="375172" y="404969"/>
                  <a:pt x="373778" y="405666"/>
                  <a:pt x="373080" y="404969"/>
                </a:cubicBezTo>
                <a:cubicBezTo>
                  <a:pt x="372384" y="404969"/>
                  <a:pt x="372384" y="404272"/>
                  <a:pt x="371686" y="403662"/>
                </a:cubicBezTo>
                <a:cubicBezTo>
                  <a:pt x="371686" y="402965"/>
                  <a:pt x="372384" y="400961"/>
                  <a:pt x="372384" y="399654"/>
                </a:cubicBezTo>
                <a:cubicBezTo>
                  <a:pt x="372384" y="398958"/>
                  <a:pt x="371686" y="396954"/>
                  <a:pt x="371686" y="396257"/>
                </a:cubicBezTo>
                <a:cubicBezTo>
                  <a:pt x="370990" y="395560"/>
                  <a:pt x="369595" y="394950"/>
                  <a:pt x="368899" y="394253"/>
                </a:cubicBezTo>
                <a:cubicBezTo>
                  <a:pt x="367504" y="393556"/>
                  <a:pt x="365413" y="392249"/>
                  <a:pt x="364716" y="390855"/>
                </a:cubicBezTo>
                <a:cubicBezTo>
                  <a:pt x="364019" y="390158"/>
                  <a:pt x="363322" y="387457"/>
                  <a:pt x="364019" y="386847"/>
                </a:cubicBezTo>
                <a:cubicBezTo>
                  <a:pt x="364019" y="385540"/>
                  <a:pt x="365413" y="384146"/>
                  <a:pt x="366110" y="383449"/>
                </a:cubicBezTo>
                <a:cubicBezTo>
                  <a:pt x="366807" y="382752"/>
                  <a:pt x="368899" y="381445"/>
                  <a:pt x="368899" y="380051"/>
                </a:cubicBezTo>
                <a:cubicBezTo>
                  <a:pt x="369595" y="379354"/>
                  <a:pt x="369595" y="378047"/>
                  <a:pt x="368899" y="377350"/>
                </a:cubicBezTo>
                <a:cubicBezTo>
                  <a:pt x="368899" y="376653"/>
                  <a:pt x="367504" y="375346"/>
                  <a:pt x="366807" y="374649"/>
                </a:cubicBezTo>
                <a:cubicBezTo>
                  <a:pt x="366110" y="373952"/>
                  <a:pt x="365413" y="371948"/>
                  <a:pt x="365413" y="371251"/>
                </a:cubicBezTo>
                <a:cubicBezTo>
                  <a:pt x="364716" y="369944"/>
                  <a:pt x="365413" y="367243"/>
                  <a:pt x="366110" y="366546"/>
                </a:cubicBezTo>
                <a:cubicBezTo>
                  <a:pt x="366110" y="365849"/>
                  <a:pt x="367504" y="364542"/>
                  <a:pt x="368201" y="363845"/>
                </a:cubicBezTo>
                <a:cubicBezTo>
                  <a:pt x="368899" y="363148"/>
                  <a:pt x="370293" y="362538"/>
                  <a:pt x="370293" y="361841"/>
                </a:cubicBezTo>
                <a:cubicBezTo>
                  <a:pt x="370990" y="361144"/>
                  <a:pt x="370990" y="359140"/>
                  <a:pt x="370990" y="359140"/>
                </a:cubicBezTo>
                <a:lnTo>
                  <a:pt x="334483" y="82161"/>
                </a:lnTo>
                <a:cubicBezTo>
                  <a:pt x="333786" y="80854"/>
                  <a:pt x="333089" y="78763"/>
                  <a:pt x="333089" y="78154"/>
                </a:cubicBezTo>
                <a:cubicBezTo>
                  <a:pt x="332392" y="76847"/>
                  <a:pt x="330301" y="74146"/>
                  <a:pt x="329691" y="72752"/>
                </a:cubicBezTo>
                <a:cubicBezTo>
                  <a:pt x="328994" y="70748"/>
                  <a:pt x="327600" y="67350"/>
                  <a:pt x="326903" y="65346"/>
                </a:cubicBezTo>
                <a:cubicBezTo>
                  <a:pt x="326206" y="64039"/>
                  <a:pt x="325509" y="60641"/>
                  <a:pt x="324812" y="59247"/>
                </a:cubicBezTo>
                <a:cubicBezTo>
                  <a:pt x="324812" y="58550"/>
                  <a:pt x="322721" y="57940"/>
                  <a:pt x="322721" y="57243"/>
                </a:cubicBezTo>
                <a:cubicBezTo>
                  <a:pt x="322024" y="56546"/>
                  <a:pt x="321327" y="55239"/>
                  <a:pt x="321327" y="54542"/>
                </a:cubicBezTo>
                <a:cubicBezTo>
                  <a:pt x="320630" y="53845"/>
                  <a:pt x="319933" y="52538"/>
                  <a:pt x="319236" y="51841"/>
                </a:cubicBezTo>
                <a:cubicBezTo>
                  <a:pt x="319236" y="50534"/>
                  <a:pt x="317842" y="49140"/>
                  <a:pt x="317842" y="48443"/>
                </a:cubicBezTo>
                <a:cubicBezTo>
                  <a:pt x="317145" y="47136"/>
                  <a:pt x="316448" y="45742"/>
                  <a:pt x="315751" y="44435"/>
                </a:cubicBezTo>
                <a:lnTo>
                  <a:pt x="312962" y="41734"/>
                </a:lnTo>
                <a:cubicBezTo>
                  <a:pt x="312266" y="41037"/>
                  <a:pt x="310174" y="39730"/>
                  <a:pt x="308867" y="38336"/>
                </a:cubicBezTo>
                <a:cubicBezTo>
                  <a:pt x="307473" y="37029"/>
                  <a:pt x="305470" y="33631"/>
                  <a:pt x="304685" y="32237"/>
                </a:cubicBezTo>
                <a:cubicBezTo>
                  <a:pt x="303291" y="30233"/>
                  <a:pt x="301287" y="27532"/>
                  <a:pt x="300590" y="25528"/>
                </a:cubicBezTo>
                <a:cubicBezTo>
                  <a:pt x="299196" y="24221"/>
                  <a:pt x="297802" y="20824"/>
                  <a:pt x="297192" y="18820"/>
                </a:cubicBezTo>
                <a:cubicBezTo>
                  <a:pt x="297192" y="16816"/>
                  <a:pt x="297890" y="13418"/>
                  <a:pt x="297890" y="11414"/>
                </a:cubicBezTo>
                <a:cubicBezTo>
                  <a:pt x="298586" y="9410"/>
                  <a:pt x="298586" y="6012"/>
                  <a:pt x="299283" y="4008"/>
                </a:cubicBezTo>
                <a:lnTo>
                  <a:pt x="299283" y="0"/>
                </a:lnTo>
                <a:lnTo>
                  <a:pt x="160140" y="15509"/>
                </a:lnTo>
                <a:lnTo>
                  <a:pt x="52015" y="24919"/>
                </a:lnTo>
                <a:cubicBezTo>
                  <a:pt x="52015" y="24919"/>
                  <a:pt x="52015" y="25616"/>
                  <a:pt x="52712" y="25616"/>
                </a:cubicBezTo>
                <a:cubicBezTo>
                  <a:pt x="53409" y="25616"/>
                  <a:pt x="54803" y="25616"/>
                  <a:pt x="55500" y="26313"/>
                </a:cubicBezTo>
                <a:cubicBezTo>
                  <a:pt x="56197" y="27010"/>
                  <a:pt x="56894" y="27619"/>
                  <a:pt x="57591" y="28316"/>
                </a:cubicBezTo>
                <a:cubicBezTo>
                  <a:pt x="58053" y="28316"/>
                  <a:pt x="58288" y="28552"/>
                  <a:pt x="58288" y="29014"/>
                </a:cubicBezTo>
                <a:lnTo>
                  <a:pt x="60379" y="29014"/>
                </a:lnTo>
                <a:cubicBezTo>
                  <a:pt x="61076" y="29711"/>
                  <a:pt x="61773" y="29711"/>
                  <a:pt x="62470" y="29711"/>
                </a:cubicBezTo>
                <a:cubicBezTo>
                  <a:pt x="64561" y="31017"/>
                  <a:pt x="67263" y="32411"/>
                  <a:pt x="68656" y="33718"/>
                </a:cubicBezTo>
                <a:lnTo>
                  <a:pt x="69354" y="33718"/>
                </a:lnTo>
                <a:cubicBezTo>
                  <a:pt x="71445" y="35722"/>
                  <a:pt x="73449" y="37116"/>
                  <a:pt x="74145" y="39817"/>
                </a:cubicBezTo>
                <a:cubicBezTo>
                  <a:pt x="74843" y="41124"/>
                  <a:pt x="74145" y="43215"/>
                  <a:pt x="73449" y="44522"/>
                </a:cubicBezTo>
                <a:cubicBezTo>
                  <a:pt x="73449" y="45219"/>
                  <a:pt x="72751" y="45829"/>
                  <a:pt x="72751" y="45829"/>
                </a:cubicBezTo>
                <a:cubicBezTo>
                  <a:pt x="72751" y="46526"/>
                  <a:pt x="73449" y="48530"/>
                  <a:pt x="74145" y="49227"/>
                </a:cubicBezTo>
                <a:cubicBezTo>
                  <a:pt x="74145" y="49227"/>
                  <a:pt x="75540" y="50534"/>
                  <a:pt x="77631" y="51231"/>
                </a:cubicBezTo>
                <a:cubicBezTo>
                  <a:pt x="77631" y="51928"/>
                  <a:pt x="79722" y="52538"/>
                  <a:pt x="81029" y="52538"/>
                </a:cubicBezTo>
                <a:cubicBezTo>
                  <a:pt x="81726" y="52538"/>
                  <a:pt x="82423" y="53235"/>
                  <a:pt x="83120" y="53235"/>
                </a:cubicBezTo>
                <a:cubicBezTo>
                  <a:pt x="84514" y="53235"/>
                  <a:pt x="85908" y="53932"/>
                  <a:pt x="86518" y="53932"/>
                </a:cubicBezTo>
                <a:cubicBezTo>
                  <a:pt x="88609" y="54629"/>
                  <a:pt x="90700" y="55936"/>
                  <a:pt x="92007" y="56633"/>
                </a:cubicBezTo>
                <a:cubicBezTo>
                  <a:pt x="92704" y="57330"/>
                  <a:pt x="93401" y="58027"/>
                  <a:pt x="94098" y="58637"/>
                </a:cubicBezTo>
                <a:cubicBezTo>
                  <a:pt x="94098" y="59099"/>
                  <a:pt x="94333" y="59334"/>
                  <a:pt x="94795" y="59334"/>
                </a:cubicBezTo>
                <a:lnTo>
                  <a:pt x="94795" y="60031"/>
                </a:lnTo>
                <a:cubicBezTo>
                  <a:pt x="96189" y="60031"/>
                  <a:pt x="97583" y="60728"/>
                  <a:pt x="98280" y="61338"/>
                </a:cubicBezTo>
                <a:cubicBezTo>
                  <a:pt x="99674" y="63342"/>
                  <a:pt x="100371" y="66740"/>
                  <a:pt x="100371" y="67437"/>
                </a:cubicBezTo>
                <a:cubicBezTo>
                  <a:pt x="100371" y="68744"/>
                  <a:pt x="99674" y="69441"/>
                  <a:pt x="99674" y="70138"/>
                </a:cubicBezTo>
                <a:cubicBezTo>
                  <a:pt x="100371" y="70835"/>
                  <a:pt x="101068" y="71445"/>
                  <a:pt x="101765" y="72839"/>
                </a:cubicBezTo>
                <a:cubicBezTo>
                  <a:pt x="103159" y="74843"/>
                  <a:pt x="103159" y="78938"/>
                  <a:pt x="103159" y="80942"/>
                </a:cubicBezTo>
                <a:cubicBezTo>
                  <a:pt x="102462" y="81639"/>
                  <a:pt x="101765" y="82946"/>
                  <a:pt x="101068" y="83643"/>
                </a:cubicBezTo>
                <a:cubicBezTo>
                  <a:pt x="101765" y="84340"/>
                  <a:pt x="101765" y="84949"/>
                  <a:pt x="102462" y="85646"/>
                </a:cubicBezTo>
                <a:cubicBezTo>
                  <a:pt x="102462" y="87650"/>
                  <a:pt x="101765" y="91048"/>
                  <a:pt x="101765" y="91745"/>
                </a:cubicBezTo>
                <a:cubicBezTo>
                  <a:pt x="101765" y="93052"/>
                  <a:pt x="101765" y="93749"/>
                  <a:pt x="101068" y="94446"/>
                </a:cubicBezTo>
                <a:lnTo>
                  <a:pt x="101068" y="96450"/>
                </a:lnTo>
                <a:cubicBezTo>
                  <a:pt x="100371" y="96450"/>
                  <a:pt x="101068" y="97147"/>
                  <a:pt x="101068" y="97757"/>
                </a:cubicBezTo>
                <a:cubicBezTo>
                  <a:pt x="101068" y="99064"/>
                  <a:pt x="101068" y="101155"/>
                  <a:pt x="99674" y="102462"/>
                </a:cubicBezTo>
                <a:cubicBezTo>
                  <a:pt x="98977" y="103769"/>
                  <a:pt x="97583" y="104466"/>
                  <a:pt x="96189" y="105163"/>
                </a:cubicBezTo>
                <a:cubicBezTo>
                  <a:pt x="96189" y="105163"/>
                  <a:pt x="96189" y="105860"/>
                  <a:pt x="95492" y="105860"/>
                </a:cubicBezTo>
                <a:cubicBezTo>
                  <a:pt x="94795" y="106557"/>
                  <a:pt x="93401" y="107167"/>
                  <a:pt x="93401" y="107864"/>
                </a:cubicBezTo>
                <a:cubicBezTo>
                  <a:pt x="92939" y="107864"/>
                  <a:pt x="92704" y="108099"/>
                  <a:pt x="92704" y="108561"/>
                </a:cubicBezTo>
                <a:cubicBezTo>
                  <a:pt x="92007" y="108561"/>
                  <a:pt x="91310" y="109868"/>
                  <a:pt x="90613" y="110565"/>
                </a:cubicBezTo>
                <a:lnTo>
                  <a:pt x="90613" y="114573"/>
                </a:lnTo>
                <a:cubicBezTo>
                  <a:pt x="89916" y="115880"/>
                  <a:pt x="89219" y="116577"/>
                  <a:pt x="88521" y="117274"/>
                </a:cubicBezTo>
                <a:lnTo>
                  <a:pt x="88521" y="120672"/>
                </a:lnTo>
                <a:cubicBezTo>
                  <a:pt x="89219" y="121369"/>
                  <a:pt x="89219" y="121979"/>
                  <a:pt x="89219" y="121979"/>
                </a:cubicBezTo>
                <a:cubicBezTo>
                  <a:pt x="89219" y="122676"/>
                  <a:pt x="89916" y="125377"/>
                  <a:pt x="89219" y="128078"/>
                </a:cubicBezTo>
                <a:cubicBezTo>
                  <a:pt x="89219" y="128775"/>
                  <a:pt x="87825" y="131476"/>
                  <a:pt x="85734" y="132783"/>
                </a:cubicBezTo>
                <a:cubicBezTo>
                  <a:pt x="85036" y="133480"/>
                  <a:pt x="83642" y="133480"/>
                  <a:pt x="82945" y="133480"/>
                </a:cubicBezTo>
                <a:lnTo>
                  <a:pt x="82249" y="133480"/>
                </a:lnTo>
                <a:cubicBezTo>
                  <a:pt x="82249" y="134177"/>
                  <a:pt x="81551" y="134177"/>
                  <a:pt x="81551" y="134786"/>
                </a:cubicBezTo>
                <a:cubicBezTo>
                  <a:pt x="80854" y="136093"/>
                  <a:pt x="80854" y="137487"/>
                  <a:pt x="79460" y="138794"/>
                </a:cubicBezTo>
                <a:cubicBezTo>
                  <a:pt x="78066" y="140101"/>
                  <a:pt x="75975" y="140101"/>
                  <a:pt x="73971" y="140798"/>
                </a:cubicBezTo>
                <a:lnTo>
                  <a:pt x="70573" y="140798"/>
                </a:lnTo>
                <a:cubicBezTo>
                  <a:pt x="69876" y="140798"/>
                  <a:pt x="69876" y="140101"/>
                  <a:pt x="69179" y="140101"/>
                </a:cubicBezTo>
                <a:lnTo>
                  <a:pt x="67785" y="140101"/>
                </a:lnTo>
                <a:lnTo>
                  <a:pt x="66391" y="141408"/>
                </a:lnTo>
                <a:lnTo>
                  <a:pt x="66391" y="142715"/>
                </a:lnTo>
                <a:cubicBezTo>
                  <a:pt x="65694" y="144022"/>
                  <a:pt x="64997" y="145416"/>
                  <a:pt x="64300" y="146723"/>
                </a:cubicBezTo>
                <a:cubicBezTo>
                  <a:pt x="62906" y="148030"/>
                  <a:pt x="60205" y="149424"/>
                  <a:pt x="56023" y="150121"/>
                </a:cubicBezTo>
                <a:cubicBezTo>
                  <a:pt x="54629" y="150818"/>
                  <a:pt x="51841" y="151428"/>
                  <a:pt x="49837" y="151428"/>
                </a:cubicBezTo>
                <a:cubicBezTo>
                  <a:pt x="49140" y="151428"/>
                  <a:pt x="48443" y="150731"/>
                  <a:pt x="47049" y="150731"/>
                </a:cubicBezTo>
                <a:lnTo>
                  <a:pt x="44958" y="150731"/>
                </a:lnTo>
                <a:cubicBezTo>
                  <a:pt x="44958" y="150731"/>
                  <a:pt x="42867" y="151428"/>
                  <a:pt x="42170" y="151428"/>
                </a:cubicBezTo>
                <a:lnTo>
                  <a:pt x="41473" y="152125"/>
                </a:lnTo>
                <a:cubicBezTo>
                  <a:pt x="40776" y="153432"/>
                  <a:pt x="39382" y="154826"/>
                  <a:pt x="37988" y="154826"/>
                </a:cubicBezTo>
                <a:cubicBezTo>
                  <a:pt x="37291" y="155523"/>
                  <a:pt x="36593" y="155523"/>
                  <a:pt x="35199" y="155523"/>
                </a:cubicBezTo>
                <a:lnTo>
                  <a:pt x="32412" y="155523"/>
                </a:lnTo>
                <a:lnTo>
                  <a:pt x="32412" y="154826"/>
                </a:lnTo>
                <a:lnTo>
                  <a:pt x="31714" y="154826"/>
                </a:lnTo>
                <a:cubicBezTo>
                  <a:pt x="31252" y="155288"/>
                  <a:pt x="30782" y="155723"/>
                  <a:pt x="30320" y="156133"/>
                </a:cubicBezTo>
                <a:cubicBezTo>
                  <a:pt x="29623" y="156133"/>
                  <a:pt x="28926" y="156830"/>
                  <a:pt x="28229" y="156830"/>
                </a:cubicBezTo>
                <a:lnTo>
                  <a:pt x="28229" y="164236"/>
                </a:lnTo>
                <a:cubicBezTo>
                  <a:pt x="28229" y="164933"/>
                  <a:pt x="27532" y="167634"/>
                  <a:pt x="26835" y="168941"/>
                </a:cubicBezTo>
                <a:cubicBezTo>
                  <a:pt x="26835" y="169638"/>
                  <a:pt x="26138" y="170247"/>
                  <a:pt x="25441" y="170944"/>
                </a:cubicBezTo>
                <a:lnTo>
                  <a:pt x="25441" y="171642"/>
                </a:lnTo>
                <a:lnTo>
                  <a:pt x="24744" y="172338"/>
                </a:lnTo>
                <a:cubicBezTo>
                  <a:pt x="24744" y="172338"/>
                  <a:pt x="24047" y="173036"/>
                  <a:pt x="24047" y="173645"/>
                </a:cubicBezTo>
                <a:cubicBezTo>
                  <a:pt x="24047" y="173645"/>
                  <a:pt x="24047" y="174342"/>
                  <a:pt x="24744" y="174342"/>
                </a:cubicBezTo>
                <a:lnTo>
                  <a:pt x="25441" y="175039"/>
                </a:lnTo>
                <a:cubicBezTo>
                  <a:pt x="26138" y="175039"/>
                  <a:pt x="26835" y="175736"/>
                  <a:pt x="28229" y="176346"/>
                </a:cubicBezTo>
                <a:cubicBezTo>
                  <a:pt x="28926" y="177653"/>
                  <a:pt x="28926" y="178350"/>
                  <a:pt x="29623" y="179744"/>
                </a:cubicBezTo>
                <a:lnTo>
                  <a:pt x="29623" y="180441"/>
                </a:lnTo>
                <a:lnTo>
                  <a:pt x="30320" y="181138"/>
                </a:lnTo>
                <a:cubicBezTo>
                  <a:pt x="31017" y="181138"/>
                  <a:pt x="31017" y="180441"/>
                  <a:pt x="31714" y="180441"/>
                </a:cubicBezTo>
                <a:cubicBezTo>
                  <a:pt x="32412" y="180441"/>
                  <a:pt x="33108" y="181138"/>
                  <a:pt x="33805" y="181138"/>
                </a:cubicBezTo>
                <a:cubicBezTo>
                  <a:pt x="35199" y="181835"/>
                  <a:pt x="35897" y="183142"/>
                  <a:pt x="36593" y="183839"/>
                </a:cubicBezTo>
                <a:lnTo>
                  <a:pt x="36593" y="184536"/>
                </a:lnTo>
                <a:cubicBezTo>
                  <a:pt x="37291" y="184536"/>
                  <a:pt x="37291" y="185233"/>
                  <a:pt x="37291" y="185233"/>
                </a:cubicBezTo>
                <a:cubicBezTo>
                  <a:pt x="37988" y="185930"/>
                  <a:pt x="39382" y="186540"/>
                  <a:pt x="39382" y="187934"/>
                </a:cubicBezTo>
                <a:cubicBezTo>
                  <a:pt x="40079" y="189241"/>
                  <a:pt x="40776" y="190635"/>
                  <a:pt x="40776" y="192639"/>
                </a:cubicBezTo>
                <a:lnTo>
                  <a:pt x="40776" y="193946"/>
                </a:lnTo>
                <a:cubicBezTo>
                  <a:pt x="40776" y="194643"/>
                  <a:pt x="41473" y="196647"/>
                  <a:pt x="41473" y="197954"/>
                </a:cubicBezTo>
                <a:lnTo>
                  <a:pt x="41473" y="201352"/>
                </a:lnTo>
                <a:cubicBezTo>
                  <a:pt x="42170" y="203356"/>
                  <a:pt x="42170" y="204750"/>
                  <a:pt x="42170" y="206057"/>
                </a:cubicBezTo>
                <a:cubicBezTo>
                  <a:pt x="42170" y="208061"/>
                  <a:pt x="42170" y="210065"/>
                  <a:pt x="41473" y="211459"/>
                </a:cubicBezTo>
                <a:cubicBezTo>
                  <a:pt x="41473" y="212156"/>
                  <a:pt x="40776" y="213463"/>
                  <a:pt x="38685" y="215467"/>
                </a:cubicBezTo>
                <a:cubicBezTo>
                  <a:pt x="37988" y="216164"/>
                  <a:pt x="37291" y="217471"/>
                  <a:pt x="36593" y="218168"/>
                </a:cubicBezTo>
                <a:cubicBezTo>
                  <a:pt x="35897" y="218865"/>
                  <a:pt x="35199" y="219475"/>
                  <a:pt x="34502" y="219475"/>
                </a:cubicBezTo>
                <a:cubicBezTo>
                  <a:pt x="34502" y="219936"/>
                  <a:pt x="34267" y="220407"/>
                  <a:pt x="33805" y="220869"/>
                </a:cubicBezTo>
                <a:cubicBezTo>
                  <a:pt x="33108" y="221566"/>
                  <a:pt x="31714" y="223570"/>
                  <a:pt x="31017" y="224267"/>
                </a:cubicBezTo>
                <a:lnTo>
                  <a:pt x="31017" y="226271"/>
                </a:lnTo>
                <a:cubicBezTo>
                  <a:pt x="31714" y="227577"/>
                  <a:pt x="31714" y="228274"/>
                  <a:pt x="31714" y="229668"/>
                </a:cubicBezTo>
                <a:cubicBezTo>
                  <a:pt x="31714" y="231063"/>
                  <a:pt x="31017" y="231672"/>
                  <a:pt x="31017" y="232369"/>
                </a:cubicBezTo>
                <a:cubicBezTo>
                  <a:pt x="31017" y="233066"/>
                  <a:pt x="30320" y="233066"/>
                  <a:pt x="30320" y="233676"/>
                </a:cubicBezTo>
                <a:lnTo>
                  <a:pt x="30320" y="234983"/>
                </a:lnTo>
                <a:cubicBezTo>
                  <a:pt x="31017" y="236290"/>
                  <a:pt x="31714" y="236987"/>
                  <a:pt x="31714" y="238381"/>
                </a:cubicBezTo>
                <a:cubicBezTo>
                  <a:pt x="31714" y="239078"/>
                  <a:pt x="31714" y="242389"/>
                  <a:pt x="30320" y="244480"/>
                </a:cubicBezTo>
                <a:cubicBezTo>
                  <a:pt x="28926" y="245874"/>
                  <a:pt x="27532" y="246484"/>
                  <a:pt x="26922" y="246484"/>
                </a:cubicBezTo>
                <a:cubicBezTo>
                  <a:pt x="26922" y="246484"/>
                  <a:pt x="26225" y="246484"/>
                  <a:pt x="26225" y="247181"/>
                </a:cubicBezTo>
                <a:cubicBezTo>
                  <a:pt x="26225" y="247181"/>
                  <a:pt x="25528" y="247181"/>
                  <a:pt x="25528" y="247878"/>
                </a:cubicBezTo>
                <a:cubicBezTo>
                  <a:pt x="24831" y="248575"/>
                  <a:pt x="23437" y="249882"/>
                  <a:pt x="22043" y="250579"/>
                </a:cubicBezTo>
                <a:lnTo>
                  <a:pt x="16554" y="250579"/>
                </a:lnTo>
                <a:cubicBezTo>
                  <a:pt x="15160" y="251276"/>
                  <a:pt x="12372" y="251886"/>
                  <a:pt x="11762" y="252583"/>
                </a:cubicBezTo>
                <a:cubicBezTo>
                  <a:pt x="10368" y="252583"/>
                  <a:pt x="8974" y="253890"/>
                  <a:pt x="8364" y="255284"/>
                </a:cubicBezTo>
                <a:cubicBezTo>
                  <a:pt x="6970" y="255981"/>
                  <a:pt x="6273" y="257985"/>
                  <a:pt x="5576" y="258682"/>
                </a:cubicBezTo>
                <a:cubicBezTo>
                  <a:pt x="6970" y="258682"/>
                  <a:pt x="8364" y="259379"/>
                  <a:pt x="9061" y="259989"/>
                </a:cubicBezTo>
                <a:cubicBezTo>
                  <a:pt x="11152" y="262690"/>
                  <a:pt x="11152" y="267395"/>
                  <a:pt x="11152" y="268092"/>
                </a:cubicBezTo>
                <a:cubicBezTo>
                  <a:pt x="11152" y="268789"/>
                  <a:pt x="10455" y="270096"/>
                  <a:pt x="10455" y="271490"/>
                </a:cubicBezTo>
                <a:lnTo>
                  <a:pt x="9758" y="272187"/>
                </a:lnTo>
                <a:cubicBezTo>
                  <a:pt x="9758" y="272187"/>
                  <a:pt x="9758" y="272884"/>
                  <a:pt x="10455" y="272884"/>
                </a:cubicBezTo>
                <a:cubicBezTo>
                  <a:pt x="10455" y="274191"/>
                  <a:pt x="11152" y="275585"/>
                  <a:pt x="10455" y="276892"/>
                </a:cubicBezTo>
                <a:cubicBezTo>
                  <a:pt x="10455" y="278896"/>
                  <a:pt x="9061" y="279593"/>
                  <a:pt x="7667" y="280900"/>
                </a:cubicBezTo>
                <a:lnTo>
                  <a:pt x="6970" y="280900"/>
                </a:lnTo>
                <a:lnTo>
                  <a:pt x="4879" y="282206"/>
                </a:lnTo>
                <a:lnTo>
                  <a:pt x="4879" y="282903"/>
                </a:lnTo>
                <a:cubicBezTo>
                  <a:pt x="4182" y="283601"/>
                  <a:pt x="3485" y="284907"/>
                  <a:pt x="2788" y="285604"/>
                </a:cubicBezTo>
                <a:cubicBezTo>
                  <a:pt x="2091" y="287608"/>
                  <a:pt x="1394" y="290309"/>
                  <a:pt x="697" y="291703"/>
                </a:cubicBezTo>
                <a:lnTo>
                  <a:pt x="697" y="297105"/>
                </a:lnTo>
                <a:cubicBezTo>
                  <a:pt x="697" y="297802"/>
                  <a:pt x="0" y="298412"/>
                  <a:pt x="0" y="298412"/>
                </a:cubicBezTo>
                <a:lnTo>
                  <a:pt x="0" y="306515"/>
                </a:lnTo>
                <a:cubicBezTo>
                  <a:pt x="0" y="307212"/>
                  <a:pt x="697" y="309913"/>
                  <a:pt x="1394" y="311220"/>
                </a:cubicBezTo>
                <a:cubicBezTo>
                  <a:pt x="2091" y="311917"/>
                  <a:pt x="2091" y="312527"/>
                  <a:pt x="2091" y="313224"/>
                </a:cubicBezTo>
                <a:lnTo>
                  <a:pt x="2788" y="313921"/>
                </a:lnTo>
                <a:cubicBezTo>
                  <a:pt x="3485" y="315228"/>
                  <a:pt x="3485" y="316622"/>
                  <a:pt x="4182" y="317929"/>
                </a:cubicBezTo>
                <a:lnTo>
                  <a:pt x="4182" y="320630"/>
                </a:lnTo>
                <a:cubicBezTo>
                  <a:pt x="4182" y="321327"/>
                  <a:pt x="4879" y="321937"/>
                  <a:pt x="4879" y="322634"/>
                </a:cubicBezTo>
                <a:cubicBezTo>
                  <a:pt x="5576" y="323331"/>
                  <a:pt x="6970" y="325335"/>
                  <a:pt x="7667" y="326032"/>
                </a:cubicBezTo>
                <a:lnTo>
                  <a:pt x="8364" y="326032"/>
                </a:lnTo>
                <a:cubicBezTo>
                  <a:pt x="9061" y="326729"/>
                  <a:pt x="10455" y="327339"/>
                  <a:pt x="11152" y="328733"/>
                </a:cubicBezTo>
                <a:cubicBezTo>
                  <a:pt x="11849" y="330737"/>
                  <a:pt x="11849" y="333438"/>
                  <a:pt x="11152" y="334832"/>
                </a:cubicBezTo>
                <a:cubicBezTo>
                  <a:pt x="11152" y="336226"/>
                  <a:pt x="9758" y="337533"/>
                  <a:pt x="9758" y="337533"/>
                </a:cubicBezTo>
                <a:cubicBezTo>
                  <a:pt x="9758" y="338230"/>
                  <a:pt x="9061" y="338839"/>
                  <a:pt x="8364" y="338839"/>
                </a:cubicBezTo>
                <a:lnTo>
                  <a:pt x="9061" y="339536"/>
                </a:lnTo>
                <a:cubicBezTo>
                  <a:pt x="9061" y="340234"/>
                  <a:pt x="10455" y="340843"/>
                  <a:pt x="11152" y="341540"/>
                </a:cubicBezTo>
                <a:cubicBezTo>
                  <a:pt x="11152" y="341540"/>
                  <a:pt x="11849" y="341540"/>
                  <a:pt x="11849" y="342237"/>
                </a:cubicBezTo>
                <a:cubicBezTo>
                  <a:pt x="13243" y="342237"/>
                  <a:pt x="13940" y="342237"/>
                  <a:pt x="15334" y="342934"/>
                </a:cubicBezTo>
                <a:cubicBezTo>
                  <a:pt x="16031" y="343631"/>
                  <a:pt x="18122" y="345635"/>
                  <a:pt x="18122" y="347639"/>
                </a:cubicBezTo>
                <a:cubicBezTo>
                  <a:pt x="18819" y="348946"/>
                  <a:pt x="18122" y="350340"/>
                  <a:pt x="18122" y="351037"/>
                </a:cubicBezTo>
                <a:lnTo>
                  <a:pt x="18122" y="354435"/>
                </a:lnTo>
                <a:lnTo>
                  <a:pt x="18819" y="355132"/>
                </a:lnTo>
                <a:cubicBezTo>
                  <a:pt x="19517" y="355829"/>
                  <a:pt x="20213" y="355829"/>
                  <a:pt x="20911" y="355829"/>
                </a:cubicBezTo>
                <a:cubicBezTo>
                  <a:pt x="21607" y="356526"/>
                  <a:pt x="22305" y="356526"/>
                  <a:pt x="23002" y="357136"/>
                </a:cubicBezTo>
                <a:cubicBezTo>
                  <a:pt x="23699" y="357833"/>
                  <a:pt x="25790" y="359140"/>
                  <a:pt x="27184" y="359837"/>
                </a:cubicBezTo>
                <a:cubicBezTo>
                  <a:pt x="27184" y="360534"/>
                  <a:pt x="27881" y="361231"/>
                  <a:pt x="28578" y="361841"/>
                </a:cubicBezTo>
                <a:cubicBezTo>
                  <a:pt x="29275" y="362538"/>
                  <a:pt x="29972" y="363235"/>
                  <a:pt x="30669" y="363235"/>
                </a:cubicBezTo>
                <a:cubicBezTo>
                  <a:pt x="30669" y="363235"/>
                  <a:pt x="31366" y="363932"/>
                  <a:pt x="32063" y="363932"/>
                </a:cubicBezTo>
                <a:cubicBezTo>
                  <a:pt x="32760" y="364629"/>
                  <a:pt x="33457" y="365326"/>
                  <a:pt x="34154" y="365936"/>
                </a:cubicBezTo>
                <a:cubicBezTo>
                  <a:pt x="35548" y="366633"/>
                  <a:pt x="36245" y="367940"/>
                  <a:pt x="36942" y="368637"/>
                </a:cubicBezTo>
                <a:cubicBezTo>
                  <a:pt x="37639" y="369944"/>
                  <a:pt x="37639" y="370641"/>
                  <a:pt x="38336" y="372035"/>
                </a:cubicBezTo>
                <a:lnTo>
                  <a:pt x="38336" y="372732"/>
                </a:lnTo>
                <a:lnTo>
                  <a:pt x="41821" y="372732"/>
                </a:lnTo>
                <a:cubicBezTo>
                  <a:pt x="43215" y="373429"/>
                  <a:pt x="45219" y="374736"/>
                  <a:pt x="45916" y="375433"/>
                </a:cubicBezTo>
                <a:cubicBezTo>
                  <a:pt x="46613" y="376130"/>
                  <a:pt x="47310" y="377437"/>
                  <a:pt x="48007" y="378831"/>
                </a:cubicBezTo>
                <a:lnTo>
                  <a:pt x="48007" y="380138"/>
                </a:lnTo>
                <a:lnTo>
                  <a:pt x="48704" y="380835"/>
                </a:lnTo>
                <a:cubicBezTo>
                  <a:pt x="48704" y="381532"/>
                  <a:pt x="50098" y="383536"/>
                  <a:pt x="50098" y="383536"/>
                </a:cubicBezTo>
                <a:cubicBezTo>
                  <a:pt x="50795" y="384233"/>
                  <a:pt x="52886" y="385540"/>
                  <a:pt x="53583" y="386237"/>
                </a:cubicBezTo>
                <a:cubicBezTo>
                  <a:pt x="54280" y="386237"/>
                  <a:pt x="54978" y="386237"/>
                  <a:pt x="56372" y="386934"/>
                </a:cubicBezTo>
                <a:cubicBezTo>
                  <a:pt x="57765" y="386934"/>
                  <a:pt x="58463" y="387631"/>
                  <a:pt x="59857" y="387631"/>
                </a:cubicBezTo>
                <a:cubicBezTo>
                  <a:pt x="61948" y="388938"/>
                  <a:pt x="65346" y="391029"/>
                  <a:pt x="66043" y="391639"/>
                </a:cubicBezTo>
                <a:cubicBezTo>
                  <a:pt x="67437" y="392336"/>
                  <a:pt x="70138" y="394340"/>
                  <a:pt x="71532" y="395647"/>
                </a:cubicBezTo>
                <a:cubicBezTo>
                  <a:pt x="72926" y="396344"/>
                  <a:pt x="73623" y="397651"/>
                  <a:pt x="74930" y="399045"/>
                </a:cubicBezTo>
                <a:cubicBezTo>
                  <a:pt x="76324" y="399742"/>
                  <a:pt x="77021" y="400352"/>
                  <a:pt x="77718" y="401049"/>
                </a:cubicBezTo>
                <a:lnTo>
                  <a:pt x="78415" y="401746"/>
                </a:lnTo>
                <a:cubicBezTo>
                  <a:pt x="79809" y="402443"/>
                  <a:pt x="80506" y="403052"/>
                  <a:pt x="81203" y="404447"/>
                </a:cubicBezTo>
                <a:cubicBezTo>
                  <a:pt x="82597" y="405754"/>
                  <a:pt x="82597" y="407147"/>
                  <a:pt x="82597" y="409152"/>
                </a:cubicBezTo>
                <a:lnTo>
                  <a:pt x="82597" y="409849"/>
                </a:lnTo>
                <a:cubicBezTo>
                  <a:pt x="83294" y="411852"/>
                  <a:pt x="83991" y="413247"/>
                  <a:pt x="83991" y="413943"/>
                </a:cubicBezTo>
                <a:cubicBezTo>
                  <a:pt x="84688" y="415250"/>
                  <a:pt x="85385" y="416644"/>
                  <a:pt x="86082" y="417951"/>
                </a:cubicBezTo>
                <a:cubicBezTo>
                  <a:pt x="86082" y="417951"/>
                  <a:pt x="86779" y="417951"/>
                  <a:pt x="86779" y="418648"/>
                </a:cubicBezTo>
                <a:cubicBezTo>
                  <a:pt x="87476" y="419345"/>
                  <a:pt x="88173" y="419955"/>
                  <a:pt x="88870" y="421349"/>
                </a:cubicBezTo>
                <a:cubicBezTo>
                  <a:pt x="89567" y="422046"/>
                  <a:pt x="90264" y="424050"/>
                  <a:pt x="89567" y="425444"/>
                </a:cubicBezTo>
                <a:cubicBezTo>
                  <a:pt x="89567" y="426751"/>
                  <a:pt x="88870" y="427448"/>
                  <a:pt x="88173" y="428145"/>
                </a:cubicBezTo>
                <a:lnTo>
                  <a:pt x="87476" y="428842"/>
                </a:lnTo>
                <a:lnTo>
                  <a:pt x="87476" y="429539"/>
                </a:lnTo>
                <a:lnTo>
                  <a:pt x="86779" y="430236"/>
                </a:lnTo>
                <a:lnTo>
                  <a:pt x="86779" y="430933"/>
                </a:lnTo>
                <a:cubicBezTo>
                  <a:pt x="86779" y="430933"/>
                  <a:pt x="87476" y="431630"/>
                  <a:pt x="87476" y="432240"/>
                </a:cubicBezTo>
                <a:cubicBezTo>
                  <a:pt x="88173" y="432240"/>
                  <a:pt x="88173" y="432937"/>
                  <a:pt x="88870" y="433547"/>
                </a:cubicBezTo>
                <a:cubicBezTo>
                  <a:pt x="89567" y="434244"/>
                  <a:pt x="90264" y="436248"/>
                  <a:pt x="90961" y="437555"/>
                </a:cubicBezTo>
                <a:cubicBezTo>
                  <a:pt x="90961" y="438252"/>
                  <a:pt x="91658" y="438949"/>
                  <a:pt x="91658" y="439559"/>
                </a:cubicBezTo>
                <a:lnTo>
                  <a:pt x="91658" y="440953"/>
                </a:lnTo>
                <a:cubicBezTo>
                  <a:pt x="92355" y="441650"/>
                  <a:pt x="93052" y="442957"/>
                  <a:pt x="93749" y="444351"/>
                </a:cubicBezTo>
                <a:cubicBezTo>
                  <a:pt x="94446" y="445048"/>
                  <a:pt x="95143" y="446355"/>
                  <a:pt x="95840" y="447052"/>
                </a:cubicBezTo>
                <a:lnTo>
                  <a:pt x="99325" y="447052"/>
                </a:lnTo>
                <a:cubicBezTo>
                  <a:pt x="99325" y="447052"/>
                  <a:pt x="100022" y="446355"/>
                  <a:pt x="100022" y="445745"/>
                </a:cubicBezTo>
                <a:cubicBezTo>
                  <a:pt x="100720" y="445048"/>
                  <a:pt x="101416" y="443741"/>
                  <a:pt x="102114" y="443044"/>
                </a:cubicBezTo>
                <a:lnTo>
                  <a:pt x="102114" y="441737"/>
                </a:lnTo>
                <a:cubicBezTo>
                  <a:pt x="102114" y="440430"/>
                  <a:pt x="102811" y="439036"/>
                  <a:pt x="103507" y="437729"/>
                </a:cubicBezTo>
                <a:cubicBezTo>
                  <a:pt x="104902" y="435725"/>
                  <a:pt x="107602" y="435028"/>
                  <a:pt x="108300" y="435028"/>
                </a:cubicBezTo>
                <a:cubicBezTo>
                  <a:pt x="108997" y="434331"/>
                  <a:pt x="109694" y="434331"/>
                  <a:pt x="110391" y="434331"/>
                </a:cubicBezTo>
                <a:cubicBezTo>
                  <a:pt x="112482" y="434331"/>
                  <a:pt x="114486" y="435028"/>
                  <a:pt x="115880" y="435028"/>
                </a:cubicBezTo>
                <a:cubicBezTo>
                  <a:pt x="116577" y="435725"/>
                  <a:pt x="117971" y="436335"/>
                  <a:pt x="118668" y="437032"/>
                </a:cubicBezTo>
                <a:cubicBezTo>
                  <a:pt x="119365" y="437032"/>
                  <a:pt x="120062" y="437729"/>
                  <a:pt x="120062" y="437729"/>
                </a:cubicBezTo>
                <a:cubicBezTo>
                  <a:pt x="121456" y="437729"/>
                  <a:pt x="122153" y="438426"/>
                  <a:pt x="122850" y="438426"/>
                </a:cubicBezTo>
                <a:lnTo>
                  <a:pt x="123547" y="438426"/>
                </a:lnTo>
                <a:cubicBezTo>
                  <a:pt x="124244" y="437729"/>
                  <a:pt x="124941" y="437729"/>
                  <a:pt x="126335" y="437729"/>
                </a:cubicBezTo>
                <a:cubicBezTo>
                  <a:pt x="128426" y="437729"/>
                  <a:pt x="130430" y="439123"/>
                  <a:pt x="131824" y="439123"/>
                </a:cubicBezTo>
                <a:cubicBezTo>
                  <a:pt x="132521" y="439820"/>
                  <a:pt x="133218" y="440430"/>
                  <a:pt x="134612" y="441127"/>
                </a:cubicBezTo>
                <a:cubicBezTo>
                  <a:pt x="134612" y="441824"/>
                  <a:pt x="135309" y="442434"/>
                  <a:pt x="135309" y="442434"/>
                </a:cubicBezTo>
                <a:cubicBezTo>
                  <a:pt x="136006" y="442434"/>
                  <a:pt x="136703" y="442434"/>
                  <a:pt x="137400" y="443131"/>
                </a:cubicBezTo>
                <a:cubicBezTo>
                  <a:pt x="138097" y="443131"/>
                  <a:pt x="138794" y="443131"/>
                  <a:pt x="139491" y="443828"/>
                </a:cubicBezTo>
                <a:cubicBezTo>
                  <a:pt x="141582" y="444525"/>
                  <a:pt x="142976" y="445135"/>
                  <a:pt x="144283" y="446529"/>
                </a:cubicBezTo>
                <a:cubicBezTo>
                  <a:pt x="145677" y="447836"/>
                  <a:pt x="146374" y="451931"/>
                  <a:pt x="146374" y="453935"/>
                </a:cubicBezTo>
                <a:cubicBezTo>
                  <a:pt x="145677" y="455242"/>
                  <a:pt x="144980" y="456636"/>
                  <a:pt x="143586" y="457943"/>
                </a:cubicBezTo>
                <a:lnTo>
                  <a:pt x="142889" y="457943"/>
                </a:lnTo>
                <a:cubicBezTo>
                  <a:pt x="142889" y="458640"/>
                  <a:pt x="142192" y="459250"/>
                  <a:pt x="141495" y="459947"/>
                </a:cubicBezTo>
                <a:cubicBezTo>
                  <a:pt x="140798" y="459947"/>
                  <a:pt x="140798" y="460644"/>
                  <a:pt x="140101" y="460644"/>
                </a:cubicBezTo>
                <a:cubicBezTo>
                  <a:pt x="140101" y="461341"/>
                  <a:pt x="138707" y="462648"/>
                  <a:pt x="138707" y="464042"/>
                </a:cubicBezTo>
                <a:cubicBezTo>
                  <a:pt x="138707" y="464739"/>
                  <a:pt x="138010" y="464739"/>
                  <a:pt x="138010" y="465349"/>
                </a:cubicBezTo>
                <a:lnTo>
                  <a:pt x="138707" y="466046"/>
                </a:lnTo>
                <a:lnTo>
                  <a:pt x="139404" y="466743"/>
                </a:lnTo>
                <a:cubicBezTo>
                  <a:pt x="140101" y="467440"/>
                  <a:pt x="140101" y="468050"/>
                  <a:pt x="140798" y="468747"/>
                </a:cubicBezTo>
                <a:cubicBezTo>
                  <a:pt x="140798" y="468747"/>
                  <a:pt x="142192" y="472145"/>
                  <a:pt x="142192" y="474149"/>
                </a:cubicBezTo>
                <a:cubicBezTo>
                  <a:pt x="142192" y="475543"/>
                  <a:pt x="142192" y="476850"/>
                  <a:pt x="140101" y="480248"/>
                </a:cubicBezTo>
                <a:cubicBezTo>
                  <a:pt x="140101" y="480945"/>
                  <a:pt x="138707" y="482949"/>
                  <a:pt x="138010" y="482949"/>
                </a:cubicBezTo>
                <a:cubicBezTo>
                  <a:pt x="138010" y="483646"/>
                  <a:pt x="137313" y="484255"/>
                  <a:pt x="136616" y="484255"/>
                </a:cubicBezTo>
                <a:cubicBezTo>
                  <a:pt x="136616" y="484953"/>
                  <a:pt x="135919" y="484953"/>
                  <a:pt x="135919" y="485562"/>
                </a:cubicBezTo>
                <a:cubicBezTo>
                  <a:pt x="135919" y="485562"/>
                  <a:pt x="135222" y="487566"/>
                  <a:pt x="134525" y="488263"/>
                </a:cubicBezTo>
                <a:lnTo>
                  <a:pt x="134525" y="498370"/>
                </a:lnTo>
                <a:cubicBezTo>
                  <a:pt x="133828" y="499677"/>
                  <a:pt x="133131" y="501071"/>
                  <a:pt x="132434" y="502378"/>
                </a:cubicBezTo>
                <a:lnTo>
                  <a:pt x="132434" y="503075"/>
                </a:lnTo>
                <a:cubicBezTo>
                  <a:pt x="131737" y="503772"/>
                  <a:pt x="131040" y="505079"/>
                  <a:pt x="130343" y="505776"/>
                </a:cubicBezTo>
                <a:cubicBezTo>
                  <a:pt x="130343" y="506473"/>
                  <a:pt x="129646" y="507083"/>
                  <a:pt x="129646" y="507083"/>
                </a:cubicBezTo>
                <a:cubicBezTo>
                  <a:pt x="129184" y="507545"/>
                  <a:pt x="128949" y="507980"/>
                  <a:pt x="128949" y="508390"/>
                </a:cubicBezTo>
                <a:cubicBezTo>
                  <a:pt x="128252" y="509087"/>
                  <a:pt x="127555" y="510394"/>
                  <a:pt x="126858" y="511091"/>
                </a:cubicBezTo>
                <a:lnTo>
                  <a:pt x="126858" y="515099"/>
                </a:lnTo>
                <a:cubicBezTo>
                  <a:pt x="126858" y="515099"/>
                  <a:pt x="127555" y="515796"/>
                  <a:pt x="127555" y="516493"/>
                </a:cubicBezTo>
                <a:cubicBezTo>
                  <a:pt x="127555" y="517190"/>
                  <a:pt x="128252" y="517800"/>
                  <a:pt x="128252" y="518497"/>
                </a:cubicBezTo>
                <a:lnTo>
                  <a:pt x="128252" y="520501"/>
                </a:lnTo>
                <a:cubicBezTo>
                  <a:pt x="128949" y="521198"/>
                  <a:pt x="128949" y="521807"/>
                  <a:pt x="128949" y="522505"/>
                </a:cubicBezTo>
                <a:cubicBezTo>
                  <a:pt x="128949" y="522505"/>
                  <a:pt x="130343" y="524508"/>
                  <a:pt x="131040" y="525205"/>
                </a:cubicBezTo>
                <a:cubicBezTo>
                  <a:pt x="131040" y="525205"/>
                  <a:pt x="131737" y="525903"/>
                  <a:pt x="132434" y="525903"/>
                </a:cubicBezTo>
                <a:cubicBezTo>
                  <a:pt x="133131" y="525903"/>
                  <a:pt x="134525" y="526600"/>
                  <a:pt x="135222" y="526600"/>
                </a:cubicBezTo>
                <a:cubicBezTo>
                  <a:pt x="137313" y="527994"/>
                  <a:pt x="139317" y="529998"/>
                  <a:pt x="139317" y="530607"/>
                </a:cubicBezTo>
                <a:cubicBezTo>
                  <a:pt x="140014" y="531304"/>
                  <a:pt x="140711" y="532611"/>
                  <a:pt x="142105" y="534005"/>
                </a:cubicBezTo>
                <a:cubicBezTo>
                  <a:pt x="142105" y="534467"/>
                  <a:pt x="142340" y="534903"/>
                  <a:pt x="142802" y="535312"/>
                </a:cubicBezTo>
                <a:cubicBezTo>
                  <a:pt x="142802" y="535312"/>
                  <a:pt x="142802" y="536009"/>
                  <a:pt x="143499" y="536706"/>
                </a:cubicBezTo>
                <a:cubicBezTo>
                  <a:pt x="143499" y="536706"/>
                  <a:pt x="143499" y="537403"/>
                  <a:pt x="144196" y="538013"/>
                </a:cubicBezTo>
                <a:cubicBezTo>
                  <a:pt x="144196" y="538013"/>
                  <a:pt x="144893" y="538710"/>
                  <a:pt x="145590" y="538710"/>
                </a:cubicBezTo>
                <a:lnTo>
                  <a:pt x="146287" y="538710"/>
                </a:lnTo>
                <a:cubicBezTo>
                  <a:pt x="146984" y="538013"/>
                  <a:pt x="147681" y="538013"/>
                  <a:pt x="149075" y="538013"/>
                </a:cubicBezTo>
                <a:lnTo>
                  <a:pt x="149772" y="538013"/>
                </a:lnTo>
                <a:cubicBezTo>
                  <a:pt x="151863" y="538710"/>
                  <a:pt x="153954" y="540017"/>
                  <a:pt x="154564" y="541411"/>
                </a:cubicBezTo>
                <a:lnTo>
                  <a:pt x="154564" y="542718"/>
                </a:lnTo>
                <a:lnTo>
                  <a:pt x="157353" y="542718"/>
                </a:lnTo>
                <a:cubicBezTo>
                  <a:pt x="159444" y="543415"/>
                  <a:pt x="160838" y="544722"/>
                  <a:pt x="161535" y="546116"/>
                </a:cubicBezTo>
                <a:cubicBezTo>
                  <a:pt x="162232" y="546813"/>
                  <a:pt x="163626" y="548120"/>
                  <a:pt x="164323" y="548120"/>
                </a:cubicBezTo>
                <a:lnTo>
                  <a:pt x="165020" y="548120"/>
                </a:lnTo>
                <a:cubicBezTo>
                  <a:pt x="166414" y="547423"/>
                  <a:pt x="167111" y="547423"/>
                  <a:pt x="167808" y="547423"/>
                </a:cubicBezTo>
                <a:cubicBezTo>
                  <a:pt x="169202" y="547423"/>
                  <a:pt x="169899" y="547423"/>
                  <a:pt x="170596" y="548120"/>
                </a:cubicBezTo>
                <a:cubicBezTo>
                  <a:pt x="171990" y="548817"/>
                  <a:pt x="174778" y="550821"/>
                  <a:pt x="174778" y="553522"/>
                </a:cubicBezTo>
                <a:cubicBezTo>
                  <a:pt x="174778" y="554916"/>
                  <a:pt x="173384" y="556920"/>
                  <a:pt x="171293" y="558227"/>
                </a:cubicBezTo>
                <a:lnTo>
                  <a:pt x="170596" y="558227"/>
                </a:lnTo>
                <a:lnTo>
                  <a:pt x="171293" y="558924"/>
                </a:lnTo>
                <a:cubicBezTo>
                  <a:pt x="171293" y="559621"/>
                  <a:pt x="171990" y="559621"/>
                  <a:pt x="172687" y="559621"/>
                </a:cubicBezTo>
                <a:cubicBezTo>
                  <a:pt x="172687" y="559621"/>
                  <a:pt x="173384" y="559621"/>
                  <a:pt x="173384" y="558924"/>
                </a:cubicBezTo>
                <a:cubicBezTo>
                  <a:pt x="173384" y="558227"/>
                  <a:pt x="173384" y="558227"/>
                  <a:pt x="174081" y="557617"/>
                </a:cubicBezTo>
                <a:cubicBezTo>
                  <a:pt x="174081" y="556310"/>
                  <a:pt x="174778" y="554219"/>
                  <a:pt x="176869" y="553609"/>
                </a:cubicBezTo>
                <a:lnTo>
                  <a:pt x="178263" y="553609"/>
                </a:lnTo>
                <a:cubicBezTo>
                  <a:pt x="180354" y="553609"/>
                  <a:pt x="181748" y="554306"/>
                  <a:pt x="182445" y="555003"/>
                </a:cubicBezTo>
                <a:cubicBezTo>
                  <a:pt x="182445" y="555003"/>
                  <a:pt x="183142" y="555003"/>
                  <a:pt x="183142" y="555700"/>
                </a:cubicBezTo>
                <a:cubicBezTo>
                  <a:pt x="184536" y="555700"/>
                  <a:pt x="185930" y="556397"/>
                  <a:pt x="186627" y="557704"/>
                </a:cubicBezTo>
                <a:cubicBezTo>
                  <a:pt x="187324" y="558401"/>
                  <a:pt x="187324" y="559011"/>
                  <a:pt x="188021" y="559708"/>
                </a:cubicBezTo>
                <a:cubicBezTo>
                  <a:pt x="190112" y="559708"/>
                  <a:pt x="192204" y="561015"/>
                  <a:pt x="192813" y="561712"/>
                </a:cubicBezTo>
                <a:cubicBezTo>
                  <a:pt x="193510" y="561712"/>
                  <a:pt x="194207" y="563019"/>
                  <a:pt x="194207" y="563716"/>
                </a:cubicBezTo>
                <a:lnTo>
                  <a:pt x="194905" y="563716"/>
                </a:lnTo>
                <a:cubicBezTo>
                  <a:pt x="195601" y="563716"/>
                  <a:pt x="196299" y="563716"/>
                  <a:pt x="197693" y="564413"/>
                </a:cubicBezTo>
                <a:cubicBezTo>
                  <a:pt x="198390" y="565110"/>
                  <a:pt x="199784" y="567114"/>
                  <a:pt x="200481" y="567811"/>
                </a:cubicBezTo>
                <a:cubicBezTo>
                  <a:pt x="200481" y="568508"/>
                  <a:pt x="200481" y="569118"/>
                  <a:pt x="201178" y="570512"/>
                </a:cubicBezTo>
                <a:lnTo>
                  <a:pt x="201178" y="571209"/>
                </a:lnTo>
                <a:lnTo>
                  <a:pt x="203966" y="571209"/>
                </a:lnTo>
                <a:cubicBezTo>
                  <a:pt x="204663" y="571209"/>
                  <a:pt x="206754" y="572516"/>
                  <a:pt x="207364" y="572516"/>
                </a:cubicBezTo>
                <a:cubicBezTo>
                  <a:pt x="208061" y="573213"/>
                  <a:pt x="208061" y="573823"/>
                  <a:pt x="208758" y="574520"/>
                </a:cubicBezTo>
                <a:lnTo>
                  <a:pt x="210849" y="574520"/>
                </a:lnTo>
                <a:cubicBezTo>
                  <a:pt x="212243" y="575217"/>
                  <a:pt x="215031" y="576524"/>
                  <a:pt x="215641" y="578528"/>
                </a:cubicBezTo>
                <a:cubicBezTo>
                  <a:pt x="216338" y="579922"/>
                  <a:pt x="216338" y="581229"/>
                  <a:pt x="216338" y="583233"/>
                </a:cubicBezTo>
                <a:lnTo>
                  <a:pt x="217035" y="583930"/>
                </a:lnTo>
                <a:cubicBezTo>
                  <a:pt x="217732" y="583930"/>
                  <a:pt x="218429" y="584627"/>
                  <a:pt x="219126" y="585236"/>
                </a:cubicBezTo>
                <a:cubicBezTo>
                  <a:pt x="219823" y="585933"/>
                  <a:pt x="221217" y="587937"/>
                  <a:pt x="221217" y="589941"/>
                </a:cubicBezTo>
                <a:cubicBezTo>
                  <a:pt x="221217" y="589941"/>
                  <a:pt x="221217" y="593949"/>
                  <a:pt x="218429" y="596040"/>
                </a:cubicBezTo>
                <a:lnTo>
                  <a:pt x="217732" y="596040"/>
                </a:lnTo>
                <a:cubicBezTo>
                  <a:pt x="217732" y="596737"/>
                  <a:pt x="218429" y="598044"/>
                  <a:pt x="219823" y="600048"/>
                </a:cubicBezTo>
                <a:cubicBezTo>
                  <a:pt x="220520" y="600745"/>
                  <a:pt x="222611" y="602749"/>
                  <a:pt x="223308" y="603446"/>
                </a:cubicBezTo>
                <a:cubicBezTo>
                  <a:pt x="223308" y="604143"/>
                  <a:pt x="224005" y="604143"/>
                  <a:pt x="224702" y="604840"/>
                </a:cubicBezTo>
                <a:cubicBezTo>
                  <a:pt x="225399" y="605537"/>
                  <a:pt x="226793" y="606844"/>
                  <a:pt x="227490" y="608238"/>
                </a:cubicBezTo>
                <a:cubicBezTo>
                  <a:pt x="228884" y="609545"/>
                  <a:pt x="230278" y="613640"/>
                  <a:pt x="230278" y="616341"/>
                </a:cubicBezTo>
                <a:cubicBezTo>
                  <a:pt x="230278" y="617648"/>
                  <a:pt x="229581" y="619042"/>
                  <a:pt x="228187" y="620349"/>
                </a:cubicBezTo>
                <a:lnTo>
                  <a:pt x="228187" y="621046"/>
                </a:lnTo>
                <a:cubicBezTo>
                  <a:pt x="227490" y="621743"/>
                  <a:pt x="226793" y="623050"/>
                  <a:pt x="225399" y="623747"/>
                </a:cubicBezTo>
                <a:cubicBezTo>
                  <a:pt x="224702" y="623747"/>
                  <a:pt x="224005" y="624444"/>
                  <a:pt x="223308" y="624444"/>
                </a:cubicBezTo>
                <a:lnTo>
                  <a:pt x="221914" y="624444"/>
                </a:lnTo>
                <a:lnTo>
                  <a:pt x="221914" y="625141"/>
                </a:lnTo>
                <a:cubicBezTo>
                  <a:pt x="221914" y="625141"/>
                  <a:pt x="221217" y="625838"/>
                  <a:pt x="221217" y="626448"/>
                </a:cubicBezTo>
                <a:cubicBezTo>
                  <a:pt x="221679" y="626448"/>
                  <a:pt x="221914" y="626683"/>
                  <a:pt x="221914" y="627145"/>
                </a:cubicBezTo>
                <a:cubicBezTo>
                  <a:pt x="222611" y="627145"/>
                  <a:pt x="223308" y="627145"/>
                  <a:pt x="224005" y="627842"/>
                </a:cubicBezTo>
                <a:cubicBezTo>
                  <a:pt x="225399" y="627842"/>
                  <a:pt x="226793" y="629149"/>
                  <a:pt x="226793" y="630543"/>
                </a:cubicBezTo>
                <a:cubicBezTo>
                  <a:pt x="227490" y="631850"/>
                  <a:pt x="227490" y="633244"/>
                  <a:pt x="227490" y="633941"/>
                </a:cubicBezTo>
                <a:lnTo>
                  <a:pt x="227490" y="634638"/>
                </a:lnTo>
                <a:cubicBezTo>
                  <a:pt x="227490" y="635945"/>
                  <a:pt x="227490" y="636642"/>
                  <a:pt x="228187" y="636642"/>
                </a:cubicBezTo>
                <a:cubicBezTo>
                  <a:pt x="228187" y="636642"/>
                  <a:pt x="228884" y="637339"/>
                  <a:pt x="228884" y="638036"/>
                </a:cubicBezTo>
                <a:cubicBezTo>
                  <a:pt x="229581" y="638036"/>
                  <a:pt x="229581" y="638733"/>
                  <a:pt x="230278" y="639343"/>
                </a:cubicBezTo>
                <a:cubicBezTo>
                  <a:pt x="230278" y="640040"/>
                  <a:pt x="230975" y="640650"/>
                  <a:pt x="231672" y="641347"/>
                </a:cubicBezTo>
                <a:cubicBezTo>
                  <a:pt x="231672" y="642044"/>
                  <a:pt x="232369" y="643351"/>
                  <a:pt x="232369" y="643351"/>
                </a:cubicBezTo>
                <a:cubicBezTo>
                  <a:pt x="232369" y="643351"/>
                  <a:pt x="232369" y="644048"/>
                  <a:pt x="233067" y="644048"/>
                </a:cubicBezTo>
                <a:cubicBezTo>
                  <a:pt x="233763" y="644048"/>
                  <a:pt x="234460" y="644745"/>
                  <a:pt x="235157" y="645355"/>
                </a:cubicBezTo>
                <a:cubicBezTo>
                  <a:pt x="235854" y="646052"/>
                  <a:pt x="237248" y="648056"/>
                  <a:pt x="237248" y="650059"/>
                </a:cubicBezTo>
                <a:cubicBezTo>
                  <a:pt x="237248" y="650756"/>
                  <a:pt x="237248" y="652063"/>
                  <a:pt x="236552" y="652760"/>
                </a:cubicBezTo>
                <a:lnTo>
                  <a:pt x="237248" y="652760"/>
                </a:lnTo>
                <a:cubicBezTo>
                  <a:pt x="237248" y="650756"/>
                  <a:pt x="238643" y="648753"/>
                  <a:pt x="239340" y="648753"/>
                </a:cubicBezTo>
                <a:cubicBezTo>
                  <a:pt x="240734" y="647358"/>
                  <a:pt x="242738" y="647358"/>
                  <a:pt x="243435" y="646749"/>
                </a:cubicBezTo>
                <a:lnTo>
                  <a:pt x="244132" y="646749"/>
                </a:lnTo>
                <a:cubicBezTo>
                  <a:pt x="244829" y="646749"/>
                  <a:pt x="247529" y="647446"/>
                  <a:pt x="248924" y="648056"/>
                </a:cubicBezTo>
                <a:cubicBezTo>
                  <a:pt x="250318" y="648753"/>
                  <a:pt x="251015" y="650059"/>
                  <a:pt x="251015" y="650756"/>
                </a:cubicBezTo>
                <a:cubicBezTo>
                  <a:pt x="251712" y="651453"/>
                  <a:pt x="252409" y="651453"/>
                  <a:pt x="252409" y="652063"/>
                </a:cubicBezTo>
                <a:cubicBezTo>
                  <a:pt x="253106" y="652063"/>
                  <a:pt x="253106" y="652760"/>
                  <a:pt x="253803" y="652760"/>
                </a:cubicBezTo>
                <a:lnTo>
                  <a:pt x="253803" y="652063"/>
                </a:lnTo>
                <a:cubicBezTo>
                  <a:pt x="253803" y="651366"/>
                  <a:pt x="253106" y="649362"/>
                  <a:pt x="253803" y="648665"/>
                </a:cubicBezTo>
                <a:cubicBezTo>
                  <a:pt x="253803" y="648665"/>
                  <a:pt x="254500" y="647968"/>
                  <a:pt x="255197" y="647271"/>
                </a:cubicBezTo>
                <a:cubicBezTo>
                  <a:pt x="255197" y="646574"/>
                  <a:pt x="257288" y="645964"/>
                  <a:pt x="257985" y="645267"/>
                </a:cubicBezTo>
                <a:cubicBezTo>
                  <a:pt x="257985" y="644570"/>
                  <a:pt x="259379" y="643263"/>
                  <a:pt x="259379" y="642566"/>
                </a:cubicBezTo>
                <a:cubicBezTo>
                  <a:pt x="260076" y="641260"/>
                  <a:pt x="260076" y="638559"/>
                  <a:pt x="260773" y="637165"/>
                </a:cubicBezTo>
                <a:cubicBezTo>
                  <a:pt x="261470" y="636468"/>
                  <a:pt x="262167" y="634464"/>
                  <a:pt x="262864" y="633767"/>
                </a:cubicBezTo>
                <a:cubicBezTo>
                  <a:pt x="263561" y="633070"/>
                  <a:pt x="264955" y="631763"/>
                  <a:pt x="265652" y="631066"/>
                </a:cubicBezTo>
                <a:cubicBezTo>
                  <a:pt x="267046" y="630369"/>
                  <a:pt x="268440" y="629062"/>
                  <a:pt x="269137" y="629062"/>
                </a:cubicBezTo>
                <a:cubicBezTo>
                  <a:pt x="269834" y="628365"/>
                  <a:pt x="271925" y="628365"/>
                  <a:pt x="273232" y="628365"/>
                </a:cubicBezTo>
                <a:lnTo>
                  <a:pt x="278024" y="628365"/>
                </a:lnTo>
                <a:cubicBezTo>
                  <a:pt x="278721" y="629062"/>
                  <a:pt x="280812" y="629672"/>
                  <a:pt x="281509" y="629672"/>
                </a:cubicBezTo>
                <a:cubicBezTo>
                  <a:pt x="282904" y="630369"/>
                  <a:pt x="284907" y="630978"/>
                  <a:pt x="286301" y="631675"/>
                </a:cubicBezTo>
                <a:cubicBezTo>
                  <a:pt x="287695" y="631675"/>
                  <a:pt x="289090" y="632373"/>
                  <a:pt x="290396" y="632982"/>
                </a:cubicBezTo>
                <a:cubicBezTo>
                  <a:pt x="290396" y="632982"/>
                  <a:pt x="291093" y="634289"/>
                  <a:pt x="291790" y="634986"/>
                </a:cubicBezTo>
                <a:lnTo>
                  <a:pt x="295188" y="634986"/>
                </a:lnTo>
                <a:cubicBezTo>
                  <a:pt x="295886" y="635683"/>
                  <a:pt x="297976" y="635683"/>
                  <a:pt x="298674" y="635683"/>
                </a:cubicBezTo>
                <a:cubicBezTo>
                  <a:pt x="299371" y="635683"/>
                  <a:pt x="301462" y="636380"/>
                  <a:pt x="302071" y="637077"/>
                </a:cubicBezTo>
                <a:cubicBezTo>
                  <a:pt x="303466" y="637774"/>
                  <a:pt x="306864" y="637774"/>
                  <a:pt x="308257" y="638384"/>
                </a:cubicBezTo>
                <a:cubicBezTo>
                  <a:pt x="308955" y="639081"/>
                  <a:pt x="309652" y="641085"/>
                  <a:pt x="311046" y="641782"/>
                </a:cubicBezTo>
                <a:cubicBezTo>
                  <a:pt x="311743" y="642479"/>
                  <a:pt x="314444" y="643089"/>
                  <a:pt x="315838" y="643089"/>
                </a:cubicBezTo>
                <a:cubicBezTo>
                  <a:pt x="317232" y="643089"/>
                  <a:pt x="319933" y="642392"/>
                  <a:pt x="320630" y="641782"/>
                </a:cubicBezTo>
                <a:cubicBezTo>
                  <a:pt x="322024" y="641085"/>
                  <a:pt x="323418" y="639081"/>
                  <a:pt x="323418" y="637774"/>
                </a:cubicBezTo>
                <a:cubicBezTo>
                  <a:pt x="324115" y="636380"/>
                  <a:pt x="323418" y="633679"/>
                  <a:pt x="323418" y="631675"/>
                </a:cubicBezTo>
                <a:cubicBezTo>
                  <a:pt x="323418" y="630978"/>
                  <a:pt x="323418" y="628277"/>
                  <a:pt x="322721" y="626971"/>
                </a:cubicBezTo>
                <a:cubicBezTo>
                  <a:pt x="322024" y="626274"/>
                  <a:pt x="320630" y="625664"/>
                  <a:pt x="319933" y="624967"/>
                </a:cubicBezTo>
                <a:cubicBezTo>
                  <a:pt x="318539" y="623660"/>
                  <a:pt x="315838" y="622266"/>
                  <a:pt x="314444" y="620959"/>
                </a:cubicBezTo>
                <a:cubicBezTo>
                  <a:pt x="314444" y="620262"/>
                  <a:pt x="313050" y="618258"/>
                  <a:pt x="313050" y="617561"/>
                </a:cubicBezTo>
                <a:lnTo>
                  <a:pt x="313050" y="613553"/>
                </a:lnTo>
                <a:cubicBezTo>
                  <a:pt x="313050" y="612856"/>
                  <a:pt x="315141" y="610852"/>
                  <a:pt x="315141" y="610155"/>
                </a:cubicBezTo>
                <a:cubicBezTo>
                  <a:pt x="315838" y="608848"/>
                  <a:pt x="315141" y="606147"/>
                  <a:pt x="315141" y="604753"/>
                </a:cubicBezTo>
                <a:cubicBezTo>
                  <a:pt x="315141" y="604056"/>
                  <a:pt x="316535" y="602052"/>
                  <a:pt x="317232" y="601355"/>
                </a:cubicBezTo>
                <a:cubicBezTo>
                  <a:pt x="317232" y="600658"/>
                  <a:pt x="319323" y="599351"/>
                  <a:pt x="320020" y="599351"/>
                </a:cubicBezTo>
                <a:lnTo>
                  <a:pt x="322808" y="599351"/>
                </a:lnTo>
                <a:cubicBezTo>
                  <a:pt x="322808" y="600048"/>
                  <a:pt x="323505" y="600745"/>
                  <a:pt x="324202" y="600745"/>
                </a:cubicBezTo>
                <a:cubicBezTo>
                  <a:pt x="324899" y="600745"/>
                  <a:pt x="325596" y="600745"/>
                  <a:pt x="326293" y="600048"/>
                </a:cubicBezTo>
                <a:cubicBezTo>
                  <a:pt x="326293" y="600048"/>
                  <a:pt x="326990" y="598044"/>
                  <a:pt x="327687" y="598044"/>
                </a:cubicBezTo>
                <a:cubicBezTo>
                  <a:pt x="328384" y="597347"/>
                  <a:pt x="329778" y="596040"/>
                  <a:pt x="330475" y="595343"/>
                </a:cubicBezTo>
                <a:cubicBezTo>
                  <a:pt x="331869" y="594646"/>
                  <a:pt x="335964" y="593339"/>
                  <a:pt x="337358" y="593339"/>
                </a:cubicBezTo>
                <a:cubicBezTo>
                  <a:pt x="338752" y="592642"/>
                  <a:pt x="341540" y="592032"/>
                  <a:pt x="342847" y="592032"/>
                </a:cubicBezTo>
                <a:cubicBezTo>
                  <a:pt x="344241" y="591335"/>
                  <a:pt x="346942" y="590726"/>
                  <a:pt x="348336" y="590028"/>
                </a:cubicBezTo>
                <a:cubicBezTo>
                  <a:pt x="349033" y="590028"/>
                  <a:pt x="351124" y="589331"/>
                  <a:pt x="351821" y="588722"/>
                </a:cubicBezTo>
                <a:cubicBezTo>
                  <a:pt x="352518" y="587415"/>
                  <a:pt x="352518" y="584714"/>
                  <a:pt x="351821" y="583320"/>
                </a:cubicBezTo>
                <a:cubicBezTo>
                  <a:pt x="351124" y="582623"/>
                  <a:pt x="349033" y="581316"/>
                  <a:pt x="348336" y="580619"/>
                </a:cubicBezTo>
                <a:cubicBezTo>
                  <a:pt x="346942" y="579922"/>
                  <a:pt x="344154" y="579312"/>
                  <a:pt x="343544" y="577918"/>
                </a:cubicBezTo>
                <a:cubicBezTo>
                  <a:pt x="342847" y="577221"/>
                  <a:pt x="342847" y="575217"/>
                  <a:pt x="342847" y="574520"/>
                </a:cubicBezTo>
                <a:cubicBezTo>
                  <a:pt x="342150" y="573823"/>
                  <a:pt x="340756" y="572516"/>
                  <a:pt x="340756" y="571122"/>
                </a:cubicBezTo>
                <a:cubicBezTo>
                  <a:pt x="340059" y="570425"/>
                  <a:pt x="340756" y="567724"/>
                  <a:pt x="340756" y="567114"/>
                </a:cubicBezTo>
                <a:cubicBezTo>
                  <a:pt x="341453" y="565807"/>
                  <a:pt x="342150" y="563716"/>
                  <a:pt x="342847" y="563106"/>
                </a:cubicBezTo>
                <a:cubicBezTo>
                  <a:pt x="343544" y="562409"/>
                  <a:pt x="344938" y="561102"/>
                  <a:pt x="345635" y="560405"/>
                </a:cubicBezTo>
                <a:cubicBezTo>
                  <a:pt x="346332" y="559708"/>
                  <a:pt x="348423" y="559098"/>
                  <a:pt x="349120" y="558401"/>
                </a:cubicBezTo>
                <a:cubicBezTo>
                  <a:pt x="349818" y="557094"/>
                  <a:pt x="350514" y="555003"/>
                  <a:pt x="350514" y="553696"/>
                </a:cubicBezTo>
                <a:cubicBezTo>
                  <a:pt x="351212" y="552999"/>
                  <a:pt x="351212" y="551692"/>
                  <a:pt x="350514" y="551692"/>
                </a:cubicBezTo>
                <a:cubicBezTo>
                  <a:pt x="350514" y="550995"/>
                  <a:pt x="349818" y="550385"/>
                  <a:pt x="349818" y="550385"/>
                </a:cubicBezTo>
                <a:lnTo>
                  <a:pt x="349120" y="549688"/>
                </a:lnTo>
                <a:cubicBezTo>
                  <a:pt x="348423" y="548991"/>
                  <a:pt x="349120" y="547684"/>
                  <a:pt x="349120" y="546987"/>
                </a:cubicBezTo>
                <a:cubicBezTo>
                  <a:pt x="349120" y="546290"/>
                  <a:pt x="347726" y="545681"/>
                  <a:pt x="347726" y="544983"/>
                </a:cubicBezTo>
                <a:cubicBezTo>
                  <a:pt x="347029" y="544286"/>
                  <a:pt x="347726" y="542283"/>
                  <a:pt x="347726" y="541586"/>
                </a:cubicBezTo>
                <a:cubicBezTo>
                  <a:pt x="347726" y="540888"/>
                  <a:pt x="349120" y="539582"/>
                  <a:pt x="349120" y="538885"/>
                </a:cubicBezTo>
                <a:cubicBezTo>
                  <a:pt x="349120" y="538188"/>
                  <a:pt x="347726" y="536184"/>
                  <a:pt x="347726" y="535487"/>
                </a:cubicBezTo>
                <a:cubicBezTo>
                  <a:pt x="347726" y="534790"/>
                  <a:pt x="348423" y="534180"/>
                  <a:pt x="349120" y="533483"/>
                </a:cubicBezTo>
                <a:cubicBezTo>
                  <a:pt x="349818" y="532176"/>
                  <a:pt x="350514" y="528778"/>
                  <a:pt x="349818" y="527384"/>
                </a:cubicBezTo>
                <a:cubicBezTo>
                  <a:pt x="349818" y="526687"/>
                  <a:pt x="347726" y="526077"/>
                  <a:pt x="347029" y="525380"/>
                </a:cubicBezTo>
                <a:cubicBezTo>
                  <a:pt x="347029" y="524683"/>
                  <a:pt x="347726" y="522679"/>
                  <a:pt x="347726" y="521982"/>
                </a:cubicBezTo>
                <a:cubicBezTo>
                  <a:pt x="348423" y="521285"/>
                  <a:pt x="349818" y="520675"/>
                  <a:pt x="349818" y="519978"/>
                </a:cubicBezTo>
                <a:cubicBezTo>
                  <a:pt x="349818" y="519978"/>
                  <a:pt x="350514" y="518671"/>
                  <a:pt x="349818" y="517974"/>
                </a:cubicBezTo>
                <a:cubicBezTo>
                  <a:pt x="349818" y="517277"/>
                  <a:pt x="349120" y="516667"/>
                  <a:pt x="349120" y="515970"/>
                </a:cubicBezTo>
                <a:cubicBezTo>
                  <a:pt x="349120" y="515273"/>
                  <a:pt x="349818" y="513269"/>
                  <a:pt x="350514" y="513269"/>
                </a:cubicBezTo>
                <a:cubicBezTo>
                  <a:pt x="351212" y="512572"/>
                  <a:pt x="353303" y="512572"/>
                  <a:pt x="354000" y="511962"/>
                </a:cubicBezTo>
                <a:cubicBezTo>
                  <a:pt x="354697" y="511265"/>
                  <a:pt x="355394" y="509958"/>
                  <a:pt x="355394" y="509261"/>
                </a:cubicBezTo>
                <a:cubicBezTo>
                  <a:pt x="355394" y="508564"/>
                  <a:pt x="354697" y="507257"/>
                  <a:pt x="354697" y="506560"/>
                </a:cubicBezTo>
                <a:cubicBezTo>
                  <a:pt x="354000" y="505863"/>
                  <a:pt x="352606" y="505253"/>
                  <a:pt x="351909" y="504556"/>
                </a:cubicBezTo>
                <a:cubicBezTo>
                  <a:pt x="351212" y="504556"/>
                  <a:pt x="349818" y="503859"/>
                  <a:pt x="349120" y="503859"/>
                </a:cubicBezTo>
                <a:cubicBezTo>
                  <a:pt x="348423" y="503162"/>
                  <a:pt x="347726" y="501855"/>
                  <a:pt x="347726" y="501158"/>
                </a:cubicBezTo>
                <a:cubicBezTo>
                  <a:pt x="347726" y="500461"/>
                  <a:pt x="349818" y="499851"/>
                  <a:pt x="349818" y="499154"/>
                </a:cubicBezTo>
                <a:cubicBezTo>
                  <a:pt x="350514" y="498457"/>
                  <a:pt x="351909" y="497150"/>
                  <a:pt x="351909" y="496453"/>
                </a:cubicBezTo>
                <a:cubicBezTo>
                  <a:pt x="351909" y="496453"/>
                  <a:pt x="351212" y="495146"/>
                  <a:pt x="351212" y="494449"/>
                </a:cubicBezTo>
                <a:cubicBezTo>
                  <a:pt x="351212" y="493752"/>
                  <a:pt x="351212" y="491748"/>
                  <a:pt x="352606" y="491748"/>
                </a:cubicBezTo>
                <a:cubicBezTo>
                  <a:pt x="353303" y="491748"/>
                  <a:pt x="354000" y="493752"/>
                  <a:pt x="354697" y="493752"/>
                </a:cubicBezTo>
                <a:cubicBezTo>
                  <a:pt x="355394" y="493752"/>
                  <a:pt x="356091" y="493055"/>
                  <a:pt x="356091" y="493055"/>
                </a:cubicBezTo>
                <a:cubicBezTo>
                  <a:pt x="356788" y="492358"/>
                  <a:pt x="356788" y="490354"/>
                  <a:pt x="357485" y="490354"/>
                </a:cubicBezTo>
                <a:cubicBezTo>
                  <a:pt x="358182" y="490354"/>
                  <a:pt x="358879" y="491661"/>
                  <a:pt x="359576" y="491661"/>
                </a:cubicBezTo>
                <a:cubicBezTo>
                  <a:pt x="360273" y="491661"/>
                  <a:pt x="360970" y="490354"/>
                  <a:pt x="361667" y="490354"/>
                </a:cubicBezTo>
                <a:cubicBezTo>
                  <a:pt x="361667" y="489657"/>
                  <a:pt x="362364" y="487653"/>
                  <a:pt x="362364" y="486956"/>
                </a:cubicBezTo>
                <a:cubicBezTo>
                  <a:pt x="362364" y="486259"/>
                  <a:pt x="360970" y="484255"/>
                  <a:pt x="361667" y="483558"/>
                </a:cubicBezTo>
                <a:cubicBezTo>
                  <a:pt x="361667" y="482861"/>
                  <a:pt x="364455" y="482252"/>
                  <a:pt x="365065" y="481555"/>
                </a:cubicBezTo>
                <a:cubicBezTo>
                  <a:pt x="365675" y="480858"/>
                  <a:pt x="366459" y="479551"/>
                  <a:pt x="366459" y="478157"/>
                </a:cubicBezTo>
                <a:cubicBezTo>
                  <a:pt x="367156" y="477460"/>
                  <a:pt x="368550" y="476153"/>
                  <a:pt x="368550" y="474759"/>
                </a:cubicBezTo>
                <a:lnTo>
                  <a:pt x="368550" y="471361"/>
                </a:lnTo>
                <a:cubicBezTo>
                  <a:pt x="368550" y="470664"/>
                  <a:pt x="367156" y="469357"/>
                  <a:pt x="367156" y="468660"/>
                </a:cubicBezTo>
                <a:cubicBezTo>
                  <a:pt x="367156" y="467963"/>
                  <a:pt x="368550" y="467353"/>
                  <a:pt x="369247" y="466656"/>
                </a:cubicBezTo>
                <a:lnTo>
                  <a:pt x="372035" y="466656"/>
                </a:lnTo>
                <a:cubicBezTo>
                  <a:pt x="372035" y="465959"/>
                  <a:pt x="372732" y="464652"/>
                  <a:pt x="372732" y="464652"/>
                </a:cubicBezTo>
                <a:cubicBezTo>
                  <a:pt x="373429" y="463955"/>
                  <a:pt x="374823" y="463955"/>
                  <a:pt x="374823" y="463955"/>
                </a:cubicBezTo>
                <a:lnTo>
                  <a:pt x="374823" y="461951"/>
                </a:lnTo>
                <a:cubicBezTo>
                  <a:pt x="374823" y="461254"/>
                  <a:pt x="373429" y="460557"/>
                  <a:pt x="373429" y="459947"/>
                </a:cubicBezTo>
                <a:cubicBezTo>
                  <a:pt x="373429" y="459337"/>
                  <a:pt x="374823" y="457943"/>
                  <a:pt x="374823" y="457246"/>
                </a:cubicBezTo>
                <a:cubicBezTo>
                  <a:pt x="374823" y="457246"/>
                  <a:pt x="374126" y="456549"/>
                  <a:pt x="374126" y="455939"/>
                </a:cubicBezTo>
                <a:cubicBezTo>
                  <a:pt x="374126" y="455329"/>
                  <a:pt x="375520" y="454632"/>
                  <a:pt x="375520" y="453935"/>
                </a:cubicBezTo>
                <a:cubicBezTo>
                  <a:pt x="375520" y="453238"/>
                  <a:pt x="375520" y="451234"/>
                  <a:pt x="376217" y="450537"/>
                </a:cubicBezTo>
                <a:cubicBezTo>
                  <a:pt x="376217" y="449840"/>
                  <a:pt x="375520" y="447139"/>
                  <a:pt x="376217" y="446529"/>
                </a:cubicBezTo>
                <a:cubicBezTo>
                  <a:pt x="376217" y="445832"/>
                  <a:pt x="377611" y="444525"/>
                  <a:pt x="378308" y="443828"/>
                </a:cubicBezTo>
                <a:cubicBezTo>
                  <a:pt x="378308" y="443828"/>
                  <a:pt x="379702" y="443828"/>
                  <a:pt x="379702" y="443131"/>
                </a:cubicBezTo>
                <a:cubicBezTo>
                  <a:pt x="380399" y="443131"/>
                  <a:pt x="381793" y="442434"/>
                  <a:pt x="382490" y="441824"/>
                </a:cubicBezTo>
                <a:cubicBezTo>
                  <a:pt x="383187" y="441127"/>
                  <a:pt x="384581" y="440517"/>
                  <a:pt x="384581" y="439820"/>
                </a:cubicBezTo>
                <a:cubicBezTo>
                  <a:pt x="385279" y="438513"/>
                  <a:pt x="385975" y="435116"/>
                  <a:pt x="385975" y="433721"/>
                </a:cubicBezTo>
                <a:cubicBezTo>
                  <a:pt x="385975" y="432327"/>
                  <a:pt x="385279" y="429714"/>
                  <a:pt x="384581" y="428320"/>
                </a:cubicBezTo>
              </a:path>
            </a:pathLst>
          </a:custGeom>
          <a:solidFill>
            <a:srgbClr val="90B9FF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tIns="0" rIns="91440" bIns="91440" rtlCol="0" anchor="ctr"/>
          <a:lstStyle/>
          <a:p>
            <a:pPr algn="ctr"/>
            <a:endParaRPr lang="en-US" sz="2800" dirty="0"/>
          </a:p>
        </p:txBody>
      </p:sp>
      <p:sp>
        <p:nvSpPr>
          <p:cNvPr id="231" name="Freeform: Shape 60">
            <a:extLst>
              <a:ext uri="{FF2B5EF4-FFF2-40B4-BE49-F238E27FC236}">
                <a16:creationId xmlns:a16="http://schemas.microsoft.com/office/drawing/2014/main" id="{975D9967-1697-791C-EDB2-E654E74F0B4D}"/>
              </a:ext>
            </a:extLst>
          </p:cNvPr>
          <p:cNvSpPr/>
          <p:nvPr/>
        </p:nvSpPr>
        <p:spPr>
          <a:xfrm>
            <a:off x="5974704" y="2549647"/>
            <a:ext cx="1080790" cy="603930"/>
          </a:xfrm>
          <a:custGeom>
            <a:avLst/>
            <a:gdLst>
              <a:gd name="connsiteX0" fmla="*/ 720720 w 720720"/>
              <a:gd name="connsiteY0" fmla="*/ 274278 h 423353"/>
              <a:gd name="connsiteX1" fmla="*/ 715928 w 720720"/>
              <a:gd name="connsiteY1" fmla="*/ 268179 h 423353"/>
              <a:gd name="connsiteX2" fmla="*/ 711833 w 720720"/>
              <a:gd name="connsiteY2" fmla="*/ 261470 h 423353"/>
              <a:gd name="connsiteX3" fmla="*/ 707041 w 720720"/>
              <a:gd name="connsiteY3" fmla="*/ 255371 h 423353"/>
              <a:gd name="connsiteX4" fmla="*/ 704253 w 720720"/>
              <a:gd name="connsiteY4" fmla="*/ 249272 h 423353"/>
              <a:gd name="connsiteX5" fmla="*/ 701465 w 720720"/>
              <a:gd name="connsiteY5" fmla="*/ 242563 h 423353"/>
              <a:gd name="connsiteX6" fmla="*/ 698677 w 720720"/>
              <a:gd name="connsiteY6" fmla="*/ 239165 h 423353"/>
              <a:gd name="connsiteX7" fmla="*/ 696586 w 720720"/>
              <a:gd name="connsiteY7" fmla="*/ 239165 h 423353"/>
              <a:gd name="connsiteX8" fmla="*/ 693798 w 720720"/>
              <a:gd name="connsiteY8" fmla="*/ 241169 h 423353"/>
              <a:gd name="connsiteX9" fmla="*/ 691706 w 720720"/>
              <a:gd name="connsiteY9" fmla="*/ 243173 h 423353"/>
              <a:gd name="connsiteX10" fmla="*/ 688222 w 720720"/>
              <a:gd name="connsiteY10" fmla="*/ 244480 h 423353"/>
              <a:gd name="connsiteX11" fmla="*/ 684126 w 720720"/>
              <a:gd name="connsiteY11" fmla="*/ 243783 h 423353"/>
              <a:gd name="connsiteX12" fmla="*/ 678637 w 720720"/>
              <a:gd name="connsiteY12" fmla="*/ 243783 h 423353"/>
              <a:gd name="connsiteX13" fmla="*/ 674543 w 720720"/>
              <a:gd name="connsiteY13" fmla="*/ 242476 h 423353"/>
              <a:gd name="connsiteX14" fmla="*/ 671754 w 720720"/>
              <a:gd name="connsiteY14" fmla="*/ 241169 h 423353"/>
              <a:gd name="connsiteX15" fmla="*/ 670361 w 720720"/>
              <a:gd name="connsiteY15" fmla="*/ 243173 h 423353"/>
              <a:gd name="connsiteX16" fmla="*/ 667572 w 720720"/>
              <a:gd name="connsiteY16" fmla="*/ 243870 h 423353"/>
              <a:gd name="connsiteX17" fmla="*/ 666875 w 720720"/>
              <a:gd name="connsiteY17" fmla="*/ 245264 h 423353"/>
              <a:gd name="connsiteX18" fmla="*/ 668269 w 720720"/>
              <a:gd name="connsiteY18" fmla="*/ 247965 h 423353"/>
              <a:gd name="connsiteX19" fmla="*/ 666875 w 720720"/>
              <a:gd name="connsiteY19" fmla="*/ 249272 h 423353"/>
              <a:gd name="connsiteX20" fmla="*/ 664087 w 720720"/>
              <a:gd name="connsiteY20" fmla="*/ 249272 h 423353"/>
              <a:gd name="connsiteX21" fmla="*/ 662693 w 720720"/>
              <a:gd name="connsiteY21" fmla="*/ 251276 h 423353"/>
              <a:gd name="connsiteX22" fmla="*/ 660602 w 720720"/>
              <a:gd name="connsiteY22" fmla="*/ 253280 h 423353"/>
              <a:gd name="connsiteX23" fmla="*/ 658511 w 720720"/>
              <a:gd name="connsiteY23" fmla="*/ 253280 h 423353"/>
              <a:gd name="connsiteX24" fmla="*/ 657814 w 720720"/>
              <a:gd name="connsiteY24" fmla="*/ 255284 h 423353"/>
              <a:gd name="connsiteX25" fmla="*/ 656420 w 720720"/>
              <a:gd name="connsiteY25" fmla="*/ 255981 h 423353"/>
              <a:gd name="connsiteX26" fmla="*/ 653632 w 720720"/>
              <a:gd name="connsiteY26" fmla="*/ 251886 h 423353"/>
              <a:gd name="connsiteX27" fmla="*/ 652238 w 720720"/>
              <a:gd name="connsiteY27" fmla="*/ 247878 h 423353"/>
              <a:gd name="connsiteX28" fmla="*/ 650147 w 720720"/>
              <a:gd name="connsiteY28" fmla="*/ 246484 h 423353"/>
              <a:gd name="connsiteX29" fmla="*/ 646662 w 720720"/>
              <a:gd name="connsiteY29" fmla="*/ 245177 h 423353"/>
              <a:gd name="connsiteX30" fmla="*/ 642567 w 720720"/>
              <a:gd name="connsiteY30" fmla="*/ 242476 h 423353"/>
              <a:gd name="connsiteX31" fmla="*/ 639779 w 720720"/>
              <a:gd name="connsiteY31" fmla="*/ 241169 h 423353"/>
              <a:gd name="connsiteX32" fmla="*/ 637687 w 720720"/>
              <a:gd name="connsiteY32" fmla="*/ 243173 h 423353"/>
              <a:gd name="connsiteX33" fmla="*/ 634290 w 720720"/>
              <a:gd name="connsiteY33" fmla="*/ 242476 h 423353"/>
              <a:gd name="connsiteX34" fmla="*/ 632896 w 720720"/>
              <a:gd name="connsiteY34" fmla="*/ 240472 h 423353"/>
              <a:gd name="connsiteX35" fmla="*/ 632896 w 720720"/>
              <a:gd name="connsiteY35" fmla="*/ 237771 h 423353"/>
              <a:gd name="connsiteX36" fmla="*/ 633592 w 720720"/>
              <a:gd name="connsiteY36" fmla="*/ 236464 h 423353"/>
              <a:gd name="connsiteX37" fmla="*/ 632896 w 720720"/>
              <a:gd name="connsiteY37" fmla="*/ 233764 h 423353"/>
              <a:gd name="connsiteX38" fmla="*/ 631501 w 720720"/>
              <a:gd name="connsiteY38" fmla="*/ 231760 h 423353"/>
              <a:gd name="connsiteX39" fmla="*/ 630107 w 720720"/>
              <a:gd name="connsiteY39" fmla="*/ 228362 h 423353"/>
              <a:gd name="connsiteX40" fmla="*/ 628016 w 720720"/>
              <a:gd name="connsiteY40" fmla="*/ 226358 h 423353"/>
              <a:gd name="connsiteX41" fmla="*/ 627319 w 720720"/>
              <a:gd name="connsiteY41" fmla="*/ 228362 h 423353"/>
              <a:gd name="connsiteX42" fmla="*/ 625925 w 720720"/>
              <a:gd name="connsiteY42" fmla="*/ 231063 h 423353"/>
              <a:gd name="connsiteX43" fmla="*/ 624531 w 720720"/>
              <a:gd name="connsiteY43" fmla="*/ 231760 h 423353"/>
              <a:gd name="connsiteX44" fmla="*/ 621743 w 720720"/>
              <a:gd name="connsiteY44" fmla="*/ 231063 h 423353"/>
              <a:gd name="connsiteX45" fmla="*/ 619652 w 720720"/>
              <a:gd name="connsiteY45" fmla="*/ 229756 h 423353"/>
              <a:gd name="connsiteX46" fmla="*/ 618258 w 720720"/>
              <a:gd name="connsiteY46" fmla="*/ 229756 h 423353"/>
              <a:gd name="connsiteX47" fmla="*/ 616864 w 720720"/>
              <a:gd name="connsiteY47" fmla="*/ 228362 h 423353"/>
              <a:gd name="connsiteX48" fmla="*/ 618258 w 720720"/>
              <a:gd name="connsiteY48" fmla="*/ 226358 h 423353"/>
              <a:gd name="connsiteX49" fmla="*/ 621046 w 720720"/>
              <a:gd name="connsiteY49" fmla="*/ 227055 h 423353"/>
              <a:gd name="connsiteX50" fmla="*/ 621743 w 720720"/>
              <a:gd name="connsiteY50" fmla="*/ 225661 h 423353"/>
              <a:gd name="connsiteX51" fmla="*/ 624531 w 720720"/>
              <a:gd name="connsiteY51" fmla="*/ 222960 h 423353"/>
              <a:gd name="connsiteX52" fmla="*/ 627319 w 720720"/>
              <a:gd name="connsiteY52" fmla="*/ 221653 h 423353"/>
              <a:gd name="connsiteX53" fmla="*/ 632111 w 720720"/>
              <a:gd name="connsiteY53" fmla="*/ 222350 h 423353"/>
              <a:gd name="connsiteX54" fmla="*/ 633505 w 720720"/>
              <a:gd name="connsiteY54" fmla="*/ 225748 h 423353"/>
              <a:gd name="connsiteX55" fmla="*/ 634900 w 720720"/>
              <a:gd name="connsiteY55" fmla="*/ 227142 h 423353"/>
              <a:gd name="connsiteX56" fmla="*/ 634202 w 720720"/>
              <a:gd name="connsiteY56" fmla="*/ 229146 h 423353"/>
              <a:gd name="connsiteX57" fmla="*/ 634900 w 720720"/>
              <a:gd name="connsiteY57" fmla="*/ 231150 h 423353"/>
              <a:gd name="connsiteX58" fmla="*/ 636991 w 720720"/>
              <a:gd name="connsiteY58" fmla="*/ 233154 h 423353"/>
              <a:gd name="connsiteX59" fmla="*/ 639082 w 720720"/>
              <a:gd name="connsiteY59" fmla="*/ 233851 h 423353"/>
              <a:gd name="connsiteX60" fmla="*/ 641173 w 720720"/>
              <a:gd name="connsiteY60" fmla="*/ 235854 h 423353"/>
              <a:gd name="connsiteX61" fmla="*/ 644658 w 720720"/>
              <a:gd name="connsiteY61" fmla="*/ 235158 h 423353"/>
              <a:gd name="connsiteX62" fmla="*/ 646749 w 720720"/>
              <a:gd name="connsiteY62" fmla="*/ 237161 h 423353"/>
              <a:gd name="connsiteX63" fmla="*/ 649537 w 720720"/>
              <a:gd name="connsiteY63" fmla="*/ 238468 h 423353"/>
              <a:gd name="connsiteX64" fmla="*/ 652325 w 720720"/>
              <a:gd name="connsiteY64" fmla="*/ 239165 h 423353"/>
              <a:gd name="connsiteX65" fmla="*/ 654416 w 720720"/>
              <a:gd name="connsiteY65" fmla="*/ 241866 h 423353"/>
              <a:gd name="connsiteX66" fmla="*/ 655113 w 720720"/>
              <a:gd name="connsiteY66" fmla="*/ 243260 h 423353"/>
              <a:gd name="connsiteX67" fmla="*/ 656507 w 720720"/>
              <a:gd name="connsiteY67" fmla="*/ 245264 h 423353"/>
              <a:gd name="connsiteX68" fmla="*/ 659295 w 720720"/>
              <a:gd name="connsiteY68" fmla="*/ 245961 h 423353"/>
              <a:gd name="connsiteX69" fmla="*/ 661386 w 720720"/>
              <a:gd name="connsiteY69" fmla="*/ 243957 h 423353"/>
              <a:gd name="connsiteX70" fmla="*/ 662083 w 720720"/>
              <a:gd name="connsiteY70" fmla="*/ 240559 h 423353"/>
              <a:gd name="connsiteX71" fmla="*/ 664174 w 720720"/>
              <a:gd name="connsiteY71" fmla="*/ 239165 h 423353"/>
              <a:gd name="connsiteX72" fmla="*/ 666265 w 720720"/>
              <a:gd name="connsiteY72" fmla="*/ 239165 h 423353"/>
              <a:gd name="connsiteX73" fmla="*/ 668356 w 720720"/>
              <a:gd name="connsiteY73" fmla="*/ 238468 h 423353"/>
              <a:gd name="connsiteX74" fmla="*/ 669053 w 720720"/>
              <a:gd name="connsiteY74" fmla="*/ 233764 h 423353"/>
              <a:gd name="connsiteX75" fmla="*/ 668356 w 720720"/>
              <a:gd name="connsiteY75" fmla="*/ 228362 h 423353"/>
              <a:gd name="connsiteX76" fmla="*/ 666962 w 720720"/>
              <a:gd name="connsiteY76" fmla="*/ 225661 h 423353"/>
              <a:gd name="connsiteX77" fmla="*/ 664872 w 720720"/>
              <a:gd name="connsiteY77" fmla="*/ 222960 h 423353"/>
              <a:gd name="connsiteX78" fmla="*/ 661386 w 720720"/>
              <a:gd name="connsiteY78" fmla="*/ 223657 h 423353"/>
              <a:gd name="connsiteX79" fmla="*/ 659992 w 720720"/>
              <a:gd name="connsiteY79" fmla="*/ 221653 h 423353"/>
              <a:gd name="connsiteX80" fmla="*/ 657901 w 720720"/>
              <a:gd name="connsiteY80" fmla="*/ 220956 h 423353"/>
              <a:gd name="connsiteX81" fmla="*/ 655810 w 720720"/>
              <a:gd name="connsiteY81" fmla="*/ 222960 h 423353"/>
              <a:gd name="connsiteX82" fmla="*/ 654416 w 720720"/>
              <a:gd name="connsiteY82" fmla="*/ 221653 h 423353"/>
              <a:gd name="connsiteX83" fmla="*/ 655113 w 720720"/>
              <a:gd name="connsiteY83" fmla="*/ 219649 h 423353"/>
              <a:gd name="connsiteX84" fmla="*/ 654416 w 720720"/>
              <a:gd name="connsiteY84" fmla="*/ 216948 h 423353"/>
              <a:gd name="connsiteX85" fmla="*/ 652325 w 720720"/>
              <a:gd name="connsiteY85" fmla="*/ 214944 h 423353"/>
              <a:gd name="connsiteX86" fmla="*/ 650931 w 720720"/>
              <a:gd name="connsiteY86" fmla="*/ 216251 h 423353"/>
              <a:gd name="connsiteX87" fmla="*/ 648840 w 720720"/>
              <a:gd name="connsiteY87" fmla="*/ 218255 h 423353"/>
              <a:gd name="connsiteX88" fmla="*/ 646052 w 720720"/>
              <a:gd name="connsiteY88" fmla="*/ 218255 h 423353"/>
              <a:gd name="connsiteX89" fmla="*/ 644658 w 720720"/>
              <a:gd name="connsiteY89" fmla="*/ 216948 h 423353"/>
              <a:gd name="connsiteX90" fmla="*/ 643961 w 720720"/>
              <a:gd name="connsiteY90" fmla="*/ 214944 h 423353"/>
              <a:gd name="connsiteX91" fmla="*/ 646749 w 720720"/>
              <a:gd name="connsiteY91" fmla="*/ 213637 h 423353"/>
              <a:gd name="connsiteX92" fmla="*/ 648840 w 720720"/>
              <a:gd name="connsiteY92" fmla="*/ 212330 h 423353"/>
              <a:gd name="connsiteX93" fmla="*/ 650234 w 720720"/>
              <a:gd name="connsiteY93" fmla="*/ 210326 h 423353"/>
              <a:gd name="connsiteX94" fmla="*/ 654329 w 720720"/>
              <a:gd name="connsiteY94" fmla="*/ 210326 h 423353"/>
              <a:gd name="connsiteX95" fmla="*/ 655723 w 720720"/>
              <a:gd name="connsiteY95" fmla="*/ 209019 h 423353"/>
              <a:gd name="connsiteX96" fmla="*/ 654329 w 720720"/>
              <a:gd name="connsiteY96" fmla="*/ 207625 h 423353"/>
              <a:gd name="connsiteX97" fmla="*/ 652238 w 720720"/>
              <a:gd name="connsiteY97" fmla="*/ 206928 h 423353"/>
              <a:gd name="connsiteX98" fmla="*/ 650147 w 720720"/>
              <a:gd name="connsiteY98" fmla="*/ 203530 h 423353"/>
              <a:gd name="connsiteX99" fmla="*/ 648753 w 720720"/>
              <a:gd name="connsiteY99" fmla="*/ 202136 h 423353"/>
              <a:gd name="connsiteX100" fmla="*/ 645268 w 720720"/>
              <a:gd name="connsiteY100" fmla="*/ 201439 h 423353"/>
              <a:gd name="connsiteX101" fmla="*/ 643873 w 720720"/>
              <a:gd name="connsiteY101" fmla="*/ 199435 h 423353"/>
              <a:gd name="connsiteX102" fmla="*/ 645268 w 720720"/>
              <a:gd name="connsiteY102" fmla="*/ 197431 h 423353"/>
              <a:gd name="connsiteX103" fmla="*/ 646662 w 720720"/>
              <a:gd name="connsiteY103" fmla="*/ 194730 h 423353"/>
              <a:gd name="connsiteX104" fmla="*/ 648753 w 720720"/>
              <a:gd name="connsiteY104" fmla="*/ 196734 h 423353"/>
              <a:gd name="connsiteX105" fmla="*/ 650844 w 720720"/>
              <a:gd name="connsiteY105" fmla="*/ 198041 h 423353"/>
              <a:gd name="connsiteX106" fmla="*/ 653632 w 720720"/>
              <a:gd name="connsiteY106" fmla="*/ 198041 h 423353"/>
              <a:gd name="connsiteX107" fmla="*/ 656420 w 720720"/>
              <a:gd name="connsiteY107" fmla="*/ 199348 h 423353"/>
              <a:gd name="connsiteX108" fmla="*/ 658511 w 720720"/>
              <a:gd name="connsiteY108" fmla="*/ 202049 h 423353"/>
              <a:gd name="connsiteX109" fmla="*/ 660602 w 720720"/>
              <a:gd name="connsiteY109" fmla="*/ 202049 h 423353"/>
              <a:gd name="connsiteX110" fmla="*/ 661996 w 720720"/>
              <a:gd name="connsiteY110" fmla="*/ 200045 h 423353"/>
              <a:gd name="connsiteX111" fmla="*/ 661996 w 720720"/>
              <a:gd name="connsiteY111" fmla="*/ 196037 h 423353"/>
              <a:gd name="connsiteX112" fmla="*/ 662693 w 720720"/>
              <a:gd name="connsiteY112" fmla="*/ 190635 h 423353"/>
              <a:gd name="connsiteX113" fmla="*/ 659905 w 720720"/>
              <a:gd name="connsiteY113" fmla="*/ 185930 h 423353"/>
              <a:gd name="connsiteX114" fmla="*/ 657117 w 720720"/>
              <a:gd name="connsiteY114" fmla="*/ 181923 h 423353"/>
              <a:gd name="connsiteX115" fmla="*/ 655723 w 720720"/>
              <a:gd name="connsiteY115" fmla="*/ 179222 h 423353"/>
              <a:gd name="connsiteX116" fmla="*/ 652935 w 720720"/>
              <a:gd name="connsiteY116" fmla="*/ 179222 h 423353"/>
              <a:gd name="connsiteX117" fmla="*/ 653632 w 720720"/>
              <a:gd name="connsiteY117" fmla="*/ 181923 h 423353"/>
              <a:gd name="connsiteX118" fmla="*/ 651541 w 720720"/>
              <a:gd name="connsiteY118" fmla="*/ 183229 h 423353"/>
              <a:gd name="connsiteX119" fmla="*/ 649450 w 720720"/>
              <a:gd name="connsiteY119" fmla="*/ 182532 h 423353"/>
              <a:gd name="connsiteX120" fmla="*/ 648056 w 720720"/>
              <a:gd name="connsiteY120" fmla="*/ 180529 h 423353"/>
              <a:gd name="connsiteX121" fmla="*/ 648753 w 720720"/>
              <a:gd name="connsiteY121" fmla="*/ 177828 h 423353"/>
              <a:gd name="connsiteX122" fmla="*/ 650844 w 720720"/>
              <a:gd name="connsiteY122" fmla="*/ 177131 h 423353"/>
              <a:gd name="connsiteX123" fmla="*/ 652238 w 720720"/>
              <a:gd name="connsiteY123" fmla="*/ 175127 h 423353"/>
              <a:gd name="connsiteX124" fmla="*/ 651541 w 720720"/>
              <a:gd name="connsiteY124" fmla="*/ 173733 h 423353"/>
              <a:gd name="connsiteX125" fmla="*/ 648056 w 720720"/>
              <a:gd name="connsiteY125" fmla="*/ 173036 h 423353"/>
              <a:gd name="connsiteX126" fmla="*/ 644571 w 720720"/>
              <a:gd name="connsiteY126" fmla="*/ 174342 h 423353"/>
              <a:gd name="connsiteX127" fmla="*/ 643177 w 720720"/>
              <a:gd name="connsiteY127" fmla="*/ 175039 h 423353"/>
              <a:gd name="connsiteX128" fmla="*/ 641086 w 720720"/>
              <a:gd name="connsiteY128" fmla="*/ 174342 h 423353"/>
              <a:gd name="connsiteX129" fmla="*/ 638994 w 720720"/>
              <a:gd name="connsiteY129" fmla="*/ 173036 h 423353"/>
              <a:gd name="connsiteX130" fmla="*/ 636903 w 720720"/>
              <a:gd name="connsiteY130" fmla="*/ 171729 h 423353"/>
              <a:gd name="connsiteX131" fmla="*/ 632808 w 720720"/>
              <a:gd name="connsiteY131" fmla="*/ 173036 h 423353"/>
              <a:gd name="connsiteX132" fmla="*/ 629323 w 720720"/>
              <a:gd name="connsiteY132" fmla="*/ 173036 h 423353"/>
              <a:gd name="connsiteX133" fmla="*/ 626535 w 720720"/>
              <a:gd name="connsiteY133" fmla="*/ 172338 h 423353"/>
              <a:gd name="connsiteX134" fmla="*/ 623747 w 720720"/>
              <a:gd name="connsiteY134" fmla="*/ 169638 h 423353"/>
              <a:gd name="connsiteX135" fmla="*/ 621656 w 720720"/>
              <a:gd name="connsiteY135" fmla="*/ 165630 h 423353"/>
              <a:gd name="connsiteX136" fmla="*/ 618868 w 720720"/>
              <a:gd name="connsiteY136" fmla="*/ 162232 h 423353"/>
              <a:gd name="connsiteX137" fmla="*/ 616777 w 720720"/>
              <a:gd name="connsiteY137" fmla="*/ 160925 h 423353"/>
              <a:gd name="connsiteX138" fmla="*/ 613989 w 720720"/>
              <a:gd name="connsiteY138" fmla="*/ 160925 h 423353"/>
              <a:gd name="connsiteX139" fmla="*/ 610504 w 720720"/>
              <a:gd name="connsiteY139" fmla="*/ 159531 h 423353"/>
              <a:gd name="connsiteX140" fmla="*/ 609110 w 720720"/>
              <a:gd name="connsiteY140" fmla="*/ 158224 h 423353"/>
              <a:gd name="connsiteX141" fmla="*/ 606321 w 720720"/>
              <a:gd name="connsiteY141" fmla="*/ 156917 h 423353"/>
              <a:gd name="connsiteX142" fmla="*/ 603534 w 720720"/>
              <a:gd name="connsiteY142" fmla="*/ 155523 h 423353"/>
              <a:gd name="connsiteX143" fmla="*/ 601442 w 720720"/>
              <a:gd name="connsiteY143" fmla="*/ 154216 h 423353"/>
              <a:gd name="connsiteX144" fmla="*/ 599351 w 720720"/>
              <a:gd name="connsiteY144" fmla="*/ 152822 h 423353"/>
              <a:gd name="connsiteX145" fmla="*/ 597260 w 720720"/>
              <a:gd name="connsiteY145" fmla="*/ 150121 h 423353"/>
              <a:gd name="connsiteX146" fmla="*/ 597957 w 720720"/>
              <a:gd name="connsiteY146" fmla="*/ 148117 h 423353"/>
              <a:gd name="connsiteX147" fmla="*/ 601355 w 720720"/>
              <a:gd name="connsiteY147" fmla="*/ 147420 h 423353"/>
              <a:gd name="connsiteX148" fmla="*/ 602749 w 720720"/>
              <a:gd name="connsiteY148" fmla="*/ 148727 h 423353"/>
              <a:gd name="connsiteX149" fmla="*/ 603446 w 720720"/>
              <a:gd name="connsiteY149" fmla="*/ 150731 h 423353"/>
              <a:gd name="connsiteX150" fmla="*/ 605537 w 720720"/>
              <a:gd name="connsiteY150" fmla="*/ 151428 h 423353"/>
              <a:gd name="connsiteX151" fmla="*/ 606931 w 720720"/>
              <a:gd name="connsiteY151" fmla="*/ 152735 h 423353"/>
              <a:gd name="connsiteX152" fmla="*/ 611026 w 720720"/>
              <a:gd name="connsiteY152" fmla="*/ 152735 h 423353"/>
              <a:gd name="connsiteX153" fmla="*/ 611724 w 720720"/>
              <a:gd name="connsiteY153" fmla="*/ 154129 h 423353"/>
              <a:gd name="connsiteX154" fmla="*/ 613815 w 720720"/>
              <a:gd name="connsiteY154" fmla="*/ 155436 h 423353"/>
              <a:gd name="connsiteX155" fmla="*/ 616603 w 720720"/>
              <a:gd name="connsiteY155" fmla="*/ 155436 h 423353"/>
              <a:gd name="connsiteX156" fmla="*/ 617997 w 720720"/>
              <a:gd name="connsiteY156" fmla="*/ 156830 h 423353"/>
              <a:gd name="connsiteX157" fmla="*/ 621482 w 720720"/>
              <a:gd name="connsiteY157" fmla="*/ 158137 h 423353"/>
              <a:gd name="connsiteX158" fmla="*/ 624270 w 720720"/>
              <a:gd name="connsiteY158" fmla="*/ 161535 h 423353"/>
              <a:gd name="connsiteX159" fmla="*/ 626361 w 720720"/>
              <a:gd name="connsiteY159" fmla="*/ 164236 h 423353"/>
              <a:gd name="connsiteX160" fmla="*/ 627058 w 720720"/>
              <a:gd name="connsiteY160" fmla="*/ 167634 h 423353"/>
              <a:gd name="connsiteX161" fmla="*/ 628452 w 720720"/>
              <a:gd name="connsiteY161" fmla="*/ 169638 h 423353"/>
              <a:gd name="connsiteX162" fmla="*/ 630543 w 720720"/>
              <a:gd name="connsiteY162" fmla="*/ 169638 h 423353"/>
              <a:gd name="connsiteX163" fmla="*/ 630543 w 720720"/>
              <a:gd name="connsiteY163" fmla="*/ 166937 h 423353"/>
              <a:gd name="connsiteX164" fmla="*/ 634028 w 720720"/>
              <a:gd name="connsiteY164" fmla="*/ 166240 h 423353"/>
              <a:gd name="connsiteX165" fmla="*/ 636119 w 720720"/>
              <a:gd name="connsiteY165" fmla="*/ 166937 h 423353"/>
              <a:gd name="connsiteX166" fmla="*/ 639604 w 720720"/>
              <a:gd name="connsiteY166" fmla="*/ 168941 h 423353"/>
              <a:gd name="connsiteX167" fmla="*/ 642392 w 720720"/>
              <a:gd name="connsiteY167" fmla="*/ 168941 h 423353"/>
              <a:gd name="connsiteX168" fmla="*/ 644483 w 720720"/>
              <a:gd name="connsiteY168" fmla="*/ 169638 h 423353"/>
              <a:gd name="connsiteX169" fmla="*/ 646574 w 720720"/>
              <a:gd name="connsiteY169" fmla="*/ 169638 h 423353"/>
              <a:gd name="connsiteX170" fmla="*/ 647969 w 720720"/>
              <a:gd name="connsiteY170" fmla="*/ 168941 h 423353"/>
              <a:gd name="connsiteX171" fmla="*/ 653458 w 720720"/>
              <a:gd name="connsiteY171" fmla="*/ 168243 h 423353"/>
              <a:gd name="connsiteX172" fmla="*/ 652063 w 720720"/>
              <a:gd name="connsiteY172" fmla="*/ 166240 h 423353"/>
              <a:gd name="connsiteX173" fmla="*/ 649275 w 720720"/>
              <a:gd name="connsiteY173" fmla="*/ 164933 h 423353"/>
              <a:gd name="connsiteX174" fmla="*/ 647184 w 720720"/>
              <a:gd name="connsiteY174" fmla="*/ 165630 h 423353"/>
              <a:gd name="connsiteX175" fmla="*/ 645093 w 720720"/>
              <a:gd name="connsiteY175" fmla="*/ 164933 h 423353"/>
              <a:gd name="connsiteX176" fmla="*/ 644396 w 720720"/>
              <a:gd name="connsiteY176" fmla="*/ 162929 h 423353"/>
              <a:gd name="connsiteX177" fmla="*/ 645791 w 720720"/>
              <a:gd name="connsiteY177" fmla="*/ 161622 h 423353"/>
              <a:gd name="connsiteX178" fmla="*/ 647184 w 720720"/>
              <a:gd name="connsiteY178" fmla="*/ 160228 h 423353"/>
              <a:gd name="connsiteX179" fmla="*/ 647184 w 720720"/>
              <a:gd name="connsiteY179" fmla="*/ 158224 h 423353"/>
              <a:gd name="connsiteX180" fmla="*/ 645791 w 720720"/>
              <a:gd name="connsiteY180" fmla="*/ 155523 h 423353"/>
              <a:gd name="connsiteX181" fmla="*/ 645093 w 720720"/>
              <a:gd name="connsiteY181" fmla="*/ 152822 h 423353"/>
              <a:gd name="connsiteX182" fmla="*/ 643700 w 720720"/>
              <a:gd name="connsiteY182" fmla="*/ 149424 h 423353"/>
              <a:gd name="connsiteX183" fmla="*/ 643002 w 720720"/>
              <a:gd name="connsiteY183" fmla="*/ 146723 h 423353"/>
              <a:gd name="connsiteX184" fmla="*/ 644396 w 720720"/>
              <a:gd name="connsiteY184" fmla="*/ 144719 h 423353"/>
              <a:gd name="connsiteX185" fmla="*/ 647184 w 720720"/>
              <a:gd name="connsiteY185" fmla="*/ 144022 h 423353"/>
              <a:gd name="connsiteX186" fmla="*/ 649275 w 720720"/>
              <a:gd name="connsiteY186" fmla="*/ 140624 h 423353"/>
              <a:gd name="connsiteX187" fmla="*/ 648579 w 720720"/>
              <a:gd name="connsiteY187" fmla="*/ 135919 h 423353"/>
              <a:gd name="connsiteX188" fmla="*/ 645791 w 720720"/>
              <a:gd name="connsiteY188" fmla="*/ 133218 h 423353"/>
              <a:gd name="connsiteX189" fmla="*/ 638907 w 720720"/>
              <a:gd name="connsiteY189" fmla="*/ 130517 h 423353"/>
              <a:gd name="connsiteX190" fmla="*/ 635422 w 720720"/>
              <a:gd name="connsiteY190" fmla="*/ 129820 h 423353"/>
              <a:gd name="connsiteX191" fmla="*/ 630630 w 720720"/>
              <a:gd name="connsiteY191" fmla="*/ 129820 h 423353"/>
              <a:gd name="connsiteX192" fmla="*/ 627145 w 720720"/>
              <a:gd name="connsiteY192" fmla="*/ 129123 h 423353"/>
              <a:gd name="connsiteX193" fmla="*/ 624357 w 720720"/>
              <a:gd name="connsiteY193" fmla="*/ 127119 h 423353"/>
              <a:gd name="connsiteX194" fmla="*/ 621569 w 720720"/>
              <a:gd name="connsiteY194" fmla="*/ 125812 h 423353"/>
              <a:gd name="connsiteX195" fmla="*/ 618781 w 720720"/>
              <a:gd name="connsiteY195" fmla="*/ 125115 h 423353"/>
              <a:gd name="connsiteX196" fmla="*/ 616690 w 720720"/>
              <a:gd name="connsiteY196" fmla="*/ 122414 h 423353"/>
              <a:gd name="connsiteX197" fmla="*/ 613205 w 720720"/>
              <a:gd name="connsiteY197" fmla="*/ 119713 h 423353"/>
              <a:gd name="connsiteX198" fmla="*/ 609110 w 720720"/>
              <a:gd name="connsiteY198" fmla="*/ 119016 h 423353"/>
              <a:gd name="connsiteX199" fmla="*/ 607019 w 720720"/>
              <a:gd name="connsiteY199" fmla="*/ 117012 h 423353"/>
              <a:gd name="connsiteX200" fmla="*/ 605625 w 720720"/>
              <a:gd name="connsiteY200" fmla="*/ 114311 h 423353"/>
              <a:gd name="connsiteX201" fmla="*/ 603534 w 720720"/>
              <a:gd name="connsiteY201" fmla="*/ 113614 h 423353"/>
              <a:gd name="connsiteX202" fmla="*/ 601442 w 720720"/>
              <a:gd name="connsiteY202" fmla="*/ 114921 h 423353"/>
              <a:gd name="connsiteX203" fmla="*/ 598044 w 720720"/>
              <a:gd name="connsiteY203" fmla="*/ 114224 h 423353"/>
              <a:gd name="connsiteX204" fmla="*/ 595953 w 720720"/>
              <a:gd name="connsiteY204" fmla="*/ 116228 h 423353"/>
              <a:gd name="connsiteX205" fmla="*/ 595256 w 720720"/>
              <a:gd name="connsiteY205" fmla="*/ 116925 h 423353"/>
              <a:gd name="connsiteX206" fmla="*/ 593165 w 720720"/>
              <a:gd name="connsiteY206" fmla="*/ 116925 h 423353"/>
              <a:gd name="connsiteX207" fmla="*/ 592468 w 720720"/>
              <a:gd name="connsiteY207" fmla="*/ 114921 h 423353"/>
              <a:gd name="connsiteX208" fmla="*/ 588983 w 720720"/>
              <a:gd name="connsiteY208" fmla="*/ 114921 h 423353"/>
              <a:gd name="connsiteX209" fmla="*/ 585498 w 720720"/>
              <a:gd name="connsiteY209" fmla="*/ 116925 h 423353"/>
              <a:gd name="connsiteX210" fmla="*/ 582013 w 720720"/>
              <a:gd name="connsiteY210" fmla="*/ 116925 h 423353"/>
              <a:gd name="connsiteX211" fmla="*/ 579922 w 720720"/>
              <a:gd name="connsiteY211" fmla="*/ 115618 h 423353"/>
              <a:gd name="connsiteX212" fmla="*/ 576437 w 720720"/>
              <a:gd name="connsiteY212" fmla="*/ 114921 h 423353"/>
              <a:gd name="connsiteX213" fmla="*/ 572952 w 720720"/>
              <a:gd name="connsiteY213" fmla="*/ 114224 h 423353"/>
              <a:gd name="connsiteX214" fmla="*/ 571558 w 720720"/>
              <a:gd name="connsiteY214" fmla="*/ 112917 h 423353"/>
              <a:gd name="connsiteX215" fmla="*/ 571558 w 720720"/>
              <a:gd name="connsiteY215" fmla="*/ 110913 h 423353"/>
              <a:gd name="connsiteX216" fmla="*/ 570164 w 720720"/>
              <a:gd name="connsiteY216" fmla="*/ 108910 h 423353"/>
              <a:gd name="connsiteX217" fmla="*/ 567376 w 720720"/>
              <a:gd name="connsiteY217" fmla="*/ 106906 h 423353"/>
              <a:gd name="connsiteX218" fmla="*/ 563978 w 720720"/>
              <a:gd name="connsiteY218" fmla="*/ 105599 h 423353"/>
              <a:gd name="connsiteX219" fmla="*/ 562583 w 720720"/>
              <a:gd name="connsiteY219" fmla="*/ 103595 h 423353"/>
              <a:gd name="connsiteX220" fmla="*/ 561887 w 720720"/>
              <a:gd name="connsiteY220" fmla="*/ 99587 h 423353"/>
              <a:gd name="connsiteX221" fmla="*/ 561887 w 720720"/>
              <a:gd name="connsiteY221" fmla="*/ 96886 h 423353"/>
              <a:gd name="connsiteX222" fmla="*/ 559795 w 720720"/>
              <a:gd name="connsiteY222" fmla="*/ 95579 h 423353"/>
              <a:gd name="connsiteX223" fmla="*/ 557007 w 720720"/>
              <a:gd name="connsiteY223" fmla="*/ 96276 h 423353"/>
              <a:gd name="connsiteX224" fmla="*/ 556310 w 720720"/>
              <a:gd name="connsiteY224" fmla="*/ 98280 h 423353"/>
              <a:gd name="connsiteX225" fmla="*/ 554916 w 720720"/>
              <a:gd name="connsiteY225" fmla="*/ 99587 h 423353"/>
              <a:gd name="connsiteX226" fmla="*/ 552825 w 720720"/>
              <a:gd name="connsiteY226" fmla="*/ 99587 h 423353"/>
              <a:gd name="connsiteX227" fmla="*/ 550734 w 720720"/>
              <a:gd name="connsiteY227" fmla="*/ 100894 h 423353"/>
              <a:gd name="connsiteX228" fmla="*/ 548643 w 720720"/>
              <a:gd name="connsiteY228" fmla="*/ 103595 h 423353"/>
              <a:gd name="connsiteX229" fmla="*/ 546552 w 720720"/>
              <a:gd name="connsiteY229" fmla="*/ 104902 h 423353"/>
              <a:gd name="connsiteX230" fmla="*/ 544461 w 720720"/>
              <a:gd name="connsiteY230" fmla="*/ 105599 h 423353"/>
              <a:gd name="connsiteX231" fmla="*/ 541673 w 720720"/>
              <a:gd name="connsiteY231" fmla="*/ 106906 h 423353"/>
              <a:gd name="connsiteX232" fmla="*/ 539582 w 720720"/>
              <a:gd name="connsiteY232" fmla="*/ 106209 h 423353"/>
              <a:gd name="connsiteX233" fmla="*/ 537491 w 720720"/>
              <a:gd name="connsiteY233" fmla="*/ 104902 h 423353"/>
              <a:gd name="connsiteX234" fmla="*/ 536794 w 720720"/>
              <a:gd name="connsiteY234" fmla="*/ 102898 h 423353"/>
              <a:gd name="connsiteX235" fmla="*/ 534703 w 720720"/>
              <a:gd name="connsiteY235" fmla="*/ 100894 h 423353"/>
              <a:gd name="connsiteX236" fmla="*/ 532612 w 720720"/>
              <a:gd name="connsiteY236" fmla="*/ 96886 h 423353"/>
              <a:gd name="connsiteX237" fmla="*/ 531217 w 720720"/>
              <a:gd name="connsiteY237" fmla="*/ 94882 h 423353"/>
              <a:gd name="connsiteX238" fmla="*/ 530521 w 720720"/>
              <a:gd name="connsiteY238" fmla="*/ 90874 h 423353"/>
              <a:gd name="connsiteX239" fmla="*/ 531217 w 720720"/>
              <a:gd name="connsiteY239" fmla="*/ 88173 h 423353"/>
              <a:gd name="connsiteX240" fmla="*/ 532612 w 720720"/>
              <a:gd name="connsiteY240" fmla="*/ 85472 h 423353"/>
              <a:gd name="connsiteX241" fmla="*/ 533309 w 720720"/>
              <a:gd name="connsiteY241" fmla="*/ 82074 h 423353"/>
              <a:gd name="connsiteX242" fmla="*/ 534006 w 720720"/>
              <a:gd name="connsiteY242" fmla="*/ 79373 h 423353"/>
              <a:gd name="connsiteX243" fmla="*/ 533309 w 720720"/>
              <a:gd name="connsiteY243" fmla="*/ 75975 h 423353"/>
              <a:gd name="connsiteX244" fmla="*/ 532612 w 720720"/>
              <a:gd name="connsiteY244" fmla="*/ 73274 h 423353"/>
              <a:gd name="connsiteX245" fmla="*/ 534006 w 720720"/>
              <a:gd name="connsiteY245" fmla="*/ 71270 h 423353"/>
              <a:gd name="connsiteX246" fmla="*/ 534703 w 720720"/>
              <a:gd name="connsiteY246" fmla="*/ 70573 h 423353"/>
              <a:gd name="connsiteX247" fmla="*/ 536097 w 720720"/>
              <a:gd name="connsiteY247" fmla="*/ 71270 h 423353"/>
              <a:gd name="connsiteX248" fmla="*/ 536794 w 720720"/>
              <a:gd name="connsiteY248" fmla="*/ 72577 h 423353"/>
              <a:gd name="connsiteX249" fmla="*/ 538188 w 720720"/>
              <a:gd name="connsiteY249" fmla="*/ 72577 h 423353"/>
              <a:gd name="connsiteX250" fmla="*/ 540279 w 720720"/>
              <a:gd name="connsiteY250" fmla="*/ 71270 h 423353"/>
              <a:gd name="connsiteX251" fmla="*/ 540976 w 720720"/>
              <a:gd name="connsiteY251" fmla="*/ 69963 h 423353"/>
              <a:gd name="connsiteX252" fmla="*/ 542370 w 720720"/>
              <a:gd name="connsiteY252" fmla="*/ 67960 h 423353"/>
              <a:gd name="connsiteX253" fmla="*/ 543067 w 720720"/>
              <a:gd name="connsiteY253" fmla="*/ 66653 h 423353"/>
              <a:gd name="connsiteX254" fmla="*/ 542370 w 720720"/>
              <a:gd name="connsiteY254" fmla="*/ 63255 h 423353"/>
              <a:gd name="connsiteX255" fmla="*/ 544461 w 720720"/>
              <a:gd name="connsiteY255" fmla="*/ 59857 h 423353"/>
              <a:gd name="connsiteX256" fmla="*/ 547249 w 720720"/>
              <a:gd name="connsiteY256" fmla="*/ 59160 h 423353"/>
              <a:gd name="connsiteX257" fmla="*/ 548643 w 720720"/>
              <a:gd name="connsiteY257" fmla="*/ 57156 h 423353"/>
              <a:gd name="connsiteX258" fmla="*/ 548643 w 720720"/>
              <a:gd name="connsiteY258" fmla="*/ 54455 h 423353"/>
              <a:gd name="connsiteX259" fmla="*/ 547249 w 720720"/>
              <a:gd name="connsiteY259" fmla="*/ 51057 h 423353"/>
              <a:gd name="connsiteX260" fmla="*/ 547249 w 720720"/>
              <a:gd name="connsiteY260" fmla="*/ 44958 h 423353"/>
              <a:gd name="connsiteX261" fmla="*/ 544461 w 720720"/>
              <a:gd name="connsiteY261" fmla="*/ 40253 h 423353"/>
              <a:gd name="connsiteX262" fmla="*/ 541673 w 720720"/>
              <a:gd name="connsiteY262" fmla="*/ 38946 h 423353"/>
              <a:gd name="connsiteX263" fmla="*/ 537578 w 720720"/>
              <a:gd name="connsiteY263" fmla="*/ 36942 h 423353"/>
              <a:gd name="connsiteX264" fmla="*/ 535487 w 720720"/>
              <a:gd name="connsiteY264" fmla="*/ 34938 h 423353"/>
              <a:gd name="connsiteX265" fmla="*/ 533396 w 720720"/>
              <a:gd name="connsiteY265" fmla="*/ 32237 h 423353"/>
              <a:gd name="connsiteX266" fmla="*/ 529998 w 720720"/>
              <a:gd name="connsiteY266" fmla="*/ 31540 h 423353"/>
              <a:gd name="connsiteX267" fmla="*/ 527907 w 720720"/>
              <a:gd name="connsiteY267" fmla="*/ 32237 h 423353"/>
              <a:gd name="connsiteX268" fmla="*/ 525119 w 720720"/>
              <a:gd name="connsiteY268" fmla="*/ 32237 h 423353"/>
              <a:gd name="connsiteX269" fmla="*/ 522330 w 720720"/>
              <a:gd name="connsiteY269" fmla="*/ 31540 h 423353"/>
              <a:gd name="connsiteX270" fmla="*/ 520936 w 720720"/>
              <a:gd name="connsiteY270" fmla="*/ 28839 h 423353"/>
              <a:gd name="connsiteX271" fmla="*/ 519542 w 720720"/>
              <a:gd name="connsiteY271" fmla="*/ 26835 h 423353"/>
              <a:gd name="connsiteX272" fmla="*/ 516754 w 720720"/>
              <a:gd name="connsiteY272" fmla="*/ 25528 h 423353"/>
              <a:gd name="connsiteX273" fmla="*/ 511962 w 720720"/>
              <a:gd name="connsiteY273" fmla="*/ 24831 h 423353"/>
              <a:gd name="connsiteX274" fmla="*/ 508477 w 720720"/>
              <a:gd name="connsiteY274" fmla="*/ 25528 h 423353"/>
              <a:gd name="connsiteX275" fmla="*/ 504382 w 720720"/>
              <a:gd name="connsiteY275" fmla="*/ 26835 h 423353"/>
              <a:gd name="connsiteX276" fmla="*/ 500287 w 720720"/>
              <a:gd name="connsiteY276" fmla="*/ 25528 h 423353"/>
              <a:gd name="connsiteX277" fmla="*/ 498893 w 720720"/>
              <a:gd name="connsiteY277" fmla="*/ 23524 h 423353"/>
              <a:gd name="connsiteX278" fmla="*/ 497499 w 720720"/>
              <a:gd name="connsiteY278" fmla="*/ 22827 h 423353"/>
              <a:gd name="connsiteX279" fmla="*/ 494101 w 720720"/>
              <a:gd name="connsiteY279" fmla="*/ 22827 h 423353"/>
              <a:gd name="connsiteX280" fmla="*/ 492707 w 720720"/>
              <a:gd name="connsiteY280" fmla="*/ 20126 h 423353"/>
              <a:gd name="connsiteX281" fmla="*/ 492707 w 720720"/>
              <a:gd name="connsiteY281" fmla="*/ 16728 h 423353"/>
              <a:gd name="connsiteX282" fmla="*/ 494101 w 720720"/>
              <a:gd name="connsiteY282" fmla="*/ 14725 h 423353"/>
              <a:gd name="connsiteX283" fmla="*/ 496192 w 720720"/>
              <a:gd name="connsiteY283" fmla="*/ 13418 h 423353"/>
              <a:gd name="connsiteX284" fmla="*/ 496192 w 720720"/>
              <a:gd name="connsiteY284" fmla="*/ 9410 h 423353"/>
              <a:gd name="connsiteX285" fmla="*/ 494101 w 720720"/>
              <a:gd name="connsiteY285" fmla="*/ 6709 h 423353"/>
              <a:gd name="connsiteX286" fmla="*/ 491313 w 720720"/>
              <a:gd name="connsiteY286" fmla="*/ 7406 h 423353"/>
              <a:gd name="connsiteX287" fmla="*/ 487828 w 720720"/>
              <a:gd name="connsiteY287" fmla="*/ 6099 h 423353"/>
              <a:gd name="connsiteX288" fmla="*/ 485737 w 720720"/>
              <a:gd name="connsiteY288" fmla="*/ 2701 h 423353"/>
              <a:gd name="connsiteX289" fmla="*/ 482949 w 720720"/>
              <a:gd name="connsiteY289" fmla="*/ 2004 h 423353"/>
              <a:gd name="connsiteX290" fmla="*/ 480161 w 720720"/>
              <a:gd name="connsiteY290" fmla="*/ 3311 h 423353"/>
              <a:gd name="connsiteX291" fmla="*/ 477373 w 720720"/>
              <a:gd name="connsiteY291" fmla="*/ 3311 h 423353"/>
              <a:gd name="connsiteX292" fmla="*/ 473888 w 720720"/>
              <a:gd name="connsiteY292" fmla="*/ 2004 h 423353"/>
              <a:gd name="connsiteX293" fmla="*/ 472493 w 720720"/>
              <a:gd name="connsiteY293" fmla="*/ 2701 h 423353"/>
              <a:gd name="connsiteX294" fmla="*/ 471797 w 720720"/>
              <a:gd name="connsiteY294" fmla="*/ 3398 h 423353"/>
              <a:gd name="connsiteX295" fmla="*/ 469705 w 720720"/>
              <a:gd name="connsiteY295" fmla="*/ 4095 h 423353"/>
              <a:gd name="connsiteX296" fmla="*/ 468311 w 720720"/>
              <a:gd name="connsiteY296" fmla="*/ 6099 h 423353"/>
              <a:gd name="connsiteX297" fmla="*/ 468311 w 720720"/>
              <a:gd name="connsiteY297" fmla="*/ 9497 h 423353"/>
              <a:gd name="connsiteX298" fmla="*/ 468311 w 720720"/>
              <a:gd name="connsiteY298" fmla="*/ 13505 h 423353"/>
              <a:gd name="connsiteX299" fmla="*/ 466917 w 720720"/>
              <a:gd name="connsiteY299" fmla="*/ 15509 h 423353"/>
              <a:gd name="connsiteX300" fmla="*/ 466220 w 720720"/>
              <a:gd name="connsiteY300" fmla="*/ 20911 h 423353"/>
              <a:gd name="connsiteX301" fmla="*/ 466220 w 720720"/>
              <a:gd name="connsiteY301" fmla="*/ 24309 h 423353"/>
              <a:gd name="connsiteX302" fmla="*/ 466220 w 720720"/>
              <a:gd name="connsiteY302" fmla="*/ 27010 h 423353"/>
              <a:gd name="connsiteX303" fmla="*/ 410371 w 720720"/>
              <a:gd name="connsiteY303" fmla="*/ 0 h 423353"/>
              <a:gd name="connsiteX304" fmla="*/ 411069 w 720720"/>
              <a:gd name="connsiteY304" fmla="*/ 4008 h 423353"/>
              <a:gd name="connsiteX305" fmla="*/ 409674 w 720720"/>
              <a:gd name="connsiteY305" fmla="*/ 5315 h 423353"/>
              <a:gd name="connsiteX306" fmla="*/ 411765 w 720720"/>
              <a:gd name="connsiteY306" fmla="*/ 7319 h 423353"/>
              <a:gd name="connsiteX307" fmla="*/ 412462 w 720720"/>
              <a:gd name="connsiteY307" fmla="*/ 9323 h 423353"/>
              <a:gd name="connsiteX308" fmla="*/ 411765 w 720720"/>
              <a:gd name="connsiteY308" fmla="*/ 10630 h 423353"/>
              <a:gd name="connsiteX309" fmla="*/ 413160 w 720720"/>
              <a:gd name="connsiteY309" fmla="*/ 11936 h 423353"/>
              <a:gd name="connsiteX310" fmla="*/ 413160 w 720720"/>
              <a:gd name="connsiteY310" fmla="*/ 15944 h 423353"/>
              <a:gd name="connsiteX311" fmla="*/ 412462 w 720720"/>
              <a:gd name="connsiteY311" fmla="*/ 19342 h 423353"/>
              <a:gd name="connsiteX312" fmla="*/ 409674 w 720720"/>
              <a:gd name="connsiteY312" fmla="*/ 20649 h 423353"/>
              <a:gd name="connsiteX313" fmla="*/ 408977 w 720720"/>
              <a:gd name="connsiteY313" fmla="*/ 23350 h 423353"/>
              <a:gd name="connsiteX314" fmla="*/ 411765 w 720720"/>
              <a:gd name="connsiteY314" fmla="*/ 25354 h 423353"/>
              <a:gd name="connsiteX315" fmla="*/ 411765 w 720720"/>
              <a:gd name="connsiteY315" fmla="*/ 27358 h 423353"/>
              <a:gd name="connsiteX316" fmla="*/ 408977 w 720720"/>
              <a:gd name="connsiteY316" fmla="*/ 30059 h 423353"/>
              <a:gd name="connsiteX317" fmla="*/ 409674 w 720720"/>
              <a:gd name="connsiteY317" fmla="*/ 32760 h 423353"/>
              <a:gd name="connsiteX318" fmla="*/ 412462 w 720720"/>
              <a:gd name="connsiteY318" fmla="*/ 34067 h 423353"/>
              <a:gd name="connsiteX319" fmla="*/ 412462 w 720720"/>
              <a:gd name="connsiteY319" fmla="*/ 36768 h 423353"/>
              <a:gd name="connsiteX320" fmla="*/ 410371 w 720720"/>
              <a:gd name="connsiteY320" fmla="*/ 39469 h 423353"/>
              <a:gd name="connsiteX321" fmla="*/ 409674 w 720720"/>
              <a:gd name="connsiteY321" fmla="*/ 41473 h 423353"/>
              <a:gd name="connsiteX322" fmla="*/ 407583 w 720720"/>
              <a:gd name="connsiteY322" fmla="*/ 42867 h 423353"/>
              <a:gd name="connsiteX323" fmla="*/ 405492 w 720720"/>
              <a:gd name="connsiteY323" fmla="*/ 46265 h 423353"/>
              <a:gd name="connsiteX324" fmla="*/ 404795 w 720720"/>
              <a:gd name="connsiteY324" fmla="*/ 48966 h 423353"/>
              <a:gd name="connsiteX325" fmla="*/ 402704 w 720720"/>
              <a:gd name="connsiteY325" fmla="*/ 50273 h 423353"/>
              <a:gd name="connsiteX326" fmla="*/ 401310 w 720720"/>
              <a:gd name="connsiteY326" fmla="*/ 53671 h 423353"/>
              <a:gd name="connsiteX327" fmla="*/ 403401 w 720720"/>
              <a:gd name="connsiteY327" fmla="*/ 54368 h 423353"/>
              <a:gd name="connsiteX328" fmla="*/ 402704 w 720720"/>
              <a:gd name="connsiteY328" fmla="*/ 57766 h 423353"/>
              <a:gd name="connsiteX329" fmla="*/ 401310 w 720720"/>
              <a:gd name="connsiteY329" fmla="*/ 61164 h 423353"/>
              <a:gd name="connsiteX330" fmla="*/ 399219 w 720720"/>
              <a:gd name="connsiteY330" fmla="*/ 61164 h 423353"/>
              <a:gd name="connsiteX331" fmla="*/ 396431 w 720720"/>
              <a:gd name="connsiteY331" fmla="*/ 62471 h 423353"/>
              <a:gd name="connsiteX332" fmla="*/ 395734 w 720720"/>
              <a:gd name="connsiteY332" fmla="*/ 65868 h 423353"/>
              <a:gd name="connsiteX333" fmla="*/ 394340 w 720720"/>
              <a:gd name="connsiteY333" fmla="*/ 67872 h 423353"/>
              <a:gd name="connsiteX334" fmla="*/ 392249 w 720720"/>
              <a:gd name="connsiteY334" fmla="*/ 70573 h 423353"/>
              <a:gd name="connsiteX335" fmla="*/ 391552 w 720720"/>
              <a:gd name="connsiteY335" fmla="*/ 69266 h 423353"/>
              <a:gd name="connsiteX336" fmla="*/ 390158 w 720720"/>
              <a:gd name="connsiteY336" fmla="*/ 67263 h 423353"/>
              <a:gd name="connsiteX337" fmla="*/ 388067 w 720720"/>
              <a:gd name="connsiteY337" fmla="*/ 69266 h 423353"/>
              <a:gd name="connsiteX338" fmla="*/ 387370 w 720720"/>
              <a:gd name="connsiteY338" fmla="*/ 72664 h 423353"/>
              <a:gd name="connsiteX339" fmla="*/ 385976 w 720720"/>
              <a:gd name="connsiteY339" fmla="*/ 73971 h 423353"/>
              <a:gd name="connsiteX340" fmla="*/ 381881 w 720720"/>
              <a:gd name="connsiteY340" fmla="*/ 91484 h 423353"/>
              <a:gd name="connsiteX341" fmla="*/ 368114 w 720720"/>
              <a:gd name="connsiteY341" fmla="*/ 82684 h 423353"/>
              <a:gd name="connsiteX342" fmla="*/ 366720 w 720720"/>
              <a:gd name="connsiteY342" fmla="*/ 86692 h 423353"/>
              <a:gd name="connsiteX343" fmla="*/ 366023 w 720720"/>
              <a:gd name="connsiteY343" fmla="*/ 90700 h 423353"/>
              <a:gd name="connsiteX344" fmla="*/ 363932 w 720720"/>
              <a:gd name="connsiteY344" fmla="*/ 91397 h 423353"/>
              <a:gd name="connsiteX345" fmla="*/ 363932 w 720720"/>
              <a:gd name="connsiteY345" fmla="*/ 95405 h 423353"/>
              <a:gd name="connsiteX346" fmla="*/ 362538 w 720720"/>
              <a:gd name="connsiteY346" fmla="*/ 97409 h 423353"/>
              <a:gd name="connsiteX347" fmla="*/ 362538 w 720720"/>
              <a:gd name="connsiteY347" fmla="*/ 100807 h 423353"/>
              <a:gd name="connsiteX348" fmla="*/ 364629 w 720720"/>
              <a:gd name="connsiteY348" fmla="*/ 103508 h 423353"/>
              <a:gd name="connsiteX349" fmla="*/ 363932 w 720720"/>
              <a:gd name="connsiteY349" fmla="*/ 106906 h 423353"/>
              <a:gd name="connsiteX350" fmla="*/ 361841 w 720720"/>
              <a:gd name="connsiteY350" fmla="*/ 107603 h 423353"/>
              <a:gd name="connsiteX351" fmla="*/ 360447 w 720720"/>
              <a:gd name="connsiteY351" fmla="*/ 109607 h 423353"/>
              <a:gd name="connsiteX352" fmla="*/ 359053 w 720720"/>
              <a:gd name="connsiteY352" fmla="*/ 113614 h 423353"/>
              <a:gd name="connsiteX353" fmla="*/ 359053 w 720720"/>
              <a:gd name="connsiteY353" fmla="*/ 121020 h 423353"/>
              <a:gd name="connsiteX354" fmla="*/ 357659 w 720720"/>
              <a:gd name="connsiteY354" fmla="*/ 123024 h 423353"/>
              <a:gd name="connsiteX355" fmla="*/ 357659 w 720720"/>
              <a:gd name="connsiteY355" fmla="*/ 129733 h 423353"/>
              <a:gd name="connsiteX356" fmla="*/ 355568 w 720720"/>
              <a:gd name="connsiteY356" fmla="*/ 131737 h 423353"/>
              <a:gd name="connsiteX357" fmla="*/ 354871 w 720720"/>
              <a:gd name="connsiteY357" fmla="*/ 133741 h 423353"/>
              <a:gd name="connsiteX358" fmla="*/ 352780 w 720720"/>
              <a:gd name="connsiteY358" fmla="*/ 137139 h 423353"/>
              <a:gd name="connsiteX359" fmla="*/ 351386 w 720720"/>
              <a:gd name="connsiteY359" fmla="*/ 139840 h 423353"/>
              <a:gd name="connsiteX360" fmla="*/ 334135 w 720720"/>
              <a:gd name="connsiteY360" fmla="*/ 138446 h 423353"/>
              <a:gd name="connsiteX361" fmla="*/ 325858 w 720720"/>
              <a:gd name="connsiteY361" fmla="*/ 128339 h 423353"/>
              <a:gd name="connsiteX362" fmla="*/ 314880 w 720720"/>
              <a:gd name="connsiteY362" fmla="*/ 125638 h 423353"/>
              <a:gd name="connsiteX363" fmla="*/ 314880 w 720720"/>
              <a:gd name="connsiteY363" fmla="*/ 128339 h 423353"/>
              <a:gd name="connsiteX364" fmla="*/ 314182 w 720720"/>
              <a:gd name="connsiteY364" fmla="*/ 130343 h 423353"/>
              <a:gd name="connsiteX365" fmla="*/ 315576 w 720720"/>
              <a:gd name="connsiteY365" fmla="*/ 133044 h 423353"/>
              <a:gd name="connsiteX366" fmla="*/ 315576 w 720720"/>
              <a:gd name="connsiteY366" fmla="*/ 135745 h 423353"/>
              <a:gd name="connsiteX367" fmla="*/ 313485 w 720720"/>
              <a:gd name="connsiteY367" fmla="*/ 136442 h 423353"/>
              <a:gd name="connsiteX368" fmla="*/ 313485 w 720720"/>
              <a:gd name="connsiteY368" fmla="*/ 138446 h 423353"/>
              <a:gd name="connsiteX369" fmla="*/ 314880 w 720720"/>
              <a:gd name="connsiteY369" fmla="*/ 142541 h 423353"/>
              <a:gd name="connsiteX370" fmla="*/ 315576 w 720720"/>
              <a:gd name="connsiteY370" fmla="*/ 145242 h 423353"/>
              <a:gd name="connsiteX371" fmla="*/ 313485 w 720720"/>
              <a:gd name="connsiteY371" fmla="*/ 147246 h 423353"/>
              <a:gd name="connsiteX372" fmla="*/ 313485 w 720720"/>
              <a:gd name="connsiteY372" fmla="*/ 149947 h 423353"/>
              <a:gd name="connsiteX373" fmla="*/ 313485 w 720720"/>
              <a:gd name="connsiteY373" fmla="*/ 154042 h 423353"/>
              <a:gd name="connsiteX374" fmla="*/ 311394 w 720720"/>
              <a:gd name="connsiteY374" fmla="*/ 154739 h 423353"/>
              <a:gd name="connsiteX375" fmla="*/ 310697 w 720720"/>
              <a:gd name="connsiteY375" fmla="*/ 156133 h 423353"/>
              <a:gd name="connsiteX376" fmla="*/ 310697 w 720720"/>
              <a:gd name="connsiteY376" fmla="*/ 158137 h 423353"/>
              <a:gd name="connsiteX377" fmla="*/ 307299 w 720720"/>
              <a:gd name="connsiteY377" fmla="*/ 160141 h 423353"/>
              <a:gd name="connsiteX378" fmla="*/ 307299 w 720720"/>
              <a:gd name="connsiteY378" fmla="*/ 162842 h 423353"/>
              <a:gd name="connsiteX379" fmla="*/ 310087 w 720720"/>
              <a:gd name="connsiteY379" fmla="*/ 163539 h 423353"/>
              <a:gd name="connsiteX380" fmla="*/ 310087 w 720720"/>
              <a:gd name="connsiteY380" fmla="*/ 166240 h 423353"/>
              <a:gd name="connsiteX381" fmla="*/ 307996 w 720720"/>
              <a:gd name="connsiteY381" fmla="*/ 168941 h 423353"/>
              <a:gd name="connsiteX382" fmla="*/ 303901 w 720720"/>
              <a:gd name="connsiteY382" fmla="*/ 172948 h 423353"/>
              <a:gd name="connsiteX383" fmla="*/ 301113 w 720720"/>
              <a:gd name="connsiteY383" fmla="*/ 176346 h 423353"/>
              <a:gd name="connsiteX384" fmla="*/ 301113 w 720720"/>
              <a:gd name="connsiteY384" fmla="*/ 177740 h 423353"/>
              <a:gd name="connsiteX385" fmla="*/ 301810 w 720720"/>
              <a:gd name="connsiteY385" fmla="*/ 181748 h 423353"/>
              <a:gd name="connsiteX386" fmla="*/ 301113 w 720720"/>
              <a:gd name="connsiteY386" fmla="*/ 183055 h 423353"/>
              <a:gd name="connsiteX387" fmla="*/ 299719 w 720720"/>
              <a:gd name="connsiteY387" fmla="*/ 185059 h 423353"/>
              <a:gd name="connsiteX388" fmla="*/ 301113 w 720720"/>
              <a:gd name="connsiteY388" fmla="*/ 187063 h 423353"/>
              <a:gd name="connsiteX389" fmla="*/ 301113 w 720720"/>
              <a:gd name="connsiteY389" fmla="*/ 189764 h 423353"/>
              <a:gd name="connsiteX390" fmla="*/ 299719 w 720720"/>
              <a:gd name="connsiteY390" fmla="*/ 193772 h 423353"/>
              <a:gd name="connsiteX391" fmla="*/ 299022 w 720720"/>
              <a:gd name="connsiteY391" fmla="*/ 197780 h 423353"/>
              <a:gd name="connsiteX392" fmla="*/ 296931 w 720720"/>
              <a:gd name="connsiteY392" fmla="*/ 201788 h 423353"/>
              <a:gd name="connsiteX393" fmla="*/ 294840 w 720720"/>
              <a:gd name="connsiteY393" fmla="*/ 206493 h 423353"/>
              <a:gd name="connsiteX394" fmla="*/ 291355 w 720720"/>
              <a:gd name="connsiteY394" fmla="*/ 211197 h 423353"/>
              <a:gd name="connsiteX395" fmla="*/ 288567 w 720720"/>
              <a:gd name="connsiteY395" fmla="*/ 215902 h 423353"/>
              <a:gd name="connsiteX396" fmla="*/ 286476 w 720720"/>
              <a:gd name="connsiteY396" fmla="*/ 217209 h 423353"/>
              <a:gd name="connsiteX397" fmla="*/ 285082 w 720720"/>
              <a:gd name="connsiteY397" fmla="*/ 219910 h 423353"/>
              <a:gd name="connsiteX398" fmla="*/ 285082 w 720720"/>
              <a:gd name="connsiteY398" fmla="*/ 221914 h 423353"/>
              <a:gd name="connsiteX399" fmla="*/ 283688 w 720720"/>
              <a:gd name="connsiteY399" fmla="*/ 223221 h 423353"/>
              <a:gd name="connsiteX400" fmla="*/ 282991 w 720720"/>
              <a:gd name="connsiteY400" fmla="*/ 225922 h 423353"/>
              <a:gd name="connsiteX401" fmla="*/ 282294 w 720720"/>
              <a:gd name="connsiteY401" fmla="*/ 226619 h 423353"/>
              <a:gd name="connsiteX402" fmla="*/ 282294 w 720720"/>
              <a:gd name="connsiteY402" fmla="*/ 232021 h 423353"/>
              <a:gd name="connsiteX403" fmla="*/ 280203 w 720720"/>
              <a:gd name="connsiteY403" fmla="*/ 232718 h 423353"/>
              <a:gd name="connsiteX404" fmla="*/ 280203 w 720720"/>
              <a:gd name="connsiteY404" fmla="*/ 234722 h 423353"/>
              <a:gd name="connsiteX405" fmla="*/ 280203 w 720720"/>
              <a:gd name="connsiteY405" fmla="*/ 237423 h 423353"/>
              <a:gd name="connsiteX406" fmla="*/ 279506 w 720720"/>
              <a:gd name="connsiteY406" fmla="*/ 238730 h 423353"/>
              <a:gd name="connsiteX407" fmla="*/ 278112 w 720720"/>
              <a:gd name="connsiteY407" fmla="*/ 241431 h 423353"/>
              <a:gd name="connsiteX408" fmla="*/ 279506 w 720720"/>
              <a:gd name="connsiteY408" fmla="*/ 244829 h 423353"/>
              <a:gd name="connsiteX409" fmla="*/ 280900 w 720720"/>
              <a:gd name="connsiteY409" fmla="*/ 246833 h 423353"/>
              <a:gd name="connsiteX410" fmla="*/ 283688 w 720720"/>
              <a:gd name="connsiteY410" fmla="*/ 246833 h 423353"/>
              <a:gd name="connsiteX411" fmla="*/ 286476 w 720720"/>
              <a:gd name="connsiteY411" fmla="*/ 248227 h 423353"/>
              <a:gd name="connsiteX412" fmla="*/ 285779 w 720720"/>
              <a:gd name="connsiteY412" fmla="*/ 251625 h 423353"/>
              <a:gd name="connsiteX413" fmla="*/ 282991 w 720720"/>
              <a:gd name="connsiteY413" fmla="*/ 253629 h 423353"/>
              <a:gd name="connsiteX414" fmla="*/ 280900 w 720720"/>
              <a:gd name="connsiteY414" fmla="*/ 254935 h 423353"/>
              <a:gd name="connsiteX415" fmla="*/ 278809 w 720720"/>
              <a:gd name="connsiteY415" fmla="*/ 257636 h 423353"/>
              <a:gd name="connsiteX416" fmla="*/ 278809 w 720720"/>
              <a:gd name="connsiteY416" fmla="*/ 260337 h 423353"/>
              <a:gd name="connsiteX417" fmla="*/ 280900 w 720720"/>
              <a:gd name="connsiteY417" fmla="*/ 260337 h 423353"/>
              <a:gd name="connsiteX418" fmla="*/ 283688 w 720720"/>
              <a:gd name="connsiteY418" fmla="*/ 260337 h 423353"/>
              <a:gd name="connsiteX419" fmla="*/ 282991 w 720720"/>
              <a:gd name="connsiteY419" fmla="*/ 263735 h 423353"/>
              <a:gd name="connsiteX420" fmla="*/ 268528 w 720720"/>
              <a:gd name="connsiteY420" fmla="*/ 277240 h 423353"/>
              <a:gd name="connsiteX421" fmla="*/ 265739 w 720720"/>
              <a:gd name="connsiteY421" fmla="*/ 277240 h 423353"/>
              <a:gd name="connsiteX422" fmla="*/ 265739 w 720720"/>
              <a:gd name="connsiteY422" fmla="*/ 271838 h 423353"/>
              <a:gd name="connsiteX423" fmla="*/ 260251 w 720720"/>
              <a:gd name="connsiteY423" fmla="*/ 271838 h 423353"/>
              <a:gd name="connsiteX424" fmla="*/ 242999 w 720720"/>
              <a:gd name="connsiteY424" fmla="*/ 288044 h 423353"/>
              <a:gd name="connsiteX425" fmla="*/ 234722 w 720720"/>
              <a:gd name="connsiteY425" fmla="*/ 283339 h 423353"/>
              <a:gd name="connsiteX426" fmla="*/ 231934 w 720720"/>
              <a:gd name="connsiteY426" fmla="*/ 283339 h 423353"/>
              <a:gd name="connsiteX427" fmla="*/ 231934 w 720720"/>
              <a:gd name="connsiteY427" fmla="*/ 290745 h 423353"/>
              <a:gd name="connsiteX428" fmla="*/ 235419 w 720720"/>
              <a:gd name="connsiteY428" fmla="*/ 292749 h 423353"/>
              <a:gd name="connsiteX429" fmla="*/ 227142 w 720720"/>
              <a:gd name="connsiteY429" fmla="*/ 300852 h 423353"/>
              <a:gd name="connsiteX430" fmla="*/ 220956 w 720720"/>
              <a:gd name="connsiteY430" fmla="*/ 300852 h 423353"/>
              <a:gd name="connsiteX431" fmla="*/ 203008 w 720720"/>
              <a:gd name="connsiteY431" fmla="*/ 312963 h 423353"/>
              <a:gd name="connsiteX432" fmla="*/ 187847 w 720720"/>
              <a:gd name="connsiteY432" fmla="*/ 303553 h 423353"/>
              <a:gd name="connsiteX433" fmla="*/ 185059 w 720720"/>
              <a:gd name="connsiteY433" fmla="*/ 306951 h 423353"/>
              <a:gd name="connsiteX434" fmla="*/ 183665 w 720720"/>
              <a:gd name="connsiteY434" fmla="*/ 311046 h 423353"/>
              <a:gd name="connsiteX435" fmla="*/ 182271 w 720720"/>
              <a:gd name="connsiteY435" fmla="*/ 312353 h 423353"/>
              <a:gd name="connsiteX436" fmla="*/ 180877 w 720720"/>
              <a:gd name="connsiteY436" fmla="*/ 313747 h 423353"/>
              <a:gd name="connsiteX437" fmla="*/ 179483 w 720720"/>
              <a:gd name="connsiteY437" fmla="*/ 315054 h 423353"/>
              <a:gd name="connsiteX438" fmla="*/ 178089 w 720720"/>
              <a:gd name="connsiteY438" fmla="*/ 315751 h 423353"/>
              <a:gd name="connsiteX439" fmla="*/ 175998 w 720720"/>
              <a:gd name="connsiteY439" fmla="*/ 318452 h 423353"/>
              <a:gd name="connsiteX440" fmla="*/ 173907 w 720720"/>
              <a:gd name="connsiteY440" fmla="*/ 320455 h 423353"/>
              <a:gd name="connsiteX441" fmla="*/ 171816 w 720720"/>
              <a:gd name="connsiteY441" fmla="*/ 322459 h 423353"/>
              <a:gd name="connsiteX442" fmla="*/ 167721 w 720720"/>
              <a:gd name="connsiteY442" fmla="*/ 323156 h 423353"/>
              <a:gd name="connsiteX443" fmla="*/ 164933 w 720720"/>
              <a:gd name="connsiteY443" fmla="*/ 324463 h 423353"/>
              <a:gd name="connsiteX444" fmla="*/ 160838 w 720720"/>
              <a:gd name="connsiteY444" fmla="*/ 324463 h 423353"/>
              <a:gd name="connsiteX445" fmla="*/ 158050 w 720720"/>
              <a:gd name="connsiteY445" fmla="*/ 321762 h 423353"/>
              <a:gd name="connsiteX446" fmla="*/ 154565 w 720720"/>
              <a:gd name="connsiteY446" fmla="*/ 318364 h 423353"/>
              <a:gd name="connsiteX447" fmla="*/ 149772 w 720720"/>
              <a:gd name="connsiteY447" fmla="*/ 316970 h 423353"/>
              <a:gd name="connsiteX448" fmla="*/ 144981 w 720720"/>
              <a:gd name="connsiteY448" fmla="*/ 318364 h 423353"/>
              <a:gd name="connsiteX449" fmla="*/ 142890 w 720720"/>
              <a:gd name="connsiteY449" fmla="*/ 316360 h 423353"/>
              <a:gd name="connsiteX450" fmla="*/ 140101 w 720720"/>
              <a:gd name="connsiteY450" fmla="*/ 312963 h 423353"/>
              <a:gd name="connsiteX451" fmla="*/ 136006 w 720720"/>
              <a:gd name="connsiteY451" fmla="*/ 310959 h 423353"/>
              <a:gd name="connsiteX452" fmla="*/ 133915 w 720720"/>
              <a:gd name="connsiteY452" fmla="*/ 308955 h 423353"/>
              <a:gd name="connsiteX453" fmla="*/ 133915 w 720720"/>
              <a:gd name="connsiteY453" fmla="*/ 305557 h 423353"/>
              <a:gd name="connsiteX454" fmla="*/ 132521 w 720720"/>
              <a:gd name="connsiteY454" fmla="*/ 302159 h 423353"/>
              <a:gd name="connsiteX455" fmla="*/ 129036 w 720720"/>
              <a:gd name="connsiteY455" fmla="*/ 301462 h 423353"/>
              <a:gd name="connsiteX456" fmla="*/ 126945 w 720720"/>
              <a:gd name="connsiteY456" fmla="*/ 300155 h 423353"/>
              <a:gd name="connsiteX457" fmla="*/ 126945 w 720720"/>
              <a:gd name="connsiteY457" fmla="*/ 298151 h 423353"/>
              <a:gd name="connsiteX458" fmla="*/ 129733 w 720720"/>
              <a:gd name="connsiteY458" fmla="*/ 296844 h 423353"/>
              <a:gd name="connsiteX459" fmla="*/ 130430 w 720720"/>
              <a:gd name="connsiteY459" fmla="*/ 294143 h 423353"/>
              <a:gd name="connsiteX460" fmla="*/ 129733 w 720720"/>
              <a:gd name="connsiteY460" fmla="*/ 292139 h 423353"/>
              <a:gd name="connsiteX461" fmla="*/ 128339 w 720720"/>
              <a:gd name="connsiteY461" fmla="*/ 290745 h 423353"/>
              <a:gd name="connsiteX462" fmla="*/ 128339 w 720720"/>
              <a:gd name="connsiteY462" fmla="*/ 295450 h 423353"/>
              <a:gd name="connsiteX463" fmla="*/ 101504 w 720720"/>
              <a:gd name="connsiteY463" fmla="*/ 329865 h 423353"/>
              <a:gd name="connsiteX464" fmla="*/ 97409 w 720720"/>
              <a:gd name="connsiteY464" fmla="*/ 333263 h 423353"/>
              <a:gd name="connsiteX465" fmla="*/ 93924 w 720720"/>
              <a:gd name="connsiteY465" fmla="*/ 334657 h 423353"/>
              <a:gd name="connsiteX466" fmla="*/ 92530 w 720720"/>
              <a:gd name="connsiteY466" fmla="*/ 335354 h 423353"/>
              <a:gd name="connsiteX467" fmla="*/ 89132 w 720720"/>
              <a:gd name="connsiteY467" fmla="*/ 337358 h 423353"/>
              <a:gd name="connsiteX468" fmla="*/ 87738 w 720720"/>
              <a:gd name="connsiteY468" fmla="*/ 338665 h 423353"/>
              <a:gd name="connsiteX469" fmla="*/ 84949 w 720720"/>
              <a:gd name="connsiteY469" fmla="*/ 340669 h 423353"/>
              <a:gd name="connsiteX470" fmla="*/ 81552 w 720720"/>
              <a:gd name="connsiteY470" fmla="*/ 342673 h 423353"/>
              <a:gd name="connsiteX471" fmla="*/ 80158 w 720720"/>
              <a:gd name="connsiteY471" fmla="*/ 344677 h 423353"/>
              <a:gd name="connsiteX472" fmla="*/ 78763 w 720720"/>
              <a:gd name="connsiteY472" fmla="*/ 346681 h 423353"/>
              <a:gd name="connsiteX473" fmla="*/ 78067 w 720720"/>
              <a:gd name="connsiteY473" fmla="*/ 346681 h 423353"/>
              <a:gd name="connsiteX474" fmla="*/ 73274 w 720720"/>
              <a:gd name="connsiteY474" fmla="*/ 351386 h 423353"/>
              <a:gd name="connsiteX475" fmla="*/ 71183 w 720720"/>
              <a:gd name="connsiteY475" fmla="*/ 352780 h 423353"/>
              <a:gd name="connsiteX476" fmla="*/ 70486 w 720720"/>
              <a:gd name="connsiteY476" fmla="*/ 353477 h 423353"/>
              <a:gd name="connsiteX477" fmla="*/ 69789 w 720720"/>
              <a:gd name="connsiteY477" fmla="*/ 354174 h 423353"/>
              <a:gd name="connsiteX478" fmla="*/ 70486 w 720720"/>
              <a:gd name="connsiteY478" fmla="*/ 354871 h 423353"/>
              <a:gd name="connsiteX479" fmla="*/ 70486 w 720720"/>
              <a:gd name="connsiteY479" fmla="*/ 356875 h 423353"/>
              <a:gd name="connsiteX480" fmla="*/ 69789 w 720720"/>
              <a:gd name="connsiteY480" fmla="*/ 362277 h 423353"/>
              <a:gd name="connsiteX481" fmla="*/ 67698 w 720720"/>
              <a:gd name="connsiteY481" fmla="*/ 364978 h 423353"/>
              <a:gd name="connsiteX482" fmla="*/ 67698 w 720720"/>
              <a:gd name="connsiteY482" fmla="*/ 365675 h 423353"/>
              <a:gd name="connsiteX483" fmla="*/ 67001 w 720720"/>
              <a:gd name="connsiteY483" fmla="*/ 365675 h 423353"/>
              <a:gd name="connsiteX484" fmla="*/ 64910 w 720720"/>
              <a:gd name="connsiteY484" fmla="*/ 369683 h 423353"/>
              <a:gd name="connsiteX485" fmla="*/ 62122 w 720720"/>
              <a:gd name="connsiteY485" fmla="*/ 370380 h 423353"/>
              <a:gd name="connsiteX486" fmla="*/ 60728 w 720720"/>
              <a:gd name="connsiteY486" fmla="*/ 370380 h 423353"/>
              <a:gd name="connsiteX487" fmla="*/ 60031 w 720720"/>
              <a:gd name="connsiteY487" fmla="*/ 372384 h 423353"/>
              <a:gd name="connsiteX488" fmla="*/ 58637 w 720720"/>
              <a:gd name="connsiteY488" fmla="*/ 373081 h 423353"/>
              <a:gd name="connsiteX489" fmla="*/ 59334 w 720720"/>
              <a:gd name="connsiteY489" fmla="*/ 375782 h 423353"/>
              <a:gd name="connsiteX490" fmla="*/ 59334 w 720720"/>
              <a:gd name="connsiteY490" fmla="*/ 380486 h 423353"/>
              <a:gd name="connsiteX491" fmla="*/ 58637 w 720720"/>
              <a:gd name="connsiteY491" fmla="*/ 385191 h 423353"/>
              <a:gd name="connsiteX492" fmla="*/ 53845 w 720720"/>
              <a:gd name="connsiteY492" fmla="*/ 387892 h 423353"/>
              <a:gd name="connsiteX493" fmla="*/ 51754 w 720720"/>
              <a:gd name="connsiteY493" fmla="*/ 389199 h 423353"/>
              <a:gd name="connsiteX494" fmla="*/ 50360 w 720720"/>
              <a:gd name="connsiteY494" fmla="*/ 389199 h 423353"/>
              <a:gd name="connsiteX495" fmla="*/ 49663 w 720720"/>
              <a:gd name="connsiteY495" fmla="*/ 389896 h 423353"/>
              <a:gd name="connsiteX496" fmla="*/ 46875 w 720720"/>
              <a:gd name="connsiteY496" fmla="*/ 391900 h 423353"/>
              <a:gd name="connsiteX497" fmla="*/ 42780 w 720720"/>
              <a:gd name="connsiteY497" fmla="*/ 393207 h 423353"/>
              <a:gd name="connsiteX498" fmla="*/ 40689 w 720720"/>
              <a:gd name="connsiteY498" fmla="*/ 392510 h 423353"/>
              <a:gd name="connsiteX499" fmla="*/ 39992 w 720720"/>
              <a:gd name="connsiteY499" fmla="*/ 392510 h 423353"/>
              <a:gd name="connsiteX500" fmla="*/ 39992 w 720720"/>
              <a:gd name="connsiteY500" fmla="*/ 393817 h 423353"/>
              <a:gd name="connsiteX501" fmla="*/ 39295 w 720720"/>
              <a:gd name="connsiteY501" fmla="*/ 397912 h 423353"/>
              <a:gd name="connsiteX502" fmla="*/ 38598 w 720720"/>
              <a:gd name="connsiteY502" fmla="*/ 399219 h 423353"/>
              <a:gd name="connsiteX503" fmla="*/ 37901 w 720720"/>
              <a:gd name="connsiteY503" fmla="*/ 399916 h 423353"/>
              <a:gd name="connsiteX504" fmla="*/ 37901 w 720720"/>
              <a:gd name="connsiteY504" fmla="*/ 403924 h 423353"/>
              <a:gd name="connsiteX505" fmla="*/ 33719 w 720720"/>
              <a:gd name="connsiteY505" fmla="*/ 408019 h 423353"/>
              <a:gd name="connsiteX506" fmla="*/ 29624 w 720720"/>
              <a:gd name="connsiteY506" fmla="*/ 408019 h 423353"/>
              <a:gd name="connsiteX507" fmla="*/ 28230 w 720720"/>
              <a:gd name="connsiteY507" fmla="*/ 409326 h 423353"/>
              <a:gd name="connsiteX508" fmla="*/ 26835 w 720720"/>
              <a:gd name="connsiteY508" fmla="*/ 410023 h 423353"/>
              <a:gd name="connsiteX509" fmla="*/ 24047 w 720720"/>
              <a:gd name="connsiteY509" fmla="*/ 411330 h 423353"/>
              <a:gd name="connsiteX510" fmla="*/ 19952 w 720720"/>
              <a:gd name="connsiteY510" fmla="*/ 412637 h 423353"/>
              <a:gd name="connsiteX511" fmla="*/ 15857 w 720720"/>
              <a:gd name="connsiteY511" fmla="*/ 415337 h 423353"/>
              <a:gd name="connsiteX512" fmla="*/ 15160 w 720720"/>
              <a:gd name="connsiteY512" fmla="*/ 416644 h 423353"/>
              <a:gd name="connsiteX513" fmla="*/ 11762 w 720720"/>
              <a:gd name="connsiteY513" fmla="*/ 419345 h 423353"/>
              <a:gd name="connsiteX514" fmla="*/ 7580 w 720720"/>
              <a:gd name="connsiteY514" fmla="*/ 420652 h 423353"/>
              <a:gd name="connsiteX515" fmla="*/ 2788 w 720720"/>
              <a:gd name="connsiteY515" fmla="*/ 420652 h 423353"/>
              <a:gd name="connsiteX516" fmla="*/ 1394 w 720720"/>
              <a:gd name="connsiteY516" fmla="*/ 421959 h 423353"/>
              <a:gd name="connsiteX517" fmla="*/ 0 w 720720"/>
              <a:gd name="connsiteY517" fmla="*/ 423353 h 423353"/>
              <a:gd name="connsiteX518" fmla="*/ 27532 w 720720"/>
              <a:gd name="connsiteY518" fmla="*/ 418648 h 423353"/>
              <a:gd name="connsiteX519" fmla="*/ 88173 w 720720"/>
              <a:gd name="connsiteY519" fmla="*/ 408542 h 423353"/>
              <a:gd name="connsiteX520" fmla="*/ 127468 w 720720"/>
              <a:gd name="connsiteY520" fmla="*/ 401136 h 423353"/>
              <a:gd name="connsiteX521" fmla="*/ 140537 w 720720"/>
              <a:gd name="connsiteY521" fmla="*/ 398435 h 423353"/>
              <a:gd name="connsiteX522" fmla="*/ 143325 w 720720"/>
              <a:gd name="connsiteY522" fmla="*/ 398435 h 423353"/>
              <a:gd name="connsiteX523" fmla="*/ 147420 w 720720"/>
              <a:gd name="connsiteY523" fmla="*/ 397738 h 423353"/>
              <a:gd name="connsiteX524" fmla="*/ 147420 w 720720"/>
              <a:gd name="connsiteY524" fmla="*/ 397041 h 423353"/>
              <a:gd name="connsiteX525" fmla="*/ 149511 w 720720"/>
              <a:gd name="connsiteY525" fmla="*/ 395037 h 423353"/>
              <a:gd name="connsiteX526" fmla="*/ 154303 w 720720"/>
              <a:gd name="connsiteY526" fmla="*/ 392336 h 423353"/>
              <a:gd name="connsiteX527" fmla="*/ 156394 w 720720"/>
              <a:gd name="connsiteY527" fmla="*/ 391639 h 423353"/>
              <a:gd name="connsiteX528" fmla="*/ 158485 w 720720"/>
              <a:gd name="connsiteY528" fmla="*/ 391639 h 423353"/>
              <a:gd name="connsiteX529" fmla="*/ 159879 w 720720"/>
              <a:gd name="connsiteY529" fmla="*/ 392336 h 423353"/>
              <a:gd name="connsiteX530" fmla="*/ 161970 w 720720"/>
              <a:gd name="connsiteY530" fmla="*/ 391639 h 423353"/>
              <a:gd name="connsiteX531" fmla="*/ 166153 w 720720"/>
              <a:gd name="connsiteY531" fmla="*/ 391639 h 423353"/>
              <a:gd name="connsiteX532" fmla="*/ 167547 w 720720"/>
              <a:gd name="connsiteY532" fmla="*/ 390942 h 423353"/>
              <a:gd name="connsiteX533" fmla="*/ 171642 w 720720"/>
              <a:gd name="connsiteY533" fmla="*/ 390245 h 423353"/>
              <a:gd name="connsiteX534" fmla="*/ 173733 w 720720"/>
              <a:gd name="connsiteY534" fmla="*/ 389548 h 423353"/>
              <a:gd name="connsiteX535" fmla="*/ 176521 w 720720"/>
              <a:gd name="connsiteY535" fmla="*/ 390245 h 423353"/>
              <a:gd name="connsiteX536" fmla="*/ 177218 w 720720"/>
              <a:gd name="connsiteY536" fmla="*/ 390942 h 423353"/>
              <a:gd name="connsiteX537" fmla="*/ 178612 w 720720"/>
              <a:gd name="connsiteY537" fmla="*/ 391639 h 423353"/>
              <a:gd name="connsiteX538" fmla="*/ 182097 w 720720"/>
              <a:gd name="connsiteY538" fmla="*/ 391639 h 423353"/>
              <a:gd name="connsiteX539" fmla="*/ 193162 w 720720"/>
              <a:gd name="connsiteY539" fmla="*/ 390942 h 423353"/>
              <a:gd name="connsiteX540" fmla="*/ 210414 w 720720"/>
              <a:gd name="connsiteY540" fmla="*/ 387544 h 423353"/>
              <a:gd name="connsiteX541" fmla="*/ 221479 w 720720"/>
              <a:gd name="connsiteY541" fmla="*/ 385540 h 423353"/>
              <a:gd name="connsiteX542" fmla="*/ 240734 w 720720"/>
              <a:gd name="connsiteY542" fmla="*/ 382839 h 423353"/>
              <a:gd name="connsiteX543" fmla="*/ 261383 w 720720"/>
              <a:gd name="connsiteY543" fmla="*/ 379441 h 423353"/>
              <a:gd name="connsiteX544" fmla="*/ 268963 w 720720"/>
              <a:gd name="connsiteY544" fmla="*/ 378047 h 423353"/>
              <a:gd name="connsiteX545" fmla="*/ 277240 w 720720"/>
              <a:gd name="connsiteY545" fmla="*/ 376043 h 423353"/>
              <a:gd name="connsiteX546" fmla="*/ 288305 w 720720"/>
              <a:gd name="connsiteY546" fmla="*/ 374649 h 423353"/>
              <a:gd name="connsiteX547" fmla="*/ 299284 w 720720"/>
              <a:gd name="connsiteY547" fmla="*/ 373342 h 423353"/>
              <a:gd name="connsiteX548" fmla="*/ 328907 w 720720"/>
              <a:gd name="connsiteY548" fmla="*/ 367243 h 423353"/>
              <a:gd name="connsiteX549" fmla="*/ 338578 w 720720"/>
              <a:gd name="connsiteY549" fmla="*/ 365239 h 423353"/>
              <a:gd name="connsiteX550" fmla="*/ 346158 w 720720"/>
              <a:gd name="connsiteY550" fmla="*/ 363932 h 423353"/>
              <a:gd name="connsiteX551" fmla="*/ 377176 w 720720"/>
              <a:gd name="connsiteY551" fmla="*/ 357223 h 423353"/>
              <a:gd name="connsiteX552" fmla="*/ 396431 w 720720"/>
              <a:gd name="connsiteY552" fmla="*/ 353215 h 423353"/>
              <a:gd name="connsiteX553" fmla="*/ 412985 w 720720"/>
              <a:gd name="connsiteY553" fmla="*/ 349120 h 423353"/>
              <a:gd name="connsiteX554" fmla="*/ 432241 w 720720"/>
              <a:gd name="connsiteY554" fmla="*/ 345113 h 423353"/>
              <a:gd name="connsiteX555" fmla="*/ 452193 w 720720"/>
              <a:gd name="connsiteY555" fmla="*/ 341105 h 423353"/>
              <a:gd name="connsiteX556" fmla="*/ 496976 w 720720"/>
              <a:gd name="connsiteY556" fmla="*/ 330998 h 423353"/>
              <a:gd name="connsiteX557" fmla="*/ 507345 w 720720"/>
              <a:gd name="connsiteY557" fmla="*/ 328297 h 423353"/>
              <a:gd name="connsiteX558" fmla="*/ 567985 w 720720"/>
              <a:gd name="connsiteY558" fmla="*/ 314095 h 423353"/>
              <a:gd name="connsiteX559" fmla="*/ 638297 w 720720"/>
              <a:gd name="connsiteY559" fmla="*/ 296582 h 423353"/>
              <a:gd name="connsiteX560" fmla="*/ 719587 w 720720"/>
              <a:gd name="connsiteY560" fmla="*/ 276369 h 423353"/>
              <a:gd name="connsiteX561" fmla="*/ 718194 w 720720"/>
              <a:gd name="connsiteY561" fmla="*/ 273668 h 423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</a:cxnLst>
            <a:rect l="l" t="t" r="r" b="b"/>
            <a:pathLst>
              <a:path w="720720" h="423353">
                <a:moveTo>
                  <a:pt x="720720" y="274278"/>
                </a:moveTo>
                <a:cubicBezTo>
                  <a:pt x="720023" y="272884"/>
                  <a:pt x="717235" y="270183"/>
                  <a:pt x="715928" y="268179"/>
                </a:cubicBezTo>
                <a:cubicBezTo>
                  <a:pt x="714534" y="266872"/>
                  <a:pt x="713140" y="263474"/>
                  <a:pt x="711833" y="261470"/>
                </a:cubicBezTo>
                <a:cubicBezTo>
                  <a:pt x="710439" y="260076"/>
                  <a:pt x="708348" y="256765"/>
                  <a:pt x="707041" y="255371"/>
                </a:cubicBezTo>
                <a:cubicBezTo>
                  <a:pt x="706344" y="254064"/>
                  <a:pt x="704950" y="250666"/>
                  <a:pt x="704253" y="249272"/>
                </a:cubicBezTo>
                <a:cubicBezTo>
                  <a:pt x="703556" y="247965"/>
                  <a:pt x="702859" y="244567"/>
                  <a:pt x="701465" y="242563"/>
                </a:cubicBezTo>
                <a:cubicBezTo>
                  <a:pt x="700768" y="241866"/>
                  <a:pt x="700071" y="239862"/>
                  <a:pt x="698677" y="239165"/>
                </a:cubicBezTo>
                <a:lnTo>
                  <a:pt x="696586" y="239165"/>
                </a:lnTo>
                <a:cubicBezTo>
                  <a:pt x="695192" y="239862"/>
                  <a:pt x="693798" y="240559"/>
                  <a:pt x="693798" y="241169"/>
                </a:cubicBezTo>
                <a:cubicBezTo>
                  <a:pt x="693101" y="241169"/>
                  <a:pt x="692404" y="242476"/>
                  <a:pt x="691706" y="243173"/>
                </a:cubicBezTo>
                <a:cubicBezTo>
                  <a:pt x="691010" y="243870"/>
                  <a:pt x="689615" y="244480"/>
                  <a:pt x="688222" y="244480"/>
                </a:cubicBezTo>
                <a:cubicBezTo>
                  <a:pt x="687524" y="244480"/>
                  <a:pt x="684736" y="243783"/>
                  <a:pt x="684126" y="243783"/>
                </a:cubicBezTo>
                <a:lnTo>
                  <a:pt x="678637" y="243783"/>
                </a:lnTo>
                <a:cubicBezTo>
                  <a:pt x="677243" y="243783"/>
                  <a:pt x="675850" y="242476"/>
                  <a:pt x="674543" y="242476"/>
                </a:cubicBezTo>
                <a:cubicBezTo>
                  <a:pt x="673845" y="241779"/>
                  <a:pt x="672452" y="241169"/>
                  <a:pt x="671754" y="241169"/>
                </a:cubicBezTo>
                <a:cubicBezTo>
                  <a:pt x="671057" y="241866"/>
                  <a:pt x="671057" y="243173"/>
                  <a:pt x="670361" y="243173"/>
                </a:cubicBezTo>
                <a:cubicBezTo>
                  <a:pt x="669663" y="243870"/>
                  <a:pt x="668269" y="243173"/>
                  <a:pt x="667572" y="243870"/>
                </a:cubicBezTo>
                <a:cubicBezTo>
                  <a:pt x="667572" y="243870"/>
                  <a:pt x="666875" y="244567"/>
                  <a:pt x="666875" y="245264"/>
                </a:cubicBezTo>
                <a:cubicBezTo>
                  <a:pt x="666875" y="245961"/>
                  <a:pt x="668269" y="247268"/>
                  <a:pt x="668269" y="247965"/>
                </a:cubicBezTo>
                <a:cubicBezTo>
                  <a:pt x="668269" y="248662"/>
                  <a:pt x="667572" y="249272"/>
                  <a:pt x="666875" y="249272"/>
                </a:cubicBezTo>
                <a:cubicBezTo>
                  <a:pt x="666178" y="249272"/>
                  <a:pt x="664784" y="248575"/>
                  <a:pt x="664087" y="249272"/>
                </a:cubicBezTo>
                <a:cubicBezTo>
                  <a:pt x="663390" y="249272"/>
                  <a:pt x="662693" y="251276"/>
                  <a:pt x="662693" y="251276"/>
                </a:cubicBezTo>
                <a:cubicBezTo>
                  <a:pt x="661996" y="251973"/>
                  <a:pt x="660602" y="253280"/>
                  <a:pt x="660602" y="253280"/>
                </a:cubicBezTo>
                <a:cubicBezTo>
                  <a:pt x="660602" y="253280"/>
                  <a:pt x="659208" y="252583"/>
                  <a:pt x="658511" y="253280"/>
                </a:cubicBezTo>
                <a:cubicBezTo>
                  <a:pt x="657814" y="253280"/>
                  <a:pt x="657814" y="254587"/>
                  <a:pt x="657814" y="255284"/>
                </a:cubicBezTo>
                <a:cubicBezTo>
                  <a:pt x="657117" y="255284"/>
                  <a:pt x="656420" y="255981"/>
                  <a:pt x="656420" y="255981"/>
                </a:cubicBezTo>
                <a:cubicBezTo>
                  <a:pt x="655026" y="255284"/>
                  <a:pt x="654329" y="253280"/>
                  <a:pt x="653632" y="251886"/>
                </a:cubicBezTo>
                <a:cubicBezTo>
                  <a:pt x="653632" y="251189"/>
                  <a:pt x="652935" y="248488"/>
                  <a:pt x="652238" y="247878"/>
                </a:cubicBezTo>
                <a:cubicBezTo>
                  <a:pt x="652238" y="247181"/>
                  <a:pt x="650844" y="246484"/>
                  <a:pt x="650147" y="246484"/>
                </a:cubicBezTo>
                <a:cubicBezTo>
                  <a:pt x="649450" y="245787"/>
                  <a:pt x="647359" y="245177"/>
                  <a:pt x="646662" y="245177"/>
                </a:cubicBezTo>
                <a:cubicBezTo>
                  <a:pt x="645268" y="244480"/>
                  <a:pt x="643177" y="243173"/>
                  <a:pt x="642567" y="242476"/>
                </a:cubicBezTo>
                <a:cubicBezTo>
                  <a:pt x="641870" y="241779"/>
                  <a:pt x="640476" y="241169"/>
                  <a:pt x="639779" y="241169"/>
                </a:cubicBezTo>
                <a:cubicBezTo>
                  <a:pt x="639082" y="241169"/>
                  <a:pt x="638385" y="243173"/>
                  <a:pt x="637687" y="243173"/>
                </a:cubicBezTo>
                <a:cubicBezTo>
                  <a:pt x="636293" y="243173"/>
                  <a:pt x="634900" y="243173"/>
                  <a:pt x="634290" y="242476"/>
                </a:cubicBezTo>
                <a:cubicBezTo>
                  <a:pt x="633592" y="242476"/>
                  <a:pt x="632896" y="241169"/>
                  <a:pt x="632896" y="240472"/>
                </a:cubicBezTo>
                <a:cubicBezTo>
                  <a:pt x="632896" y="239775"/>
                  <a:pt x="632198" y="238468"/>
                  <a:pt x="632896" y="237771"/>
                </a:cubicBezTo>
                <a:cubicBezTo>
                  <a:pt x="632896" y="237074"/>
                  <a:pt x="633592" y="236464"/>
                  <a:pt x="633592" y="236464"/>
                </a:cubicBezTo>
                <a:cubicBezTo>
                  <a:pt x="633592" y="235767"/>
                  <a:pt x="632896" y="234461"/>
                  <a:pt x="632896" y="233764"/>
                </a:cubicBezTo>
                <a:cubicBezTo>
                  <a:pt x="632198" y="233066"/>
                  <a:pt x="631501" y="232457"/>
                  <a:pt x="631501" y="231760"/>
                </a:cubicBezTo>
                <a:cubicBezTo>
                  <a:pt x="630805" y="231063"/>
                  <a:pt x="630107" y="229059"/>
                  <a:pt x="630107" y="228362"/>
                </a:cubicBezTo>
                <a:cubicBezTo>
                  <a:pt x="629410" y="227665"/>
                  <a:pt x="628713" y="226358"/>
                  <a:pt x="628016" y="226358"/>
                </a:cubicBezTo>
                <a:cubicBezTo>
                  <a:pt x="627319" y="227055"/>
                  <a:pt x="627319" y="227752"/>
                  <a:pt x="627319" y="228362"/>
                </a:cubicBezTo>
                <a:cubicBezTo>
                  <a:pt x="626622" y="229059"/>
                  <a:pt x="626622" y="230366"/>
                  <a:pt x="625925" y="231063"/>
                </a:cubicBezTo>
                <a:lnTo>
                  <a:pt x="624531" y="231760"/>
                </a:lnTo>
                <a:cubicBezTo>
                  <a:pt x="623834" y="231760"/>
                  <a:pt x="622440" y="231063"/>
                  <a:pt x="621743" y="231063"/>
                </a:cubicBezTo>
                <a:cubicBezTo>
                  <a:pt x="621046" y="230366"/>
                  <a:pt x="620349" y="229756"/>
                  <a:pt x="619652" y="229756"/>
                </a:cubicBezTo>
                <a:lnTo>
                  <a:pt x="618258" y="229756"/>
                </a:lnTo>
                <a:cubicBezTo>
                  <a:pt x="617561" y="229756"/>
                  <a:pt x="616864" y="228362"/>
                  <a:pt x="616864" y="228362"/>
                </a:cubicBezTo>
                <a:cubicBezTo>
                  <a:pt x="616864" y="227665"/>
                  <a:pt x="617561" y="227055"/>
                  <a:pt x="618258" y="226358"/>
                </a:cubicBezTo>
                <a:cubicBezTo>
                  <a:pt x="618955" y="226358"/>
                  <a:pt x="620349" y="227055"/>
                  <a:pt x="621046" y="227055"/>
                </a:cubicBezTo>
                <a:lnTo>
                  <a:pt x="621743" y="225661"/>
                </a:lnTo>
                <a:cubicBezTo>
                  <a:pt x="622440" y="224964"/>
                  <a:pt x="623834" y="222960"/>
                  <a:pt x="624531" y="222960"/>
                </a:cubicBezTo>
                <a:cubicBezTo>
                  <a:pt x="625228" y="222263"/>
                  <a:pt x="626622" y="222263"/>
                  <a:pt x="627319" y="221653"/>
                </a:cubicBezTo>
                <a:cubicBezTo>
                  <a:pt x="628713" y="221653"/>
                  <a:pt x="631414" y="221653"/>
                  <a:pt x="632111" y="222350"/>
                </a:cubicBezTo>
                <a:cubicBezTo>
                  <a:pt x="632808" y="223047"/>
                  <a:pt x="632808" y="225051"/>
                  <a:pt x="633505" y="225748"/>
                </a:cubicBezTo>
                <a:cubicBezTo>
                  <a:pt x="633505" y="225748"/>
                  <a:pt x="634900" y="226445"/>
                  <a:pt x="634900" y="227142"/>
                </a:cubicBezTo>
                <a:cubicBezTo>
                  <a:pt x="634900" y="227839"/>
                  <a:pt x="634202" y="228449"/>
                  <a:pt x="634202" y="229146"/>
                </a:cubicBezTo>
                <a:cubicBezTo>
                  <a:pt x="634202" y="229843"/>
                  <a:pt x="634202" y="231150"/>
                  <a:pt x="634900" y="231150"/>
                </a:cubicBezTo>
                <a:cubicBezTo>
                  <a:pt x="634900" y="231847"/>
                  <a:pt x="636293" y="233154"/>
                  <a:pt x="636991" y="233154"/>
                </a:cubicBezTo>
                <a:cubicBezTo>
                  <a:pt x="636991" y="233154"/>
                  <a:pt x="638385" y="233154"/>
                  <a:pt x="639082" y="233851"/>
                </a:cubicBezTo>
                <a:cubicBezTo>
                  <a:pt x="639779" y="233851"/>
                  <a:pt x="640476" y="235854"/>
                  <a:pt x="641173" y="235854"/>
                </a:cubicBezTo>
                <a:cubicBezTo>
                  <a:pt x="642567" y="235854"/>
                  <a:pt x="643961" y="234548"/>
                  <a:pt x="644658" y="235158"/>
                </a:cubicBezTo>
                <a:cubicBezTo>
                  <a:pt x="645355" y="235158"/>
                  <a:pt x="646052" y="236464"/>
                  <a:pt x="646749" y="237161"/>
                </a:cubicBezTo>
                <a:cubicBezTo>
                  <a:pt x="646749" y="237859"/>
                  <a:pt x="648840" y="238468"/>
                  <a:pt x="649537" y="238468"/>
                </a:cubicBezTo>
                <a:cubicBezTo>
                  <a:pt x="650234" y="239165"/>
                  <a:pt x="651628" y="239165"/>
                  <a:pt x="652325" y="239165"/>
                </a:cubicBezTo>
                <a:cubicBezTo>
                  <a:pt x="653022" y="239862"/>
                  <a:pt x="654416" y="241169"/>
                  <a:pt x="654416" y="241866"/>
                </a:cubicBezTo>
                <a:cubicBezTo>
                  <a:pt x="655113" y="241866"/>
                  <a:pt x="655113" y="243260"/>
                  <a:pt x="655113" y="243260"/>
                </a:cubicBezTo>
                <a:cubicBezTo>
                  <a:pt x="655810" y="243957"/>
                  <a:pt x="656507" y="244567"/>
                  <a:pt x="656507" y="245264"/>
                </a:cubicBezTo>
                <a:cubicBezTo>
                  <a:pt x="657204" y="245264"/>
                  <a:pt x="658598" y="245961"/>
                  <a:pt x="659295" y="245961"/>
                </a:cubicBezTo>
                <a:cubicBezTo>
                  <a:pt x="659992" y="245961"/>
                  <a:pt x="661386" y="244567"/>
                  <a:pt x="661386" y="243957"/>
                </a:cubicBezTo>
                <a:cubicBezTo>
                  <a:pt x="662083" y="243260"/>
                  <a:pt x="661386" y="241256"/>
                  <a:pt x="662083" y="240559"/>
                </a:cubicBezTo>
                <a:cubicBezTo>
                  <a:pt x="662083" y="240559"/>
                  <a:pt x="663477" y="239165"/>
                  <a:pt x="664174" y="239165"/>
                </a:cubicBezTo>
                <a:lnTo>
                  <a:pt x="666265" y="239165"/>
                </a:lnTo>
                <a:cubicBezTo>
                  <a:pt x="666962" y="239165"/>
                  <a:pt x="668356" y="239165"/>
                  <a:pt x="668356" y="238468"/>
                </a:cubicBezTo>
                <a:cubicBezTo>
                  <a:pt x="669053" y="237161"/>
                  <a:pt x="669053" y="235070"/>
                  <a:pt x="669053" y="233764"/>
                </a:cubicBezTo>
                <a:cubicBezTo>
                  <a:pt x="669053" y="232457"/>
                  <a:pt x="669053" y="229756"/>
                  <a:pt x="668356" y="228362"/>
                </a:cubicBezTo>
                <a:cubicBezTo>
                  <a:pt x="668356" y="227665"/>
                  <a:pt x="667660" y="226358"/>
                  <a:pt x="666962" y="225661"/>
                </a:cubicBezTo>
                <a:cubicBezTo>
                  <a:pt x="666962" y="224964"/>
                  <a:pt x="666265" y="222960"/>
                  <a:pt x="664872" y="222960"/>
                </a:cubicBezTo>
                <a:cubicBezTo>
                  <a:pt x="664174" y="222960"/>
                  <a:pt x="662083" y="224354"/>
                  <a:pt x="661386" y="223657"/>
                </a:cubicBezTo>
                <a:cubicBezTo>
                  <a:pt x="660689" y="223657"/>
                  <a:pt x="660689" y="221653"/>
                  <a:pt x="659992" y="221653"/>
                </a:cubicBezTo>
                <a:cubicBezTo>
                  <a:pt x="659295" y="220956"/>
                  <a:pt x="658598" y="220956"/>
                  <a:pt x="657901" y="220956"/>
                </a:cubicBezTo>
                <a:cubicBezTo>
                  <a:pt x="657204" y="221653"/>
                  <a:pt x="656507" y="222960"/>
                  <a:pt x="655810" y="222960"/>
                </a:cubicBezTo>
                <a:cubicBezTo>
                  <a:pt x="655810" y="223657"/>
                  <a:pt x="654416" y="222263"/>
                  <a:pt x="654416" y="221653"/>
                </a:cubicBezTo>
                <a:cubicBezTo>
                  <a:pt x="654416" y="221043"/>
                  <a:pt x="655113" y="220259"/>
                  <a:pt x="655113" y="219649"/>
                </a:cubicBezTo>
                <a:cubicBezTo>
                  <a:pt x="655113" y="219039"/>
                  <a:pt x="654416" y="217645"/>
                  <a:pt x="654416" y="216948"/>
                </a:cubicBezTo>
                <a:cubicBezTo>
                  <a:pt x="653719" y="216251"/>
                  <a:pt x="653022" y="214944"/>
                  <a:pt x="652325" y="214944"/>
                </a:cubicBezTo>
                <a:cubicBezTo>
                  <a:pt x="652325" y="214944"/>
                  <a:pt x="650931" y="215641"/>
                  <a:pt x="650931" y="216251"/>
                </a:cubicBezTo>
                <a:cubicBezTo>
                  <a:pt x="650234" y="216251"/>
                  <a:pt x="649537" y="217558"/>
                  <a:pt x="648840" y="218255"/>
                </a:cubicBezTo>
                <a:lnTo>
                  <a:pt x="646052" y="218255"/>
                </a:lnTo>
                <a:cubicBezTo>
                  <a:pt x="645355" y="218255"/>
                  <a:pt x="644658" y="217558"/>
                  <a:pt x="644658" y="216948"/>
                </a:cubicBezTo>
                <a:cubicBezTo>
                  <a:pt x="643961" y="216251"/>
                  <a:pt x="643961" y="214944"/>
                  <a:pt x="643961" y="214944"/>
                </a:cubicBezTo>
                <a:cubicBezTo>
                  <a:pt x="644658" y="214247"/>
                  <a:pt x="646052" y="214247"/>
                  <a:pt x="646749" y="213637"/>
                </a:cubicBezTo>
                <a:cubicBezTo>
                  <a:pt x="647446" y="213637"/>
                  <a:pt x="648143" y="212940"/>
                  <a:pt x="648840" y="212330"/>
                </a:cubicBezTo>
                <a:cubicBezTo>
                  <a:pt x="649537" y="211633"/>
                  <a:pt x="650234" y="211023"/>
                  <a:pt x="650234" y="210326"/>
                </a:cubicBezTo>
                <a:cubicBezTo>
                  <a:pt x="651628" y="210326"/>
                  <a:pt x="653719" y="211023"/>
                  <a:pt x="654329" y="210326"/>
                </a:cubicBezTo>
                <a:cubicBezTo>
                  <a:pt x="655026" y="210326"/>
                  <a:pt x="655723" y="209629"/>
                  <a:pt x="655723" y="209019"/>
                </a:cubicBezTo>
                <a:cubicBezTo>
                  <a:pt x="656420" y="209019"/>
                  <a:pt x="655026" y="207625"/>
                  <a:pt x="654329" y="207625"/>
                </a:cubicBezTo>
                <a:cubicBezTo>
                  <a:pt x="653632" y="207625"/>
                  <a:pt x="652935" y="206928"/>
                  <a:pt x="652238" y="206928"/>
                </a:cubicBezTo>
                <a:cubicBezTo>
                  <a:pt x="651541" y="206231"/>
                  <a:pt x="650844" y="204924"/>
                  <a:pt x="650147" y="203530"/>
                </a:cubicBezTo>
                <a:cubicBezTo>
                  <a:pt x="649450" y="203530"/>
                  <a:pt x="648753" y="202136"/>
                  <a:pt x="648753" y="202136"/>
                </a:cubicBezTo>
                <a:cubicBezTo>
                  <a:pt x="648056" y="201439"/>
                  <a:pt x="645964" y="201439"/>
                  <a:pt x="645268" y="201439"/>
                </a:cubicBezTo>
                <a:cubicBezTo>
                  <a:pt x="644571" y="200742"/>
                  <a:pt x="643873" y="200045"/>
                  <a:pt x="643873" y="199435"/>
                </a:cubicBezTo>
                <a:cubicBezTo>
                  <a:pt x="643873" y="198825"/>
                  <a:pt x="645268" y="197431"/>
                  <a:pt x="645268" y="197431"/>
                </a:cubicBezTo>
                <a:cubicBezTo>
                  <a:pt x="645964" y="196734"/>
                  <a:pt x="645964" y="195427"/>
                  <a:pt x="646662" y="194730"/>
                </a:cubicBezTo>
                <a:cubicBezTo>
                  <a:pt x="647359" y="194730"/>
                  <a:pt x="648753" y="196124"/>
                  <a:pt x="648753" y="196734"/>
                </a:cubicBezTo>
                <a:cubicBezTo>
                  <a:pt x="649450" y="196734"/>
                  <a:pt x="650147" y="198041"/>
                  <a:pt x="650844" y="198041"/>
                </a:cubicBezTo>
                <a:cubicBezTo>
                  <a:pt x="651541" y="198738"/>
                  <a:pt x="652935" y="198041"/>
                  <a:pt x="653632" y="198041"/>
                </a:cubicBezTo>
                <a:cubicBezTo>
                  <a:pt x="654329" y="198041"/>
                  <a:pt x="655723" y="198738"/>
                  <a:pt x="656420" y="199348"/>
                </a:cubicBezTo>
                <a:cubicBezTo>
                  <a:pt x="657117" y="200045"/>
                  <a:pt x="657814" y="201352"/>
                  <a:pt x="658511" y="202049"/>
                </a:cubicBezTo>
                <a:cubicBezTo>
                  <a:pt x="658511" y="202049"/>
                  <a:pt x="659905" y="202746"/>
                  <a:pt x="660602" y="202049"/>
                </a:cubicBezTo>
                <a:cubicBezTo>
                  <a:pt x="661299" y="202049"/>
                  <a:pt x="661996" y="200742"/>
                  <a:pt x="661996" y="200045"/>
                </a:cubicBezTo>
                <a:cubicBezTo>
                  <a:pt x="662693" y="199348"/>
                  <a:pt x="661996" y="197344"/>
                  <a:pt x="661996" y="196037"/>
                </a:cubicBezTo>
                <a:cubicBezTo>
                  <a:pt x="661996" y="194730"/>
                  <a:pt x="662693" y="191942"/>
                  <a:pt x="662693" y="190635"/>
                </a:cubicBezTo>
                <a:cubicBezTo>
                  <a:pt x="662693" y="189328"/>
                  <a:pt x="660602" y="187237"/>
                  <a:pt x="659905" y="185930"/>
                </a:cubicBezTo>
                <a:cubicBezTo>
                  <a:pt x="659208" y="185233"/>
                  <a:pt x="657814" y="183229"/>
                  <a:pt x="657117" y="181923"/>
                </a:cubicBezTo>
                <a:cubicBezTo>
                  <a:pt x="657117" y="181226"/>
                  <a:pt x="656420" y="179919"/>
                  <a:pt x="655723" y="179222"/>
                </a:cubicBezTo>
                <a:cubicBezTo>
                  <a:pt x="655026" y="179222"/>
                  <a:pt x="653632" y="178525"/>
                  <a:pt x="652935" y="179222"/>
                </a:cubicBezTo>
                <a:cubicBezTo>
                  <a:pt x="652935" y="179222"/>
                  <a:pt x="653632" y="181226"/>
                  <a:pt x="653632" y="181923"/>
                </a:cubicBezTo>
                <a:cubicBezTo>
                  <a:pt x="652935" y="181923"/>
                  <a:pt x="652238" y="182620"/>
                  <a:pt x="651541" y="183229"/>
                </a:cubicBezTo>
                <a:cubicBezTo>
                  <a:pt x="650844" y="183229"/>
                  <a:pt x="650147" y="182532"/>
                  <a:pt x="649450" y="182532"/>
                </a:cubicBezTo>
                <a:cubicBezTo>
                  <a:pt x="648753" y="181835"/>
                  <a:pt x="648056" y="181138"/>
                  <a:pt x="648056" y="180529"/>
                </a:cubicBezTo>
                <a:cubicBezTo>
                  <a:pt x="647359" y="179831"/>
                  <a:pt x="648056" y="178525"/>
                  <a:pt x="648753" y="177828"/>
                </a:cubicBezTo>
                <a:cubicBezTo>
                  <a:pt x="648753" y="177828"/>
                  <a:pt x="650147" y="177131"/>
                  <a:pt x="650844" y="177131"/>
                </a:cubicBezTo>
                <a:cubicBezTo>
                  <a:pt x="650844" y="176433"/>
                  <a:pt x="652238" y="175736"/>
                  <a:pt x="652238" y="175127"/>
                </a:cubicBezTo>
                <a:lnTo>
                  <a:pt x="651541" y="173733"/>
                </a:lnTo>
                <a:cubicBezTo>
                  <a:pt x="650844" y="173036"/>
                  <a:pt x="648753" y="173036"/>
                  <a:pt x="648056" y="173036"/>
                </a:cubicBezTo>
                <a:cubicBezTo>
                  <a:pt x="647359" y="173036"/>
                  <a:pt x="645268" y="173733"/>
                  <a:pt x="644571" y="174342"/>
                </a:cubicBezTo>
                <a:cubicBezTo>
                  <a:pt x="644571" y="174342"/>
                  <a:pt x="643873" y="175039"/>
                  <a:pt x="643177" y="175039"/>
                </a:cubicBezTo>
                <a:cubicBezTo>
                  <a:pt x="642480" y="175039"/>
                  <a:pt x="641782" y="174342"/>
                  <a:pt x="641086" y="174342"/>
                </a:cubicBezTo>
                <a:cubicBezTo>
                  <a:pt x="640388" y="173645"/>
                  <a:pt x="639691" y="173036"/>
                  <a:pt x="638994" y="173036"/>
                </a:cubicBezTo>
                <a:cubicBezTo>
                  <a:pt x="638297" y="172338"/>
                  <a:pt x="637601" y="171729"/>
                  <a:pt x="636903" y="171729"/>
                </a:cubicBezTo>
                <a:cubicBezTo>
                  <a:pt x="635509" y="171729"/>
                  <a:pt x="633418" y="173036"/>
                  <a:pt x="632808" y="173036"/>
                </a:cubicBezTo>
                <a:cubicBezTo>
                  <a:pt x="631414" y="173036"/>
                  <a:pt x="630020" y="173733"/>
                  <a:pt x="629323" y="173036"/>
                </a:cubicBezTo>
                <a:cubicBezTo>
                  <a:pt x="628626" y="173036"/>
                  <a:pt x="627232" y="172338"/>
                  <a:pt x="626535" y="172338"/>
                </a:cubicBezTo>
                <a:cubicBezTo>
                  <a:pt x="625838" y="171641"/>
                  <a:pt x="623747" y="170335"/>
                  <a:pt x="623747" y="169638"/>
                </a:cubicBezTo>
                <a:cubicBezTo>
                  <a:pt x="623050" y="168331"/>
                  <a:pt x="622353" y="166240"/>
                  <a:pt x="621656" y="165630"/>
                </a:cubicBezTo>
                <a:cubicBezTo>
                  <a:pt x="620959" y="164933"/>
                  <a:pt x="619565" y="162929"/>
                  <a:pt x="618868" y="162232"/>
                </a:cubicBezTo>
                <a:cubicBezTo>
                  <a:pt x="618171" y="162232"/>
                  <a:pt x="617474" y="160925"/>
                  <a:pt x="616777" y="160925"/>
                </a:cubicBezTo>
                <a:cubicBezTo>
                  <a:pt x="616080" y="160228"/>
                  <a:pt x="614686" y="160925"/>
                  <a:pt x="613989" y="160925"/>
                </a:cubicBezTo>
                <a:cubicBezTo>
                  <a:pt x="613292" y="160925"/>
                  <a:pt x="611201" y="160228"/>
                  <a:pt x="610504" y="159531"/>
                </a:cubicBezTo>
                <a:cubicBezTo>
                  <a:pt x="609807" y="159531"/>
                  <a:pt x="609807" y="158834"/>
                  <a:pt x="609110" y="158224"/>
                </a:cubicBezTo>
                <a:cubicBezTo>
                  <a:pt x="608413" y="158224"/>
                  <a:pt x="607019" y="157527"/>
                  <a:pt x="606321" y="156917"/>
                </a:cubicBezTo>
                <a:cubicBezTo>
                  <a:pt x="605625" y="156917"/>
                  <a:pt x="604230" y="156220"/>
                  <a:pt x="603534" y="155523"/>
                </a:cubicBezTo>
                <a:cubicBezTo>
                  <a:pt x="602836" y="155523"/>
                  <a:pt x="602139" y="154216"/>
                  <a:pt x="601442" y="154216"/>
                </a:cubicBezTo>
                <a:cubicBezTo>
                  <a:pt x="601442" y="153519"/>
                  <a:pt x="600049" y="152822"/>
                  <a:pt x="599351" y="152822"/>
                </a:cubicBezTo>
                <a:cubicBezTo>
                  <a:pt x="598654" y="152125"/>
                  <a:pt x="597957" y="150818"/>
                  <a:pt x="597260" y="150121"/>
                </a:cubicBezTo>
                <a:cubicBezTo>
                  <a:pt x="597260" y="150121"/>
                  <a:pt x="597260" y="148814"/>
                  <a:pt x="597957" y="148117"/>
                </a:cubicBezTo>
                <a:cubicBezTo>
                  <a:pt x="598654" y="147420"/>
                  <a:pt x="600049" y="147420"/>
                  <a:pt x="601355" y="147420"/>
                </a:cubicBezTo>
                <a:cubicBezTo>
                  <a:pt x="601355" y="147420"/>
                  <a:pt x="602052" y="148117"/>
                  <a:pt x="602749" y="148727"/>
                </a:cubicBezTo>
                <a:cubicBezTo>
                  <a:pt x="602749" y="149424"/>
                  <a:pt x="603446" y="150034"/>
                  <a:pt x="603446" y="150731"/>
                </a:cubicBezTo>
                <a:cubicBezTo>
                  <a:pt x="604143" y="150731"/>
                  <a:pt x="604840" y="151428"/>
                  <a:pt x="605537" y="151428"/>
                </a:cubicBezTo>
                <a:cubicBezTo>
                  <a:pt x="606234" y="152125"/>
                  <a:pt x="606234" y="152735"/>
                  <a:pt x="606931" y="152735"/>
                </a:cubicBezTo>
                <a:cubicBezTo>
                  <a:pt x="607629" y="153432"/>
                  <a:pt x="610416" y="152038"/>
                  <a:pt x="611026" y="152735"/>
                </a:cubicBezTo>
                <a:lnTo>
                  <a:pt x="611724" y="154129"/>
                </a:lnTo>
                <a:cubicBezTo>
                  <a:pt x="612420" y="154826"/>
                  <a:pt x="613118" y="154826"/>
                  <a:pt x="613815" y="155436"/>
                </a:cubicBezTo>
                <a:lnTo>
                  <a:pt x="616603" y="155436"/>
                </a:lnTo>
                <a:cubicBezTo>
                  <a:pt x="617300" y="156133"/>
                  <a:pt x="617300" y="156830"/>
                  <a:pt x="617997" y="156830"/>
                </a:cubicBezTo>
                <a:cubicBezTo>
                  <a:pt x="618694" y="157527"/>
                  <a:pt x="620785" y="157527"/>
                  <a:pt x="621482" y="158137"/>
                </a:cubicBezTo>
                <a:cubicBezTo>
                  <a:pt x="622179" y="158834"/>
                  <a:pt x="623573" y="160838"/>
                  <a:pt x="624270" y="161535"/>
                </a:cubicBezTo>
                <a:cubicBezTo>
                  <a:pt x="624270" y="162232"/>
                  <a:pt x="625664" y="163539"/>
                  <a:pt x="626361" y="164236"/>
                </a:cubicBezTo>
                <a:cubicBezTo>
                  <a:pt x="626361" y="164933"/>
                  <a:pt x="626361" y="166937"/>
                  <a:pt x="627058" y="167634"/>
                </a:cubicBezTo>
                <a:cubicBezTo>
                  <a:pt x="627058" y="167634"/>
                  <a:pt x="628452" y="168941"/>
                  <a:pt x="628452" y="169638"/>
                </a:cubicBezTo>
                <a:lnTo>
                  <a:pt x="630543" y="169638"/>
                </a:lnTo>
                <a:cubicBezTo>
                  <a:pt x="631240" y="168941"/>
                  <a:pt x="630543" y="167634"/>
                  <a:pt x="630543" y="166937"/>
                </a:cubicBezTo>
                <a:cubicBezTo>
                  <a:pt x="631240" y="166240"/>
                  <a:pt x="633331" y="166240"/>
                  <a:pt x="634028" y="166240"/>
                </a:cubicBezTo>
                <a:cubicBezTo>
                  <a:pt x="634725" y="166240"/>
                  <a:pt x="635422" y="166937"/>
                  <a:pt x="636119" y="166937"/>
                </a:cubicBezTo>
                <a:cubicBezTo>
                  <a:pt x="636816" y="167634"/>
                  <a:pt x="638907" y="168941"/>
                  <a:pt x="639604" y="168941"/>
                </a:cubicBezTo>
                <a:cubicBezTo>
                  <a:pt x="640301" y="169638"/>
                  <a:pt x="641696" y="168941"/>
                  <a:pt x="642392" y="168941"/>
                </a:cubicBezTo>
                <a:cubicBezTo>
                  <a:pt x="643090" y="168941"/>
                  <a:pt x="643786" y="169638"/>
                  <a:pt x="644483" y="169638"/>
                </a:cubicBezTo>
                <a:cubicBezTo>
                  <a:pt x="645181" y="170335"/>
                  <a:pt x="645878" y="169638"/>
                  <a:pt x="646574" y="169638"/>
                </a:cubicBezTo>
                <a:cubicBezTo>
                  <a:pt x="647272" y="169638"/>
                  <a:pt x="647969" y="168941"/>
                  <a:pt x="647969" y="168941"/>
                </a:cubicBezTo>
                <a:cubicBezTo>
                  <a:pt x="649363" y="168243"/>
                  <a:pt x="652761" y="169638"/>
                  <a:pt x="653458" y="168243"/>
                </a:cubicBezTo>
                <a:cubicBezTo>
                  <a:pt x="653458" y="167546"/>
                  <a:pt x="652063" y="166937"/>
                  <a:pt x="652063" y="166240"/>
                </a:cubicBezTo>
                <a:cubicBezTo>
                  <a:pt x="651367" y="165543"/>
                  <a:pt x="649972" y="164933"/>
                  <a:pt x="649275" y="164933"/>
                </a:cubicBezTo>
                <a:cubicBezTo>
                  <a:pt x="649275" y="164933"/>
                  <a:pt x="647882" y="165630"/>
                  <a:pt x="647184" y="165630"/>
                </a:cubicBezTo>
                <a:cubicBezTo>
                  <a:pt x="647184" y="165630"/>
                  <a:pt x="645791" y="165630"/>
                  <a:pt x="645093" y="164933"/>
                </a:cubicBezTo>
                <a:cubicBezTo>
                  <a:pt x="645093" y="164933"/>
                  <a:pt x="644396" y="163626"/>
                  <a:pt x="644396" y="162929"/>
                </a:cubicBezTo>
                <a:cubicBezTo>
                  <a:pt x="644396" y="162929"/>
                  <a:pt x="645791" y="162232"/>
                  <a:pt x="645791" y="161622"/>
                </a:cubicBezTo>
                <a:cubicBezTo>
                  <a:pt x="646487" y="161622"/>
                  <a:pt x="647184" y="160228"/>
                  <a:pt x="647184" y="160228"/>
                </a:cubicBezTo>
                <a:lnTo>
                  <a:pt x="647184" y="158224"/>
                </a:lnTo>
                <a:cubicBezTo>
                  <a:pt x="647184" y="157527"/>
                  <a:pt x="645791" y="156220"/>
                  <a:pt x="645791" y="155523"/>
                </a:cubicBezTo>
                <a:cubicBezTo>
                  <a:pt x="645791" y="154826"/>
                  <a:pt x="645093" y="153519"/>
                  <a:pt x="645093" y="152822"/>
                </a:cubicBezTo>
                <a:cubicBezTo>
                  <a:pt x="645093" y="151515"/>
                  <a:pt x="643700" y="150121"/>
                  <a:pt x="643700" y="149424"/>
                </a:cubicBezTo>
                <a:cubicBezTo>
                  <a:pt x="643700" y="148727"/>
                  <a:pt x="643002" y="147420"/>
                  <a:pt x="643002" y="146723"/>
                </a:cubicBezTo>
                <a:cubicBezTo>
                  <a:pt x="643002" y="146026"/>
                  <a:pt x="643700" y="145416"/>
                  <a:pt x="644396" y="144719"/>
                </a:cubicBezTo>
                <a:cubicBezTo>
                  <a:pt x="645093" y="144719"/>
                  <a:pt x="646487" y="144719"/>
                  <a:pt x="647184" y="144022"/>
                </a:cubicBezTo>
                <a:cubicBezTo>
                  <a:pt x="647882" y="143325"/>
                  <a:pt x="649275" y="142018"/>
                  <a:pt x="649275" y="140624"/>
                </a:cubicBezTo>
                <a:cubicBezTo>
                  <a:pt x="649972" y="139230"/>
                  <a:pt x="649275" y="137226"/>
                  <a:pt x="648579" y="135919"/>
                </a:cubicBezTo>
                <a:cubicBezTo>
                  <a:pt x="647882" y="135222"/>
                  <a:pt x="646487" y="133915"/>
                  <a:pt x="645791" y="133218"/>
                </a:cubicBezTo>
                <a:cubicBezTo>
                  <a:pt x="644396" y="132521"/>
                  <a:pt x="640998" y="131214"/>
                  <a:pt x="638907" y="130517"/>
                </a:cubicBezTo>
                <a:cubicBezTo>
                  <a:pt x="638210" y="129820"/>
                  <a:pt x="636816" y="129820"/>
                  <a:pt x="635422" y="129820"/>
                </a:cubicBezTo>
                <a:cubicBezTo>
                  <a:pt x="634028" y="129123"/>
                  <a:pt x="632024" y="129820"/>
                  <a:pt x="630630" y="129820"/>
                </a:cubicBezTo>
                <a:cubicBezTo>
                  <a:pt x="629933" y="129820"/>
                  <a:pt x="627842" y="129820"/>
                  <a:pt x="627145" y="129123"/>
                </a:cubicBezTo>
                <a:cubicBezTo>
                  <a:pt x="626448" y="128426"/>
                  <a:pt x="625054" y="127119"/>
                  <a:pt x="624357" y="127119"/>
                </a:cubicBezTo>
                <a:cubicBezTo>
                  <a:pt x="623660" y="126422"/>
                  <a:pt x="622266" y="125812"/>
                  <a:pt x="621569" y="125812"/>
                </a:cubicBezTo>
                <a:cubicBezTo>
                  <a:pt x="620872" y="125812"/>
                  <a:pt x="619478" y="125812"/>
                  <a:pt x="618781" y="125115"/>
                </a:cubicBezTo>
                <a:cubicBezTo>
                  <a:pt x="617387" y="125115"/>
                  <a:pt x="617387" y="123111"/>
                  <a:pt x="616690" y="122414"/>
                </a:cubicBezTo>
                <a:cubicBezTo>
                  <a:pt x="615993" y="121717"/>
                  <a:pt x="613902" y="120410"/>
                  <a:pt x="613205" y="119713"/>
                </a:cubicBezTo>
                <a:cubicBezTo>
                  <a:pt x="612508" y="119016"/>
                  <a:pt x="610416" y="119016"/>
                  <a:pt x="609110" y="119016"/>
                </a:cubicBezTo>
                <a:cubicBezTo>
                  <a:pt x="609110" y="118319"/>
                  <a:pt x="607716" y="117709"/>
                  <a:pt x="607019" y="117012"/>
                </a:cubicBezTo>
                <a:cubicBezTo>
                  <a:pt x="607019" y="116315"/>
                  <a:pt x="606321" y="115008"/>
                  <a:pt x="605625" y="114311"/>
                </a:cubicBezTo>
                <a:cubicBezTo>
                  <a:pt x="605625" y="113614"/>
                  <a:pt x="604230" y="113005"/>
                  <a:pt x="603534" y="113614"/>
                </a:cubicBezTo>
                <a:cubicBezTo>
                  <a:pt x="602836" y="113614"/>
                  <a:pt x="602139" y="114921"/>
                  <a:pt x="601442" y="114921"/>
                </a:cubicBezTo>
                <a:cubicBezTo>
                  <a:pt x="600745" y="114921"/>
                  <a:pt x="598654" y="114224"/>
                  <a:pt x="598044" y="114224"/>
                </a:cubicBezTo>
                <a:cubicBezTo>
                  <a:pt x="597435" y="114224"/>
                  <a:pt x="596650" y="115531"/>
                  <a:pt x="595953" y="116228"/>
                </a:cubicBezTo>
                <a:cubicBezTo>
                  <a:pt x="595953" y="116228"/>
                  <a:pt x="595953" y="116925"/>
                  <a:pt x="595256" y="116925"/>
                </a:cubicBezTo>
                <a:cubicBezTo>
                  <a:pt x="595256" y="117622"/>
                  <a:pt x="593862" y="116925"/>
                  <a:pt x="593165" y="116925"/>
                </a:cubicBezTo>
                <a:cubicBezTo>
                  <a:pt x="593165" y="116228"/>
                  <a:pt x="592468" y="115618"/>
                  <a:pt x="592468" y="114921"/>
                </a:cubicBezTo>
                <a:lnTo>
                  <a:pt x="588983" y="114921"/>
                </a:lnTo>
                <a:cubicBezTo>
                  <a:pt x="588286" y="115618"/>
                  <a:pt x="586892" y="116925"/>
                  <a:pt x="585498" y="116925"/>
                </a:cubicBezTo>
                <a:cubicBezTo>
                  <a:pt x="584801" y="117622"/>
                  <a:pt x="582710" y="117622"/>
                  <a:pt x="582013" y="116925"/>
                </a:cubicBezTo>
                <a:cubicBezTo>
                  <a:pt x="581316" y="116925"/>
                  <a:pt x="580619" y="116228"/>
                  <a:pt x="579922" y="115618"/>
                </a:cubicBezTo>
                <a:cubicBezTo>
                  <a:pt x="579225" y="114921"/>
                  <a:pt x="577134" y="114921"/>
                  <a:pt x="576437" y="114921"/>
                </a:cubicBezTo>
                <a:cubicBezTo>
                  <a:pt x="575740" y="114224"/>
                  <a:pt x="573649" y="114921"/>
                  <a:pt x="572952" y="114224"/>
                </a:cubicBezTo>
                <a:cubicBezTo>
                  <a:pt x="572255" y="114224"/>
                  <a:pt x="571558" y="113527"/>
                  <a:pt x="571558" y="112917"/>
                </a:cubicBezTo>
                <a:cubicBezTo>
                  <a:pt x="570861" y="112220"/>
                  <a:pt x="571558" y="111610"/>
                  <a:pt x="571558" y="110913"/>
                </a:cubicBezTo>
                <a:cubicBezTo>
                  <a:pt x="570861" y="110216"/>
                  <a:pt x="570164" y="108910"/>
                  <a:pt x="570164" y="108910"/>
                </a:cubicBezTo>
                <a:cubicBezTo>
                  <a:pt x="569467" y="108213"/>
                  <a:pt x="568073" y="106906"/>
                  <a:pt x="567376" y="106906"/>
                </a:cubicBezTo>
                <a:cubicBezTo>
                  <a:pt x="566678" y="106209"/>
                  <a:pt x="564587" y="106209"/>
                  <a:pt x="563978" y="105599"/>
                </a:cubicBezTo>
                <a:cubicBezTo>
                  <a:pt x="563281" y="105599"/>
                  <a:pt x="562583" y="104292"/>
                  <a:pt x="562583" y="103595"/>
                </a:cubicBezTo>
                <a:cubicBezTo>
                  <a:pt x="561887" y="102898"/>
                  <a:pt x="561887" y="100894"/>
                  <a:pt x="561887" y="99587"/>
                </a:cubicBezTo>
                <a:lnTo>
                  <a:pt x="561887" y="96886"/>
                </a:lnTo>
                <a:cubicBezTo>
                  <a:pt x="561189" y="96886"/>
                  <a:pt x="560492" y="95579"/>
                  <a:pt x="559795" y="95579"/>
                </a:cubicBezTo>
                <a:cubicBezTo>
                  <a:pt x="559098" y="95579"/>
                  <a:pt x="557704" y="95579"/>
                  <a:pt x="557007" y="96276"/>
                </a:cubicBezTo>
                <a:cubicBezTo>
                  <a:pt x="556310" y="96276"/>
                  <a:pt x="556310" y="97583"/>
                  <a:pt x="556310" y="98280"/>
                </a:cubicBezTo>
                <a:cubicBezTo>
                  <a:pt x="555613" y="98280"/>
                  <a:pt x="554916" y="98977"/>
                  <a:pt x="554916" y="99587"/>
                </a:cubicBezTo>
                <a:cubicBezTo>
                  <a:pt x="554219" y="99587"/>
                  <a:pt x="552825" y="98890"/>
                  <a:pt x="552825" y="99587"/>
                </a:cubicBezTo>
                <a:cubicBezTo>
                  <a:pt x="552128" y="99587"/>
                  <a:pt x="551431" y="100894"/>
                  <a:pt x="550734" y="100894"/>
                </a:cubicBezTo>
                <a:cubicBezTo>
                  <a:pt x="550734" y="101591"/>
                  <a:pt x="549340" y="102898"/>
                  <a:pt x="548643" y="103595"/>
                </a:cubicBezTo>
                <a:cubicBezTo>
                  <a:pt x="548643" y="103595"/>
                  <a:pt x="547249" y="104902"/>
                  <a:pt x="546552" y="104902"/>
                </a:cubicBezTo>
                <a:cubicBezTo>
                  <a:pt x="545855" y="105599"/>
                  <a:pt x="545158" y="105599"/>
                  <a:pt x="544461" y="105599"/>
                </a:cubicBezTo>
                <a:cubicBezTo>
                  <a:pt x="543764" y="106296"/>
                  <a:pt x="542370" y="106906"/>
                  <a:pt x="541673" y="106906"/>
                </a:cubicBezTo>
                <a:cubicBezTo>
                  <a:pt x="540976" y="106906"/>
                  <a:pt x="539582" y="106906"/>
                  <a:pt x="539582" y="106209"/>
                </a:cubicBezTo>
                <a:cubicBezTo>
                  <a:pt x="538885" y="106209"/>
                  <a:pt x="538188" y="105512"/>
                  <a:pt x="537491" y="104902"/>
                </a:cubicBezTo>
                <a:cubicBezTo>
                  <a:pt x="537491" y="104902"/>
                  <a:pt x="536794" y="103595"/>
                  <a:pt x="536794" y="102898"/>
                </a:cubicBezTo>
                <a:cubicBezTo>
                  <a:pt x="536097" y="102201"/>
                  <a:pt x="535400" y="101591"/>
                  <a:pt x="534703" y="100894"/>
                </a:cubicBezTo>
                <a:cubicBezTo>
                  <a:pt x="534006" y="100197"/>
                  <a:pt x="533309" y="98193"/>
                  <a:pt x="532612" y="96886"/>
                </a:cubicBezTo>
                <a:cubicBezTo>
                  <a:pt x="531915" y="96189"/>
                  <a:pt x="531217" y="95579"/>
                  <a:pt x="531217" y="94882"/>
                </a:cubicBezTo>
                <a:cubicBezTo>
                  <a:pt x="531217" y="93575"/>
                  <a:pt x="530521" y="92181"/>
                  <a:pt x="530521" y="90874"/>
                </a:cubicBezTo>
                <a:cubicBezTo>
                  <a:pt x="530521" y="90177"/>
                  <a:pt x="530521" y="88870"/>
                  <a:pt x="531217" y="88173"/>
                </a:cubicBezTo>
                <a:cubicBezTo>
                  <a:pt x="531217" y="87476"/>
                  <a:pt x="532612" y="86169"/>
                  <a:pt x="532612" y="85472"/>
                </a:cubicBezTo>
                <a:cubicBezTo>
                  <a:pt x="532612" y="84775"/>
                  <a:pt x="533309" y="82771"/>
                  <a:pt x="533309" y="82074"/>
                </a:cubicBezTo>
                <a:cubicBezTo>
                  <a:pt x="533309" y="81377"/>
                  <a:pt x="534006" y="80070"/>
                  <a:pt x="534006" y="79373"/>
                </a:cubicBezTo>
                <a:cubicBezTo>
                  <a:pt x="534006" y="78676"/>
                  <a:pt x="533309" y="77369"/>
                  <a:pt x="533309" y="75975"/>
                </a:cubicBezTo>
                <a:cubicBezTo>
                  <a:pt x="533309" y="75278"/>
                  <a:pt x="532612" y="73971"/>
                  <a:pt x="532612" y="73274"/>
                </a:cubicBezTo>
                <a:cubicBezTo>
                  <a:pt x="532612" y="72577"/>
                  <a:pt x="533309" y="71967"/>
                  <a:pt x="534006" y="71270"/>
                </a:cubicBezTo>
                <a:lnTo>
                  <a:pt x="534703" y="70573"/>
                </a:lnTo>
                <a:cubicBezTo>
                  <a:pt x="535400" y="70573"/>
                  <a:pt x="536097" y="71270"/>
                  <a:pt x="536097" y="71270"/>
                </a:cubicBezTo>
                <a:lnTo>
                  <a:pt x="536794" y="72577"/>
                </a:lnTo>
                <a:lnTo>
                  <a:pt x="538188" y="72577"/>
                </a:lnTo>
                <a:cubicBezTo>
                  <a:pt x="538885" y="71880"/>
                  <a:pt x="540279" y="71880"/>
                  <a:pt x="540279" y="71270"/>
                </a:cubicBezTo>
                <a:cubicBezTo>
                  <a:pt x="540976" y="70573"/>
                  <a:pt x="540976" y="69963"/>
                  <a:pt x="540976" y="69963"/>
                </a:cubicBezTo>
                <a:cubicBezTo>
                  <a:pt x="541673" y="69266"/>
                  <a:pt x="541673" y="67960"/>
                  <a:pt x="542370" y="67960"/>
                </a:cubicBezTo>
                <a:cubicBezTo>
                  <a:pt x="542832" y="67498"/>
                  <a:pt x="543067" y="67062"/>
                  <a:pt x="543067" y="66653"/>
                </a:cubicBezTo>
                <a:cubicBezTo>
                  <a:pt x="543067" y="65956"/>
                  <a:pt x="542370" y="63255"/>
                  <a:pt x="542370" y="63255"/>
                </a:cubicBezTo>
                <a:cubicBezTo>
                  <a:pt x="542370" y="62558"/>
                  <a:pt x="543764" y="60554"/>
                  <a:pt x="544461" y="59857"/>
                </a:cubicBezTo>
                <a:cubicBezTo>
                  <a:pt x="545158" y="59857"/>
                  <a:pt x="547249" y="59857"/>
                  <a:pt x="547249" y="59160"/>
                </a:cubicBezTo>
                <a:cubicBezTo>
                  <a:pt x="547946" y="58463"/>
                  <a:pt x="548643" y="57853"/>
                  <a:pt x="548643" y="57156"/>
                </a:cubicBezTo>
                <a:lnTo>
                  <a:pt x="548643" y="54455"/>
                </a:lnTo>
                <a:cubicBezTo>
                  <a:pt x="547946" y="53758"/>
                  <a:pt x="547249" y="52451"/>
                  <a:pt x="547249" y="51057"/>
                </a:cubicBezTo>
                <a:lnTo>
                  <a:pt x="547249" y="44958"/>
                </a:lnTo>
                <a:cubicBezTo>
                  <a:pt x="546552" y="44261"/>
                  <a:pt x="545855" y="41560"/>
                  <a:pt x="544461" y="40253"/>
                </a:cubicBezTo>
                <a:cubicBezTo>
                  <a:pt x="544461" y="39556"/>
                  <a:pt x="542370" y="38946"/>
                  <a:pt x="541673" y="38946"/>
                </a:cubicBezTo>
                <a:cubicBezTo>
                  <a:pt x="540976" y="38249"/>
                  <a:pt x="538188" y="37639"/>
                  <a:pt x="537578" y="36942"/>
                </a:cubicBezTo>
                <a:cubicBezTo>
                  <a:pt x="536881" y="36245"/>
                  <a:pt x="536184" y="35635"/>
                  <a:pt x="535487" y="34938"/>
                </a:cubicBezTo>
                <a:cubicBezTo>
                  <a:pt x="534790" y="34241"/>
                  <a:pt x="534093" y="32934"/>
                  <a:pt x="533396" y="32237"/>
                </a:cubicBezTo>
                <a:cubicBezTo>
                  <a:pt x="532699" y="32237"/>
                  <a:pt x="530608" y="31540"/>
                  <a:pt x="529998" y="31540"/>
                </a:cubicBezTo>
                <a:cubicBezTo>
                  <a:pt x="529388" y="31540"/>
                  <a:pt x="528604" y="32237"/>
                  <a:pt x="527907" y="32237"/>
                </a:cubicBezTo>
                <a:cubicBezTo>
                  <a:pt x="527210" y="32934"/>
                  <a:pt x="525816" y="32934"/>
                  <a:pt x="525119" y="32237"/>
                </a:cubicBezTo>
                <a:cubicBezTo>
                  <a:pt x="524421" y="32237"/>
                  <a:pt x="523027" y="32237"/>
                  <a:pt x="522330" y="31540"/>
                </a:cubicBezTo>
                <a:cubicBezTo>
                  <a:pt x="521634" y="30843"/>
                  <a:pt x="521634" y="29536"/>
                  <a:pt x="520936" y="28839"/>
                </a:cubicBezTo>
                <a:cubicBezTo>
                  <a:pt x="520936" y="28142"/>
                  <a:pt x="520240" y="27532"/>
                  <a:pt x="519542" y="26835"/>
                </a:cubicBezTo>
                <a:cubicBezTo>
                  <a:pt x="518845" y="26138"/>
                  <a:pt x="517451" y="26138"/>
                  <a:pt x="516754" y="25528"/>
                </a:cubicBezTo>
                <a:cubicBezTo>
                  <a:pt x="515360" y="25528"/>
                  <a:pt x="513269" y="24831"/>
                  <a:pt x="511962" y="24831"/>
                </a:cubicBezTo>
                <a:cubicBezTo>
                  <a:pt x="511265" y="24134"/>
                  <a:pt x="509174" y="24831"/>
                  <a:pt x="508477" y="25528"/>
                </a:cubicBezTo>
                <a:cubicBezTo>
                  <a:pt x="507083" y="25528"/>
                  <a:pt x="504992" y="26835"/>
                  <a:pt x="504382" y="26835"/>
                </a:cubicBezTo>
                <a:cubicBezTo>
                  <a:pt x="502988" y="26835"/>
                  <a:pt x="500897" y="26138"/>
                  <a:pt x="500287" y="25528"/>
                </a:cubicBezTo>
                <a:cubicBezTo>
                  <a:pt x="500287" y="25528"/>
                  <a:pt x="499590" y="24221"/>
                  <a:pt x="498893" y="23524"/>
                </a:cubicBezTo>
                <a:lnTo>
                  <a:pt x="497499" y="22827"/>
                </a:lnTo>
                <a:cubicBezTo>
                  <a:pt x="496802" y="22130"/>
                  <a:pt x="494711" y="22827"/>
                  <a:pt x="494101" y="22827"/>
                </a:cubicBezTo>
                <a:cubicBezTo>
                  <a:pt x="493404" y="22130"/>
                  <a:pt x="492707" y="20824"/>
                  <a:pt x="492707" y="20126"/>
                </a:cubicBezTo>
                <a:lnTo>
                  <a:pt x="492707" y="16728"/>
                </a:lnTo>
                <a:cubicBezTo>
                  <a:pt x="492707" y="16728"/>
                  <a:pt x="493404" y="15422"/>
                  <a:pt x="494101" y="14725"/>
                </a:cubicBezTo>
                <a:cubicBezTo>
                  <a:pt x="494101" y="14028"/>
                  <a:pt x="495495" y="13418"/>
                  <a:pt x="496192" y="13418"/>
                </a:cubicBezTo>
                <a:cubicBezTo>
                  <a:pt x="496889" y="12111"/>
                  <a:pt x="496889" y="10717"/>
                  <a:pt x="496192" y="9410"/>
                </a:cubicBezTo>
                <a:cubicBezTo>
                  <a:pt x="496192" y="8713"/>
                  <a:pt x="494798" y="7406"/>
                  <a:pt x="494101" y="6709"/>
                </a:cubicBezTo>
                <a:cubicBezTo>
                  <a:pt x="493404" y="6709"/>
                  <a:pt x="492010" y="7406"/>
                  <a:pt x="491313" y="7406"/>
                </a:cubicBezTo>
                <a:cubicBezTo>
                  <a:pt x="490616" y="6709"/>
                  <a:pt x="488525" y="6099"/>
                  <a:pt x="487828" y="6099"/>
                </a:cubicBezTo>
                <a:cubicBezTo>
                  <a:pt x="487131" y="5402"/>
                  <a:pt x="486434" y="3398"/>
                  <a:pt x="485737" y="2701"/>
                </a:cubicBezTo>
                <a:cubicBezTo>
                  <a:pt x="485040" y="2701"/>
                  <a:pt x="483646" y="2004"/>
                  <a:pt x="482949" y="2004"/>
                </a:cubicBezTo>
                <a:cubicBezTo>
                  <a:pt x="482252" y="2004"/>
                  <a:pt x="480858" y="3311"/>
                  <a:pt x="480161" y="3311"/>
                </a:cubicBezTo>
                <a:cubicBezTo>
                  <a:pt x="479464" y="4008"/>
                  <a:pt x="478070" y="3311"/>
                  <a:pt x="477373" y="3311"/>
                </a:cubicBezTo>
                <a:cubicBezTo>
                  <a:pt x="476676" y="3311"/>
                  <a:pt x="475282" y="2004"/>
                  <a:pt x="473888" y="2004"/>
                </a:cubicBezTo>
                <a:cubicBezTo>
                  <a:pt x="473190" y="2004"/>
                  <a:pt x="472493" y="2701"/>
                  <a:pt x="472493" y="2701"/>
                </a:cubicBezTo>
                <a:cubicBezTo>
                  <a:pt x="472032" y="2701"/>
                  <a:pt x="471797" y="2936"/>
                  <a:pt x="471797" y="3398"/>
                </a:cubicBezTo>
                <a:cubicBezTo>
                  <a:pt x="471099" y="3398"/>
                  <a:pt x="470402" y="4095"/>
                  <a:pt x="469705" y="4095"/>
                </a:cubicBezTo>
                <a:cubicBezTo>
                  <a:pt x="469705" y="4792"/>
                  <a:pt x="469008" y="5402"/>
                  <a:pt x="468311" y="6099"/>
                </a:cubicBezTo>
                <a:lnTo>
                  <a:pt x="468311" y="9497"/>
                </a:lnTo>
                <a:cubicBezTo>
                  <a:pt x="467614" y="10804"/>
                  <a:pt x="468311" y="12198"/>
                  <a:pt x="468311" y="13505"/>
                </a:cubicBezTo>
                <a:cubicBezTo>
                  <a:pt x="468311" y="14202"/>
                  <a:pt x="466917" y="14812"/>
                  <a:pt x="466917" y="15509"/>
                </a:cubicBezTo>
                <a:cubicBezTo>
                  <a:pt x="466220" y="16816"/>
                  <a:pt x="466917" y="19517"/>
                  <a:pt x="466220" y="20911"/>
                </a:cubicBezTo>
                <a:cubicBezTo>
                  <a:pt x="466220" y="21608"/>
                  <a:pt x="466917" y="23612"/>
                  <a:pt x="466220" y="24309"/>
                </a:cubicBezTo>
                <a:lnTo>
                  <a:pt x="466220" y="27010"/>
                </a:lnTo>
                <a:lnTo>
                  <a:pt x="410371" y="0"/>
                </a:lnTo>
                <a:cubicBezTo>
                  <a:pt x="410371" y="0"/>
                  <a:pt x="411069" y="2701"/>
                  <a:pt x="411069" y="4008"/>
                </a:cubicBezTo>
                <a:lnTo>
                  <a:pt x="409674" y="5315"/>
                </a:lnTo>
                <a:cubicBezTo>
                  <a:pt x="410371" y="6012"/>
                  <a:pt x="411765" y="6622"/>
                  <a:pt x="411765" y="7319"/>
                </a:cubicBezTo>
                <a:cubicBezTo>
                  <a:pt x="412462" y="7319"/>
                  <a:pt x="412462" y="8626"/>
                  <a:pt x="412462" y="9323"/>
                </a:cubicBezTo>
                <a:cubicBezTo>
                  <a:pt x="412462" y="10020"/>
                  <a:pt x="411765" y="10630"/>
                  <a:pt x="411765" y="10630"/>
                </a:cubicBezTo>
                <a:cubicBezTo>
                  <a:pt x="411765" y="11327"/>
                  <a:pt x="412462" y="11327"/>
                  <a:pt x="413160" y="11936"/>
                </a:cubicBezTo>
                <a:lnTo>
                  <a:pt x="413160" y="15944"/>
                </a:lnTo>
                <a:cubicBezTo>
                  <a:pt x="413160" y="16641"/>
                  <a:pt x="412462" y="18645"/>
                  <a:pt x="412462" y="19342"/>
                </a:cubicBezTo>
                <a:cubicBezTo>
                  <a:pt x="411765" y="19342"/>
                  <a:pt x="410371" y="20649"/>
                  <a:pt x="409674" y="20649"/>
                </a:cubicBezTo>
                <a:cubicBezTo>
                  <a:pt x="409674" y="21346"/>
                  <a:pt x="408280" y="22653"/>
                  <a:pt x="408977" y="23350"/>
                </a:cubicBezTo>
                <a:cubicBezTo>
                  <a:pt x="408977" y="24047"/>
                  <a:pt x="411765" y="24047"/>
                  <a:pt x="411765" y="25354"/>
                </a:cubicBezTo>
                <a:cubicBezTo>
                  <a:pt x="412462" y="25354"/>
                  <a:pt x="412462" y="26661"/>
                  <a:pt x="411765" y="27358"/>
                </a:cubicBezTo>
                <a:cubicBezTo>
                  <a:pt x="411765" y="28665"/>
                  <a:pt x="408977" y="29362"/>
                  <a:pt x="408977" y="30059"/>
                </a:cubicBezTo>
                <a:cubicBezTo>
                  <a:pt x="408977" y="30756"/>
                  <a:pt x="408977" y="32063"/>
                  <a:pt x="409674" y="32760"/>
                </a:cubicBezTo>
                <a:cubicBezTo>
                  <a:pt x="409674" y="33457"/>
                  <a:pt x="411765" y="33457"/>
                  <a:pt x="412462" y="34067"/>
                </a:cubicBezTo>
                <a:lnTo>
                  <a:pt x="412462" y="36768"/>
                </a:lnTo>
                <a:cubicBezTo>
                  <a:pt x="411765" y="37465"/>
                  <a:pt x="411069" y="38772"/>
                  <a:pt x="410371" y="39469"/>
                </a:cubicBezTo>
                <a:cubicBezTo>
                  <a:pt x="410371" y="40166"/>
                  <a:pt x="410371" y="41473"/>
                  <a:pt x="409674" y="41473"/>
                </a:cubicBezTo>
                <a:cubicBezTo>
                  <a:pt x="409674" y="42170"/>
                  <a:pt x="408280" y="42170"/>
                  <a:pt x="407583" y="42867"/>
                </a:cubicBezTo>
                <a:cubicBezTo>
                  <a:pt x="406886" y="43564"/>
                  <a:pt x="405492" y="44871"/>
                  <a:pt x="405492" y="46265"/>
                </a:cubicBezTo>
                <a:cubicBezTo>
                  <a:pt x="404795" y="46962"/>
                  <a:pt x="404795" y="48269"/>
                  <a:pt x="404795" y="48966"/>
                </a:cubicBezTo>
                <a:cubicBezTo>
                  <a:pt x="404098" y="49663"/>
                  <a:pt x="402704" y="49663"/>
                  <a:pt x="402704" y="50273"/>
                </a:cubicBezTo>
                <a:cubicBezTo>
                  <a:pt x="402007" y="50970"/>
                  <a:pt x="401310" y="52277"/>
                  <a:pt x="401310" y="53671"/>
                </a:cubicBezTo>
                <a:cubicBezTo>
                  <a:pt x="402007" y="53671"/>
                  <a:pt x="403401" y="53671"/>
                  <a:pt x="403401" y="54368"/>
                </a:cubicBezTo>
                <a:cubicBezTo>
                  <a:pt x="404098" y="55065"/>
                  <a:pt x="402704" y="57069"/>
                  <a:pt x="402704" y="57766"/>
                </a:cubicBezTo>
                <a:cubicBezTo>
                  <a:pt x="402007" y="58463"/>
                  <a:pt x="402007" y="60467"/>
                  <a:pt x="401310" y="61164"/>
                </a:cubicBezTo>
                <a:lnTo>
                  <a:pt x="399219" y="61164"/>
                </a:lnTo>
                <a:cubicBezTo>
                  <a:pt x="398522" y="61164"/>
                  <a:pt x="397128" y="61861"/>
                  <a:pt x="396431" y="62471"/>
                </a:cubicBezTo>
                <a:cubicBezTo>
                  <a:pt x="395734" y="62471"/>
                  <a:pt x="395734" y="64474"/>
                  <a:pt x="395734" y="65868"/>
                </a:cubicBezTo>
                <a:cubicBezTo>
                  <a:pt x="395734" y="65868"/>
                  <a:pt x="395037" y="67175"/>
                  <a:pt x="394340" y="67872"/>
                </a:cubicBezTo>
                <a:cubicBezTo>
                  <a:pt x="394340" y="68569"/>
                  <a:pt x="393643" y="70573"/>
                  <a:pt x="392249" y="70573"/>
                </a:cubicBezTo>
                <a:cubicBezTo>
                  <a:pt x="392249" y="70573"/>
                  <a:pt x="391552" y="69876"/>
                  <a:pt x="391552" y="69266"/>
                </a:cubicBezTo>
                <a:cubicBezTo>
                  <a:pt x="390855" y="68569"/>
                  <a:pt x="390855" y="67263"/>
                  <a:pt x="390158" y="67263"/>
                </a:cubicBezTo>
                <a:cubicBezTo>
                  <a:pt x="389461" y="67263"/>
                  <a:pt x="388764" y="68569"/>
                  <a:pt x="388067" y="69266"/>
                </a:cubicBezTo>
                <a:cubicBezTo>
                  <a:pt x="388067" y="69963"/>
                  <a:pt x="388067" y="71967"/>
                  <a:pt x="387370" y="72664"/>
                </a:cubicBezTo>
                <a:cubicBezTo>
                  <a:pt x="386673" y="73361"/>
                  <a:pt x="385976" y="73971"/>
                  <a:pt x="385976" y="73971"/>
                </a:cubicBezTo>
                <a:lnTo>
                  <a:pt x="381881" y="91484"/>
                </a:lnTo>
                <a:lnTo>
                  <a:pt x="368114" y="82684"/>
                </a:lnTo>
                <a:cubicBezTo>
                  <a:pt x="368114" y="82684"/>
                  <a:pt x="366720" y="86082"/>
                  <a:pt x="366720" y="86692"/>
                </a:cubicBezTo>
                <a:cubicBezTo>
                  <a:pt x="366023" y="87389"/>
                  <a:pt x="366720" y="89393"/>
                  <a:pt x="366023" y="90700"/>
                </a:cubicBezTo>
                <a:cubicBezTo>
                  <a:pt x="365327" y="90700"/>
                  <a:pt x="364629" y="90700"/>
                  <a:pt x="363932" y="91397"/>
                </a:cubicBezTo>
                <a:lnTo>
                  <a:pt x="363932" y="95405"/>
                </a:lnTo>
                <a:cubicBezTo>
                  <a:pt x="363932" y="96102"/>
                  <a:pt x="362538" y="97409"/>
                  <a:pt x="362538" y="97409"/>
                </a:cubicBezTo>
                <a:cubicBezTo>
                  <a:pt x="362538" y="98716"/>
                  <a:pt x="361841" y="100110"/>
                  <a:pt x="362538" y="100807"/>
                </a:cubicBezTo>
                <a:cubicBezTo>
                  <a:pt x="362538" y="101504"/>
                  <a:pt x="364629" y="102811"/>
                  <a:pt x="364629" y="103508"/>
                </a:cubicBezTo>
                <a:cubicBezTo>
                  <a:pt x="364629" y="104205"/>
                  <a:pt x="364629" y="106209"/>
                  <a:pt x="363932" y="106906"/>
                </a:cubicBezTo>
                <a:cubicBezTo>
                  <a:pt x="363932" y="107603"/>
                  <a:pt x="362538" y="106906"/>
                  <a:pt x="361841" y="107603"/>
                </a:cubicBezTo>
                <a:cubicBezTo>
                  <a:pt x="361144" y="107603"/>
                  <a:pt x="360447" y="108910"/>
                  <a:pt x="360447" y="109607"/>
                </a:cubicBezTo>
                <a:cubicBezTo>
                  <a:pt x="359750" y="110304"/>
                  <a:pt x="359053" y="112308"/>
                  <a:pt x="359053" y="113614"/>
                </a:cubicBezTo>
                <a:lnTo>
                  <a:pt x="359053" y="121020"/>
                </a:lnTo>
                <a:cubicBezTo>
                  <a:pt x="359053" y="121717"/>
                  <a:pt x="357659" y="122327"/>
                  <a:pt x="357659" y="123024"/>
                </a:cubicBezTo>
                <a:lnTo>
                  <a:pt x="357659" y="129733"/>
                </a:lnTo>
                <a:cubicBezTo>
                  <a:pt x="356962" y="130430"/>
                  <a:pt x="355568" y="131040"/>
                  <a:pt x="355568" y="131737"/>
                </a:cubicBezTo>
                <a:cubicBezTo>
                  <a:pt x="354871" y="131737"/>
                  <a:pt x="354871" y="133131"/>
                  <a:pt x="354871" y="133741"/>
                </a:cubicBezTo>
                <a:cubicBezTo>
                  <a:pt x="354174" y="134438"/>
                  <a:pt x="352780" y="136442"/>
                  <a:pt x="352780" y="137139"/>
                </a:cubicBezTo>
                <a:cubicBezTo>
                  <a:pt x="352083" y="137836"/>
                  <a:pt x="351386" y="139840"/>
                  <a:pt x="351386" y="139840"/>
                </a:cubicBezTo>
                <a:lnTo>
                  <a:pt x="334135" y="138446"/>
                </a:lnTo>
                <a:lnTo>
                  <a:pt x="325858" y="128339"/>
                </a:lnTo>
                <a:lnTo>
                  <a:pt x="314880" y="125638"/>
                </a:lnTo>
                <a:cubicBezTo>
                  <a:pt x="314880" y="125638"/>
                  <a:pt x="315576" y="127642"/>
                  <a:pt x="314880" y="128339"/>
                </a:cubicBezTo>
                <a:cubicBezTo>
                  <a:pt x="314880" y="129036"/>
                  <a:pt x="314182" y="129733"/>
                  <a:pt x="314182" y="130343"/>
                </a:cubicBezTo>
                <a:cubicBezTo>
                  <a:pt x="314182" y="130953"/>
                  <a:pt x="315576" y="132347"/>
                  <a:pt x="315576" y="133044"/>
                </a:cubicBezTo>
                <a:cubicBezTo>
                  <a:pt x="315576" y="133741"/>
                  <a:pt x="316274" y="135048"/>
                  <a:pt x="315576" y="135745"/>
                </a:cubicBezTo>
                <a:cubicBezTo>
                  <a:pt x="315576" y="136442"/>
                  <a:pt x="314182" y="136442"/>
                  <a:pt x="313485" y="136442"/>
                </a:cubicBezTo>
                <a:cubicBezTo>
                  <a:pt x="313485" y="137139"/>
                  <a:pt x="312789" y="138446"/>
                  <a:pt x="313485" y="138446"/>
                </a:cubicBezTo>
                <a:cubicBezTo>
                  <a:pt x="313485" y="139840"/>
                  <a:pt x="314880" y="141147"/>
                  <a:pt x="314880" y="142541"/>
                </a:cubicBezTo>
                <a:cubicBezTo>
                  <a:pt x="314880" y="143238"/>
                  <a:pt x="315576" y="144545"/>
                  <a:pt x="315576" y="145242"/>
                </a:cubicBezTo>
                <a:cubicBezTo>
                  <a:pt x="315576" y="145939"/>
                  <a:pt x="314182" y="146549"/>
                  <a:pt x="313485" y="147246"/>
                </a:cubicBezTo>
                <a:lnTo>
                  <a:pt x="313485" y="149947"/>
                </a:lnTo>
                <a:cubicBezTo>
                  <a:pt x="313485" y="150644"/>
                  <a:pt x="314182" y="153345"/>
                  <a:pt x="313485" y="154042"/>
                </a:cubicBezTo>
                <a:cubicBezTo>
                  <a:pt x="312789" y="154042"/>
                  <a:pt x="311394" y="154042"/>
                  <a:pt x="311394" y="154739"/>
                </a:cubicBezTo>
                <a:cubicBezTo>
                  <a:pt x="310697" y="154739"/>
                  <a:pt x="310697" y="156133"/>
                  <a:pt x="310697" y="156133"/>
                </a:cubicBezTo>
                <a:cubicBezTo>
                  <a:pt x="310000" y="156830"/>
                  <a:pt x="310697" y="158137"/>
                  <a:pt x="310697" y="158137"/>
                </a:cubicBezTo>
                <a:cubicBezTo>
                  <a:pt x="310000" y="158834"/>
                  <a:pt x="307909" y="159444"/>
                  <a:pt x="307299" y="160141"/>
                </a:cubicBezTo>
                <a:cubicBezTo>
                  <a:pt x="307299" y="160838"/>
                  <a:pt x="306602" y="162145"/>
                  <a:pt x="307299" y="162842"/>
                </a:cubicBezTo>
                <a:cubicBezTo>
                  <a:pt x="307299" y="162842"/>
                  <a:pt x="309390" y="162842"/>
                  <a:pt x="310087" y="163539"/>
                </a:cubicBezTo>
                <a:cubicBezTo>
                  <a:pt x="310785" y="164236"/>
                  <a:pt x="310785" y="165543"/>
                  <a:pt x="310087" y="166240"/>
                </a:cubicBezTo>
                <a:cubicBezTo>
                  <a:pt x="310087" y="167546"/>
                  <a:pt x="308694" y="168243"/>
                  <a:pt x="307996" y="168941"/>
                </a:cubicBezTo>
                <a:cubicBezTo>
                  <a:pt x="307299" y="170247"/>
                  <a:pt x="305208" y="171641"/>
                  <a:pt x="303901" y="172948"/>
                </a:cubicBezTo>
                <a:cubicBezTo>
                  <a:pt x="303204" y="173645"/>
                  <a:pt x="301810" y="174952"/>
                  <a:pt x="301113" y="176346"/>
                </a:cubicBezTo>
                <a:lnTo>
                  <a:pt x="301113" y="177740"/>
                </a:lnTo>
                <a:cubicBezTo>
                  <a:pt x="301113" y="179047"/>
                  <a:pt x="301810" y="180441"/>
                  <a:pt x="301810" y="181748"/>
                </a:cubicBezTo>
                <a:lnTo>
                  <a:pt x="301113" y="183055"/>
                </a:lnTo>
                <a:cubicBezTo>
                  <a:pt x="301113" y="183752"/>
                  <a:pt x="299719" y="184362"/>
                  <a:pt x="299719" y="185059"/>
                </a:cubicBezTo>
                <a:cubicBezTo>
                  <a:pt x="299719" y="185756"/>
                  <a:pt x="301113" y="186366"/>
                  <a:pt x="301113" y="187063"/>
                </a:cubicBezTo>
                <a:cubicBezTo>
                  <a:pt x="301810" y="187760"/>
                  <a:pt x="301113" y="189067"/>
                  <a:pt x="301113" y="189764"/>
                </a:cubicBezTo>
                <a:cubicBezTo>
                  <a:pt x="301113" y="190461"/>
                  <a:pt x="299719" y="193162"/>
                  <a:pt x="299719" y="193772"/>
                </a:cubicBezTo>
                <a:cubicBezTo>
                  <a:pt x="299719" y="195079"/>
                  <a:pt x="299022" y="196473"/>
                  <a:pt x="299022" y="197780"/>
                </a:cubicBezTo>
                <a:cubicBezTo>
                  <a:pt x="298325" y="198477"/>
                  <a:pt x="297628" y="201178"/>
                  <a:pt x="296931" y="201788"/>
                </a:cubicBezTo>
                <a:cubicBezTo>
                  <a:pt x="296234" y="203182"/>
                  <a:pt x="295537" y="205186"/>
                  <a:pt x="294840" y="206493"/>
                </a:cubicBezTo>
                <a:cubicBezTo>
                  <a:pt x="294143" y="207799"/>
                  <a:pt x="292052" y="209890"/>
                  <a:pt x="291355" y="211197"/>
                </a:cubicBezTo>
                <a:cubicBezTo>
                  <a:pt x="290658" y="212504"/>
                  <a:pt x="289961" y="214595"/>
                  <a:pt x="288567" y="215902"/>
                </a:cubicBezTo>
                <a:cubicBezTo>
                  <a:pt x="288567" y="216599"/>
                  <a:pt x="287173" y="216599"/>
                  <a:pt x="286476" y="217209"/>
                </a:cubicBezTo>
                <a:cubicBezTo>
                  <a:pt x="285779" y="217906"/>
                  <a:pt x="285779" y="219213"/>
                  <a:pt x="285082" y="219910"/>
                </a:cubicBezTo>
                <a:cubicBezTo>
                  <a:pt x="285082" y="219910"/>
                  <a:pt x="285779" y="221304"/>
                  <a:pt x="285082" y="221914"/>
                </a:cubicBezTo>
                <a:cubicBezTo>
                  <a:pt x="285082" y="222611"/>
                  <a:pt x="284385" y="223221"/>
                  <a:pt x="283688" y="223221"/>
                </a:cubicBezTo>
                <a:cubicBezTo>
                  <a:pt x="283688" y="223918"/>
                  <a:pt x="283688" y="225225"/>
                  <a:pt x="282991" y="225922"/>
                </a:cubicBezTo>
                <a:lnTo>
                  <a:pt x="282294" y="226619"/>
                </a:lnTo>
                <a:lnTo>
                  <a:pt x="282294" y="232021"/>
                </a:lnTo>
                <a:cubicBezTo>
                  <a:pt x="281597" y="232021"/>
                  <a:pt x="280900" y="232021"/>
                  <a:pt x="280203" y="232718"/>
                </a:cubicBezTo>
                <a:lnTo>
                  <a:pt x="280203" y="234722"/>
                </a:lnTo>
                <a:cubicBezTo>
                  <a:pt x="280203" y="235419"/>
                  <a:pt x="280900" y="236726"/>
                  <a:pt x="280203" y="237423"/>
                </a:cubicBezTo>
                <a:cubicBezTo>
                  <a:pt x="280203" y="238120"/>
                  <a:pt x="279506" y="238730"/>
                  <a:pt x="279506" y="238730"/>
                </a:cubicBezTo>
                <a:cubicBezTo>
                  <a:pt x="279506" y="239427"/>
                  <a:pt x="278112" y="240734"/>
                  <a:pt x="278112" y="241431"/>
                </a:cubicBezTo>
                <a:cubicBezTo>
                  <a:pt x="278112" y="242825"/>
                  <a:pt x="278809" y="244132"/>
                  <a:pt x="279506" y="244829"/>
                </a:cubicBezTo>
                <a:cubicBezTo>
                  <a:pt x="279506" y="245526"/>
                  <a:pt x="280900" y="246136"/>
                  <a:pt x="280900" y="246833"/>
                </a:cubicBezTo>
                <a:lnTo>
                  <a:pt x="283688" y="246833"/>
                </a:lnTo>
                <a:cubicBezTo>
                  <a:pt x="284385" y="246833"/>
                  <a:pt x="286476" y="247530"/>
                  <a:pt x="286476" y="248227"/>
                </a:cubicBezTo>
                <a:cubicBezTo>
                  <a:pt x="287173" y="248924"/>
                  <a:pt x="285779" y="250928"/>
                  <a:pt x="285779" y="251625"/>
                </a:cubicBezTo>
                <a:cubicBezTo>
                  <a:pt x="285082" y="252322"/>
                  <a:pt x="283688" y="253019"/>
                  <a:pt x="282991" y="253629"/>
                </a:cubicBezTo>
                <a:cubicBezTo>
                  <a:pt x="282991" y="253629"/>
                  <a:pt x="281597" y="254326"/>
                  <a:pt x="280900" y="254935"/>
                </a:cubicBezTo>
                <a:cubicBezTo>
                  <a:pt x="280203" y="255632"/>
                  <a:pt x="278809" y="256242"/>
                  <a:pt x="278809" y="257636"/>
                </a:cubicBezTo>
                <a:cubicBezTo>
                  <a:pt x="278112" y="258333"/>
                  <a:pt x="278112" y="259640"/>
                  <a:pt x="278809" y="260337"/>
                </a:cubicBezTo>
                <a:cubicBezTo>
                  <a:pt x="279506" y="261034"/>
                  <a:pt x="280203" y="260337"/>
                  <a:pt x="280900" y="260337"/>
                </a:cubicBezTo>
                <a:lnTo>
                  <a:pt x="283688" y="260337"/>
                </a:lnTo>
                <a:cubicBezTo>
                  <a:pt x="283688" y="261034"/>
                  <a:pt x="282991" y="263735"/>
                  <a:pt x="282991" y="263735"/>
                </a:cubicBezTo>
                <a:lnTo>
                  <a:pt x="268528" y="277240"/>
                </a:lnTo>
                <a:cubicBezTo>
                  <a:pt x="268528" y="277240"/>
                  <a:pt x="266437" y="277937"/>
                  <a:pt x="265739" y="277240"/>
                </a:cubicBezTo>
                <a:cubicBezTo>
                  <a:pt x="265042" y="276543"/>
                  <a:pt x="266437" y="273232"/>
                  <a:pt x="265739" y="271838"/>
                </a:cubicBezTo>
                <a:cubicBezTo>
                  <a:pt x="265042" y="271141"/>
                  <a:pt x="260251" y="271838"/>
                  <a:pt x="260251" y="271838"/>
                </a:cubicBezTo>
                <a:lnTo>
                  <a:pt x="242999" y="288044"/>
                </a:lnTo>
                <a:lnTo>
                  <a:pt x="234722" y="283339"/>
                </a:lnTo>
                <a:lnTo>
                  <a:pt x="231934" y="283339"/>
                </a:lnTo>
                <a:lnTo>
                  <a:pt x="231934" y="290745"/>
                </a:lnTo>
                <a:lnTo>
                  <a:pt x="235419" y="292749"/>
                </a:lnTo>
                <a:lnTo>
                  <a:pt x="227142" y="300852"/>
                </a:lnTo>
                <a:lnTo>
                  <a:pt x="220956" y="300852"/>
                </a:lnTo>
                <a:lnTo>
                  <a:pt x="203008" y="312963"/>
                </a:lnTo>
                <a:lnTo>
                  <a:pt x="187847" y="303553"/>
                </a:lnTo>
                <a:cubicBezTo>
                  <a:pt x="187847" y="303553"/>
                  <a:pt x="185756" y="305557"/>
                  <a:pt x="185059" y="306951"/>
                </a:cubicBezTo>
                <a:cubicBezTo>
                  <a:pt x="184362" y="307648"/>
                  <a:pt x="184362" y="310349"/>
                  <a:pt x="183665" y="311046"/>
                </a:cubicBezTo>
                <a:cubicBezTo>
                  <a:pt x="182968" y="311743"/>
                  <a:pt x="182968" y="312353"/>
                  <a:pt x="182271" y="312353"/>
                </a:cubicBezTo>
                <a:cubicBezTo>
                  <a:pt x="182271" y="313050"/>
                  <a:pt x="180877" y="313050"/>
                  <a:pt x="180877" y="313747"/>
                </a:cubicBezTo>
                <a:cubicBezTo>
                  <a:pt x="180180" y="313747"/>
                  <a:pt x="179483" y="315054"/>
                  <a:pt x="179483" y="315054"/>
                </a:cubicBezTo>
                <a:cubicBezTo>
                  <a:pt x="178786" y="315751"/>
                  <a:pt x="178089" y="315751"/>
                  <a:pt x="178089" y="315751"/>
                </a:cubicBezTo>
                <a:cubicBezTo>
                  <a:pt x="177392" y="316448"/>
                  <a:pt x="176695" y="317755"/>
                  <a:pt x="175998" y="318452"/>
                </a:cubicBezTo>
                <a:cubicBezTo>
                  <a:pt x="175301" y="319149"/>
                  <a:pt x="174604" y="319758"/>
                  <a:pt x="173907" y="320455"/>
                </a:cubicBezTo>
                <a:cubicBezTo>
                  <a:pt x="173210" y="321153"/>
                  <a:pt x="172513" y="322459"/>
                  <a:pt x="171816" y="322459"/>
                </a:cubicBezTo>
                <a:cubicBezTo>
                  <a:pt x="171119" y="323156"/>
                  <a:pt x="169028" y="322459"/>
                  <a:pt x="167721" y="323156"/>
                </a:cubicBezTo>
                <a:cubicBezTo>
                  <a:pt x="167024" y="323156"/>
                  <a:pt x="165630" y="324463"/>
                  <a:pt x="164933" y="324463"/>
                </a:cubicBezTo>
                <a:cubicBezTo>
                  <a:pt x="163539" y="325160"/>
                  <a:pt x="161448" y="325160"/>
                  <a:pt x="160838" y="324463"/>
                </a:cubicBezTo>
                <a:cubicBezTo>
                  <a:pt x="160141" y="324463"/>
                  <a:pt x="158747" y="322459"/>
                  <a:pt x="158050" y="321762"/>
                </a:cubicBezTo>
                <a:cubicBezTo>
                  <a:pt x="157353" y="320455"/>
                  <a:pt x="155262" y="318364"/>
                  <a:pt x="154565" y="318364"/>
                </a:cubicBezTo>
                <a:cubicBezTo>
                  <a:pt x="153171" y="317667"/>
                  <a:pt x="151167" y="316970"/>
                  <a:pt x="149772" y="316970"/>
                </a:cubicBezTo>
                <a:cubicBezTo>
                  <a:pt x="148378" y="316970"/>
                  <a:pt x="146287" y="318364"/>
                  <a:pt x="144981" y="318364"/>
                </a:cubicBezTo>
                <a:cubicBezTo>
                  <a:pt x="144283" y="317667"/>
                  <a:pt x="143587" y="316360"/>
                  <a:pt x="142890" y="316360"/>
                </a:cubicBezTo>
                <a:cubicBezTo>
                  <a:pt x="142192" y="315663"/>
                  <a:pt x="140798" y="313660"/>
                  <a:pt x="140101" y="312963"/>
                </a:cubicBezTo>
                <a:cubicBezTo>
                  <a:pt x="138707" y="312963"/>
                  <a:pt x="136616" y="311656"/>
                  <a:pt x="136006" y="310959"/>
                </a:cubicBezTo>
                <a:cubicBezTo>
                  <a:pt x="135309" y="310959"/>
                  <a:pt x="133915" y="309565"/>
                  <a:pt x="133915" y="308955"/>
                </a:cubicBezTo>
                <a:cubicBezTo>
                  <a:pt x="133218" y="308258"/>
                  <a:pt x="133915" y="306254"/>
                  <a:pt x="133915" y="305557"/>
                </a:cubicBezTo>
                <a:cubicBezTo>
                  <a:pt x="133915" y="304250"/>
                  <a:pt x="133218" y="302856"/>
                  <a:pt x="132521" y="302159"/>
                </a:cubicBezTo>
                <a:cubicBezTo>
                  <a:pt x="131824" y="301462"/>
                  <a:pt x="129733" y="301462"/>
                  <a:pt x="129036" y="301462"/>
                </a:cubicBezTo>
                <a:cubicBezTo>
                  <a:pt x="128339" y="301462"/>
                  <a:pt x="126945" y="300765"/>
                  <a:pt x="126945" y="300155"/>
                </a:cubicBezTo>
                <a:cubicBezTo>
                  <a:pt x="126248" y="299458"/>
                  <a:pt x="126248" y="298848"/>
                  <a:pt x="126945" y="298151"/>
                </a:cubicBezTo>
                <a:cubicBezTo>
                  <a:pt x="126945" y="297454"/>
                  <a:pt x="129036" y="297454"/>
                  <a:pt x="129733" y="296844"/>
                </a:cubicBezTo>
                <a:cubicBezTo>
                  <a:pt x="130430" y="296147"/>
                  <a:pt x="130430" y="294840"/>
                  <a:pt x="130430" y="294143"/>
                </a:cubicBezTo>
                <a:cubicBezTo>
                  <a:pt x="130430" y="293446"/>
                  <a:pt x="129733" y="292139"/>
                  <a:pt x="129733" y="292139"/>
                </a:cubicBezTo>
                <a:cubicBezTo>
                  <a:pt x="129036" y="291442"/>
                  <a:pt x="128339" y="290745"/>
                  <a:pt x="128339" y="290745"/>
                </a:cubicBezTo>
                <a:lnTo>
                  <a:pt x="128339" y="295450"/>
                </a:lnTo>
                <a:lnTo>
                  <a:pt x="101504" y="329865"/>
                </a:lnTo>
                <a:cubicBezTo>
                  <a:pt x="100110" y="330562"/>
                  <a:pt x="98716" y="332566"/>
                  <a:pt x="97409" y="333263"/>
                </a:cubicBezTo>
                <a:cubicBezTo>
                  <a:pt x="96712" y="333960"/>
                  <a:pt x="95318" y="334657"/>
                  <a:pt x="93924" y="334657"/>
                </a:cubicBezTo>
                <a:cubicBezTo>
                  <a:pt x="93227" y="335354"/>
                  <a:pt x="92530" y="335354"/>
                  <a:pt x="92530" y="335354"/>
                </a:cubicBezTo>
                <a:cubicBezTo>
                  <a:pt x="91833" y="336051"/>
                  <a:pt x="90439" y="336661"/>
                  <a:pt x="89132" y="337358"/>
                </a:cubicBezTo>
                <a:cubicBezTo>
                  <a:pt x="88435" y="338055"/>
                  <a:pt x="87738" y="338665"/>
                  <a:pt x="87738" y="338665"/>
                </a:cubicBezTo>
                <a:cubicBezTo>
                  <a:pt x="87041" y="339362"/>
                  <a:pt x="86344" y="340059"/>
                  <a:pt x="84949" y="340669"/>
                </a:cubicBezTo>
                <a:cubicBezTo>
                  <a:pt x="84253" y="341366"/>
                  <a:pt x="82162" y="341976"/>
                  <a:pt x="81552" y="342673"/>
                </a:cubicBezTo>
                <a:cubicBezTo>
                  <a:pt x="81552" y="343370"/>
                  <a:pt x="80854" y="343980"/>
                  <a:pt x="80158" y="344677"/>
                </a:cubicBezTo>
                <a:cubicBezTo>
                  <a:pt x="79461" y="345374"/>
                  <a:pt x="78763" y="345984"/>
                  <a:pt x="78763" y="346681"/>
                </a:cubicBezTo>
                <a:lnTo>
                  <a:pt x="78067" y="346681"/>
                </a:lnTo>
                <a:cubicBezTo>
                  <a:pt x="76673" y="348685"/>
                  <a:pt x="74581" y="350689"/>
                  <a:pt x="73274" y="351386"/>
                </a:cubicBezTo>
                <a:cubicBezTo>
                  <a:pt x="72578" y="352083"/>
                  <a:pt x="71880" y="352780"/>
                  <a:pt x="71183" y="352780"/>
                </a:cubicBezTo>
                <a:cubicBezTo>
                  <a:pt x="70486" y="352780"/>
                  <a:pt x="70486" y="353477"/>
                  <a:pt x="70486" y="353477"/>
                </a:cubicBezTo>
                <a:cubicBezTo>
                  <a:pt x="70025" y="353477"/>
                  <a:pt x="69789" y="353712"/>
                  <a:pt x="69789" y="354174"/>
                </a:cubicBezTo>
                <a:cubicBezTo>
                  <a:pt x="69789" y="354174"/>
                  <a:pt x="70486" y="354174"/>
                  <a:pt x="70486" y="354871"/>
                </a:cubicBezTo>
                <a:lnTo>
                  <a:pt x="70486" y="356875"/>
                </a:lnTo>
                <a:cubicBezTo>
                  <a:pt x="70486" y="356875"/>
                  <a:pt x="71183" y="360273"/>
                  <a:pt x="69789" y="362277"/>
                </a:cubicBezTo>
                <a:cubicBezTo>
                  <a:pt x="69789" y="362974"/>
                  <a:pt x="68395" y="364281"/>
                  <a:pt x="67698" y="364978"/>
                </a:cubicBezTo>
                <a:lnTo>
                  <a:pt x="67698" y="365675"/>
                </a:lnTo>
                <a:lnTo>
                  <a:pt x="67001" y="365675"/>
                </a:lnTo>
                <a:cubicBezTo>
                  <a:pt x="67001" y="366982"/>
                  <a:pt x="66304" y="369073"/>
                  <a:pt x="64910" y="369683"/>
                </a:cubicBezTo>
                <a:cubicBezTo>
                  <a:pt x="64213" y="370380"/>
                  <a:pt x="62819" y="370380"/>
                  <a:pt x="62122" y="370380"/>
                </a:cubicBezTo>
                <a:lnTo>
                  <a:pt x="60728" y="370380"/>
                </a:lnTo>
                <a:cubicBezTo>
                  <a:pt x="60728" y="371077"/>
                  <a:pt x="60031" y="371687"/>
                  <a:pt x="60031" y="372384"/>
                </a:cubicBezTo>
                <a:cubicBezTo>
                  <a:pt x="59569" y="372845"/>
                  <a:pt x="59099" y="373081"/>
                  <a:pt x="58637" y="373081"/>
                </a:cubicBezTo>
                <a:cubicBezTo>
                  <a:pt x="59334" y="374388"/>
                  <a:pt x="59334" y="375085"/>
                  <a:pt x="59334" y="375782"/>
                </a:cubicBezTo>
                <a:cubicBezTo>
                  <a:pt x="60031" y="377176"/>
                  <a:pt x="60031" y="379877"/>
                  <a:pt x="59334" y="380486"/>
                </a:cubicBezTo>
                <a:cubicBezTo>
                  <a:pt x="59334" y="382490"/>
                  <a:pt x="59334" y="383884"/>
                  <a:pt x="58637" y="385191"/>
                </a:cubicBezTo>
                <a:cubicBezTo>
                  <a:pt x="57243" y="385888"/>
                  <a:pt x="56546" y="387195"/>
                  <a:pt x="53845" y="387892"/>
                </a:cubicBezTo>
                <a:cubicBezTo>
                  <a:pt x="53148" y="388589"/>
                  <a:pt x="52451" y="388589"/>
                  <a:pt x="51754" y="389199"/>
                </a:cubicBezTo>
                <a:lnTo>
                  <a:pt x="50360" y="389199"/>
                </a:lnTo>
                <a:lnTo>
                  <a:pt x="49663" y="389896"/>
                </a:lnTo>
                <a:cubicBezTo>
                  <a:pt x="48269" y="390593"/>
                  <a:pt x="47572" y="391203"/>
                  <a:pt x="46875" y="391900"/>
                </a:cubicBezTo>
                <a:cubicBezTo>
                  <a:pt x="45481" y="392597"/>
                  <a:pt x="44087" y="393207"/>
                  <a:pt x="42780" y="393207"/>
                </a:cubicBezTo>
                <a:cubicBezTo>
                  <a:pt x="41473" y="393207"/>
                  <a:pt x="40689" y="392510"/>
                  <a:pt x="40689" y="392510"/>
                </a:cubicBezTo>
                <a:lnTo>
                  <a:pt x="39992" y="392510"/>
                </a:lnTo>
                <a:lnTo>
                  <a:pt x="39992" y="393817"/>
                </a:lnTo>
                <a:cubicBezTo>
                  <a:pt x="39992" y="395124"/>
                  <a:pt x="39295" y="396518"/>
                  <a:pt x="39295" y="397912"/>
                </a:cubicBezTo>
                <a:cubicBezTo>
                  <a:pt x="38833" y="398374"/>
                  <a:pt x="38598" y="398809"/>
                  <a:pt x="38598" y="399219"/>
                </a:cubicBezTo>
                <a:cubicBezTo>
                  <a:pt x="38598" y="399628"/>
                  <a:pt x="38362" y="399855"/>
                  <a:pt x="37901" y="399916"/>
                </a:cubicBezTo>
                <a:cubicBezTo>
                  <a:pt x="38598" y="401223"/>
                  <a:pt x="38598" y="402617"/>
                  <a:pt x="37901" y="403924"/>
                </a:cubicBezTo>
                <a:cubicBezTo>
                  <a:pt x="37204" y="405318"/>
                  <a:pt x="35810" y="407322"/>
                  <a:pt x="33719" y="408019"/>
                </a:cubicBezTo>
                <a:lnTo>
                  <a:pt x="29624" y="408019"/>
                </a:lnTo>
                <a:cubicBezTo>
                  <a:pt x="29624" y="408716"/>
                  <a:pt x="28926" y="408716"/>
                  <a:pt x="28230" y="409326"/>
                </a:cubicBezTo>
                <a:cubicBezTo>
                  <a:pt x="27768" y="409326"/>
                  <a:pt x="27297" y="409561"/>
                  <a:pt x="26835" y="410023"/>
                </a:cubicBezTo>
                <a:cubicBezTo>
                  <a:pt x="26138" y="410023"/>
                  <a:pt x="24744" y="410720"/>
                  <a:pt x="24047" y="411330"/>
                </a:cubicBezTo>
                <a:cubicBezTo>
                  <a:pt x="22653" y="412027"/>
                  <a:pt x="21259" y="412637"/>
                  <a:pt x="19952" y="412637"/>
                </a:cubicBezTo>
                <a:cubicBezTo>
                  <a:pt x="19255" y="413334"/>
                  <a:pt x="17164" y="414640"/>
                  <a:pt x="15857" y="415337"/>
                </a:cubicBezTo>
                <a:cubicBezTo>
                  <a:pt x="15857" y="415337"/>
                  <a:pt x="15160" y="416035"/>
                  <a:pt x="15160" y="416644"/>
                </a:cubicBezTo>
                <a:cubicBezTo>
                  <a:pt x="14463" y="417341"/>
                  <a:pt x="13069" y="418648"/>
                  <a:pt x="11762" y="419345"/>
                </a:cubicBezTo>
                <a:cubicBezTo>
                  <a:pt x="11065" y="420042"/>
                  <a:pt x="9671" y="420042"/>
                  <a:pt x="7580" y="420652"/>
                </a:cubicBezTo>
                <a:lnTo>
                  <a:pt x="2788" y="420652"/>
                </a:lnTo>
                <a:lnTo>
                  <a:pt x="1394" y="421959"/>
                </a:lnTo>
                <a:cubicBezTo>
                  <a:pt x="932" y="422421"/>
                  <a:pt x="462" y="422891"/>
                  <a:pt x="0" y="423353"/>
                </a:cubicBezTo>
                <a:lnTo>
                  <a:pt x="27532" y="418648"/>
                </a:lnTo>
                <a:cubicBezTo>
                  <a:pt x="28230" y="418648"/>
                  <a:pt x="73710" y="411242"/>
                  <a:pt x="88173" y="408542"/>
                </a:cubicBezTo>
                <a:cubicBezTo>
                  <a:pt x="97844" y="407235"/>
                  <a:pt x="114399" y="403837"/>
                  <a:pt x="127468" y="401136"/>
                </a:cubicBezTo>
                <a:cubicBezTo>
                  <a:pt x="132260" y="400439"/>
                  <a:pt x="137139" y="399132"/>
                  <a:pt x="140537" y="398435"/>
                </a:cubicBezTo>
                <a:lnTo>
                  <a:pt x="143325" y="398435"/>
                </a:lnTo>
                <a:cubicBezTo>
                  <a:pt x="144719" y="397738"/>
                  <a:pt x="146723" y="397738"/>
                  <a:pt x="147420" y="397738"/>
                </a:cubicBezTo>
                <a:lnTo>
                  <a:pt x="147420" y="397041"/>
                </a:lnTo>
                <a:cubicBezTo>
                  <a:pt x="148117" y="396344"/>
                  <a:pt x="148814" y="395734"/>
                  <a:pt x="149511" y="395037"/>
                </a:cubicBezTo>
                <a:cubicBezTo>
                  <a:pt x="150208" y="394340"/>
                  <a:pt x="152996" y="392336"/>
                  <a:pt x="154303" y="392336"/>
                </a:cubicBezTo>
                <a:cubicBezTo>
                  <a:pt x="155000" y="391639"/>
                  <a:pt x="155697" y="391639"/>
                  <a:pt x="156394" y="391639"/>
                </a:cubicBezTo>
                <a:lnTo>
                  <a:pt x="158485" y="391639"/>
                </a:lnTo>
                <a:cubicBezTo>
                  <a:pt x="159182" y="392336"/>
                  <a:pt x="159879" y="392336"/>
                  <a:pt x="159879" y="392336"/>
                </a:cubicBezTo>
                <a:cubicBezTo>
                  <a:pt x="160577" y="391639"/>
                  <a:pt x="161273" y="391639"/>
                  <a:pt x="161970" y="391639"/>
                </a:cubicBezTo>
                <a:lnTo>
                  <a:pt x="166153" y="391639"/>
                </a:lnTo>
                <a:cubicBezTo>
                  <a:pt x="166850" y="391639"/>
                  <a:pt x="166850" y="390942"/>
                  <a:pt x="167547" y="390942"/>
                </a:cubicBezTo>
                <a:cubicBezTo>
                  <a:pt x="168941" y="390942"/>
                  <a:pt x="171032" y="390245"/>
                  <a:pt x="171642" y="390245"/>
                </a:cubicBezTo>
                <a:cubicBezTo>
                  <a:pt x="172252" y="390245"/>
                  <a:pt x="173036" y="389548"/>
                  <a:pt x="173733" y="389548"/>
                </a:cubicBezTo>
                <a:cubicBezTo>
                  <a:pt x="175127" y="389548"/>
                  <a:pt x="175824" y="390245"/>
                  <a:pt x="176521" y="390245"/>
                </a:cubicBezTo>
                <a:lnTo>
                  <a:pt x="177218" y="390942"/>
                </a:lnTo>
                <a:cubicBezTo>
                  <a:pt x="177915" y="390942"/>
                  <a:pt x="178612" y="391639"/>
                  <a:pt x="178612" y="391639"/>
                </a:cubicBezTo>
                <a:lnTo>
                  <a:pt x="182097" y="391639"/>
                </a:lnTo>
                <a:cubicBezTo>
                  <a:pt x="184885" y="391639"/>
                  <a:pt x="190374" y="390942"/>
                  <a:pt x="193162" y="390942"/>
                </a:cubicBezTo>
                <a:cubicBezTo>
                  <a:pt x="197257" y="390245"/>
                  <a:pt x="204227" y="388938"/>
                  <a:pt x="210414" y="387544"/>
                </a:cubicBezTo>
                <a:cubicBezTo>
                  <a:pt x="214509" y="386847"/>
                  <a:pt x="218691" y="386237"/>
                  <a:pt x="221479" y="385540"/>
                </a:cubicBezTo>
                <a:cubicBezTo>
                  <a:pt x="226271" y="384843"/>
                  <a:pt x="233851" y="383536"/>
                  <a:pt x="240734" y="382839"/>
                </a:cubicBezTo>
                <a:cubicBezTo>
                  <a:pt x="248314" y="381532"/>
                  <a:pt x="256591" y="380138"/>
                  <a:pt x="261383" y="379441"/>
                </a:cubicBezTo>
                <a:cubicBezTo>
                  <a:pt x="263474" y="378744"/>
                  <a:pt x="266175" y="378744"/>
                  <a:pt x="268963" y="378047"/>
                </a:cubicBezTo>
                <a:cubicBezTo>
                  <a:pt x="272448" y="377350"/>
                  <a:pt x="275149" y="376740"/>
                  <a:pt x="277240" y="376043"/>
                </a:cubicBezTo>
                <a:cubicBezTo>
                  <a:pt x="280028" y="376043"/>
                  <a:pt x="284123" y="375346"/>
                  <a:pt x="288305" y="374649"/>
                </a:cubicBezTo>
                <a:cubicBezTo>
                  <a:pt x="292400" y="373952"/>
                  <a:pt x="296583" y="373342"/>
                  <a:pt x="299284" y="373342"/>
                </a:cubicBezTo>
                <a:cubicBezTo>
                  <a:pt x="306167" y="372035"/>
                  <a:pt x="318539" y="369334"/>
                  <a:pt x="328907" y="367243"/>
                </a:cubicBezTo>
                <a:cubicBezTo>
                  <a:pt x="332392" y="366546"/>
                  <a:pt x="335790" y="365936"/>
                  <a:pt x="338578" y="365239"/>
                </a:cubicBezTo>
                <a:cubicBezTo>
                  <a:pt x="340669" y="365239"/>
                  <a:pt x="343370" y="364542"/>
                  <a:pt x="346158" y="363932"/>
                </a:cubicBezTo>
                <a:cubicBezTo>
                  <a:pt x="355829" y="361928"/>
                  <a:pt x="369596" y="359227"/>
                  <a:pt x="377176" y="357223"/>
                </a:cubicBezTo>
                <a:cubicBezTo>
                  <a:pt x="381968" y="356526"/>
                  <a:pt x="389548" y="354522"/>
                  <a:pt x="396431" y="353215"/>
                </a:cubicBezTo>
                <a:cubicBezTo>
                  <a:pt x="402617" y="351821"/>
                  <a:pt x="408803" y="350515"/>
                  <a:pt x="412985" y="349120"/>
                </a:cubicBezTo>
                <a:cubicBezTo>
                  <a:pt x="417777" y="348424"/>
                  <a:pt x="425357" y="346419"/>
                  <a:pt x="432241" y="345113"/>
                </a:cubicBezTo>
                <a:cubicBezTo>
                  <a:pt x="439821" y="343806"/>
                  <a:pt x="447401" y="342412"/>
                  <a:pt x="452193" y="341105"/>
                </a:cubicBezTo>
                <a:cubicBezTo>
                  <a:pt x="463258" y="339101"/>
                  <a:pt x="482513" y="334396"/>
                  <a:pt x="496976" y="330998"/>
                </a:cubicBezTo>
                <a:cubicBezTo>
                  <a:pt x="500461" y="329691"/>
                  <a:pt x="504556" y="328994"/>
                  <a:pt x="507345" y="328297"/>
                </a:cubicBezTo>
                <a:cubicBezTo>
                  <a:pt x="523202" y="324289"/>
                  <a:pt x="552825" y="317493"/>
                  <a:pt x="567985" y="314095"/>
                </a:cubicBezTo>
                <a:cubicBezTo>
                  <a:pt x="585237" y="309390"/>
                  <a:pt x="637601" y="296582"/>
                  <a:pt x="638297" y="296582"/>
                </a:cubicBezTo>
                <a:lnTo>
                  <a:pt x="719587" y="276369"/>
                </a:lnTo>
                <a:cubicBezTo>
                  <a:pt x="718891" y="275062"/>
                  <a:pt x="718891" y="274365"/>
                  <a:pt x="718194" y="273668"/>
                </a:cubicBezTo>
                <a:close/>
              </a:path>
            </a:pathLst>
          </a:custGeom>
          <a:solidFill>
            <a:srgbClr val="001980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lIns="274320"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en-US" sz="2800" dirty="0"/>
          </a:p>
        </p:txBody>
      </p:sp>
      <p:sp>
        <p:nvSpPr>
          <p:cNvPr id="232" name="Freeform: Shape 44">
            <a:extLst>
              <a:ext uri="{FF2B5EF4-FFF2-40B4-BE49-F238E27FC236}">
                <a16:creationId xmlns:a16="http://schemas.microsoft.com/office/drawing/2014/main" id="{7255475F-F13D-787D-123A-E97B86059F61}"/>
              </a:ext>
            </a:extLst>
          </p:cNvPr>
          <p:cNvSpPr/>
          <p:nvPr/>
        </p:nvSpPr>
        <p:spPr>
          <a:xfrm>
            <a:off x="5920581" y="2944550"/>
            <a:ext cx="1252212" cy="524258"/>
          </a:xfrm>
          <a:custGeom>
            <a:avLst/>
            <a:gdLst>
              <a:gd name="connsiteX0" fmla="*/ 834857 w 835031"/>
              <a:gd name="connsiteY0" fmla="*/ 133567 h 367504"/>
              <a:gd name="connsiteX1" fmla="*/ 834160 w 835031"/>
              <a:gd name="connsiteY1" fmla="*/ 126161 h 367504"/>
              <a:gd name="connsiteX2" fmla="*/ 832766 w 835031"/>
              <a:gd name="connsiteY2" fmla="*/ 118058 h 367504"/>
              <a:gd name="connsiteX3" fmla="*/ 831372 w 835031"/>
              <a:gd name="connsiteY3" fmla="*/ 106557 h 367504"/>
              <a:gd name="connsiteX4" fmla="*/ 828584 w 835031"/>
              <a:gd name="connsiteY4" fmla="*/ 94446 h 367504"/>
              <a:gd name="connsiteX5" fmla="*/ 824489 w 835031"/>
              <a:gd name="connsiteY5" fmla="*/ 88347 h 367504"/>
              <a:gd name="connsiteX6" fmla="*/ 820307 w 835031"/>
              <a:gd name="connsiteY6" fmla="*/ 81639 h 367504"/>
              <a:gd name="connsiteX7" fmla="*/ 816212 w 835031"/>
              <a:gd name="connsiteY7" fmla="*/ 78241 h 367504"/>
              <a:gd name="connsiteX8" fmla="*/ 811420 w 835031"/>
              <a:gd name="connsiteY8" fmla="*/ 72142 h 367504"/>
              <a:gd name="connsiteX9" fmla="*/ 807325 w 835031"/>
              <a:gd name="connsiteY9" fmla="*/ 66740 h 367504"/>
              <a:gd name="connsiteX10" fmla="*/ 802533 w 835031"/>
              <a:gd name="connsiteY10" fmla="*/ 61338 h 367504"/>
              <a:gd name="connsiteX11" fmla="*/ 797741 w 835031"/>
              <a:gd name="connsiteY11" fmla="*/ 55936 h 367504"/>
              <a:gd name="connsiteX12" fmla="*/ 790858 w 835031"/>
              <a:gd name="connsiteY12" fmla="*/ 47136 h 367504"/>
              <a:gd name="connsiteX13" fmla="*/ 786676 w 835031"/>
              <a:gd name="connsiteY13" fmla="*/ 41734 h 367504"/>
              <a:gd name="connsiteX14" fmla="*/ 781884 w 835031"/>
              <a:gd name="connsiteY14" fmla="*/ 35025 h 367504"/>
              <a:gd name="connsiteX15" fmla="*/ 775697 w 835031"/>
              <a:gd name="connsiteY15" fmla="*/ 25616 h 367504"/>
              <a:gd name="connsiteX16" fmla="*/ 770905 w 835031"/>
              <a:gd name="connsiteY16" fmla="*/ 16206 h 367504"/>
              <a:gd name="connsiteX17" fmla="*/ 767421 w 835031"/>
              <a:gd name="connsiteY17" fmla="*/ 10107 h 367504"/>
              <a:gd name="connsiteX18" fmla="*/ 761932 w 835031"/>
              <a:gd name="connsiteY18" fmla="*/ 0 h 367504"/>
              <a:gd name="connsiteX19" fmla="*/ 680554 w 835031"/>
              <a:gd name="connsiteY19" fmla="*/ 20214 h 367504"/>
              <a:gd name="connsiteX20" fmla="*/ 610242 w 835031"/>
              <a:gd name="connsiteY20" fmla="*/ 37726 h 367504"/>
              <a:gd name="connsiteX21" fmla="*/ 549601 w 835031"/>
              <a:gd name="connsiteY21" fmla="*/ 51841 h 367504"/>
              <a:gd name="connsiteX22" fmla="*/ 494450 w 835031"/>
              <a:gd name="connsiteY22" fmla="*/ 64649 h 367504"/>
              <a:gd name="connsiteX23" fmla="*/ 455155 w 835031"/>
              <a:gd name="connsiteY23" fmla="*/ 72752 h 367504"/>
              <a:gd name="connsiteX24" fmla="*/ 419258 w 835031"/>
              <a:gd name="connsiteY24" fmla="*/ 80854 h 367504"/>
              <a:gd name="connsiteX25" fmla="*/ 380661 w 835031"/>
              <a:gd name="connsiteY25" fmla="*/ 88957 h 367504"/>
              <a:gd name="connsiteX26" fmla="*/ 341366 w 835031"/>
              <a:gd name="connsiteY26" fmla="*/ 97060 h 367504"/>
              <a:gd name="connsiteX27" fmla="*/ 319323 w 835031"/>
              <a:gd name="connsiteY27" fmla="*/ 99761 h 367504"/>
              <a:gd name="connsiteX28" fmla="*/ 303466 w 835031"/>
              <a:gd name="connsiteY28" fmla="*/ 103159 h 367504"/>
              <a:gd name="connsiteX29" fmla="*/ 262777 w 835031"/>
              <a:gd name="connsiteY29" fmla="*/ 109258 h 367504"/>
              <a:gd name="connsiteX30" fmla="*/ 235157 w 835031"/>
              <a:gd name="connsiteY30" fmla="*/ 114660 h 367504"/>
              <a:gd name="connsiteX31" fmla="*/ 223395 w 835031"/>
              <a:gd name="connsiteY31" fmla="*/ 115357 h 367504"/>
              <a:gd name="connsiteX32" fmla="*/ 222001 w 835031"/>
              <a:gd name="connsiteY32" fmla="*/ 115357 h 367504"/>
              <a:gd name="connsiteX33" fmla="*/ 221304 w 835031"/>
              <a:gd name="connsiteY33" fmla="*/ 116751 h 367504"/>
              <a:gd name="connsiteX34" fmla="*/ 220607 w 835031"/>
              <a:gd name="connsiteY34" fmla="*/ 118755 h 367504"/>
              <a:gd name="connsiteX35" fmla="*/ 219910 w 835031"/>
              <a:gd name="connsiteY35" fmla="*/ 120062 h 367504"/>
              <a:gd name="connsiteX36" fmla="*/ 219910 w 835031"/>
              <a:gd name="connsiteY36" fmla="*/ 124070 h 367504"/>
              <a:gd name="connsiteX37" fmla="*/ 220607 w 835031"/>
              <a:gd name="connsiteY37" fmla="*/ 126074 h 367504"/>
              <a:gd name="connsiteX38" fmla="*/ 221304 w 835031"/>
              <a:gd name="connsiteY38" fmla="*/ 131476 h 367504"/>
              <a:gd name="connsiteX39" fmla="*/ 220607 w 835031"/>
              <a:gd name="connsiteY39" fmla="*/ 133479 h 367504"/>
              <a:gd name="connsiteX40" fmla="*/ 220607 w 835031"/>
              <a:gd name="connsiteY40" fmla="*/ 136877 h 367504"/>
              <a:gd name="connsiteX41" fmla="*/ 219910 w 835031"/>
              <a:gd name="connsiteY41" fmla="*/ 138881 h 367504"/>
              <a:gd name="connsiteX42" fmla="*/ 220607 w 835031"/>
              <a:gd name="connsiteY42" fmla="*/ 140188 h 367504"/>
              <a:gd name="connsiteX43" fmla="*/ 222001 w 835031"/>
              <a:gd name="connsiteY43" fmla="*/ 144196 h 367504"/>
              <a:gd name="connsiteX44" fmla="*/ 220607 w 835031"/>
              <a:gd name="connsiteY44" fmla="*/ 149598 h 367504"/>
              <a:gd name="connsiteX45" fmla="*/ 215815 w 835031"/>
              <a:gd name="connsiteY45" fmla="*/ 150905 h 367504"/>
              <a:gd name="connsiteX46" fmla="*/ 215118 w 835031"/>
              <a:gd name="connsiteY46" fmla="*/ 150905 h 367504"/>
              <a:gd name="connsiteX47" fmla="*/ 211633 w 835031"/>
              <a:gd name="connsiteY47" fmla="*/ 149598 h 367504"/>
              <a:gd name="connsiteX48" fmla="*/ 211633 w 835031"/>
              <a:gd name="connsiteY48" fmla="*/ 148901 h 367504"/>
              <a:gd name="connsiteX49" fmla="*/ 210936 w 835031"/>
              <a:gd name="connsiteY49" fmla="*/ 148901 h 367504"/>
              <a:gd name="connsiteX50" fmla="*/ 210936 w 835031"/>
              <a:gd name="connsiteY50" fmla="*/ 149598 h 367504"/>
              <a:gd name="connsiteX51" fmla="*/ 210239 w 835031"/>
              <a:gd name="connsiteY51" fmla="*/ 149598 h 367504"/>
              <a:gd name="connsiteX52" fmla="*/ 208148 w 835031"/>
              <a:gd name="connsiteY52" fmla="*/ 151602 h 367504"/>
              <a:gd name="connsiteX53" fmla="*/ 206754 w 835031"/>
              <a:gd name="connsiteY53" fmla="*/ 155000 h 367504"/>
              <a:gd name="connsiteX54" fmla="*/ 204663 w 835031"/>
              <a:gd name="connsiteY54" fmla="*/ 155697 h 367504"/>
              <a:gd name="connsiteX55" fmla="*/ 204663 w 835031"/>
              <a:gd name="connsiteY55" fmla="*/ 157004 h 367504"/>
              <a:gd name="connsiteX56" fmla="*/ 203966 w 835031"/>
              <a:gd name="connsiteY56" fmla="*/ 158311 h 367504"/>
              <a:gd name="connsiteX57" fmla="*/ 203269 w 835031"/>
              <a:gd name="connsiteY57" fmla="*/ 161709 h 367504"/>
              <a:gd name="connsiteX58" fmla="*/ 201178 w 835031"/>
              <a:gd name="connsiteY58" fmla="*/ 165717 h 367504"/>
              <a:gd name="connsiteX59" fmla="*/ 201178 w 835031"/>
              <a:gd name="connsiteY59" fmla="*/ 167721 h 367504"/>
              <a:gd name="connsiteX60" fmla="*/ 200481 w 835031"/>
              <a:gd name="connsiteY60" fmla="*/ 172426 h 367504"/>
              <a:gd name="connsiteX61" fmla="*/ 197693 w 835031"/>
              <a:gd name="connsiteY61" fmla="*/ 177131 h 367504"/>
              <a:gd name="connsiteX62" fmla="*/ 195601 w 835031"/>
              <a:gd name="connsiteY62" fmla="*/ 179134 h 367504"/>
              <a:gd name="connsiteX63" fmla="*/ 194905 w 835031"/>
              <a:gd name="connsiteY63" fmla="*/ 179134 h 367504"/>
              <a:gd name="connsiteX64" fmla="*/ 194207 w 835031"/>
              <a:gd name="connsiteY64" fmla="*/ 179831 h 367504"/>
              <a:gd name="connsiteX65" fmla="*/ 192814 w 835031"/>
              <a:gd name="connsiteY65" fmla="*/ 181226 h 367504"/>
              <a:gd name="connsiteX66" fmla="*/ 188021 w 835031"/>
              <a:gd name="connsiteY66" fmla="*/ 183926 h 367504"/>
              <a:gd name="connsiteX67" fmla="*/ 186627 w 835031"/>
              <a:gd name="connsiteY67" fmla="*/ 183926 h 367504"/>
              <a:gd name="connsiteX68" fmla="*/ 181835 w 835031"/>
              <a:gd name="connsiteY68" fmla="*/ 182619 h 367504"/>
              <a:gd name="connsiteX69" fmla="*/ 181138 w 835031"/>
              <a:gd name="connsiteY69" fmla="*/ 180616 h 367504"/>
              <a:gd name="connsiteX70" fmla="*/ 179744 w 835031"/>
              <a:gd name="connsiteY70" fmla="*/ 180616 h 367504"/>
              <a:gd name="connsiteX71" fmla="*/ 176956 w 835031"/>
              <a:gd name="connsiteY71" fmla="*/ 179919 h 367504"/>
              <a:gd name="connsiteX72" fmla="*/ 173471 w 835031"/>
              <a:gd name="connsiteY72" fmla="*/ 183317 h 367504"/>
              <a:gd name="connsiteX73" fmla="*/ 170073 w 835031"/>
              <a:gd name="connsiteY73" fmla="*/ 183317 h 367504"/>
              <a:gd name="connsiteX74" fmla="*/ 168679 w 835031"/>
              <a:gd name="connsiteY74" fmla="*/ 185321 h 367504"/>
              <a:gd name="connsiteX75" fmla="*/ 165281 w 835031"/>
              <a:gd name="connsiteY75" fmla="*/ 186627 h 367504"/>
              <a:gd name="connsiteX76" fmla="*/ 164584 w 835031"/>
              <a:gd name="connsiteY76" fmla="*/ 187324 h 367504"/>
              <a:gd name="connsiteX77" fmla="*/ 162493 w 835031"/>
              <a:gd name="connsiteY77" fmla="*/ 189328 h 367504"/>
              <a:gd name="connsiteX78" fmla="*/ 161099 w 835031"/>
              <a:gd name="connsiteY78" fmla="*/ 193336 h 367504"/>
              <a:gd name="connsiteX79" fmla="*/ 160402 w 835031"/>
              <a:gd name="connsiteY79" fmla="*/ 194033 h 367504"/>
              <a:gd name="connsiteX80" fmla="*/ 160402 w 835031"/>
              <a:gd name="connsiteY80" fmla="*/ 195340 h 367504"/>
              <a:gd name="connsiteX81" fmla="*/ 159705 w 835031"/>
              <a:gd name="connsiteY81" fmla="*/ 198738 h 367504"/>
              <a:gd name="connsiteX82" fmla="*/ 156220 w 835031"/>
              <a:gd name="connsiteY82" fmla="*/ 202746 h 367504"/>
              <a:gd name="connsiteX83" fmla="*/ 153432 w 835031"/>
              <a:gd name="connsiteY83" fmla="*/ 204750 h 367504"/>
              <a:gd name="connsiteX84" fmla="*/ 152735 w 835031"/>
              <a:gd name="connsiteY84" fmla="*/ 205447 h 367504"/>
              <a:gd name="connsiteX85" fmla="*/ 152038 w 835031"/>
              <a:gd name="connsiteY85" fmla="*/ 206144 h 367504"/>
              <a:gd name="connsiteX86" fmla="*/ 147856 w 835031"/>
              <a:gd name="connsiteY86" fmla="*/ 208845 h 367504"/>
              <a:gd name="connsiteX87" fmla="*/ 146462 w 835031"/>
              <a:gd name="connsiteY87" fmla="*/ 208845 h 367504"/>
              <a:gd name="connsiteX88" fmla="*/ 142977 w 835031"/>
              <a:gd name="connsiteY88" fmla="*/ 208148 h 367504"/>
              <a:gd name="connsiteX89" fmla="*/ 139491 w 835031"/>
              <a:gd name="connsiteY89" fmla="*/ 206144 h 367504"/>
              <a:gd name="connsiteX90" fmla="*/ 137400 w 835031"/>
              <a:gd name="connsiteY90" fmla="*/ 200045 h 367504"/>
              <a:gd name="connsiteX91" fmla="*/ 138794 w 835031"/>
              <a:gd name="connsiteY91" fmla="*/ 197344 h 367504"/>
              <a:gd name="connsiteX92" fmla="*/ 137400 w 835031"/>
              <a:gd name="connsiteY92" fmla="*/ 197344 h 367504"/>
              <a:gd name="connsiteX93" fmla="*/ 136006 w 835031"/>
              <a:gd name="connsiteY93" fmla="*/ 198651 h 367504"/>
              <a:gd name="connsiteX94" fmla="*/ 134612 w 835031"/>
              <a:gd name="connsiteY94" fmla="*/ 199958 h 367504"/>
              <a:gd name="connsiteX95" fmla="*/ 133218 w 835031"/>
              <a:gd name="connsiteY95" fmla="*/ 201962 h 367504"/>
              <a:gd name="connsiteX96" fmla="*/ 129733 w 835031"/>
              <a:gd name="connsiteY96" fmla="*/ 204663 h 367504"/>
              <a:gd name="connsiteX97" fmla="*/ 129733 w 835031"/>
              <a:gd name="connsiteY97" fmla="*/ 205360 h 367504"/>
              <a:gd name="connsiteX98" fmla="*/ 130430 w 835031"/>
              <a:gd name="connsiteY98" fmla="*/ 208061 h 367504"/>
              <a:gd name="connsiteX99" fmla="*/ 129036 w 835031"/>
              <a:gd name="connsiteY99" fmla="*/ 211459 h 367504"/>
              <a:gd name="connsiteX100" fmla="*/ 127642 w 835031"/>
              <a:gd name="connsiteY100" fmla="*/ 215467 h 367504"/>
              <a:gd name="connsiteX101" fmla="*/ 122850 w 835031"/>
              <a:gd name="connsiteY101" fmla="*/ 217471 h 367504"/>
              <a:gd name="connsiteX102" fmla="*/ 120062 w 835031"/>
              <a:gd name="connsiteY102" fmla="*/ 216774 h 367504"/>
              <a:gd name="connsiteX103" fmla="*/ 117971 w 835031"/>
              <a:gd name="connsiteY103" fmla="*/ 214770 h 367504"/>
              <a:gd name="connsiteX104" fmla="*/ 117274 w 835031"/>
              <a:gd name="connsiteY104" fmla="*/ 214770 h 367504"/>
              <a:gd name="connsiteX105" fmla="*/ 118668 w 835031"/>
              <a:gd name="connsiteY105" fmla="*/ 216077 h 367504"/>
              <a:gd name="connsiteX106" fmla="*/ 120062 w 835031"/>
              <a:gd name="connsiteY106" fmla="*/ 220084 h 367504"/>
              <a:gd name="connsiteX107" fmla="*/ 119365 w 835031"/>
              <a:gd name="connsiteY107" fmla="*/ 223482 h 367504"/>
              <a:gd name="connsiteX108" fmla="*/ 118668 w 835031"/>
              <a:gd name="connsiteY108" fmla="*/ 223482 h 367504"/>
              <a:gd name="connsiteX109" fmla="*/ 119365 w 835031"/>
              <a:gd name="connsiteY109" fmla="*/ 226880 h 367504"/>
              <a:gd name="connsiteX110" fmla="*/ 116577 w 835031"/>
              <a:gd name="connsiteY110" fmla="*/ 229581 h 367504"/>
              <a:gd name="connsiteX111" fmla="*/ 115880 w 835031"/>
              <a:gd name="connsiteY111" fmla="*/ 230888 h 367504"/>
              <a:gd name="connsiteX112" fmla="*/ 115183 w 835031"/>
              <a:gd name="connsiteY112" fmla="*/ 232892 h 367504"/>
              <a:gd name="connsiteX113" fmla="*/ 112395 w 835031"/>
              <a:gd name="connsiteY113" fmla="*/ 236290 h 367504"/>
              <a:gd name="connsiteX114" fmla="*/ 108212 w 835031"/>
              <a:gd name="connsiteY114" fmla="*/ 237597 h 367504"/>
              <a:gd name="connsiteX115" fmla="*/ 104727 w 835031"/>
              <a:gd name="connsiteY115" fmla="*/ 236290 h 367504"/>
              <a:gd name="connsiteX116" fmla="*/ 104030 w 835031"/>
              <a:gd name="connsiteY116" fmla="*/ 236290 h 367504"/>
              <a:gd name="connsiteX117" fmla="*/ 103333 w 835031"/>
              <a:gd name="connsiteY117" fmla="*/ 236987 h 367504"/>
              <a:gd name="connsiteX118" fmla="*/ 99151 w 835031"/>
              <a:gd name="connsiteY118" fmla="*/ 240385 h 367504"/>
              <a:gd name="connsiteX119" fmla="*/ 97060 w 835031"/>
              <a:gd name="connsiteY119" fmla="*/ 241082 h 367504"/>
              <a:gd name="connsiteX120" fmla="*/ 96363 w 835031"/>
              <a:gd name="connsiteY120" fmla="*/ 241779 h 367504"/>
              <a:gd name="connsiteX121" fmla="*/ 94969 w 835031"/>
              <a:gd name="connsiteY121" fmla="*/ 245177 h 367504"/>
              <a:gd name="connsiteX122" fmla="*/ 90177 w 835031"/>
              <a:gd name="connsiteY122" fmla="*/ 246484 h 367504"/>
              <a:gd name="connsiteX123" fmla="*/ 89480 w 835031"/>
              <a:gd name="connsiteY123" fmla="*/ 246484 h 367504"/>
              <a:gd name="connsiteX124" fmla="*/ 88783 w 835031"/>
              <a:gd name="connsiteY124" fmla="*/ 247181 h 367504"/>
              <a:gd name="connsiteX125" fmla="*/ 88783 w 835031"/>
              <a:gd name="connsiteY125" fmla="*/ 249882 h 367504"/>
              <a:gd name="connsiteX126" fmla="*/ 85995 w 835031"/>
              <a:gd name="connsiteY126" fmla="*/ 253890 h 367504"/>
              <a:gd name="connsiteX127" fmla="*/ 81203 w 835031"/>
              <a:gd name="connsiteY127" fmla="*/ 256591 h 367504"/>
              <a:gd name="connsiteX128" fmla="*/ 79809 w 835031"/>
              <a:gd name="connsiteY128" fmla="*/ 256591 h 367504"/>
              <a:gd name="connsiteX129" fmla="*/ 78415 w 835031"/>
              <a:gd name="connsiteY129" fmla="*/ 258595 h 367504"/>
              <a:gd name="connsiteX130" fmla="*/ 74233 w 835031"/>
              <a:gd name="connsiteY130" fmla="*/ 262603 h 367504"/>
              <a:gd name="connsiteX131" fmla="*/ 72142 w 835031"/>
              <a:gd name="connsiteY131" fmla="*/ 263300 h 367504"/>
              <a:gd name="connsiteX132" fmla="*/ 71445 w 835031"/>
              <a:gd name="connsiteY132" fmla="*/ 263300 h 367504"/>
              <a:gd name="connsiteX133" fmla="*/ 71445 w 835031"/>
              <a:gd name="connsiteY133" fmla="*/ 264607 h 367504"/>
              <a:gd name="connsiteX134" fmla="*/ 70050 w 835031"/>
              <a:gd name="connsiteY134" fmla="*/ 265914 h 367504"/>
              <a:gd name="connsiteX135" fmla="*/ 70050 w 835031"/>
              <a:gd name="connsiteY135" fmla="*/ 266611 h 367504"/>
              <a:gd name="connsiteX136" fmla="*/ 66653 w 835031"/>
              <a:gd name="connsiteY136" fmla="*/ 270009 h 367504"/>
              <a:gd name="connsiteX137" fmla="*/ 63864 w 835031"/>
              <a:gd name="connsiteY137" fmla="*/ 270706 h 367504"/>
              <a:gd name="connsiteX138" fmla="*/ 61773 w 835031"/>
              <a:gd name="connsiteY138" fmla="*/ 270009 h 367504"/>
              <a:gd name="connsiteX139" fmla="*/ 57678 w 835031"/>
              <a:gd name="connsiteY139" fmla="*/ 272710 h 367504"/>
              <a:gd name="connsiteX140" fmla="*/ 56284 w 835031"/>
              <a:gd name="connsiteY140" fmla="*/ 272013 h 367504"/>
              <a:gd name="connsiteX141" fmla="*/ 54890 w 835031"/>
              <a:gd name="connsiteY141" fmla="*/ 271316 h 367504"/>
              <a:gd name="connsiteX142" fmla="*/ 54193 w 835031"/>
              <a:gd name="connsiteY142" fmla="*/ 271316 h 367504"/>
              <a:gd name="connsiteX143" fmla="*/ 50708 w 835031"/>
              <a:gd name="connsiteY143" fmla="*/ 272013 h 367504"/>
              <a:gd name="connsiteX144" fmla="*/ 47310 w 835031"/>
              <a:gd name="connsiteY144" fmla="*/ 272013 h 367504"/>
              <a:gd name="connsiteX145" fmla="*/ 46613 w 835031"/>
              <a:gd name="connsiteY145" fmla="*/ 272710 h 367504"/>
              <a:gd name="connsiteX146" fmla="*/ 43825 w 835031"/>
              <a:gd name="connsiteY146" fmla="*/ 274016 h 367504"/>
              <a:gd name="connsiteX147" fmla="*/ 41734 w 835031"/>
              <a:gd name="connsiteY147" fmla="*/ 274713 h 367504"/>
              <a:gd name="connsiteX148" fmla="*/ 41037 w 835031"/>
              <a:gd name="connsiteY148" fmla="*/ 274713 h 367504"/>
              <a:gd name="connsiteX149" fmla="*/ 40340 w 835031"/>
              <a:gd name="connsiteY149" fmla="*/ 275411 h 367504"/>
              <a:gd name="connsiteX150" fmla="*/ 39643 w 835031"/>
              <a:gd name="connsiteY150" fmla="*/ 276108 h 367504"/>
              <a:gd name="connsiteX151" fmla="*/ 38946 w 835031"/>
              <a:gd name="connsiteY151" fmla="*/ 276805 h 367504"/>
              <a:gd name="connsiteX152" fmla="*/ 36855 w 835031"/>
              <a:gd name="connsiteY152" fmla="*/ 279506 h 367504"/>
              <a:gd name="connsiteX153" fmla="*/ 33370 w 835031"/>
              <a:gd name="connsiteY153" fmla="*/ 280812 h 367504"/>
              <a:gd name="connsiteX154" fmla="*/ 31976 w 835031"/>
              <a:gd name="connsiteY154" fmla="*/ 280812 h 367504"/>
              <a:gd name="connsiteX155" fmla="*/ 31976 w 835031"/>
              <a:gd name="connsiteY155" fmla="*/ 281509 h 367504"/>
              <a:gd name="connsiteX156" fmla="*/ 30582 w 835031"/>
              <a:gd name="connsiteY156" fmla="*/ 285517 h 367504"/>
              <a:gd name="connsiteX157" fmla="*/ 27097 w 835031"/>
              <a:gd name="connsiteY157" fmla="*/ 287521 h 367504"/>
              <a:gd name="connsiteX158" fmla="*/ 25703 w 835031"/>
              <a:gd name="connsiteY158" fmla="*/ 288915 h 367504"/>
              <a:gd name="connsiteX159" fmla="*/ 25006 w 835031"/>
              <a:gd name="connsiteY159" fmla="*/ 290919 h 367504"/>
              <a:gd name="connsiteX160" fmla="*/ 23612 w 835031"/>
              <a:gd name="connsiteY160" fmla="*/ 292923 h 367504"/>
              <a:gd name="connsiteX161" fmla="*/ 22915 w 835031"/>
              <a:gd name="connsiteY161" fmla="*/ 293620 h 367504"/>
              <a:gd name="connsiteX162" fmla="*/ 23612 w 835031"/>
              <a:gd name="connsiteY162" fmla="*/ 295624 h 367504"/>
              <a:gd name="connsiteX163" fmla="*/ 22915 w 835031"/>
              <a:gd name="connsiteY163" fmla="*/ 299632 h 367504"/>
              <a:gd name="connsiteX164" fmla="*/ 22217 w 835031"/>
              <a:gd name="connsiteY164" fmla="*/ 301636 h 367504"/>
              <a:gd name="connsiteX165" fmla="*/ 24308 w 835031"/>
              <a:gd name="connsiteY165" fmla="*/ 305644 h 367504"/>
              <a:gd name="connsiteX166" fmla="*/ 21521 w 835031"/>
              <a:gd name="connsiteY166" fmla="*/ 311046 h 367504"/>
              <a:gd name="connsiteX167" fmla="*/ 20126 w 835031"/>
              <a:gd name="connsiteY167" fmla="*/ 311743 h 367504"/>
              <a:gd name="connsiteX168" fmla="*/ 20126 w 835031"/>
              <a:gd name="connsiteY168" fmla="*/ 312440 h 367504"/>
              <a:gd name="connsiteX169" fmla="*/ 19429 w 835031"/>
              <a:gd name="connsiteY169" fmla="*/ 313137 h 367504"/>
              <a:gd name="connsiteX170" fmla="*/ 18035 w 835031"/>
              <a:gd name="connsiteY170" fmla="*/ 314531 h 367504"/>
              <a:gd name="connsiteX171" fmla="*/ 14550 w 835031"/>
              <a:gd name="connsiteY171" fmla="*/ 317232 h 367504"/>
              <a:gd name="connsiteX172" fmla="*/ 9758 w 835031"/>
              <a:gd name="connsiteY172" fmla="*/ 317232 h 367504"/>
              <a:gd name="connsiteX173" fmla="*/ 9061 w 835031"/>
              <a:gd name="connsiteY173" fmla="*/ 317929 h 367504"/>
              <a:gd name="connsiteX174" fmla="*/ 6970 w 835031"/>
              <a:gd name="connsiteY174" fmla="*/ 318626 h 367504"/>
              <a:gd name="connsiteX175" fmla="*/ 5576 w 835031"/>
              <a:gd name="connsiteY175" fmla="*/ 318626 h 367504"/>
              <a:gd name="connsiteX176" fmla="*/ 2091 w 835031"/>
              <a:gd name="connsiteY176" fmla="*/ 317929 h 367504"/>
              <a:gd name="connsiteX177" fmla="*/ 0 w 835031"/>
              <a:gd name="connsiteY177" fmla="*/ 319933 h 367504"/>
              <a:gd name="connsiteX178" fmla="*/ 1394 w 835031"/>
              <a:gd name="connsiteY178" fmla="*/ 342847 h 367504"/>
              <a:gd name="connsiteX179" fmla="*/ 25528 w 835031"/>
              <a:gd name="connsiteY179" fmla="*/ 339449 h 367504"/>
              <a:gd name="connsiteX180" fmla="*/ 25528 w 835031"/>
              <a:gd name="connsiteY180" fmla="*/ 338752 h 367504"/>
              <a:gd name="connsiteX181" fmla="*/ 74494 w 835031"/>
              <a:gd name="connsiteY181" fmla="*/ 330649 h 367504"/>
              <a:gd name="connsiteX182" fmla="*/ 90351 w 835031"/>
              <a:gd name="connsiteY182" fmla="*/ 327251 h 367504"/>
              <a:gd name="connsiteX183" fmla="*/ 103421 w 835031"/>
              <a:gd name="connsiteY183" fmla="*/ 323853 h 367504"/>
              <a:gd name="connsiteX184" fmla="*/ 107516 w 835031"/>
              <a:gd name="connsiteY184" fmla="*/ 323156 h 367504"/>
              <a:gd name="connsiteX185" fmla="*/ 112307 w 835031"/>
              <a:gd name="connsiteY185" fmla="*/ 322459 h 367504"/>
              <a:gd name="connsiteX186" fmla="*/ 113702 w 835031"/>
              <a:gd name="connsiteY186" fmla="*/ 321762 h 367504"/>
              <a:gd name="connsiteX187" fmla="*/ 115792 w 835031"/>
              <a:gd name="connsiteY187" fmla="*/ 321762 h 367504"/>
              <a:gd name="connsiteX188" fmla="*/ 116490 w 835031"/>
              <a:gd name="connsiteY188" fmla="*/ 321065 h 367504"/>
              <a:gd name="connsiteX189" fmla="*/ 117187 w 835031"/>
              <a:gd name="connsiteY189" fmla="*/ 321065 h 367504"/>
              <a:gd name="connsiteX190" fmla="*/ 122676 w 835031"/>
              <a:gd name="connsiteY190" fmla="*/ 317667 h 367504"/>
              <a:gd name="connsiteX191" fmla="*/ 126161 w 835031"/>
              <a:gd name="connsiteY191" fmla="*/ 315663 h 367504"/>
              <a:gd name="connsiteX192" fmla="*/ 131650 w 835031"/>
              <a:gd name="connsiteY192" fmla="*/ 312265 h 367504"/>
              <a:gd name="connsiteX193" fmla="*/ 135135 w 835031"/>
              <a:gd name="connsiteY193" fmla="*/ 310262 h 367504"/>
              <a:gd name="connsiteX194" fmla="*/ 137923 w 835031"/>
              <a:gd name="connsiteY194" fmla="*/ 308955 h 367504"/>
              <a:gd name="connsiteX195" fmla="*/ 142715 w 835031"/>
              <a:gd name="connsiteY195" fmla="*/ 306951 h 367504"/>
              <a:gd name="connsiteX196" fmla="*/ 145503 w 835031"/>
              <a:gd name="connsiteY196" fmla="*/ 308258 h 367504"/>
              <a:gd name="connsiteX197" fmla="*/ 146200 w 835031"/>
              <a:gd name="connsiteY197" fmla="*/ 307561 h 367504"/>
              <a:gd name="connsiteX198" fmla="*/ 148291 w 835031"/>
              <a:gd name="connsiteY198" fmla="*/ 306254 h 367504"/>
              <a:gd name="connsiteX199" fmla="*/ 148988 w 835031"/>
              <a:gd name="connsiteY199" fmla="*/ 305557 h 367504"/>
              <a:gd name="connsiteX200" fmla="*/ 149685 w 835031"/>
              <a:gd name="connsiteY200" fmla="*/ 304860 h 367504"/>
              <a:gd name="connsiteX201" fmla="*/ 151079 w 835031"/>
              <a:gd name="connsiteY201" fmla="*/ 302856 h 367504"/>
              <a:gd name="connsiteX202" fmla="*/ 154564 w 835031"/>
              <a:gd name="connsiteY202" fmla="*/ 300155 h 367504"/>
              <a:gd name="connsiteX203" fmla="*/ 157353 w 835031"/>
              <a:gd name="connsiteY203" fmla="*/ 298761 h 367504"/>
              <a:gd name="connsiteX204" fmla="*/ 158747 w 835031"/>
              <a:gd name="connsiteY204" fmla="*/ 297454 h 367504"/>
              <a:gd name="connsiteX205" fmla="*/ 160141 w 835031"/>
              <a:gd name="connsiteY205" fmla="*/ 296757 h 367504"/>
              <a:gd name="connsiteX206" fmla="*/ 163539 w 835031"/>
              <a:gd name="connsiteY206" fmla="*/ 294056 h 367504"/>
              <a:gd name="connsiteX207" fmla="*/ 167024 w 835031"/>
              <a:gd name="connsiteY207" fmla="*/ 294056 h 367504"/>
              <a:gd name="connsiteX208" fmla="*/ 167024 w 835031"/>
              <a:gd name="connsiteY208" fmla="*/ 293359 h 367504"/>
              <a:gd name="connsiteX209" fmla="*/ 169115 w 835031"/>
              <a:gd name="connsiteY209" fmla="*/ 292052 h 367504"/>
              <a:gd name="connsiteX210" fmla="*/ 172513 w 835031"/>
              <a:gd name="connsiteY210" fmla="*/ 291355 h 367504"/>
              <a:gd name="connsiteX211" fmla="*/ 172513 w 835031"/>
              <a:gd name="connsiteY211" fmla="*/ 289351 h 367504"/>
              <a:gd name="connsiteX212" fmla="*/ 178002 w 835031"/>
              <a:gd name="connsiteY212" fmla="*/ 285343 h 367504"/>
              <a:gd name="connsiteX213" fmla="*/ 178699 w 835031"/>
              <a:gd name="connsiteY213" fmla="*/ 285343 h 367504"/>
              <a:gd name="connsiteX214" fmla="*/ 182881 w 835031"/>
              <a:gd name="connsiteY214" fmla="*/ 287347 h 367504"/>
              <a:gd name="connsiteX215" fmla="*/ 184275 w 835031"/>
              <a:gd name="connsiteY215" fmla="*/ 286650 h 367504"/>
              <a:gd name="connsiteX216" fmla="*/ 184972 w 835031"/>
              <a:gd name="connsiteY216" fmla="*/ 286650 h 367504"/>
              <a:gd name="connsiteX217" fmla="*/ 187063 w 835031"/>
              <a:gd name="connsiteY217" fmla="*/ 285256 h 367504"/>
              <a:gd name="connsiteX218" fmla="*/ 192552 w 835031"/>
              <a:gd name="connsiteY218" fmla="*/ 283949 h 367504"/>
              <a:gd name="connsiteX219" fmla="*/ 247007 w 835031"/>
              <a:gd name="connsiteY219" fmla="*/ 276543 h 367504"/>
              <a:gd name="connsiteX220" fmla="*/ 308345 w 835031"/>
              <a:gd name="connsiteY220" fmla="*/ 267743 h 367504"/>
              <a:gd name="connsiteX221" fmla="*/ 309042 w 835031"/>
              <a:gd name="connsiteY221" fmla="*/ 267743 h 367504"/>
              <a:gd name="connsiteX222" fmla="*/ 313224 w 835031"/>
              <a:gd name="connsiteY222" fmla="*/ 270444 h 367504"/>
              <a:gd name="connsiteX223" fmla="*/ 315315 w 835031"/>
              <a:gd name="connsiteY223" fmla="*/ 275846 h 367504"/>
              <a:gd name="connsiteX224" fmla="*/ 320804 w 835031"/>
              <a:gd name="connsiteY224" fmla="*/ 269747 h 367504"/>
              <a:gd name="connsiteX225" fmla="*/ 344241 w 835031"/>
              <a:gd name="connsiteY225" fmla="*/ 289961 h 367504"/>
              <a:gd name="connsiteX226" fmla="*/ 344241 w 835031"/>
              <a:gd name="connsiteY226" fmla="*/ 300765 h 367504"/>
              <a:gd name="connsiteX227" fmla="*/ 449753 w 835031"/>
              <a:gd name="connsiteY227" fmla="*/ 281248 h 367504"/>
              <a:gd name="connsiteX228" fmla="*/ 586979 w 835031"/>
              <a:gd name="connsiteY228" fmla="*/ 367504 h 367504"/>
              <a:gd name="connsiteX229" fmla="*/ 590464 w 835031"/>
              <a:gd name="connsiteY229" fmla="*/ 365500 h 367504"/>
              <a:gd name="connsiteX230" fmla="*/ 603533 w 835031"/>
              <a:gd name="connsiteY230" fmla="*/ 359402 h 367504"/>
              <a:gd name="connsiteX231" fmla="*/ 617997 w 835031"/>
              <a:gd name="connsiteY231" fmla="*/ 355394 h 367504"/>
              <a:gd name="connsiteX232" fmla="*/ 625577 w 835031"/>
              <a:gd name="connsiteY232" fmla="*/ 354697 h 367504"/>
              <a:gd name="connsiteX233" fmla="*/ 633157 w 835031"/>
              <a:gd name="connsiteY233" fmla="*/ 354697 h 367504"/>
              <a:gd name="connsiteX234" fmla="*/ 634551 w 835031"/>
              <a:gd name="connsiteY234" fmla="*/ 356004 h 367504"/>
              <a:gd name="connsiteX235" fmla="*/ 635945 w 835031"/>
              <a:gd name="connsiteY235" fmla="*/ 358007 h 367504"/>
              <a:gd name="connsiteX236" fmla="*/ 638733 w 835031"/>
              <a:gd name="connsiteY236" fmla="*/ 358705 h 367504"/>
              <a:gd name="connsiteX237" fmla="*/ 640824 w 835031"/>
              <a:gd name="connsiteY237" fmla="*/ 356701 h 367504"/>
              <a:gd name="connsiteX238" fmla="*/ 640824 w 835031"/>
              <a:gd name="connsiteY238" fmla="*/ 352693 h 367504"/>
              <a:gd name="connsiteX239" fmla="*/ 639430 w 835031"/>
              <a:gd name="connsiteY239" fmla="*/ 348685 h 367504"/>
              <a:gd name="connsiteX240" fmla="*/ 640824 w 835031"/>
              <a:gd name="connsiteY240" fmla="*/ 345287 h 367504"/>
              <a:gd name="connsiteX241" fmla="*/ 641521 w 835031"/>
              <a:gd name="connsiteY241" fmla="*/ 343283 h 367504"/>
              <a:gd name="connsiteX242" fmla="*/ 642915 w 835031"/>
              <a:gd name="connsiteY242" fmla="*/ 336574 h 367504"/>
              <a:gd name="connsiteX243" fmla="*/ 642915 w 835031"/>
              <a:gd name="connsiteY243" fmla="*/ 329168 h 367504"/>
              <a:gd name="connsiteX244" fmla="*/ 644309 w 835031"/>
              <a:gd name="connsiteY244" fmla="*/ 324463 h 367504"/>
              <a:gd name="connsiteX245" fmla="*/ 645006 w 835031"/>
              <a:gd name="connsiteY245" fmla="*/ 316360 h 367504"/>
              <a:gd name="connsiteX246" fmla="*/ 649798 w 835031"/>
              <a:gd name="connsiteY246" fmla="*/ 304860 h 367504"/>
              <a:gd name="connsiteX247" fmla="*/ 655984 w 835031"/>
              <a:gd name="connsiteY247" fmla="*/ 295450 h 367504"/>
              <a:gd name="connsiteX248" fmla="*/ 673235 w 835031"/>
              <a:gd name="connsiteY248" fmla="*/ 273232 h 367504"/>
              <a:gd name="connsiteX249" fmla="*/ 689092 w 835031"/>
              <a:gd name="connsiteY249" fmla="*/ 257027 h 367504"/>
              <a:gd name="connsiteX250" fmla="*/ 696673 w 835031"/>
              <a:gd name="connsiteY250" fmla="*/ 249621 h 367504"/>
              <a:gd name="connsiteX251" fmla="*/ 706344 w 835031"/>
              <a:gd name="connsiteY251" fmla="*/ 244219 h 367504"/>
              <a:gd name="connsiteX252" fmla="*/ 715318 w 835031"/>
              <a:gd name="connsiteY252" fmla="*/ 239514 h 367504"/>
              <a:gd name="connsiteX253" fmla="*/ 730478 w 835031"/>
              <a:gd name="connsiteY253" fmla="*/ 232805 h 367504"/>
              <a:gd name="connsiteX254" fmla="*/ 741543 w 835031"/>
              <a:gd name="connsiteY254" fmla="*/ 231498 h 367504"/>
              <a:gd name="connsiteX255" fmla="*/ 747033 w 835031"/>
              <a:gd name="connsiteY255" fmla="*/ 232195 h 367504"/>
              <a:gd name="connsiteX256" fmla="*/ 752522 w 835031"/>
              <a:gd name="connsiteY256" fmla="*/ 233589 h 367504"/>
              <a:gd name="connsiteX257" fmla="*/ 753219 w 835031"/>
              <a:gd name="connsiteY257" fmla="*/ 236987 h 367504"/>
              <a:gd name="connsiteX258" fmla="*/ 754613 w 835031"/>
              <a:gd name="connsiteY258" fmla="*/ 239688 h 367504"/>
              <a:gd name="connsiteX259" fmla="*/ 756007 w 835031"/>
              <a:gd name="connsiteY259" fmla="*/ 240385 h 367504"/>
              <a:gd name="connsiteX260" fmla="*/ 757401 w 835031"/>
              <a:gd name="connsiteY260" fmla="*/ 236377 h 367504"/>
              <a:gd name="connsiteX261" fmla="*/ 757401 w 835031"/>
              <a:gd name="connsiteY261" fmla="*/ 230975 h 367504"/>
              <a:gd name="connsiteX262" fmla="*/ 760189 w 835031"/>
              <a:gd name="connsiteY262" fmla="*/ 225573 h 367504"/>
              <a:gd name="connsiteX263" fmla="*/ 764981 w 835031"/>
              <a:gd name="connsiteY263" fmla="*/ 215467 h 367504"/>
              <a:gd name="connsiteX264" fmla="*/ 769773 w 835031"/>
              <a:gd name="connsiteY264" fmla="*/ 208061 h 367504"/>
              <a:gd name="connsiteX265" fmla="*/ 775959 w 835031"/>
              <a:gd name="connsiteY265" fmla="*/ 199261 h 367504"/>
              <a:gd name="connsiteX266" fmla="*/ 779444 w 835031"/>
              <a:gd name="connsiteY266" fmla="*/ 192552 h 367504"/>
              <a:gd name="connsiteX267" fmla="*/ 784236 w 835031"/>
              <a:gd name="connsiteY267" fmla="*/ 184449 h 367504"/>
              <a:gd name="connsiteX268" fmla="*/ 787024 w 835031"/>
              <a:gd name="connsiteY268" fmla="*/ 179744 h 367504"/>
              <a:gd name="connsiteX269" fmla="*/ 789812 w 835031"/>
              <a:gd name="connsiteY269" fmla="*/ 176346 h 367504"/>
              <a:gd name="connsiteX270" fmla="*/ 789812 w 835031"/>
              <a:gd name="connsiteY270" fmla="*/ 173645 h 367504"/>
              <a:gd name="connsiteX271" fmla="*/ 787024 w 835031"/>
              <a:gd name="connsiteY271" fmla="*/ 172948 h 367504"/>
              <a:gd name="connsiteX272" fmla="*/ 784933 w 835031"/>
              <a:gd name="connsiteY272" fmla="*/ 174255 h 367504"/>
              <a:gd name="connsiteX273" fmla="*/ 784236 w 835031"/>
              <a:gd name="connsiteY273" fmla="*/ 177653 h 367504"/>
              <a:gd name="connsiteX274" fmla="*/ 781448 w 835031"/>
              <a:gd name="connsiteY274" fmla="*/ 182358 h 367504"/>
              <a:gd name="connsiteX275" fmla="*/ 778660 w 835031"/>
              <a:gd name="connsiteY275" fmla="*/ 187760 h 367504"/>
              <a:gd name="connsiteX276" fmla="*/ 775872 w 835031"/>
              <a:gd name="connsiteY276" fmla="*/ 190461 h 367504"/>
              <a:gd name="connsiteX277" fmla="*/ 773781 w 835031"/>
              <a:gd name="connsiteY277" fmla="*/ 195166 h 367504"/>
              <a:gd name="connsiteX278" fmla="*/ 771690 w 835031"/>
              <a:gd name="connsiteY278" fmla="*/ 198564 h 367504"/>
              <a:gd name="connsiteX279" fmla="*/ 769599 w 835031"/>
              <a:gd name="connsiteY279" fmla="*/ 201265 h 367504"/>
              <a:gd name="connsiteX280" fmla="*/ 767507 w 835031"/>
              <a:gd name="connsiteY280" fmla="*/ 203966 h 367504"/>
              <a:gd name="connsiteX281" fmla="*/ 766114 w 835031"/>
              <a:gd name="connsiteY281" fmla="*/ 207364 h 367504"/>
              <a:gd name="connsiteX282" fmla="*/ 764720 w 835031"/>
              <a:gd name="connsiteY282" fmla="*/ 211372 h 367504"/>
              <a:gd name="connsiteX283" fmla="*/ 762628 w 835031"/>
              <a:gd name="connsiteY283" fmla="*/ 211372 h 367504"/>
              <a:gd name="connsiteX284" fmla="*/ 761234 w 835031"/>
              <a:gd name="connsiteY284" fmla="*/ 210065 h 367504"/>
              <a:gd name="connsiteX285" fmla="*/ 761234 w 835031"/>
              <a:gd name="connsiteY285" fmla="*/ 206057 h 367504"/>
              <a:gd name="connsiteX286" fmla="*/ 764023 w 835031"/>
              <a:gd name="connsiteY286" fmla="*/ 204053 h 367504"/>
              <a:gd name="connsiteX287" fmla="*/ 766114 w 835031"/>
              <a:gd name="connsiteY287" fmla="*/ 201352 h 367504"/>
              <a:gd name="connsiteX288" fmla="*/ 766811 w 835031"/>
              <a:gd name="connsiteY288" fmla="*/ 197954 h 367504"/>
              <a:gd name="connsiteX289" fmla="*/ 769599 w 835031"/>
              <a:gd name="connsiteY289" fmla="*/ 195950 h 367504"/>
              <a:gd name="connsiteX290" fmla="*/ 770296 w 835031"/>
              <a:gd name="connsiteY290" fmla="*/ 192552 h 367504"/>
              <a:gd name="connsiteX291" fmla="*/ 767507 w 835031"/>
              <a:gd name="connsiteY291" fmla="*/ 189851 h 367504"/>
              <a:gd name="connsiteX292" fmla="*/ 767507 w 835031"/>
              <a:gd name="connsiteY292" fmla="*/ 187150 h 367504"/>
              <a:gd name="connsiteX293" fmla="*/ 764720 w 835031"/>
              <a:gd name="connsiteY293" fmla="*/ 185843 h 367504"/>
              <a:gd name="connsiteX294" fmla="*/ 762628 w 835031"/>
              <a:gd name="connsiteY294" fmla="*/ 185146 h 367504"/>
              <a:gd name="connsiteX295" fmla="*/ 761234 w 835031"/>
              <a:gd name="connsiteY295" fmla="*/ 183752 h 367504"/>
              <a:gd name="connsiteX296" fmla="*/ 759143 w 835031"/>
              <a:gd name="connsiteY296" fmla="*/ 185146 h 367504"/>
              <a:gd name="connsiteX297" fmla="*/ 760537 w 835031"/>
              <a:gd name="connsiteY297" fmla="*/ 187150 h 367504"/>
              <a:gd name="connsiteX298" fmla="*/ 762628 w 835031"/>
              <a:gd name="connsiteY298" fmla="*/ 188457 h 367504"/>
              <a:gd name="connsiteX299" fmla="*/ 764720 w 835031"/>
              <a:gd name="connsiteY299" fmla="*/ 190461 h 367504"/>
              <a:gd name="connsiteX300" fmla="*/ 764023 w 835031"/>
              <a:gd name="connsiteY300" fmla="*/ 192465 h 367504"/>
              <a:gd name="connsiteX301" fmla="*/ 761234 w 835031"/>
              <a:gd name="connsiteY301" fmla="*/ 193162 h 367504"/>
              <a:gd name="connsiteX302" fmla="*/ 757139 w 835031"/>
              <a:gd name="connsiteY302" fmla="*/ 192465 h 367504"/>
              <a:gd name="connsiteX303" fmla="*/ 754352 w 835031"/>
              <a:gd name="connsiteY303" fmla="*/ 190461 h 367504"/>
              <a:gd name="connsiteX304" fmla="*/ 752260 w 835031"/>
              <a:gd name="connsiteY304" fmla="*/ 186453 h 367504"/>
              <a:gd name="connsiteX305" fmla="*/ 751563 w 835031"/>
              <a:gd name="connsiteY305" fmla="*/ 183752 h 367504"/>
              <a:gd name="connsiteX306" fmla="*/ 749472 w 835031"/>
              <a:gd name="connsiteY306" fmla="*/ 183055 h 367504"/>
              <a:gd name="connsiteX307" fmla="*/ 747381 w 835031"/>
              <a:gd name="connsiteY307" fmla="*/ 185756 h 367504"/>
              <a:gd name="connsiteX308" fmla="*/ 748775 w 835031"/>
              <a:gd name="connsiteY308" fmla="*/ 189764 h 367504"/>
              <a:gd name="connsiteX309" fmla="*/ 746684 w 835031"/>
              <a:gd name="connsiteY309" fmla="*/ 193162 h 367504"/>
              <a:gd name="connsiteX310" fmla="*/ 741892 w 835031"/>
              <a:gd name="connsiteY310" fmla="*/ 194556 h 367504"/>
              <a:gd name="connsiteX311" fmla="*/ 738407 w 835031"/>
              <a:gd name="connsiteY311" fmla="*/ 195253 h 367504"/>
              <a:gd name="connsiteX312" fmla="*/ 734922 w 835031"/>
              <a:gd name="connsiteY312" fmla="*/ 195253 h 367504"/>
              <a:gd name="connsiteX313" fmla="*/ 732134 w 835031"/>
              <a:gd name="connsiteY313" fmla="*/ 192552 h 367504"/>
              <a:gd name="connsiteX314" fmla="*/ 732831 w 835031"/>
              <a:gd name="connsiteY314" fmla="*/ 189154 h 367504"/>
              <a:gd name="connsiteX315" fmla="*/ 736316 w 835031"/>
              <a:gd name="connsiteY315" fmla="*/ 185756 h 367504"/>
              <a:gd name="connsiteX316" fmla="*/ 737710 w 835031"/>
              <a:gd name="connsiteY316" fmla="*/ 182358 h 367504"/>
              <a:gd name="connsiteX317" fmla="*/ 739104 w 835031"/>
              <a:gd name="connsiteY317" fmla="*/ 177653 h 367504"/>
              <a:gd name="connsiteX318" fmla="*/ 738407 w 835031"/>
              <a:gd name="connsiteY318" fmla="*/ 173645 h 367504"/>
              <a:gd name="connsiteX319" fmla="*/ 739104 w 835031"/>
              <a:gd name="connsiteY319" fmla="*/ 170944 h 367504"/>
              <a:gd name="connsiteX320" fmla="*/ 740498 w 835031"/>
              <a:gd name="connsiteY320" fmla="*/ 169638 h 367504"/>
              <a:gd name="connsiteX321" fmla="*/ 741892 w 835031"/>
              <a:gd name="connsiteY321" fmla="*/ 167634 h 367504"/>
              <a:gd name="connsiteX322" fmla="*/ 741195 w 835031"/>
              <a:gd name="connsiteY322" fmla="*/ 164236 h 367504"/>
              <a:gd name="connsiteX323" fmla="*/ 742589 w 835031"/>
              <a:gd name="connsiteY323" fmla="*/ 159531 h 367504"/>
              <a:gd name="connsiteX324" fmla="*/ 741195 w 835031"/>
              <a:gd name="connsiteY324" fmla="*/ 156830 h 367504"/>
              <a:gd name="connsiteX325" fmla="*/ 739104 w 835031"/>
              <a:gd name="connsiteY325" fmla="*/ 155523 h 367504"/>
              <a:gd name="connsiteX326" fmla="*/ 732918 w 835031"/>
              <a:gd name="connsiteY326" fmla="*/ 154826 h 367504"/>
              <a:gd name="connsiteX327" fmla="*/ 729520 w 835031"/>
              <a:gd name="connsiteY327" fmla="*/ 156830 h 367504"/>
              <a:gd name="connsiteX328" fmla="*/ 726732 w 835031"/>
              <a:gd name="connsiteY328" fmla="*/ 156133 h 367504"/>
              <a:gd name="connsiteX329" fmla="*/ 723944 w 835031"/>
              <a:gd name="connsiteY329" fmla="*/ 153432 h 367504"/>
              <a:gd name="connsiteX330" fmla="*/ 726732 w 835031"/>
              <a:gd name="connsiteY330" fmla="*/ 150034 h 367504"/>
              <a:gd name="connsiteX331" fmla="*/ 730217 w 835031"/>
              <a:gd name="connsiteY331" fmla="*/ 150034 h 367504"/>
              <a:gd name="connsiteX332" fmla="*/ 733702 w 835031"/>
              <a:gd name="connsiteY332" fmla="*/ 147333 h 367504"/>
              <a:gd name="connsiteX333" fmla="*/ 735793 w 835031"/>
              <a:gd name="connsiteY333" fmla="*/ 148640 h 367504"/>
              <a:gd name="connsiteX334" fmla="*/ 738581 w 835031"/>
              <a:gd name="connsiteY334" fmla="*/ 148640 h 367504"/>
              <a:gd name="connsiteX335" fmla="*/ 739975 w 835031"/>
              <a:gd name="connsiteY335" fmla="*/ 147333 h 367504"/>
              <a:gd name="connsiteX336" fmla="*/ 742066 w 835031"/>
              <a:gd name="connsiteY336" fmla="*/ 148030 h 367504"/>
              <a:gd name="connsiteX337" fmla="*/ 744854 w 835031"/>
              <a:gd name="connsiteY337" fmla="*/ 150731 h 367504"/>
              <a:gd name="connsiteX338" fmla="*/ 746945 w 835031"/>
              <a:gd name="connsiteY338" fmla="*/ 150034 h 367504"/>
              <a:gd name="connsiteX339" fmla="*/ 749734 w 835031"/>
              <a:gd name="connsiteY339" fmla="*/ 148727 h 367504"/>
              <a:gd name="connsiteX340" fmla="*/ 753219 w 835031"/>
              <a:gd name="connsiteY340" fmla="*/ 148727 h 367504"/>
              <a:gd name="connsiteX341" fmla="*/ 753915 w 835031"/>
              <a:gd name="connsiteY341" fmla="*/ 147420 h 367504"/>
              <a:gd name="connsiteX342" fmla="*/ 756704 w 835031"/>
              <a:gd name="connsiteY342" fmla="*/ 147420 h 367504"/>
              <a:gd name="connsiteX343" fmla="*/ 760799 w 835031"/>
              <a:gd name="connsiteY343" fmla="*/ 148117 h 367504"/>
              <a:gd name="connsiteX344" fmla="*/ 762193 w 835031"/>
              <a:gd name="connsiteY344" fmla="*/ 146810 h 367504"/>
              <a:gd name="connsiteX345" fmla="*/ 763587 w 835031"/>
              <a:gd name="connsiteY345" fmla="*/ 147507 h 367504"/>
              <a:gd name="connsiteX346" fmla="*/ 767072 w 835031"/>
              <a:gd name="connsiteY346" fmla="*/ 146810 h 367504"/>
              <a:gd name="connsiteX347" fmla="*/ 771167 w 835031"/>
              <a:gd name="connsiteY347" fmla="*/ 147507 h 367504"/>
              <a:gd name="connsiteX348" fmla="*/ 772561 w 835031"/>
              <a:gd name="connsiteY348" fmla="*/ 143499 h 367504"/>
              <a:gd name="connsiteX349" fmla="*/ 775349 w 835031"/>
              <a:gd name="connsiteY349" fmla="*/ 141495 h 367504"/>
              <a:gd name="connsiteX350" fmla="*/ 778137 w 835031"/>
              <a:gd name="connsiteY350" fmla="*/ 138097 h 367504"/>
              <a:gd name="connsiteX351" fmla="*/ 777440 w 835031"/>
              <a:gd name="connsiteY351" fmla="*/ 135396 h 367504"/>
              <a:gd name="connsiteX352" fmla="*/ 779531 w 835031"/>
              <a:gd name="connsiteY352" fmla="*/ 134699 h 367504"/>
              <a:gd name="connsiteX353" fmla="*/ 781622 w 835031"/>
              <a:gd name="connsiteY353" fmla="*/ 130691 h 367504"/>
              <a:gd name="connsiteX354" fmla="*/ 781622 w 835031"/>
              <a:gd name="connsiteY354" fmla="*/ 125290 h 367504"/>
              <a:gd name="connsiteX355" fmla="*/ 783714 w 835031"/>
              <a:gd name="connsiteY355" fmla="*/ 123286 h 367504"/>
              <a:gd name="connsiteX356" fmla="*/ 783714 w 835031"/>
              <a:gd name="connsiteY356" fmla="*/ 119191 h 367504"/>
              <a:gd name="connsiteX357" fmla="*/ 785804 w 835031"/>
              <a:gd name="connsiteY357" fmla="*/ 117884 h 367504"/>
              <a:gd name="connsiteX358" fmla="*/ 788593 w 835031"/>
              <a:gd name="connsiteY358" fmla="*/ 115880 h 367504"/>
              <a:gd name="connsiteX359" fmla="*/ 789289 w 835031"/>
              <a:gd name="connsiteY359" fmla="*/ 112482 h 367504"/>
              <a:gd name="connsiteX360" fmla="*/ 792077 w 835031"/>
              <a:gd name="connsiteY360" fmla="*/ 111175 h 367504"/>
              <a:gd name="connsiteX361" fmla="*/ 796173 w 835031"/>
              <a:gd name="connsiteY361" fmla="*/ 111175 h 367504"/>
              <a:gd name="connsiteX362" fmla="*/ 798961 w 835031"/>
              <a:gd name="connsiteY362" fmla="*/ 109171 h 367504"/>
              <a:gd name="connsiteX363" fmla="*/ 798961 w 835031"/>
              <a:gd name="connsiteY363" fmla="*/ 105773 h 367504"/>
              <a:gd name="connsiteX364" fmla="*/ 801052 w 835031"/>
              <a:gd name="connsiteY364" fmla="*/ 104466 h 367504"/>
              <a:gd name="connsiteX365" fmla="*/ 801749 w 835031"/>
              <a:gd name="connsiteY365" fmla="*/ 102462 h 367504"/>
              <a:gd name="connsiteX366" fmla="*/ 799657 w 835031"/>
              <a:gd name="connsiteY366" fmla="*/ 100458 h 367504"/>
              <a:gd name="connsiteX367" fmla="*/ 799657 w 835031"/>
              <a:gd name="connsiteY367" fmla="*/ 98454 h 367504"/>
              <a:gd name="connsiteX368" fmla="*/ 801749 w 835031"/>
              <a:gd name="connsiteY368" fmla="*/ 94446 h 367504"/>
              <a:gd name="connsiteX369" fmla="*/ 798961 w 835031"/>
              <a:gd name="connsiteY369" fmla="*/ 89742 h 367504"/>
              <a:gd name="connsiteX370" fmla="*/ 796869 w 835031"/>
              <a:gd name="connsiteY370" fmla="*/ 86344 h 367504"/>
              <a:gd name="connsiteX371" fmla="*/ 796869 w 835031"/>
              <a:gd name="connsiteY371" fmla="*/ 82336 h 367504"/>
              <a:gd name="connsiteX372" fmla="*/ 794778 w 835031"/>
              <a:gd name="connsiteY372" fmla="*/ 78328 h 367504"/>
              <a:gd name="connsiteX373" fmla="*/ 791990 w 835031"/>
              <a:gd name="connsiteY373" fmla="*/ 74320 h 367504"/>
              <a:gd name="connsiteX374" fmla="*/ 788505 w 835031"/>
              <a:gd name="connsiteY374" fmla="*/ 71619 h 367504"/>
              <a:gd name="connsiteX375" fmla="*/ 785717 w 835031"/>
              <a:gd name="connsiteY375" fmla="*/ 68221 h 367504"/>
              <a:gd name="connsiteX376" fmla="*/ 782929 w 835031"/>
              <a:gd name="connsiteY376" fmla="*/ 66217 h 367504"/>
              <a:gd name="connsiteX377" fmla="*/ 778747 w 835031"/>
              <a:gd name="connsiteY377" fmla="*/ 65520 h 367504"/>
              <a:gd name="connsiteX378" fmla="*/ 775262 w 835031"/>
              <a:gd name="connsiteY378" fmla="*/ 66217 h 367504"/>
              <a:gd name="connsiteX379" fmla="*/ 772474 w 835031"/>
              <a:gd name="connsiteY379" fmla="*/ 67524 h 367504"/>
              <a:gd name="connsiteX380" fmla="*/ 771080 w 835031"/>
              <a:gd name="connsiteY380" fmla="*/ 69528 h 367504"/>
              <a:gd name="connsiteX381" fmla="*/ 773868 w 835031"/>
              <a:gd name="connsiteY381" fmla="*/ 70835 h 367504"/>
              <a:gd name="connsiteX382" fmla="*/ 773868 w 835031"/>
              <a:gd name="connsiteY382" fmla="*/ 72142 h 367504"/>
              <a:gd name="connsiteX383" fmla="*/ 772474 w 835031"/>
              <a:gd name="connsiteY383" fmla="*/ 74146 h 367504"/>
              <a:gd name="connsiteX384" fmla="*/ 771080 w 835031"/>
              <a:gd name="connsiteY384" fmla="*/ 76847 h 367504"/>
              <a:gd name="connsiteX385" fmla="*/ 768989 w 835031"/>
              <a:gd name="connsiteY385" fmla="*/ 77544 h 367504"/>
              <a:gd name="connsiteX386" fmla="*/ 766201 w 835031"/>
              <a:gd name="connsiteY386" fmla="*/ 76847 h 367504"/>
              <a:gd name="connsiteX387" fmla="*/ 764806 w 835031"/>
              <a:gd name="connsiteY387" fmla="*/ 72839 h 367504"/>
              <a:gd name="connsiteX388" fmla="*/ 762715 w 835031"/>
              <a:gd name="connsiteY388" fmla="*/ 69441 h 367504"/>
              <a:gd name="connsiteX389" fmla="*/ 759927 w 835031"/>
              <a:gd name="connsiteY389" fmla="*/ 68134 h 367504"/>
              <a:gd name="connsiteX390" fmla="*/ 752347 w 835031"/>
              <a:gd name="connsiteY390" fmla="*/ 69441 h 367504"/>
              <a:gd name="connsiteX391" fmla="*/ 744070 w 835031"/>
              <a:gd name="connsiteY391" fmla="*/ 72142 h 367504"/>
              <a:gd name="connsiteX392" fmla="*/ 739278 w 835031"/>
              <a:gd name="connsiteY392" fmla="*/ 75540 h 367504"/>
              <a:gd name="connsiteX393" fmla="*/ 735793 w 835031"/>
              <a:gd name="connsiteY393" fmla="*/ 79548 h 367504"/>
              <a:gd name="connsiteX394" fmla="*/ 732308 w 835031"/>
              <a:gd name="connsiteY394" fmla="*/ 81551 h 367504"/>
              <a:gd name="connsiteX395" fmla="*/ 730217 w 835031"/>
              <a:gd name="connsiteY395" fmla="*/ 79548 h 367504"/>
              <a:gd name="connsiteX396" fmla="*/ 726732 w 835031"/>
              <a:gd name="connsiteY396" fmla="*/ 78154 h 367504"/>
              <a:gd name="connsiteX397" fmla="*/ 722637 w 835031"/>
              <a:gd name="connsiteY397" fmla="*/ 79548 h 367504"/>
              <a:gd name="connsiteX398" fmla="*/ 717845 w 835031"/>
              <a:gd name="connsiteY398" fmla="*/ 84252 h 367504"/>
              <a:gd name="connsiteX399" fmla="*/ 712356 w 835031"/>
              <a:gd name="connsiteY399" fmla="*/ 86256 h 367504"/>
              <a:gd name="connsiteX400" fmla="*/ 706867 w 835031"/>
              <a:gd name="connsiteY400" fmla="*/ 88957 h 367504"/>
              <a:gd name="connsiteX401" fmla="*/ 703382 w 835031"/>
              <a:gd name="connsiteY401" fmla="*/ 89654 h 367504"/>
              <a:gd name="connsiteX402" fmla="*/ 700593 w 835031"/>
              <a:gd name="connsiteY402" fmla="*/ 86953 h 367504"/>
              <a:gd name="connsiteX403" fmla="*/ 701291 w 835031"/>
              <a:gd name="connsiteY403" fmla="*/ 84252 h 367504"/>
              <a:gd name="connsiteX404" fmla="*/ 700593 w 835031"/>
              <a:gd name="connsiteY404" fmla="*/ 80157 h 367504"/>
              <a:gd name="connsiteX405" fmla="*/ 701988 w 835031"/>
              <a:gd name="connsiteY405" fmla="*/ 78154 h 367504"/>
              <a:gd name="connsiteX406" fmla="*/ 703382 w 835031"/>
              <a:gd name="connsiteY406" fmla="*/ 76847 h 367504"/>
              <a:gd name="connsiteX407" fmla="*/ 706170 w 835031"/>
              <a:gd name="connsiteY407" fmla="*/ 76847 h 367504"/>
              <a:gd name="connsiteX408" fmla="*/ 707563 w 835031"/>
              <a:gd name="connsiteY408" fmla="*/ 78154 h 367504"/>
              <a:gd name="connsiteX409" fmla="*/ 710352 w 835031"/>
              <a:gd name="connsiteY409" fmla="*/ 79548 h 367504"/>
              <a:gd name="connsiteX410" fmla="*/ 714447 w 835031"/>
              <a:gd name="connsiteY410" fmla="*/ 77544 h 367504"/>
              <a:gd name="connsiteX411" fmla="*/ 716538 w 835031"/>
              <a:gd name="connsiteY411" fmla="*/ 77544 h 367504"/>
              <a:gd name="connsiteX412" fmla="*/ 720720 w 835031"/>
              <a:gd name="connsiteY412" fmla="*/ 75540 h 367504"/>
              <a:gd name="connsiteX413" fmla="*/ 723508 w 835031"/>
              <a:gd name="connsiteY413" fmla="*/ 71532 h 367504"/>
              <a:gd name="connsiteX414" fmla="*/ 725599 w 835031"/>
              <a:gd name="connsiteY414" fmla="*/ 66827 h 367504"/>
              <a:gd name="connsiteX415" fmla="*/ 728387 w 835031"/>
              <a:gd name="connsiteY415" fmla="*/ 65520 h 367504"/>
              <a:gd name="connsiteX416" fmla="*/ 731175 w 835031"/>
              <a:gd name="connsiteY416" fmla="*/ 64823 h 367504"/>
              <a:gd name="connsiteX417" fmla="*/ 734661 w 835031"/>
              <a:gd name="connsiteY417" fmla="*/ 63516 h 367504"/>
              <a:gd name="connsiteX418" fmla="*/ 736054 w 835031"/>
              <a:gd name="connsiteY418" fmla="*/ 60815 h 367504"/>
              <a:gd name="connsiteX419" fmla="*/ 740846 w 835031"/>
              <a:gd name="connsiteY419" fmla="*/ 60815 h 367504"/>
              <a:gd name="connsiteX420" fmla="*/ 742241 w 835031"/>
              <a:gd name="connsiteY420" fmla="*/ 59508 h 367504"/>
              <a:gd name="connsiteX421" fmla="*/ 745029 w 835031"/>
              <a:gd name="connsiteY421" fmla="*/ 56807 h 367504"/>
              <a:gd name="connsiteX422" fmla="*/ 747817 w 835031"/>
              <a:gd name="connsiteY422" fmla="*/ 55413 h 367504"/>
              <a:gd name="connsiteX423" fmla="*/ 750605 w 835031"/>
              <a:gd name="connsiteY423" fmla="*/ 54106 h 367504"/>
              <a:gd name="connsiteX424" fmla="*/ 754090 w 835031"/>
              <a:gd name="connsiteY424" fmla="*/ 53409 h 367504"/>
              <a:gd name="connsiteX425" fmla="*/ 754787 w 835031"/>
              <a:gd name="connsiteY425" fmla="*/ 50011 h 367504"/>
              <a:gd name="connsiteX426" fmla="*/ 754090 w 835031"/>
              <a:gd name="connsiteY426" fmla="*/ 48007 h 367504"/>
              <a:gd name="connsiteX427" fmla="*/ 756181 w 835031"/>
              <a:gd name="connsiteY427" fmla="*/ 46003 h 367504"/>
              <a:gd name="connsiteX428" fmla="*/ 758272 w 835031"/>
              <a:gd name="connsiteY428" fmla="*/ 45306 h 367504"/>
              <a:gd name="connsiteX429" fmla="*/ 762454 w 835031"/>
              <a:gd name="connsiteY429" fmla="*/ 46613 h 367504"/>
              <a:gd name="connsiteX430" fmla="*/ 765939 w 835031"/>
              <a:gd name="connsiteY430" fmla="*/ 45916 h 367504"/>
              <a:gd name="connsiteX431" fmla="*/ 770034 w 835031"/>
              <a:gd name="connsiteY431" fmla="*/ 45219 h 367504"/>
              <a:gd name="connsiteX432" fmla="*/ 772823 w 835031"/>
              <a:gd name="connsiteY432" fmla="*/ 45916 h 367504"/>
              <a:gd name="connsiteX433" fmla="*/ 774216 w 835031"/>
              <a:gd name="connsiteY433" fmla="*/ 49314 h 367504"/>
              <a:gd name="connsiteX434" fmla="*/ 775611 w 835031"/>
              <a:gd name="connsiteY434" fmla="*/ 52015 h 367504"/>
              <a:gd name="connsiteX435" fmla="*/ 779095 w 835031"/>
              <a:gd name="connsiteY435" fmla="*/ 53322 h 367504"/>
              <a:gd name="connsiteX436" fmla="*/ 781884 w 835031"/>
              <a:gd name="connsiteY436" fmla="*/ 54716 h 367504"/>
              <a:gd name="connsiteX437" fmla="*/ 781884 w 835031"/>
              <a:gd name="connsiteY437" fmla="*/ 52015 h 367504"/>
              <a:gd name="connsiteX438" fmla="*/ 780490 w 835031"/>
              <a:gd name="connsiteY438" fmla="*/ 48007 h 367504"/>
              <a:gd name="connsiteX439" fmla="*/ 777702 w 835031"/>
              <a:gd name="connsiteY439" fmla="*/ 44609 h 367504"/>
              <a:gd name="connsiteX440" fmla="*/ 775611 w 835031"/>
              <a:gd name="connsiteY440" fmla="*/ 42605 h 367504"/>
              <a:gd name="connsiteX441" fmla="*/ 774216 w 835031"/>
              <a:gd name="connsiteY441" fmla="*/ 39207 h 367504"/>
              <a:gd name="connsiteX442" fmla="*/ 772125 w 835031"/>
              <a:gd name="connsiteY442" fmla="*/ 37204 h 367504"/>
              <a:gd name="connsiteX443" fmla="*/ 770034 w 835031"/>
              <a:gd name="connsiteY443" fmla="*/ 34502 h 367504"/>
              <a:gd name="connsiteX444" fmla="*/ 768640 w 835031"/>
              <a:gd name="connsiteY444" fmla="*/ 31105 h 367504"/>
              <a:gd name="connsiteX445" fmla="*/ 765852 w 835031"/>
              <a:gd name="connsiteY445" fmla="*/ 29101 h 367504"/>
              <a:gd name="connsiteX446" fmla="*/ 764458 w 835031"/>
              <a:gd name="connsiteY446" fmla="*/ 27097 h 367504"/>
              <a:gd name="connsiteX447" fmla="*/ 761670 w 835031"/>
              <a:gd name="connsiteY447" fmla="*/ 23699 h 367504"/>
              <a:gd name="connsiteX448" fmla="*/ 760973 w 835031"/>
              <a:gd name="connsiteY448" fmla="*/ 18994 h 367504"/>
              <a:gd name="connsiteX449" fmla="*/ 759579 w 835031"/>
              <a:gd name="connsiteY449" fmla="*/ 16293 h 367504"/>
              <a:gd name="connsiteX450" fmla="*/ 757488 w 835031"/>
              <a:gd name="connsiteY450" fmla="*/ 16990 h 367504"/>
              <a:gd name="connsiteX451" fmla="*/ 756094 w 835031"/>
              <a:gd name="connsiteY451" fmla="*/ 18297 h 367504"/>
              <a:gd name="connsiteX452" fmla="*/ 754003 w 835031"/>
              <a:gd name="connsiteY452" fmla="*/ 16990 h 367504"/>
              <a:gd name="connsiteX453" fmla="*/ 751912 w 835031"/>
              <a:gd name="connsiteY453" fmla="*/ 15683 h 367504"/>
              <a:gd name="connsiteX454" fmla="*/ 748426 w 835031"/>
              <a:gd name="connsiteY454" fmla="*/ 14289 h 367504"/>
              <a:gd name="connsiteX455" fmla="*/ 747033 w 835031"/>
              <a:gd name="connsiteY455" fmla="*/ 11588 h 367504"/>
              <a:gd name="connsiteX456" fmla="*/ 748426 w 835031"/>
              <a:gd name="connsiteY456" fmla="*/ 8887 h 367504"/>
              <a:gd name="connsiteX457" fmla="*/ 752522 w 835031"/>
              <a:gd name="connsiteY457" fmla="*/ 8190 h 367504"/>
              <a:gd name="connsiteX458" fmla="*/ 757314 w 835031"/>
              <a:gd name="connsiteY458" fmla="*/ 8887 h 367504"/>
              <a:gd name="connsiteX459" fmla="*/ 760102 w 835031"/>
              <a:gd name="connsiteY459" fmla="*/ 9584 h 367504"/>
              <a:gd name="connsiteX460" fmla="*/ 760799 w 835031"/>
              <a:gd name="connsiteY460" fmla="*/ 12285 h 367504"/>
              <a:gd name="connsiteX461" fmla="*/ 762890 w 835031"/>
              <a:gd name="connsiteY461" fmla="*/ 14289 h 367504"/>
              <a:gd name="connsiteX462" fmla="*/ 766288 w 835031"/>
              <a:gd name="connsiteY462" fmla="*/ 14289 h 367504"/>
              <a:gd name="connsiteX463" fmla="*/ 766288 w 835031"/>
              <a:gd name="connsiteY463" fmla="*/ 19691 h 367504"/>
              <a:gd name="connsiteX464" fmla="*/ 768379 w 835031"/>
              <a:gd name="connsiteY464" fmla="*/ 20998 h 367504"/>
              <a:gd name="connsiteX465" fmla="*/ 769076 w 835031"/>
              <a:gd name="connsiteY465" fmla="*/ 23699 h 367504"/>
              <a:gd name="connsiteX466" fmla="*/ 769773 w 835031"/>
              <a:gd name="connsiteY466" fmla="*/ 27097 h 367504"/>
              <a:gd name="connsiteX467" fmla="*/ 770470 w 835031"/>
              <a:gd name="connsiteY467" fmla="*/ 29101 h 367504"/>
              <a:gd name="connsiteX468" fmla="*/ 772561 w 835031"/>
              <a:gd name="connsiteY468" fmla="*/ 29798 h 367504"/>
              <a:gd name="connsiteX469" fmla="*/ 773955 w 835031"/>
              <a:gd name="connsiteY469" fmla="*/ 31802 h 367504"/>
              <a:gd name="connsiteX470" fmla="*/ 778050 w 835031"/>
              <a:gd name="connsiteY470" fmla="*/ 35809 h 367504"/>
              <a:gd name="connsiteX471" fmla="*/ 780838 w 835031"/>
              <a:gd name="connsiteY471" fmla="*/ 39817 h 367504"/>
              <a:gd name="connsiteX472" fmla="*/ 785020 w 835031"/>
              <a:gd name="connsiteY472" fmla="*/ 45219 h 367504"/>
              <a:gd name="connsiteX473" fmla="*/ 787111 w 835031"/>
              <a:gd name="connsiteY473" fmla="*/ 49924 h 367504"/>
              <a:gd name="connsiteX474" fmla="*/ 789203 w 835031"/>
              <a:gd name="connsiteY474" fmla="*/ 53932 h 367504"/>
              <a:gd name="connsiteX475" fmla="*/ 789203 w 835031"/>
              <a:gd name="connsiteY475" fmla="*/ 56633 h 367504"/>
              <a:gd name="connsiteX476" fmla="*/ 790596 w 835031"/>
              <a:gd name="connsiteY476" fmla="*/ 59334 h 367504"/>
              <a:gd name="connsiteX477" fmla="*/ 794082 w 835031"/>
              <a:gd name="connsiteY477" fmla="*/ 60031 h 367504"/>
              <a:gd name="connsiteX478" fmla="*/ 796173 w 835031"/>
              <a:gd name="connsiteY478" fmla="*/ 60031 h 367504"/>
              <a:gd name="connsiteX479" fmla="*/ 800267 w 835031"/>
              <a:gd name="connsiteY479" fmla="*/ 63429 h 367504"/>
              <a:gd name="connsiteX480" fmla="*/ 803056 w 835031"/>
              <a:gd name="connsiteY480" fmla="*/ 66130 h 367504"/>
              <a:gd name="connsiteX481" fmla="*/ 803056 w 835031"/>
              <a:gd name="connsiteY481" fmla="*/ 68831 h 367504"/>
              <a:gd name="connsiteX482" fmla="*/ 802358 w 835031"/>
              <a:gd name="connsiteY482" fmla="*/ 69528 h 367504"/>
              <a:gd name="connsiteX483" fmla="*/ 800267 w 835031"/>
              <a:gd name="connsiteY483" fmla="*/ 68221 h 367504"/>
              <a:gd name="connsiteX484" fmla="*/ 797479 w 835031"/>
              <a:gd name="connsiteY484" fmla="*/ 66217 h 367504"/>
              <a:gd name="connsiteX485" fmla="*/ 793995 w 835031"/>
              <a:gd name="connsiteY485" fmla="*/ 65520 h 367504"/>
              <a:gd name="connsiteX486" fmla="*/ 792600 w 835031"/>
              <a:gd name="connsiteY486" fmla="*/ 66827 h 367504"/>
              <a:gd name="connsiteX487" fmla="*/ 793995 w 835031"/>
              <a:gd name="connsiteY487" fmla="*/ 69528 h 367504"/>
              <a:gd name="connsiteX488" fmla="*/ 797479 w 835031"/>
              <a:gd name="connsiteY488" fmla="*/ 70835 h 367504"/>
              <a:gd name="connsiteX489" fmla="*/ 800965 w 835031"/>
              <a:gd name="connsiteY489" fmla="*/ 73536 h 367504"/>
              <a:gd name="connsiteX490" fmla="*/ 801662 w 835031"/>
              <a:gd name="connsiteY490" fmla="*/ 74843 h 367504"/>
              <a:gd name="connsiteX491" fmla="*/ 800965 w 835031"/>
              <a:gd name="connsiteY491" fmla="*/ 77544 h 367504"/>
              <a:gd name="connsiteX492" fmla="*/ 801662 w 835031"/>
              <a:gd name="connsiteY492" fmla="*/ 78851 h 367504"/>
              <a:gd name="connsiteX493" fmla="*/ 804450 w 835031"/>
              <a:gd name="connsiteY493" fmla="*/ 79548 h 367504"/>
              <a:gd name="connsiteX494" fmla="*/ 807238 w 835031"/>
              <a:gd name="connsiteY494" fmla="*/ 78851 h 367504"/>
              <a:gd name="connsiteX495" fmla="*/ 807238 w 835031"/>
              <a:gd name="connsiteY495" fmla="*/ 76847 h 367504"/>
              <a:gd name="connsiteX496" fmla="*/ 805147 w 835031"/>
              <a:gd name="connsiteY496" fmla="*/ 74146 h 367504"/>
              <a:gd name="connsiteX497" fmla="*/ 804450 w 835031"/>
              <a:gd name="connsiteY497" fmla="*/ 72142 h 367504"/>
              <a:gd name="connsiteX498" fmla="*/ 805147 w 835031"/>
              <a:gd name="connsiteY498" fmla="*/ 70835 h 367504"/>
              <a:gd name="connsiteX499" fmla="*/ 807935 w 835031"/>
              <a:gd name="connsiteY499" fmla="*/ 72839 h 367504"/>
              <a:gd name="connsiteX500" fmla="*/ 808632 w 835031"/>
              <a:gd name="connsiteY500" fmla="*/ 75540 h 367504"/>
              <a:gd name="connsiteX501" fmla="*/ 811420 w 835031"/>
              <a:gd name="connsiteY501" fmla="*/ 78241 h 367504"/>
              <a:gd name="connsiteX502" fmla="*/ 815602 w 835031"/>
              <a:gd name="connsiteY502" fmla="*/ 80942 h 367504"/>
              <a:gd name="connsiteX503" fmla="*/ 818390 w 835031"/>
              <a:gd name="connsiteY503" fmla="*/ 86344 h 367504"/>
              <a:gd name="connsiteX504" fmla="*/ 821178 w 835031"/>
              <a:gd name="connsiteY504" fmla="*/ 91745 h 367504"/>
              <a:gd name="connsiteX505" fmla="*/ 823966 w 835031"/>
              <a:gd name="connsiteY505" fmla="*/ 95143 h 367504"/>
              <a:gd name="connsiteX506" fmla="*/ 825360 w 835031"/>
              <a:gd name="connsiteY506" fmla="*/ 97147 h 367504"/>
              <a:gd name="connsiteX507" fmla="*/ 826755 w 835031"/>
              <a:gd name="connsiteY507" fmla="*/ 103246 h 367504"/>
              <a:gd name="connsiteX508" fmla="*/ 828148 w 835031"/>
              <a:gd name="connsiteY508" fmla="*/ 112656 h 367504"/>
              <a:gd name="connsiteX509" fmla="*/ 829542 w 835031"/>
              <a:gd name="connsiteY509" fmla="*/ 124767 h 367504"/>
              <a:gd name="connsiteX510" fmla="*/ 829542 w 835031"/>
              <a:gd name="connsiteY510" fmla="*/ 133567 h 367504"/>
              <a:gd name="connsiteX511" fmla="*/ 830937 w 835031"/>
              <a:gd name="connsiteY511" fmla="*/ 136965 h 367504"/>
              <a:gd name="connsiteX512" fmla="*/ 829542 w 835031"/>
              <a:gd name="connsiteY512" fmla="*/ 138969 h 367504"/>
              <a:gd name="connsiteX513" fmla="*/ 826755 w 835031"/>
              <a:gd name="connsiteY513" fmla="*/ 140276 h 367504"/>
              <a:gd name="connsiteX514" fmla="*/ 824663 w 835031"/>
              <a:gd name="connsiteY514" fmla="*/ 142977 h 367504"/>
              <a:gd name="connsiteX515" fmla="*/ 820568 w 835031"/>
              <a:gd name="connsiteY515" fmla="*/ 146374 h 367504"/>
              <a:gd name="connsiteX516" fmla="*/ 818477 w 835031"/>
              <a:gd name="connsiteY516" fmla="*/ 146374 h 367504"/>
              <a:gd name="connsiteX517" fmla="*/ 815689 w 835031"/>
              <a:gd name="connsiteY517" fmla="*/ 148378 h 367504"/>
              <a:gd name="connsiteX518" fmla="*/ 813598 w 835031"/>
              <a:gd name="connsiteY518" fmla="*/ 150382 h 367504"/>
              <a:gd name="connsiteX519" fmla="*/ 810810 w 835031"/>
              <a:gd name="connsiteY519" fmla="*/ 151689 h 367504"/>
              <a:gd name="connsiteX520" fmla="*/ 806715 w 835031"/>
              <a:gd name="connsiteY520" fmla="*/ 155697 h 367504"/>
              <a:gd name="connsiteX521" fmla="*/ 802533 w 835031"/>
              <a:gd name="connsiteY521" fmla="*/ 159705 h 367504"/>
              <a:gd name="connsiteX522" fmla="*/ 797741 w 835031"/>
              <a:gd name="connsiteY522" fmla="*/ 163713 h 367504"/>
              <a:gd name="connsiteX523" fmla="*/ 794256 w 835031"/>
              <a:gd name="connsiteY523" fmla="*/ 166414 h 367504"/>
              <a:gd name="connsiteX524" fmla="*/ 792165 w 835031"/>
              <a:gd name="connsiteY524" fmla="*/ 166414 h 367504"/>
              <a:gd name="connsiteX525" fmla="*/ 792165 w 835031"/>
              <a:gd name="connsiteY525" fmla="*/ 170422 h 367504"/>
              <a:gd name="connsiteX526" fmla="*/ 792862 w 835031"/>
              <a:gd name="connsiteY526" fmla="*/ 173820 h 367504"/>
              <a:gd name="connsiteX527" fmla="*/ 796347 w 835031"/>
              <a:gd name="connsiteY527" fmla="*/ 171119 h 367504"/>
              <a:gd name="connsiteX528" fmla="*/ 798438 w 835031"/>
              <a:gd name="connsiteY528" fmla="*/ 167111 h 367504"/>
              <a:gd name="connsiteX529" fmla="*/ 803927 w 835031"/>
              <a:gd name="connsiteY529" fmla="*/ 163103 h 367504"/>
              <a:gd name="connsiteX530" fmla="*/ 811507 w 835031"/>
              <a:gd name="connsiteY530" fmla="*/ 156394 h 367504"/>
              <a:gd name="connsiteX531" fmla="*/ 816299 w 835031"/>
              <a:gd name="connsiteY531" fmla="*/ 152996 h 367504"/>
              <a:gd name="connsiteX532" fmla="*/ 821091 w 835031"/>
              <a:gd name="connsiteY532" fmla="*/ 150295 h 367504"/>
              <a:gd name="connsiteX533" fmla="*/ 824576 w 835031"/>
              <a:gd name="connsiteY533" fmla="*/ 147594 h 367504"/>
              <a:gd name="connsiteX534" fmla="*/ 828061 w 835031"/>
              <a:gd name="connsiteY534" fmla="*/ 144893 h 367504"/>
              <a:gd name="connsiteX535" fmla="*/ 830849 w 835031"/>
              <a:gd name="connsiteY535" fmla="*/ 144196 h 367504"/>
              <a:gd name="connsiteX536" fmla="*/ 832940 w 835031"/>
              <a:gd name="connsiteY536" fmla="*/ 142802 h 367504"/>
              <a:gd name="connsiteX537" fmla="*/ 835031 w 835031"/>
              <a:gd name="connsiteY537" fmla="*/ 139404 h 367504"/>
              <a:gd name="connsiteX538" fmla="*/ 834335 w 835031"/>
              <a:gd name="connsiteY538" fmla="*/ 133305 h 367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</a:cxnLst>
            <a:rect l="l" t="t" r="r" b="b"/>
            <a:pathLst>
              <a:path w="835031" h="367504">
                <a:moveTo>
                  <a:pt x="834857" y="133567"/>
                </a:moveTo>
                <a:cubicBezTo>
                  <a:pt x="834160" y="131563"/>
                  <a:pt x="834160" y="128165"/>
                  <a:pt x="834160" y="126161"/>
                </a:cubicBezTo>
                <a:cubicBezTo>
                  <a:pt x="834160" y="124157"/>
                  <a:pt x="832766" y="120062"/>
                  <a:pt x="832766" y="118058"/>
                </a:cubicBezTo>
                <a:cubicBezTo>
                  <a:pt x="832069" y="115357"/>
                  <a:pt x="832069" y="109258"/>
                  <a:pt x="831372" y="106557"/>
                </a:cubicBezTo>
                <a:cubicBezTo>
                  <a:pt x="830675" y="103159"/>
                  <a:pt x="829978" y="97757"/>
                  <a:pt x="828584" y="94446"/>
                </a:cubicBezTo>
                <a:cubicBezTo>
                  <a:pt x="827887" y="93139"/>
                  <a:pt x="825796" y="89742"/>
                  <a:pt x="824489" y="88347"/>
                </a:cubicBezTo>
                <a:cubicBezTo>
                  <a:pt x="823792" y="86344"/>
                  <a:pt x="821701" y="82946"/>
                  <a:pt x="820307" y="81639"/>
                </a:cubicBezTo>
                <a:cubicBezTo>
                  <a:pt x="818913" y="80942"/>
                  <a:pt x="816822" y="78938"/>
                  <a:pt x="816212" y="78241"/>
                </a:cubicBezTo>
                <a:cubicBezTo>
                  <a:pt x="814818" y="76934"/>
                  <a:pt x="812727" y="73536"/>
                  <a:pt x="811420" y="72142"/>
                </a:cubicBezTo>
                <a:cubicBezTo>
                  <a:pt x="810723" y="70835"/>
                  <a:pt x="808632" y="68134"/>
                  <a:pt x="807325" y="66740"/>
                </a:cubicBezTo>
                <a:cubicBezTo>
                  <a:pt x="806628" y="65433"/>
                  <a:pt x="803840" y="62732"/>
                  <a:pt x="802533" y="61338"/>
                </a:cubicBezTo>
                <a:cubicBezTo>
                  <a:pt x="801139" y="60031"/>
                  <a:pt x="799048" y="57330"/>
                  <a:pt x="797741" y="55936"/>
                </a:cubicBezTo>
                <a:cubicBezTo>
                  <a:pt x="796347" y="53235"/>
                  <a:pt x="792252" y="49227"/>
                  <a:pt x="790858" y="47136"/>
                </a:cubicBezTo>
                <a:cubicBezTo>
                  <a:pt x="789464" y="45829"/>
                  <a:pt x="787373" y="43128"/>
                  <a:pt x="786676" y="41734"/>
                </a:cubicBezTo>
                <a:cubicBezTo>
                  <a:pt x="785282" y="39730"/>
                  <a:pt x="782581" y="36332"/>
                  <a:pt x="781884" y="35025"/>
                </a:cubicBezTo>
                <a:cubicBezTo>
                  <a:pt x="779793" y="32324"/>
                  <a:pt x="777092" y="28316"/>
                  <a:pt x="775697" y="25616"/>
                </a:cubicBezTo>
                <a:cubicBezTo>
                  <a:pt x="774304" y="23612"/>
                  <a:pt x="772213" y="18210"/>
                  <a:pt x="770905" y="16206"/>
                </a:cubicBezTo>
                <a:cubicBezTo>
                  <a:pt x="770208" y="14202"/>
                  <a:pt x="768814" y="11501"/>
                  <a:pt x="767421" y="10107"/>
                </a:cubicBezTo>
                <a:cubicBezTo>
                  <a:pt x="766026" y="8103"/>
                  <a:pt x="763325" y="2701"/>
                  <a:pt x="761932" y="0"/>
                </a:cubicBezTo>
                <a:lnTo>
                  <a:pt x="680554" y="20214"/>
                </a:lnTo>
                <a:cubicBezTo>
                  <a:pt x="680554" y="20214"/>
                  <a:pt x="627493" y="33021"/>
                  <a:pt x="610242" y="37726"/>
                </a:cubicBezTo>
                <a:cubicBezTo>
                  <a:pt x="595082" y="41124"/>
                  <a:pt x="564761" y="48530"/>
                  <a:pt x="549601" y="51841"/>
                </a:cubicBezTo>
                <a:cubicBezTo>
                  <a:pt x="535835" y="55239"/>
                  <a:pt x="508216" y="61948"/>
                  <a:pt x="494450" y="64649"/>
                </a:cubicBezTo>
                <a:cubicBezTo>
                  <a:pt x="484778" y="66653"/>
                  <a:pt x="464826" y="70748"/>
                  <a:pt x="455155" y="72752"/>
                </a:cubicBezTo>
                <a:cubicBezTo>
                  <a:pt x="446181" y="74756"/>
                  <a:pt x="428232" y="79460"/>
                  <a:pt x="419258" y="80854"/>
                </a:cubicBezTo>
                <a:cubicBezTo>
                  <a:pt x="409587" y="83555"/>
                  <a:pt x="390332" y="86953"/>
                  <a:pt x="380661" y="88957"/>
                </a:cubicBezTo>
                <a:cubicBezTo>
                  <a:pt x="370293" y="90961"/>
                  <a:pt x="351037" y="95056"/>
                  <a:pt x="341366" y="97060"/>
                </a:cubicBezTo>
                <a:cubicBezTo>
                  <a:pt x="335877" y="97757"/>
                  <a:pt x="324812" y="99064"/>
                  <a:pt x="319323" y="99761"/>
                </a:cubicBezTo>
                <a:cubicBezTo>
                  <a:pt x="315141" y="100458"/>
                  <a:pt x="307561" y="102462"/>
                  <a:pt x="303466" y="103159"/>
                </a:cubicBezTo>
                <a:cubicBezTo>
                  <a:pt x="293097" y="105163"/>
                  <a:pt x="273145" y="107864"/>
                  <a:pt x="262777" y="109258"/>
                </a:cubicBezTo>
                <a:cubicBezTo>
                  <a:pt x="255894" y="110565"/>
                  <a:pt x="242128" y="113963"/>
                  <a:pt x="235157" y="114660"/>
                </a:cubicBezTo>
                <a:cubicBezTo>
                  <a:pt x="231672" y="114660"/>
                  <a:pt x="226183" y="115357"/>
                  <a:pt x="223395" y="115357"/>
                </a:cubicBezTo>
                <a:lnTo>
                  <a:pt x="222001" y="115357"/>
                </a:lnTo>
                <a:lnTo>
                  <a:pt x="221304" y="116751"/>
                </a:lnTo>
                <a:cubicBezTo>
                  <a:pt x="220607" y="118058"/>
                  <a:pt x="220607" y="118755"/>
                  <a:pt x="220607" y="118755"/>
                </a:cubicBezTo>
                <a:cubicBezTo>
                  <a:pt x="219910" y="118755"/>
                  <a:pt x="219910" y="120062"/>
                  <a:pt x="219910" y="120062"/>
                </a:cubicBezTo>
                <a:lnTo>
                  <a:pt x="219910" y="124070"/>
                </a:lnTo>
                <a:cubicBezTo>
                  <a:pt x="220607" y="124767"/>
                  <a:pt x="220607" y="125377"/>
                  <a:pt x="220607" y="126074"/>
                </a:cubicBezTo>
                <a:cubicBezTo>
                  <a:pt x="221304" y="126771"/>
                  <a:pt x="222001" y="129472"/>
                  <a:pt x="221304" y="131476"/>
                </a:cubicBezTo>
                <a:cubicBezTo>
                  <a:pt x="221304" y="132173"/>
                  <a:pt x="220607" y="132870"/>
                  <a:pt x="220607" y="133479"/>
                </a:cubicBezTo>
                <a:cubicBezTo>
                  <a:pt x="220607" y="134089"/>
                  <a:pt x="221304" y="135484"/>
                  <a:pt x="220607" y="136877"/>
                </a:cubicBezTo>
                <a:cubicBezTo>
                  <a:pt x="220607" y="137575"/>
                  <a:pt x="220607" y="138184"/>
                  <a:pt x="219910" y="138881"/>
                </a:cubicBezTo>
                <a:cubicBezTo>
                  <a:pt x="219910" y="139579"/>
                  <a:pt x="220607" y="139579"/>
                  <a:pt x="220607" y="140188"/>
                </a:cubicBezTo>
                <a:cubicBezTo>
                  <a:pt x="220607" y="140188"/>
                  <a:pt x="222001" y="142889"/>
                  <a:pt x="222001" y="144196"/>
                </a:cubicBezTo>
                <a:cubicBezTo>
                  <a:pt x="222001" y="146200"/>
                  <a:pt x="222001" y="148204"/>
                  <a:pt x="220607" y="149598"/>
                </a:cubicBezTo>
                <a:cubicBezTo>
                  <a:pt x="219213" y="150905"/>
                  <a:pt x="217122" y="150905"/>
                  <a:pt x="215815" y="150905"/>
                </a:cubicBezTo>
                <a:lnTo>
                  <a:pt x="215118" y="150905"/>
                </a:lnTo>
                <a:cubicBezTo>
                  <a:pt x="214421" y="150905"/>
                  <a:pt x="213027" y="150208"/>
                  <a:pt x="211633" y="149598"/>
                </a:cubicBezTo>
                <a:lnTo>
                  <a:pt x="211633" y="148901"/>
                </a:lnTo>
                <a:lnTo>
                  <a:pt x="210936" y="148901"/>
                </a:lnTo>
                <a:lnTo>
                  <a:pt x="210936" y="149598"/>
                </a:lnTo>
                <a:lnTo>
                  <a:pt x="210239" y="149598"/>
                </a:lnTo>
                <a:cubicBezTo>
                  <a:pt x="209542" y="150295"/>
                  <a:pt x="208845" y="150905"/>
                  <a:pt x="208148" y="151602"/>
                </a:cubicBezTo>
                <a:cubicBezTo>
                  <a:pt x="208148" y="152909"/>
                  <a:pt x="207451" y="153606"/>
                  <a:pt x="206754" y="155000"/>
                </a:cubicBezTo>
                <a:cubicBezTo>
                  <a:pt x="206057" y="155000"/>
                  <a:pt x="205360" y="155697"/>
                  <a:pt x="204663" y="155697"/>
                </a:cubicBezTo>
                <a:lnTo>
                  <a:pt x="204663" y="157004"/>
                </a:lnTo>
                <a:cubicBezTo>
                  <a:pt x="203966" y="157701"/>
                  <a:pt x="203966" y="158311"/>
                  <a:pt x="203966" y="158311"/>
                </a:cubicBezTo>
                <a:cubicBezTo>
                  <a:pt x="203966" y="159008"/>
                  <a:pt x="203269" y="160315"/>
                  <a:pt x="203269" y="161709"/>
                </a:cubicBezTo>
                <a:cubicBezTo>
                  <a:pt x="202572" y="163016"/>
                  <a:pt x="201875" y="165107"/>
                  <a:pt x="201178" y="165717"/>
                </a:cubicBezTo>
                <a:lnTo>
                  <a:pt x="201178" y="167721"/>
                </a:lnTo>
                <a:cubicBezTo>
                  <a:pt x="201178" y="169725"/>
                  <a:pt x="200481" y="171119"/>
                  <a:pt x="200481" y="172426"/>
                </a:cubicBezTo>
                <a:cubicBezTo>
                  <a:pt x="199784" y="173123"/>
                  <a:pt x="199087" y="175824"/>
                  <a:pt x="197693" y="177131"/>
                </a:cubicBezTo>
                <a:cubicBezTo>
                  <a:pt x="196996" y="177828"/>
                  <a:pt x="195601" y="178437"/>
                  <a:pt x="195601" y="179134"/>
                </a:cubicBezTo>
                <a:lnTo>
                  <a:pt x="194905" y="179134"/>
                </a:lnTo>
                <a:cubicBezTo>
                  <a:pt x="194905" y="179134"/>
                  <a:pt x="194207" y="179134"/>
                  <a:pt x="194207" y="179831"/>
                </a:cubicBezTo>
                <a:cubicBezTo>
                  <a:pt x="193510" y="179831"/>
                  <a:pt x="193510" y="180529"/>
                  <a:pt x="192814" y="181226"/>
                </a:cubicBezTo>
                <a:cubicBezTo>
                  <a:pt x="190722" y="182532"/>
                  <a:pt x="189328" y="183926"/>
                  <a:pt x="188021" y="183926"/>
                </a:cubicBezTo>
                <a:lnTo>
                  <a:pt x="186627" y="183926"/>
                </a:lnTo>
                <a:cubicBezTo>
                  <a:pt x="185233" y="183926"/>
                  <a:pt x="183142" y="183926"/>
                  <a:pt x="181835" y="182619"/>
                </a:cubicBezTo>
                <a:cubicBezTo>
                  <a:pt x="181138" y="181923"/>
                  <a:pt x="181138" y="181313"/>
                  <a:pt x="181138" y="180616"/>
                </a:cubicBezTo>
                <a:lnTo>
                  <a:pt x="179744" y="180616"/>
                </a:lnTo>
                <a:cubicBezTo>
                  <a:pt x="178350" y="180616"/>
                  <a:pt x="177653" y="180616"/>
                  <a:pt x="176956" y="179919"/>
                </a:cubicBezTo>
                <a:cubicBezTo>
                  <a:pt x="176956" y="179919"/>
                  <a:pt x="174865" y="182619"/>
                  <a:pt x="173471" y="183317"/>
                </a:cubicBezTo>
                <a:lnTo>
                  <a:pt x="170073" y="183317"/>
                </a:lnTo>
                <a:cubicBezTo>
                  <a:pt x="170073" y="184014"/>
                  <a:pt x="169376" y="184624"/>
                  <a:pt x="168679" y="185321"/>
                </a:cubicBezTo>
                <a:cubicBezTo>
                  <a:pt x="167982" y="186018"/>
                  <a:pt x="166588" y="186627"/>
                  <a:pt x="165281" y="186627"/>
                </a:cubicBezTo>
                <a:cubicBezTo>
                  <a:pt x="165281" y="186627"/>
                  <a:pt x="164584" y="186627"/>
                  <a:pt x="164584" y="187324"/>
                </a:cubicBezTo>
                <a:cubicBezTo>
                  <a:pt x="163887" y="187324"/>
                  <a:pt x="162493" y="188631"/>
                  <a:pt x="162493" y="189328"/>
                </a:cubicBezTo>
                <a:cubicBezTo>
                  <a:pt x="161796" y="190025"/>
                  <a:pt x="161099" y="192029"/>
                  <a:pt x="161099" y="193336"/>
                </a:cubicBezTo>
                <a:lnTo>
                  <a:pt x="160402" y="194033"/>
                </a:lnTo>
                <a:lnTo>
                  <a:pt x="160402" y="195340"/>
                </a:lnTo>
                <a:cubicBezTo>
                  <a:pt x="160402" y="196734"/>
                  <a:pt x="159705" y="198041"/>
                  <a:pt x="159705" y="198738"/>
                </a:cubicBezTo>
                <a:cubicBezTo>
                  <a:pt x="159008" y="200742"/>
                  <a:pt x="156917" y="202136"/>
                  <a:pt x="156220" y="202746"/>
                </a:cubicBezTo>
                <a:cubicBezTo>
                  <a:pt x="155523" y="203443"/>
                  <a:pt x="154826" y="204053"/>
                  <a:pt x="153432" y="204750"/>
                </a:cubicBezTo>
                <a:lnTo>
                  <a:pt x="152735" y="205447"/>
                </a:lnTo>
                <a:lnTo>
                  <a:pt x="152038" y="206144"/>
                </a:lnTo>
                <a:cubicBezTo>
                  <a:pt x="150644" y="206841"/>
                  <a:pt x="149947" y="208148"/>
                  <a:pt x="147856" y="208845"/>
                </a:cubicBezTo>
                <a:lnTo>
                  <a:pt x="146462" y="208845"/>
                </a:lnTo>
                <a:cubicBezTo>
                  <a:pt x="145764" y="208845"/>
                  <a:pt x="144370" y="208148"/>
                  <a:pt x="142977" y="208148"/>
                </a:cubicBezTo>
                <a:cubicBezTo>
                  <a:pt x="141582" y="207451"/>
                  <a:pt x="140188" y="207451"/>
                  <a:pt x="139491" y="206144"/>
                </a:cubicBezTo>
                <a:cubicBezTo>
                  <a:pt x="138097" y="204750"/>
                  <a:pt x="137400" y="201439"/>
                  <a:pt x="137400" y="200045"/>
                </a:cubicBezTo>
                <a:cubicBezTo>
                  <a:pt x="138097" y="199348"/>
                  <a:pt x="138097" y="198041"/>
                  <a:pt x="138794" y="197344"/>
                </a:cubicBezTo>
                <a:lnTo>
                  <a:pt x="137400" y="197344"/>
                </a:lnTo>
                <a:cubicBezTo>
                  <a:pt x="137400" y="197344"/>
                  <a:pt x="136703" y="198041"/>
                  <a:pt x="136006" y="198651"/>
                </a:cubicBezTo>
                <a:cubicBezTo>
                  <a:pt x="136006" y="198651"/>
                  <a:pt x="135309" y="199958"/>
                  <a:pt x="134612" y="199958"/>
                </a:cubicBezTo>
                <a:cubicBezTo>
                  <a:pt x="134612" y="200655"/>
                  <a:pt x="133915" y="201265"/>
                  <a:pt x="133218" y="201962"/>
                </a:cubicBezTo>
                <a:cubicBezTo>
                  <a:pt x="132521" y="202659"/>
                  <a:pt x="131127" y="203966"/>
                  <a:pt x="129733" y="204663"/>
                </a:cubicBezTo>
                <a:lnTo>
                  <a:pt x="129733" y="205360"/>
                </a:lnTo>
                <a:cubicBezTo>
                  <a:pt x="129733" y="206057"/>
                  <a:pt x="130430" y="206754"/>
                  <a:pt x="130430" y="208061"/>
                </a:cubicBezTo>
                <a:cubicBezTo>
                  <a:pt x="130430" y="209368"/>
                  <a:pt x="129733" y="210762"/>
                  <a:pt x="129036" y="211459"/>
                </a:cubicBezTo>
                <a:cubicBezTo>
                  <a:pt x="129036" y="212766"/>
                  <a:pt x="129036" y="214160"/>
                  <a:pt x="127642" y="215467"/>
                </a:cubicBezTo>
                <a:cubicBezTo>
                  <a:pt x="126248" y="216774"/>
                  <a:pt x="124157" y="217471"/>
                  <a:pt x="122850" y="217471"/>
                </a:cubicBezTo>
                <a:cubicBezTo>
                  <a:pt x="121543" y="217471"/>
                  <a:pt x="120759" y="217471"/>
                  <a:pt x="120062" y="216774"/>
                </a:cubicBezTo>
                <a:cubicBezTo>
                  <a:pt x="118668" y="216077"/>
                  <a:pt x="118668" y="215467"/>
                  <a:pt x="117971" y="214770"/>
                </a:cubicBezTo>
                <a:lnTo>
                  <a:pt x="117274" y="214770"/>
                </a:lnTo>
                <a:lnTo>
                  <a:pt x="118668" y="216077"/>
                </a:lnTo>
                <a:cubicBezTo>
                  <a:pt x="119365" y="217383"/>
                  <a:pt x="120062" y="218778"/>
                  <a:pt x="120062" y="220084"/>
                </a:cubicBezTo>
                <a:cubicBezTo>
                  <a:pt x="120062" y="221391"/>
                  <a:pt x="119365" y="222785"/>
                  <a:pt x="119365" y="223482"/>
                </a:cubicBezTo>
                <a:lnTo>
                  <a:pt x="118668" y="223482"/>
                </a:lnTo>
                <a:cubicBezTo>
                  <a:pt x="119365" y="224789"/>
                  <a:pt x="119365" y="225486"/>
                  <a:pt x="119365" y="226880"/>
                </a:cubicBezTo>
                <a:cubicBezTo>
                  <a:pt x="118668" y="228187"/>
                  <a:pt x="117274" y="228884"/>
                  <a:pt x="116577" y="229581"/>
                </a:cubicBezTo>
                <a:cubicBezTo>
                  <a:pt x="116577" y="230278"/>
                  <a:pt x="115880" y="230278"/>
                  <a:pt x="115880" y="230888"/>
                </a:cubicBezTo>
                <a:cubicBezTo>
                  <a:pt x="115880" y="231498"/>
                  <a:pt x="115880" y="232195"/>
                  <a:pt x="115183" y="232892"/>
                </a:cubicBezTo>
                <a:cubicBezTo>
                  <a:pt x="115183" y="233589"/>
                  <a:pt x="113789" y="234896"/>
                  <a:pt x="112395" y="236290"/>
                </a:cubicBezTo>
                <a:cubicBezTo>
                  <a:pt x="111697" y="236987"/>
                  <a:pt x="109606" y="237597"/>
                  <a:pt x="108212" y="237597"/>
                </a:cubicBezTo>
                <a:cubicBezTo>
                  <a:pt x="106818" y="237597"/>
                  <a:pt x="105424" y="236900"/>
                  <a:pt x="104727" y="236290"/>
                </a:cubicBezTo>
                <a:lnTo>
                  <a:pt x="104030" y="236290"/>
                </a:lnTo>
                <a:cubicBezTo>
                  <a:pt x="103333" y="236290"/>
                  <a:pt x="103333" y="236987"/>
                  <a:pt x="103333" y="236987"/>
                </a:cubicBezTo>
                <a:cubicBezTo>
                  <a:pt x="101939" y="238381"/>
                  <a:pt x="99848" y="239688"/>
                  <a:pt x="99151" y="240385"/>
                </a:cubicBezTo>
                <a:cubicBezTo>
                  <a:pt x="98454" y="241082"/>
                  <a:pt x="97757" y="241082"/>
                  <a:pt x="97060" y="241082"/>
                </a:cubicBezTo>
                <a:cubicBezTo>
                  <a:pt x="97060" y="241082"/>
                  <a:pt x="97060" y="241779"/>
                  <a:pt x="96363" y="241779"/>
                </a:cubicBezTo>
                <a:cubicBezTo>
                  <a:pt x="96363" y="242476"/>
                  <a:pt x="96363" y="243783"/>
                  <a:pt x="94969" y="245177"/>
                </a:cubicBezTo>
                <a:cubicBezTo>
                  <a:pt x="93575" y="246484"/>
                  <a:pt x="91571" y="246484"/>
                  <a:pt x="90177" y="246484"/>
                </a:cubicBezTo>
                <a:lnTo>
                  <a:pt x="89480" y="246484"/>
                </a:lnTo>
                <a:cubicBezTo>
                  <a:pt x="89480" y="246946"/>
                  <a:pt x="89245" y="247181"/>
                  <a:pt x="88783" y="247181"/>
                </a:cubicBezTo>
                <a:lnTo>
                  <a:pt x="88783" y="249882"/>
                </a:lnTo>
                <a:cubicBezTo>
                  <a:pt x="88086" y="251189"/>
                  <a:pt x="86692" y="253280"/>
                  <a:pt x="85995" y="253890"/>
                </a:cubicBezTo>
                <a:cubicBezTo>
                  <a:pt x="85298" y="255197"/>
                  <a:pt x="83904" y="256591"/>
                  <a:pt x="81203" y="256591"/>
                </a:cubicBezTo>
                <a:lnTo>
                  <a:pt x="79809" y="256591"/>
                </a:lnTo>
                <a:cubicBezTo>
                  <a:pt x="79112" y="257288"/>
                  <a:pt x="79112" y="257898"/>
                  <a:pt x="78415" y="258595"/>
                </a:cubicBezTo>
                <a:cubicBezTo>
                  <a:pt x="78415" y="258595"/>
                  <a:pt x="76324" y="261296"/>
                  <a:pt x="74233" y="262603"/>
                </a:cubicBezTo>
                <a:cubicBezTo>
                  <a:pt x="73536" y="263300"/>
                  <a:pt x="72839" y="263300"/>
                  <a:pt x="72142" y="263300"/>
                </a:cubicBezTo>
                <a:lnTo>
                  <a:pt x="71445" y="263300"/>
                </a:lnTo>
                <a:lnTo>
                  <a:pt x="71445" y="264607"/>
                </a:lnTo>
                <a:cubicBezTo>
                  <a:pt x="70748" y="265304"/>
                  <a:pt x="70748" y="265914"/>
                  <a:pt x="70050" y="265914"/>
                </a:cubicBezTo>
                <a:lnTo>
                  <a:pt x="70050" y="266611"/>
                </a:lnTo>
                <a:cubicBezTo>
                  <a:pt x="69354" y="267918"/>
                  <a:pt x="67959" y="269312"/>
                  <a:pt x="66653" y="270009"/>
                </a:cubicBezTo>
                <a:cubicBezTo>
                  <a:pt x="65955" y="270009"/>
                  <a:pt x="65259" y="270706"/>
                  <a:pt x="63864" y="270706"/>
                </a:cubicBezTo>
                <a:cubicBezTo>
                  <a:pt x="63168" y="270706"/>
                  <a:pt x="62470" y="270009"/>
                  <a:pt x="61773" y="270009"/>
                </a:cubicBezTo>
                <a:cubicBezTo>
                  <a:pt x="61076" y="271316"/>
                  <a:pt x="59682" y="272710"/>
                  <a:pt x="57678" y="272710"/>
                </a:cubicBezTo>
                <a:cubicBezTo>
                  <a:pt x="56981" y="272710"/>
                  <a:pt x="56981" y="272013"/>
                  <a:pt x="56284" y="272013"/>
                </a:cubicBezTo>
                <a:cubicBezTo>
                  <a:pt x="55587" y="272013"/>
                  <a:pt x="54890" y="271316"/>
                  <a:pt x="54890" y="271316"/>
                </a:cubicBezTo>
                <a:lnTo>
                  <a:pt x="54193" y="271316"/>
                </a:lnTo>
                <a:cubicBezTo>
                  <a:pt x="53496" y="272013"/>
                  <a:pt x="52102" y="272013"/>
                  <a:pt x="50708" y="272013"/>
                </a:cubicBezTo>
                <a:lnTo>
                  <a:pt x="47310" y="272013"/>
                </a:lnTo>
                <a:cubicBezTo>
                  <a:pt x="47310" y="272710"/>
                  <a:pt x="46613" y="272710"/>
                  <a:pt x="46613" y="272710"/>
                </a:cubicBezTo>
                <a:cubicBezTo>
                  <a:pt x="45916" y="273407"/>
                  <a:pt x="45219" y="274016"/>
                  <a:pt x="43825" y="274016"/>
                </a:cubicBezTo>
                <a:cubicBezTo>
                  <a:pt x="43128" y="274016"/>
                  <a:pt x="42431" y="274713"/>
                  <a:pt x="41734" y="274713"/>
                </a:cubicBezTo>
                <a:lnTo>
                  <a:pt x="41037" y="274713"/>
                </a:lnTo>
                <a:cubicBezTo>
                  <a:pt x="40575" y="274713"/>
                  <a:pt x="40340" y="274949"/>
                  <a:pt x="40340" y="275411"/>
                </a:cubicBezTo>
                <a:lnTo>
                  <a:pt x="39643" y="276108"/>
                </a:lnTo>
                <a:cubicBezTo>
                  <a:pt x="39643" y="276569"/>
                  <a:pt x="39408" y="276805"/>
                  <a:pt x="38946" y="276805"/>
                </a:cubicBezTo>
                <a:cubicBezTo>
                  <a:pt x="38249" y="278111"/>
                  <a:pt x="37552" y="278808"/>
                  <a:pt x="36855" y="279506"/>
                </a:cubicBezTo>
                <a:cubicBezTo>
                  <a:pt x="35461" y="280203"/>
                  <a:pt x="34764" y="280812"/>
                  <a:pt x="33370" y="280812"/>
                </a:cubicBezTo>
                <a:lnTo>
                  <a:pt x="31976" y="280812"/>
                </a:lnTo>
                <a:lnTo>
                  <a:pt x="31976" y="281509"/>
                </a:lnTo>
                <a:cubicBezTo>
                  <a:pt x="31976" y="282816"/>
                  <a:pt x="31976" y="284907"/>
                  <a:pt x="30582" y="285517"/>
                </a:cubicBezTo>
                <a:cubicBezTo>
                  <a:pt x="29885" y="286911"/>
                  <a:pt x="28491" y="287521"/>
                  <a:pt x="27097" y="287521"/>
                </a:cubicBezTo>
                <a:cubicBezTo>
                  <a:pt x="27097" y="288218"/>
                  <a:pt x="26400" y="288218"/>
                  <a:pt x="25703" y="288915"/>
                </a:cubicBezTo>
                <a:cubicBezTo>
                  <a:pt x="25703" y="288915"/>
                  <a:pt x="25006" y="290222"/>
                  <a:pt x="25006" y="290919"/>
                </a:cubicBezTo>
                <a:cubicBezTo>
                  <a:pt x="24308" y="291616"/>
                  <a:pt x="24308" y="292226"/>
                  <a:pt x="23612" y="292923"/>
                </a:cubicBezTo>
                <a:cubicBezTo>
                  <a:pt x="23612" y="292923"/>
                  <a:pt x="23612" y="293620"/>
                  <a:pt x="22915" y="293620"/>
                </a:cubicBezTo>
                <a:cubicBezTo>
                  <a:pt x="23612" y="294317"/>
                  <a:pt x="23612" y="294927"/>
                  <a:pt x="23612" y="295624"/>
                </a:cubicBezTo>
                <a:cubicBezTo>
                  <a:pt x="24308" y="296931"/>
                  <a:pt x="23612" y="298325"/>
                  <a:pt x="22915" y="299632"/>
                </a:cubicBezTo>
                <a:cubicBezTo>
                  <a:pt x="22915" y="300329"/>
                  <a:pt x="22217" y="300939"/>
                  <a:pt x="22217" y="301636"/>
                </a:cubicBezTo>
                <a:cubicBezTo>
                  <a:pt x="22915" y="302333"/>
                  <a:pt x="24308" y="303640"/>
                  <a:pt x="24308" y="305644"/>
                </a:cubicBezTo>
                <a:cubicBezTo>
                  <a:pt x="25006" y="307648"/>
                  <a:pt x="23612" y="309042"/>
                  <a:pt x="21521" y="311046"/>
                </a:cubicBezTo>
                <a:cubicBezTo>
                  <a:pt x="21521" y="311046"/>
                  <a:pt x="20823" y="311743"/>
                  <a:pt x="20126" y="311743"/>
                </a:cubicBezTo>
                <a:lnTo>
                  <a:pt x="20126" y="312440"/>
                </a:lnTo>
                <a:cubicBezTo>
                  <a:pt x="19665" y="312440"/>
                  <a:pt x="19429" y="312675"/>
                  <a:pt x="19429" y="313137"/>
                </a:cubicBezTo>
                <a:cubicBezTo>
                  <a:pt x="19429" y="313599"/>
                  <a:pt x="18968" y="314069"/>
                  <a:pt x="18035" y="314531"/>
                </a:cubicBezTo>
                <a:cubicBezTo>
                  <a:pt x="17338" y="315228"/>
                  <a:pt x="15944" y="316535"/>
                  <a:pt x="14550" y="317232"/>
                </a:cubicBezTo>
                <a:lnTo>
                  <a:pt x="9758" y="317232"/>
                </a:lnTo>
                <a:cubicBezTo>
                  <a:pt x="9758" y="317694"/>
                  <a:pt x="9523" y="317929"/>
                  <a:pt x="9061" y="317929"/>
                </a:cubicBezTo>
                <a:cubicBezTo>
                  <a:pt x="8364" y="317929"/>
                  <a:pt x="7667" y="318626"/>
                  <a:pt x="6970" y="318626"/>
                </a:cubicBezTo>
                <a:lnTo>
                  <a:pt x="5576" y="318626"/>
                </a:lnTo>
                <a:cubicBezTo>
                  <a:pt x="4182" y="318626"/>
                  <a:pt x="2788" y="318626"/>
                  <a:pt x="2091" y="317929"/>
                </a:cubicBezTo>
                <a:cubicBezTo>
                  <a:pt x="1394" y="318626"/>
                  <a:pt x="1394" y="319236"/>
                  <a:pt x="0" y="319933"/>
                </a:cubicBezTo>
                <a:lnTo>
                  <a:pt x="1394" y="342847"/>
                </a:lnTo>
                <a:cubicBezTo>
                  <a:pt x="9671" y="341540"/>
                  <a:pt x="19342" y="340146"/>
                  <a:pt x="25528" y="339449"/>
                </a:cubicBezTo>
                <a:lnTo>
                  <a:pt x="25528" y="338752"/>
                </a:lnTo>
                <a:cubicBezTo>
                  <a:pt x="38597" y="336748"/>
                  <a:pt x="62122" y="332653"/>
                  <a:pt x="74494" y="330649"/>
                </a:cubicBezTo>
                <a:cubicBezTo>
                  <a:pt x="77979" y="329952"/>
                  <a:pt x="84165" y="328646"/>
                  <a:pt x="90351" y="327251"/>
                </a:cubicBezTo>
                <a:cubicBezTo>
                  <a:pt x="95143" y="325945"/>
                  <a:pt x="100022" y="324551"/>
                  <a:pt x="103421" y="323853"/>
                </a:cubicBezTo>
                <a:cubicBezTo>
                  <a:pt x="104815" y="323853"/>
                  <a:pt x="106209" y="323853"/>
                  <a:pt x="107516" y="323156"/>
                </a:cubicBezTo>
                <a:cubicBezTo>
                  <a:pt x="108910" y="323156"/>
                  <a:pt x="111001" y="322459"/>
                  <a:pt x="112307" y="322459"/>
                </a:cubicBezTo>
                <a:cubicBezTo>
                  <a:pt x="112307" y="322459"/>
                  <a:pt x="113005" y="321762"/>
                  <a:pt x="113702" y="321762"/>
                </a:cubicBezTo>
                <a:lnTo>
                  <a:pt x="115792" y="321762"/>
                </a:lnTo>
                <a:lnTo>
                  <a:pt x="116490" y="321065"/>
                </a:lnTo>
                <a:lnTo>
                  <a:pt x="117187" y="321065"/>
                </a:lnTo>
                <a:cubicBezTo>
                  <a:pt x="118581" y="320368"/>
                  <a:pt x="121369" y="319061"/>
                  <a:pt x="122676" y="317667"/>
                </a:cubicBezTo>
                <a:cubicBezTo>
                  <a:pt x="124070" y="316970"/>
                  <a:pt x="124767" y="316360"/>
                  <a:pt x="126161" y="315663"/>
                </a:cubicBezTo>
                <a:cubicBezTo>
                  <a:pt x="126161" y="315663"/>
                  <a:pt x="129646" y="313660"/>
                  <a:pt x="131650" y="312265"/>
                </a:cubicBezTo>
                <a:cubicBezTo>
                  <a:pt x="132347" y="311568"/>
                  <a:pt x="133741" y="310959"/>
                  <a:pt x="135135" y="310262"/>
                </a:cubicBezTo>
                <a:cubicBezTo>
                  <a:pt x="135832" y="310262"/>
                  <a:pt x="137226" y="309565"/>
                  <a:pt x="137923" y="308955"/>
                </a:cubicBezTo>
                <a:cubicBezTo>
                  <a:pt x="139317" y="307648"/>
                  <a:pt x="140711" y="306951"/>
                  <a:pt x="142715" y="306951"/>
                </a:cubicBezTo>
                <a:cubicBezTo>
                  <a:pt x="144109" y="306951"/>
                  <a:pt x="144806" y="307648"/>
                  <a:pt x="145503" y="308258"/>
                </a:cubicBezTo>
                <a:lnTo>
                  <a:pt x="146200" y="307561"/>
                </a:lnTo>
                <a:cubicBezTo>
                  <a:pt x="146897" y="306864"/>
                  <a:pt x="147594" y="306864"/>
                  <a:pt x="148291" y="306254"/>
                </a:cubicBezTo>
                <a:cubicBezTo>
                  <a:pt x="148753" y="306254"/>
                  <a:pt x="148988" y="306018"/>
                  <a:pt x="148988" y="305557"/>
                </a:cubicBezTo>
                <a:cubicBezTo>
                  <a:pt x="149450" y="305557"/>
                  <a:pt x="149685" y="305321"/>
                  <a:pt x="149685" y="304860"/>
                </a:cubicBezTo>
                <a:cubicBezTo>
                  <a:pt x="150382" y="304163"/>
                  <a:pt x="150382" y="303553"/>
                  <a:pt x="151079" y="302856"/>
                </a:cubicBezTo>
                <a:cubicBezTo>
                  <a:pt x="151776" y="302159"/>
                  <a:pt x="153868" y="300852"/>
                  <a:pt x="154564" y="300155"/>
                </a:cubicBezTo>
                <a:cubicBezTo>
                  <a:pt x="155261" y="299458"/>
                  <a:pt x="156655" y="299458"/>
                  <a:pt x="157353" y="298761"/>
                </a:cubicBezTo>
                <a:cubicBezTo>
                  <a:pt x="158049" y="298064"/>
                  <a:pt x="158747" y="298064"/>
                  <a:pt x="158747" y="297454"/>
                </a:cubicBezTo>
                <a:cubicBezTo>
                  <a:pt x="159208" y="297454"/>
                  <a:pt x="159679" y="297218"/>
                  <a:pt x="160141" y="296757"/>
                </a:cubicBezTo>
                <a:cubicBezTo>
                  <a:pt x="161535" y="296060"/>
                  <a:pt x="162232" y="294753"/>
                  <a:pt x="163539" y="294056"/>
                </a:cubicBezTo>
                <a:lnTo>
                  <a:pt x="167024" y="294056"/>
                </a:lnTo>
                <a:lnTo>
                  <a:pt x="167024" y="293359"/>
                </a:lnTo>
                <a:cubicBezTo>
                  <a:pt x="167721" y="292662"/>
                  <a:pt x="168418" y="292662"/>
                  <a:pt x="169115" y="292052"/>
                </a:cubicBezTo>
                <a:cubicBezTo>
                  <a:pt x="169812" y="292052"/>
                  <a:pt x="171206" y="291355"/>
                  <a:pt x="172513" y="291355"/>
                </a:cubicBezTo>
                <a:lnTo>
                  <a:pt x="172513" y="289351"/>
                </a:lnTo>
                <a:cubicBezTo>
                  <a:pt x="173907" y="288044"/>
                  <a:pt x="175998" y="285343"/>
                  <a:pt x="178002" y="285343"/>
                </a:cubicBezTo>
                <a:lnTo>
                  <a:pt x="178699" y="285343"/>
                </a:lnTo>
                <a:cubicBezTo>
                  <a:pt x="180093" y="285343"/>
                  <a:pt x="182184" y="286040"/>
                  <a:pt x="182881" y="287347"/>
                </a:cubicBezTo>
                <a:cubicBezTo>
                  <a:pt x="183343" y="286885"/>
                  <a:pt x="183813" y="286650"/>
                  <a:pt x="184275" y="286650"/>
                </a:cubicBezTo>
                <a:lnTo>
                  <a:pt x="184972" y="286650"/>
                </a:lnTo>
                <a:cubicBezTo>
                  <a:pt x="185669" y="286650"/>
                  <a:pt x="186366" y="285953"/>
                  <a:pt x="187063" y="285256"/>
                </a:cubicBezTo>
                <a:cubicBezTo>
                  <a:pt x="188457" y="284559"/>
                  <a:pt x="191245" y="283949"/>
                  <a:pt x="192552" y="283949"/>
                </a:cubicBezTo>
                <a:lnTo>
                  <a:pt x="247007" y="276543"/>
                </a:lnTo>
                <a:lnTo>
                  <a:pt x="308345" y="267743"/>
                </a:lnTo>
                <a:lnTo>
                  <a:pt x="309042" y="267743"/>
                </a:lnTo>
                <a:cubicBezTo>
                  <a:pt x="311830" y="269050"/>
                  <a:pt x="312527" y="269747"/>
                  <a:pt x="313224" y="270444"/>
                </a:cubicBezTo>
                <a:cubicBezTo>
                  <a:pt x="313921" y="271141"/>
                  <a:pt x="315315" y="273842"/>
                  <a:pt x="315315" y="275846"/>
                </a:cubicBezTo>
                <a:lnTo>
                  <a:pt x="320804" y="269747"/>
                </a:lnTo>
                <a:lnTo>
                  <a:pt x="344241" y="289961"/>
                </a:lnTo>
                <a:lnTo>
                  <a:pt x="344241" y="300765"/>
                </a:lnTo>
                <a:lnTo>
                  <a:pt x="449753" y="281248"/>
                </a:lnTo>
                <a:lnTo>
                  <a:pt x="586979" y="367504"/>
                </a:lnTo>
                <a:cubicBezTo>
                  <a:pt x="588373" y="366807"/>
                  <a:pt x="589767" y="366198"/>
                  <a:pt x="590464" y="365500"/>
                </a:cubicBezTo>
                <a:cubicBezTo>
                  <a:pt x="593949" y="364194"/>
                  <a:pt x="600135" y="360796"/>
                  <a:pt x="603533" y="359402"/>
                </a:cubicBezTo>
                <a:cubicBezTo>
                  <a:pt x="606931" y="358007"/>
                  <a:pt x="613902" y="356004"/>
                  <a:pt x="617997" y="355394"/>
                </a:cubicBezTo>
                <a:cubicBezTo>
                  <a:pt x="619391" y="355394"/>
                  <a:pt x="623486" y="354697"/>
                  <a:pt x="625577" y="354697"/>
                </a:cubicBezTo>
                <a:cubicBezTo>
                  <a:pt x="627668" y="354697"/>
                  <a:pt x="631066" y="353390"/>
                  <a:pt x="633157" y="354697"/>
                </a:cubicBezTo>
                <a:cubicBezTo>
                  <a:pt x="633854" y="354697"/>
                  <a:pt x="634551" y="355394"/>
                  <a:pt x="634551" y="356004"/>
                </a:cubicBezTo>
                <a:cubicBezTo>
                  <a:pt x="635248" y="356701"/>
                  <a:pt x="635248" y="358007"/>
                  <a:pt x="635945" y="358007"/>
                </a:cubicBezTo>
                <a:cubicBezTo>
                  <a:pt x="636642" y="358705"/>
                  <a:pt x="638036" y="359314"/>
                  <a:pt x="638733" y="358705"/>
                </a:cubicBezTo>
                <a:cubicBezTo>
                  <a:pt x="639430" y="358705"/>
                  <a:pt x="640824" y="357398"/>
                  <a:pt x="640824" y="356701"/>
                </a:cubicBezTo>
                <a:cubicBezTo>
                  <a:pt x="641521" y="355394"/>
                  <a:pt x="640824" y="353303"/>
                  <a:pt x="640824" y="352693"/>
                </a:cubicBezTo>
                <a:cubicBezTo>
                  <a:pt x="640824" y="351299"/>
                  <a:pt x="639430" y="349295"/>
                  <a:pt x="639430" y="348685"/>
                </a:cubicBezTo>
                <a:cubicBezTo>
                  <a:pt x="639430" y="348075"/>
                  <a:pt x="640824" y="346681"/>
                  <a:pt x="640824" y="345287"/>
                </a:cubicBezTo>
                <a:cubicBezTo>
                  <a:pt x="640824" y="345287"/>
                  <a:pt x="640824" y="343980"/>
                  <a:pt x="641521" y="343283"/>
                </a:cubicBezTo>
                <a:cubicBezTo>
                  <a:pt x="641521" y="341279"/>
                  <a:pt x="642915" y="336574"/>
                  <a:pt x="642915" y="336574"/>
                </a:cubicBezTo>
                <a:lnTo>
                  <a:pt x="642915" y="329168"/>
                </a:lnTo>
                <a:cubicBezTo>
                  <a:pt x="643612" y="327861"/>
                  <a:pt x="644309" y="325770"/>
                  <a:pt x="644309" y="324463"/>
                </a:cubicBezTo>
                <a:cubicBezTo>
                  <a:pt x="644309" y="322459"/>
                  <a:pt x="644309" y="318364"/>
                  <a:pt x="645006" y="316360"/>
                </a:cubicBezTo>
                <a:cubicBezTo>
                  <a:pt x="645703" y="313660"/>
                  <a:pt x="648491" y="307561"/>
                  <a:pt x="649798" y="304860"/>
                </a:cubicBezTo>
                <a:cubicBezTo>
                  <a:pt x="651192" y="302856"/>
                  <a:pt x="653980" y="297454"/>
                  <a:pt x="655984" y="295450"/>
                </a:cubicBezTo>
                <a:cubicBezTo>
                  <a:pt x="660079" y="289351"/>
                  <a:pt x="668356" y="278634"/>
                  <a:pt x="673235" y="273232"/>
                </a:cubicBezTo>
                <a:cubicBezTo>
                  <a:pt x="676720" y="269224"/>
                  <a:pt x="684998" y="261122"/>
                  <a:pt x="689092" y="257027"/>
                </a:cubicBezTo>
                <a:cubicBezTo>
                  <a:pt x="691184" y="255023"/>
                  <a:pt x="694582" y="251625"/>
                  <a:pt x="696673" y="249621"/>
                </a:cubicBezTo>
                <a:cubicBezTo>
                  <a:pt x="699461" y="248227"/>
                  <a:pt x="704253" y="245613"/>
                  <a:pt x="706344" y="244219"/>
                </a:cubicBezTo>
                <a:cubicBezTo>
                  <a:pt x="708435" y="242912"/>
                  <a:pt x="713227" y="240821"/>
                  <a:pt x="715318" y="239514"/>
                </a:cubicBezTo>
                <a:cubicBezTo>
                  <a:pt x="719500" y="237510"/>
                  <a:pt x="727081" y="234112"/>
                  <a:pt x="730478" y="232805"/>
                </a:cubicBezTo>
                <a:cubicBezTo>
                  <a:pt x="733266" y="232108"/>
                  <a:pt x="738755" y="231498"/>
                  <a:pt x="741543" y="231498"/>
                </a:cubicBezTo>
                <a:cubicBezTo>
                  <a:pt x="742938" y="231498"/>
                  <a:pt x="745725" y="232195"/>
                  <a:pt x="747033" y="232195"/>
                </a:cubicBezTo>
                <a:cubicBezTo>
                  <a:pt x="748426" y="232892"/>
                  <a:pt x="751215" y="232892"/>
                  <a:pt x="752522" y="233589"/>
                </a:cubicBezTo>
                <a:cubicBezTo>
                  <a:pt x="753219" y="234286"/>
                  <a:pt x="753219" y="236290"/>
                  <a:pt x="753219" y="236987"/>
                </a:cubicBezTo>
                <a:cubicBezTo>
                  <a:pt x="753219" y="237684"/>
                  <a:pt x="753915" y="238991"/>
                  <a:pt x="754613" y="239688"/>
                </a:cubicBezTo>
                <a:cubicBezTo>
                  <a:pt x="754613" y="240385"/>
                  <a:pt x="756007" y="240385"/>
                  <a:pt x="756007" y="240385"/>
                </a:cubicBezTo>
                <a:cubicBezTo>
                  <a:pt x="757401" y="239688"/>
                  <a:pt x="757401" y="237684"/>
                  <a:pt x="757401" y="236377"/>
                </a:cubicBezTo>
                <a:cubicBezTo>
                  <a:pt x="757401" y="235070"/>
                  <a:pt x="756704" y="232369"/>
                  <a:pt x="757401" y="230975"/>
                </a:cubicBezTo>
                <a:cubicBezTo>
                  <a:pt x="757401" y="229668"/>
                  <a:pt x="759492" y="226968"/>
                  <a:pt x="760189" y="225573"/>
                </a:cubicBezTo>
                <a:cubicBezTo>
                  <a:pt x="761583" y="222873"/>
                  <a:pt x="763674" y="218168"/>
                  <a:pt x="764981" y="215467"/>
                </a:cubicBezTo>
                <a:cubicBezTo>
                  <a:pt x="765678" y="213463"/>
                  <a:pt x="768466" y="210065"/>
                  <a:pt x="769773" y="208061"/>
                </a:cubicBezTo>
                <a:cubicBezTo>
                  <a:pt x="771167" y="206057"/>
                  <a:pt x="773955" y="201352"/>
                  <a:pt x="775959" y="199261"/>
                </a:cubicBezTo>
                <a:cubicBezTo>
                  <a:pt x="776656" y="197867"/>
                  <a:pt x="778747" y="194556"/>
                  <a:pt x="779444" y="192552"/>
                </a:cubicBezTo>
                <a:cubicBezTo>
                  <a:pt x="780838" y="190548"/>
                  <a:pt x="782929" y="186453"/>
                  <a:pt x="784236" y="184449"/>
                </a:cubicBezTo>
                <a:cubicBezTo>
                  <a:pt x="784933" y="183142"/>
                  <a:pt x="786327" y="180441"/>
                  <a:pt x="787024" y="179744"/>
                </a:cubicBezTo>
                <a:cubicBezTo>
                  <a:pt x="787721" y="178437"/>
                  <a:pt x="789115" y="177740"/>
                  <a:pt x="789812" y="176346"/>
                </a:cubicBezTo>
                <a:lnTo>
                  <a:pt x="789812" y="173645"/>
                </a:lnTo>
                <a:cubicBezTo>
                  <a:pt x="789115" y="173645"/>
                  <a:pt x="787721" y="172948"/>
                  <a:pt x="787024" y="172948"/>
                </a:cubicBezTo>
                <a:cubicBezTo>
                  <a:pt x="786327" y="172948"/>
                  <a:pt x="785630" y="173645"/>
                  <a:pt x="784933" y="174255"/>
                </a:cubicBezTo>
                <a:cubicBezTo>
                  <a:pt x="784236" y="174952"/>
                  <a:pt x="784236" y="176956"/>
                  <a:pt x="784236" y="177653"/>
                </a:cubicBezTo>
                <a:cubicBezTo>
                  <a:pt x="783539" y="178960"/>
                  <a:pt x="782145" y="181661"/>
                  <a:pt x="781448" y="182358"/>
                </a:cubicBezTo>
                <a:cubicBezTo>
                  <a:pt x="780751" y="183665"/>
                  <a:pt x="779357" y="186366"/>
                  <a:pt x="778660" y="187760"/>
                </a:cubicBezTo>
                <a:cubicBezTo>
                  <a:pt x="777963" y="188457"/>
                  <a:pt x="776569" y="189764"/>
                  <a:pt x="775872" y="190461"/>
                </a:cubicBezTo>
                <a:cubicBezTo>
                  <a:pt x="775175" y="191768"/>
                  <a:pt x="774478" y="193859"/>
                  <a:pt x="773781" y="195166"/>
                </a:cubicBezTo>
                <a:cubicBezTo>
                  <a:pt x="773781" y="195863"/>
                  <a:pt x="772386" y="197867"/>
                  <a:pt x="771690" y="198564"/>
                </a:cubicBezTo>
                <a:cubicBezTo>
                  <a:pt x="771690" y="199261"/>
                  <a:pt x="770296" y="200568"/>
                  <a:pt x="769599" y="201265"/>
                </a:cubicBezTo>
                <a:cubicBezTo>
                  <a:pt x="769599" y="201962"/>
                  <a:pt x="768205" y="203269"/>
                  <a:pt x="767507" y="203966"/>
                </a:cubicBezTo>
                <a:cubicBezTo>
                  <a:pt x="767507" y="204663"/>
                  <a:pt x="766114" y="206667"/>
                  <a:pt x="766114" y="207364"/>
                </a:cubicBezTo>
                <a:cubicBezTo>
                  <a:pt x="765416" y="208061"/>
                  <a:pt x="765416" y="210762"/>
                  <a:pt x="764720" y="211372"/>
                </a:cubicBezTo>
                <a:cubicBezTo>
                  <a:pt x="764023" y="211372"/>
                  <a:pt x="763325" y="212069"/>
                  <a:pt x="762628" y="211372"/>
                </a:cubicBezTo>
                <a:cubicBezTo>
                  <a:pt x="761932" y="211372"/>
                  <a:pt x="761234" y="210675"/>
                  <a:pt x="761234" y="210065"/>
                </a:cubicBezTo>
                <a:cubicBezTo>
                  <a:pt x="760537" y="209368"/>
                  <a:pt x="760537" y="206667"/>
                  <a:pt x="761234" y="206057"/>
                </a:cubicBezTo>
                <a:cubicBezTo>
                  <a:pt x="761932" y="205360"/>
                  <a:pt x="763325" y="204663"/>
                  <a:pt x="764023" y="204053"/>
                </a:cubicBezTo>
                <a:cubicBezTo>
                  <a:pt x="764720" y="203356"/>
                  <a:pt x="766114" y="202049"/>
                  <a:pt x="766114" y="201352"/>
                </a:cubicBezTo>
                <a:cubicBezTo>
                  <a:pt x="766811" y="200655"/>
                  <a:pt x="766811" y="198651"/>
                  <a:pt x="766811" y="197954"/>
                </a:cubicBezTo>
                <a:cubicBezTo>
                  <a:pt x="767507" y="197257"/>
                  <a:pt x="768902" y="196647"/>
                  <a:pt x="769599" y="195950"/>
                </a:cubicBezTo>
                <a:cubicBezTo>
                  <a:pt x="769599" y="195253"/>
                  <a:pt x="770296" y="193249"/>
                  <a:pt x="770296" y="192552"/>
                </a:cubicBezTo>
                <a:cubicBezTo>
                  <a:pt x="770296" y="191855"/>
                  <a:pt x="768205" y="190548"/>
                  <a:pt x="767507" y="189851"/>
                </a:cubicBezTo>
                <a:lnTo>
                  <a:pt x="767507" y="187150"/>
                </a:lnTo>
                <a:cubicBezTo>
                  <a:pt x="766811" y="186453"/>
                  <a:pt x="765416" y="186453"/>
                  <a:pt x="764720" y="185843"/>
                </a:cubicBezTo>
                <a:cubicBezTo>
                  <a:pt x="764720" y="185843"/>
                  <a:pt x="763325" y="185843"/>
                  <a:pt x="762628" y="185146"/>
                </a:cubicBezTo>
                <a:cubicBezTo>
                  <a:pt x="761932" y="185146"/>
                  <a:pt x="761234" y="184449"/>
                  <a:pt x="761234" y="183752"/>
                </a:cubicBezTo>
                <a:cubicBezTo>
                  <a:pt x="760537" y="183752"/>
                  <a:pt x="759143" y="184449"/>
                  <a:pt x="759143" y="185146"/>
                </a:cubicBezTo>
                <a:cubicBezTo>
                  <a:pt x="759143" y="185843"/>
                  <a:pt x="759840" y="186453"/>
                  <a:pt x="760537" y="187150"/>
                </a:cubicBezTo>
                <a:cubicBezTo>
                  <a:pt x="761234" y="187847"/>
                  <a:pt x="762628" y="187847"/>
                  <a:pt x="762628" y="188457"/>
                </a:cubicBezTo>
                <a:cubicBezTo>
                  <a:pt x="763325" y="188457"/>
                  <a:pt x="764720" y="189764"/>
                  <a:pt x="764720" y="190461"/>
                </a:cubicBezTo>
                <a:cubicBezTo>
                  <a:pt x="764720" y="191158"/>
                  <a:pt x="764720" y="191768"/>
                  <a:pt x="764023" y="192465"/>
                </a:cubicBezTo>
                <a:cubicBezTo>
                  <a:pt x="764023" y="192465"/>
                  <a:pt x="761932" y="193162"/>
                  <a:pt x="761234" y="193162"/>
                </a:cubicBezTo>
                <a:cubicBezTo>
                  <a:pt x="759840" y="193162"/>
                  <a:pt x="757749" y="192465"/>
                  <a:pt x="757139" y="192465"/>
                </a:cubicBezTo>
                <a:cubicBezTo>
                  <a:pt x="756443" y="191768"/>
                  <a:pt x="755048" y="191071"/>
                  <a:pt x="754352" y="190461"/>
                </a:cubicBezTo>
                <a:cubicBezTo>
                  <a:pt x="753654" y="189154"/>
                  <a:pt x="752957" y="187063"/>
                  <a:pt x="752260" y="186453"/>
                </a:cubicBezTo>
                <a:cubicBezTo>
                  <a:pt x="752260" y="185756"/>
                  <a:pt x="752260" y="184449"/>
                  <a:pt x="751563" y="183752"/>
                </a:cubicBezTo>
                <a:cubicBezTo>
                  <a:pt x="750866" y="183055"/>
                  <a:pt x="750169" y="183055"/>
                  <a:pt x="749472" y="183055"/>
                </a:cubicBezTo>
                <a:cubicBezTo>
                  <a:pt x="748775" y="183055"/>
                  <a:pt x="747381" y="185059"/>
                  <a:pt x="747381" y="185756"/>
                </a:cubicBezTo>
                <a:cubicBezTo>
                  <a:pt x="747381" y="186453"/>
                  <a:pt x="748775" y="189154"/>
                  <a:pt x="748775" y="189764"/>
                </a:cubicBezTo>
                <a:cubicBezTo>
                  <a:pt x="748078" y="191071"/>
                  <a:pt x="747381" y="192465"/>
                  <a:pt x="746684" y="193162"/>
                </a:cubicBezTo>
                <a:cubicBezTo>
                  <a:pt x="745290" y="193859"/>
                  <a:pt x="743286" y="193859"/>
                  <a:pt x="741892" y="194556"/>
                </a:cubicBezTo>
                <a:cubicBezTo>
                  <a:pt x="741195" y="194556"/>
                  <a:pt x="739801" y="195253"/>
                  <a:pt x="738407" y="195253"/>
                </a:cubicBezTo>
                <a:cubicBezTo>
                  <a:pt x="737710" y="195253"/>
                  <a:pt x="735619" y="195950"/>
                  <a:pt x="734922" y="195253"/>
                </a:cubicBezTo>
                <a:cubicBezTo>
                  <a:pt x="734225" y="194556"/>
                  <a:pt x="732831" y="193249"/>
                  <a:pt x="732134" y="192552"/>
                </a:cubicBezTo>
                <a:cubicBezTo>
                  <a:pt x="732134" y="191855"/>
                  <a:pt x="732831" y="189851"/>
                  <a:pt x="732831" y="189154"/>
                </a:cubicBezTo>
                <a:cubicBezTo>
                  <a:pt x="733528" y="187847"/>
                  <a:pt x="735619" y="186453"/>
                  <a:pt x="736316" y="185756"/>
                </a:cubicBezTo>
                <a:cubicBezTo>
                  <a:pt x="737013" y="185059"/>
                  <a:pt x="737013" y="183055"/>
                  <a:pt x="737710" y="182358"/>
                </a:cubicBezTo>
                <a:cubicBezTo>
                  <a:pt x="737710" y="181051"/>
                  <a:pt x="739104" y="178960"/>
                  <a:pt x="739104" y="177653"/>
                </a:cubicBezTo>
                <a:cubicBezTo>
                  <a:pt x="739104" y="176346"/>
                  <a:pt x="737710" y="174952"/>
                  <a:pt x="738407" y="173645"/>
                </a:cubicBezTo>
                <a:cubicBezTo>
                  <a:pt x="738407" y="172948"/>
                  <a:pt x="738407" y="171641"/>
                  <a:pt x="739104" y="170944"/>
                </a:cubicBezTo>
                <a:cubicBezTo>
                  <a:pt x="739104" y="170944"/>
                  <a:pt x="740498" y="170247"/>
                  <a:pt x="740498" y="169638"/>
                </a:cubicBezTo>
                <a:cubicBezTo>
                  <a:pt x="741195" y="168941"/>
                  <a:pt x="741892" y="168243"/>
                  <a:pt x="741892" y="167634"/>
                </a:cubicBezTo>
                <a:cubicBezTo>
                  <a:pt x="741892" y="166327"/>
                  <a:pt x="741195" y="164933"/>
                  <a:pt x="741195" y="164236"/>
                </a:cubicBezTo>
                <a:cubicBezTo>
                  <a:pt x="741195" y="162929"/>
                  <a:pt x="743286" y="160838"/>
                  <a:pt x="742589" y="159531"/>
                </a:cubicBezTo>
                <a:cubicBezTo>
                  <a:pt x="742589" y="158834"/>
                  <a:pt x="741892" y="157527"/>
                  <a:pt x="741195" y="156830"/>
                </a:cubicBezTo>
                <a:cubicBezTo>
                  <a:pt x="740498" y="156133"/>
                  <a:pt x="739801" y="155523"/>
                  <a:pt x="739104" y="155523"/>
                </a:cubicBezTo>
                <a:cubicBezTo>
                  <a:pt x="737710" y="154826"/>
                  <a:pt x="734312" y="154826"/>
                  <a:pt x="732918" y="154826"/>
                </a:cubicBezTo>
                <a:cubicBezTo>
                  <a:pt x="732221" y="154826"/>
                  <a:pt x="730827" y="156830"/>
                  <a:pt x="729520" y="156830"/>
                </a:cubicBezTo>
                <a:cubicBezTo>
                  <a:pt x="728823" y="156830"/>
                  <a:pt x="727429" y="156133"/>
                  <a:pt x="726732" y="156133"/>
                </a:cubicBezTo>
                <a:cubicBezTo>
                  <a:pt x="726035" y="155436"/>
                  <a:pt x="723944" y="154129"/>
                  <a:pt x="723944" y="153432"/>
                </a:cubicBezTo>
                <a:cubicBezTo>
                  <a:pt x="723944" y="152038"/>
                  <a:pt x="726035" y="150731"/>
                  <a:pt x="726732" y="150034"/>
                </a:cubicBezTo>
                <a:cubicBezTo>
                  <a:pt x="727429" y="149337"/>
                  <a:pt x="729520" y="150034"/>
                  <a:pt x="730217" y="150034"/>
                </a:cubicBezTo>
                <a:cubicBezTo>
                  <a:pt x="730914" y="149337"/>
                  <a:pt x="733005" y="147333"/>
                  <a:pt x="733702" y="147333"/>
                </a:cubicBezTo>
                <a:cubicBezTo>
                  <a:pt x="734399" y="147333"/>
                  <a:pt x="735096" y="148640"/>
                  <a:pt x="735793" y="148640"/>
                </a:cubicBezTo>
                <a:cubicBezTo>
                  <a:pt x="736490" y="148640"/>
                  <a:pt x="737884" y="149337"/>
                  <a:pt x="738581" y="148640"/>
                </a:cubicBezTo>
                <a:cubicBezTo>
                  <a:pt x="739278" y="148640"/>
                  <a:pt x="739975" y="147943"/>
                  <a:pt x="739975" y="147333"/>
                </a:cubicBezTo>
                <a:cubicBezTo>
                  <a:pt x="740672" y="147333"/>
                  <a:pt x="742066" y="148030"/>
                  <a:pt x="742066" y="148030"/>
                </a:cubicBezTo>
                <a:cubicBezTo>
                  <a:pt x="742763" y="148727"/>
                  <a:pt x="744157" y="150731"/>
                  <a:pt x="744854" y="150731"/>
                </a:cubicBezTo>
                <a:cubicBezTo>
                  <a:pt x="745552" y="150731"/>
                  <a:pt x="746248" y="150034"/>
                  <a:pt x="746945" y="150034"/>
                </a:cubicBezTo>
                <a:cubicBezTo>
                  <a:pt x="747643" y="149337"/>
                  <a:pt x="749036" y="148727"/>
                  <a:pt x="749734" y="148727"/>
                </a:cubicBezTo>
                <a:cubicBezTo>
                  <a:pt x="750431" y="148727"/>
                  <a:pt x="752522" y="149424"/>
                  <a:pt x="753219" y="148727"/>
                </a:cubicBezTo>
                <a:lnTo>
                  <a:pt x="753915" y="147420"/>
                </a:lnTo>
                <a:lnTo>
                  <a:pt x="756704" y="147420"/>
                </a:lnTo>
                <a:cubicBezTo>
                  <a:pt x="758098" y="147420"/>
                  <a:pt x="759492" y="148117"/>
                  <a:pt x="760799" y="148117"/>
                </a:cubicBezTo>
                <a:cubicBezTo>
                  <a:pt x="760799" y="147420"/>
                  <a:pt x="761496" y="146810"/>
                  <a:pt x="762193" y="146810"/>
                </a:cubicBezTo>
                <a:cubicBezTo>
                  <a:pt x="762890" y="146810"/>
                  <a:pt x="763587" y="147507"/>
                  <a:pt x="763587" y="147507"/>
                </a:cubicBezTo>
                <a:cubicBezTo>
                  <a:pt x="764981" y="147507"/>
                  <a:pt x="766375" y="146810"/>
                  <a:pt x="767072" y="146810"/>
                </a:cubicBezTo>
                <a:cubicBezTo>
                  <a:pt x="768466" y="146810"/>
                  <a:pt x="770557" y="148117"/>
                  <a:pt x="771167" y="147507"/>
                </a:cubicBezTo>
                <a:cubicBezTo>
                  <a:pt x="771864" y="146810"/>
                  <a:pt x="771864" y="144109"/>
                  <a:pt x="772561" y="143499"/>
                </a:cubicBezTo>
                <a:cubicBezTo>
                  <a:pt x="773258" y="142802"/>
                  <a:pt x="774652" y="142192"/>
                  <a:pt x="775349" y="141495"/>
                </a:cubicBezTo>
                <a:cubicBezTo>
                  <a:pt x="776046" y="140798"/>
                  <a:pt x="778137" y="139491"/>
                  <a:pt x="778137" y="138097"/>
                </a:cubicBezTo>
                <a:cubicBezTo>
                  <a:pt x="778137" y="137400"/>
                  <a:pt x="776743" y="136093"/>
                  <a:pt x="777440" y="135396"/>
                </a:cubicBezTo>
                <a:cubicBezTo>
                  <a:pt x="777440" y="134699"/>
                  <a:pt x="778834" y="134699"/>
                  <a:pt x="779531" y="134699"/>
                </a:cubicBezTo>
                <a:cubicBezTo>
                  <a:pt x="780228" y="133305"/>
                  <a:pt x="781622" y="131301"/>
                  <a:pt x="781622" y="130691"/>
                </a:cubicBezTo>
                <a:cubicBezTo>
                  <a:pt x="782319" y="129297"/>
                  <a:pt x="781622" y="126596"/>
                  <a:pt x="781622" y="125290"/>
                </a:cubicBezTo>
                <a:cubicBezTo>
                  <a:pt x="782319" y="124593"/>
                  <a:pt x="783714" y="123983"/>
                  <a:pt x="783714" y="123286"/>
                </a:cubicBezTo>
                <a:cubicBezTo>
                  <a:pt x="784410" y="121979"/>
                  <a:pt x="783016" y="119888"/>
                  <a:pt x="783714" y="119191"/>
                </a:cubicBezTo>
                <a:cubicBezTo>
                  <a:pt x="783714" y="118494"/>
                  <a:pt x="785107" y="118494"/>
                  <a:pt x="785804" y="117884"/>
                </a:cubicBezTo>
                <a:cubicBezTo>
                  <a:pt x="786502" y="117187"/>
                  <a:pt x="787895" y="116577"/>
                  <a:pt x="788593" y="115880"/>
                </a:cubicBezTo>
                <a:cubicBezTo>
                  <a:pt x="788593" y="114573"/>
                  <a:pt x="788593" y="113179"/>
                  <a:pt x="789289" y="112482"/>
                </a:cubicBezTo>
                <a:cubicBezTo>
                  <a:pt x="789986" y="111785"/>
                  <a:pt x="791381" y="111175"/>
                  <a:pt x="792077" y="111175"/>
                </a:cubicBezTo>
                <a:cubicBezTo>
                  <a:pt x="792775" y="110478"/>
                  <a:pt x="794866" y="111872"/>
                  <a:pt x="796173" y="111175"/>
                </a:cubicBezTo>
                <a:cubicBezTo>
                  <a:pt x="796869" y="111175"/>
                  <a:pt x="798264" y="109868"/>
                  <a:pt x="798961" y="109171"/>
                </a:cubicBezTo>
                <a:lnTo>
                  <a:pt x="798961" y="105773"/>
                </a:lnTo>
                <a:cubicBezTo>
                  <a:pt x="799657" y="105773"/>
                  <a:pt x="800355" y="105076"/>
                  <a:pt x="801052" y="104466"/>
                </a:cubicBezTo>
                <a:cubicBezTo>
                  <a:pt x="801052" y="103769"/>
                  <a:pt x="801749" y="103159"/>
                  <a:pt x="801749" y="102462"/>
                </a:cubicBezTo>
                <a:cubicBezTo>
                  <a:pt x="801749" y="101765"/>
                  <a:pt x="799657" y="101155"/>
                  <a:pt x="799657" y="100458"/>
                </a:cubicBezTo>
                <a:lnTo>
                  <a:pt x="799657" y="98454"/>
                </a:lnTo>
                <a:cubicBezTo>
                  <a:pt x="800355" y="97147"/>
                  <a:pt x="801749" y="95753"/>
                  <a:pt x="801749" y="94446"/>
                </a:cubicBezTo>
                <a:cubicBezTo>
                  <a:pt x="801749" y="93139"/>
                  <a:pt x="799657" y="90439"/>
                  <a:pt x="798961" y="89742"/>
                </a:cubicBezTo>
                <a:cubicBezTo>
                  <a:pt x="798264" y="88435"/>
                  <a:pt x="796869" y="87041"/>
                  <a:pt x="796869" y="86344"/>
                </a:cubicBezTo>
                <a:cubicBezTo>
                  <a:pt x="796173" y="85037"/>
                  <a:pt x="796869" y="82946"/>
                  <a:pt x="796869" y="82336"/>
                </a:cubicBezTo>
                <a:cubicBezTo>
                  <a:pt x="796173" y="81029"/>
                  <a:pt x="795476" y="78938"/>
                  <a:pt x="794778" y="78328"/>
                </a:cubicBezTo>
                <a:cubicBezTo>
                  <a:pt x="794082" y="77021"/>
                  <a:pt x="792687" y="74930"/>
                  <a:pt x="791990" y="74320"/>
                </a:cubicBezTo>
                <a:cubicBezTo>
                  <a:pt x="791294" y="73623"/>
                  <a:pt x="789203" y="72316"/>
                  <a:pt x="788505" y="71619"/>
                </a:cubicBezTo>
                <a:cubicBezTo>
                  <a:pt x="787808" y="70922"/>
                  <a:pt x="786414" y="68918"/>
                  <a:pt x="785717" y="68221"/>
                </a:cubicBezTo>
                <a:cubicBezTo>
                  <a:pt x="785020" y="67524"/>
                  <a:pt x="783626" y="66827"/>
                  <a:pt x="782929" y="66217"/>
                </a:cubicBezTo>
                <a:cubicBezTo>
                  <a:pt x="782232" y="66217"/>
                  <a:pt x="779444" y="65520"/>
                  <a:pt x="778747" y="65520"/>
                </a:cubicBezTo>
                <a:cubicBezTo>
                  <a:pt x="777353" y="65520"/>
                  <a:pt x="775959" y="65520"/>
                  <a:pt x="775262" y="66217"/>
                </a:cubicBezTo>
                <a:cubicBezTo>
                  <a:pt x="773868" y="66217"/>
                  <a:pt x="772474" y="66914"/>
                  <a:pt x="772474" y="67524"/>
                </a:cubicBezTo>
                <a:cubicBezTo>
                  <a:pt x="771777" y="68221"/>
                  <a:pt x="771080" y="68831"/>
                  <a:pt x="771080" y="69528"/>
                </a:cubicBezTo>
                <a:cubicBezTo>
                  <a:pt x="771777" y="70225"/>
                  <a:pt x="773171" y="70225"/>
                  <a:pt x="773868" y="70835"/>
                </a:cubicBezTo>
                <a:lnTo>
                  <a:pt x="773868" y="72142"/>
                </a:lnTo>
                <a:cubicBezTo>
                  <a:pt x="773868" y="72839"/>
                  <a:pt x="772474" y="73449"/>
                  <a:pt x="772474" y="74146"/>
                </a:cubicBezTo>
                <a:cubicBezTo>
                  <a:pt x="771777" y="74843"/>
                  <a:pt x="771777" y="76150"/>
                  <a:pt x="771080" y="76847"/>
                </a:cubicBezTo>
                <a:cubicBezTo>
                  <a:pt x="770383" y="77544"/>
                  <a:pt x="769686" y="77544"/>
                  <a:pt x="768989" y="77544"/>
                </a:cubicBezTo>
                <a:cubicBezTo>
                  <a:pt x="768292" y="77544"/>
                  <a:pt x="766898" y="77544"/>
                  <a:pt x="766201" y="76847"/>
                </a:cubicBezTo>
                <a:cubicBezTo>
                  <a:pt x="765504" y="76150"/>
                  <a:pt x="764806" y="74146"/>
                  <a:pt x="764806" y="72839"/>
                </a:cubicBezTo>
                <a:cubicBezTo>
                  <a:pt x="764110" y="72142"/>
                  <a:pt x="763413" y="70138"/>
                  <a:pt x="762715" y="69441"/>
                </a:cubicBezTo>
                <a:cubicBezTo>
                  <a:pt x="762018" y="68744"/>
                  <a:pt x="760624" y="68744"/>
                  <a:pt x="759927" y="68134"/>
                </a:cubicBezTo>
                <a:cubicBezTo>
                  <a:pt x="757836" y="68134"/>
                  <a:pt x="753742" y="69441"/>
                  <a:pt x="752347" y="69441"/>
                </a:cubicBezTo>
                <a:lnTo>
                  <a:pt x="744070" y="72142"/>
                </a:lnTo>
                <a:cubicBezTo>
                  <a:pt x="742676" y="72839"/>
                  <a:pt x="739975" y="74843"/>
                  <a:pt x="739278" y="75540"/>
                </a:cubicBezTo>
                <a:cubicBezTo>
                  <a:pt x="737884" y="76237"/>
                  <a:pt x="737187" y="78938"/>
                  <a:pt x="735793" y="79548"/>
                </a:cubicBezTo>
                <a:cubicBezTo>
                  <a:pt x="735096" y="80244"/>
                  <a:pt x="733702" y="81551"/>
                  <a:pt x="732308" y="81551"/>
                </a:cubicBezTo>
                <a:cubicBezTo>
                  <a:pt x="731611" y="81551"/>
                  <a:pt x="730914" y="79548"/>
                  <a:pt x="730217" y="79548"/>
                </a:cubicBezTo>
                <a:cubicBezTo>
                  <a:pt x="729520" y="78851"/>
                  <a:pt x="727429" y="78154"/>
                  <a:pt x="726732" y="78154"/>
                </a:cubicBezTo>
                <a:cubicBezTo>
                  <a:pt x="725338" y="78154"/>
                  <a:pt x="723247" y="78851"/>
                  <a:pt x="722637" y="79548"/>
                </a:cubicBezTo>
                <a:cubicBezTo>
                  <a:pt x="721243" y="80244"/>
                  <a:pt x="719152" y="82946"/>
                  <a:pt x="717845" y="84252"/>
                </a:cubicBezTo>
                <a:cubicBezTo>
                  <a:pt x="716451" y="84949"/>
                  <a:pt x="713750" y="86256"/>
                  <a:pt x="712356" y="86256"/>
                </a:cubicBezTo>
                <a:cubicBezTo>
                  <a:pt x="710962" y="86953"/>
                  <a:pt x="708173" y="88260"/>
                  <a:pt x="706867" y="88957"/>
                </a:cubicBezTo>
                <a:cubicBezTo>
                  <a:pt x="706170" y="88957"/>
                  <a:pt x="704079" y="89654"/>
                  <a:pt x="703382" y="89654"/>
                </a:cubicBezTo>
                <a:cubicBezTo>
                  <a:pt x="702684" y="88957"/>
                  <a:pt x="701291" y="87650"/>
                  <a:pt x="700593" y="86953"/>
                </a:cubicBezTo>
                <a:cubicBezTo>
                  <a:pt x="700593" y="86256"/>
                  <a:pt x="701291" y="84949"/>
                  <a:pt x="701291" y="84252"/>
                </a:cubicBezTo>
                <a:cubicBezTo>
                  <a:pt x="701291" y="82946"/>
                  <a:pt x="700593" y="81551"/>
                  <a:pt x="700593" y="80157"/>
                </a:cubicBezTo>
                <a:cubicBezTo>
                  <a:pt x="700593" y="79460"/>
                  <a:pt x="701988" y="78851"/>
                  <a:pt x="701988" y="78154"/>
                </a:cubicBezTo>
                <a:cubicBezTo>
                  <a:pt x="702684" y="78154"/>
                  <a:pt x="702684" y="76847"/>
                  <a:pt x="703382" y="76847"/>
                </a:cubicBezTo>
                <a:cubicBezTo>
                  <a:pt x="704079" y="76847"/>
                  <a:pt x="705473" y="76150"/>
                  <a:pt x="706170" y="76847"/>
                </a:cubicBezTo>
                <a:cubicBezTo>
                  <a:pt x="706867" y="76847"/>
                  <a:pt x="707563" y="78154"/>
                  <a:pt x="707563" y="78154"/>
                </a:cubicBezTo>
                <a:cubicBezTo>
                  <a:pt x="708261" y="78851"/>
                  <a:pt x="709655" y="79548"/>
                  <a:pt x="710352" y="79548"/>
                </a:cubicBezTo>
                <a:cubicBezTo>
                  <a:pt x="711746" y="79548"/>
                  <a:pt x="713837" y="78154"/>
                  <a:pt x="714447" y="77544"/>
                </a:cubicBezTo>
                <a:lnTo>
                  <a:pt x="716538" y="77544"/>
                </a:lnTo>
                <a:cubicBezTo>
                  <a:pt x="717932" y="76847"/>
                  <a:pt x="720023" y="76150"/>
                  <a:pt x="720720" y="75540"/>
                </a:cubicBezTo>
                <a:cubicBezTo>
                  <a:pt x="722114" y="74233"/>
                  <a:pt x="722811" y="72142"/>
                  <a:pt x="723508" y="71532"/>
                </a:cubicBezTo>
                <a:cubicBezTo>
                  <a:pt x="724205" y="70225"/>
                  <a:pt x="724902" y="68134"/>
                  <a:pt x="725599" y="66827"/>
                </a:cubicBezTo>
                <a:cubicBezTo>
                  <a:pt x="726296" y="66827"/>
                  <a:pt x="727690" y="65520"/>
                  <a:pt x="728387" y="65520"/>
                </a:cubicBezTo>
                <a:cubicBezTo>
                  <a:pt x="729084" y="64823"/>
                  <a:pt x="730478" y="65520"/>
                  <a:pt x="731175" y="64823"/>
                </a:cubicBezTo>
                <a:cubicBezTo>
                  <a:pt x="732570" y="64823"/>
                  <a:pt x="733963" y="64126"/>
                  <a:pt x="734661" y="63516"/>
                </a:cubicBezTo>
                <a:cubicBezTo>
                  <a:pt x="735357" y="62819"/>
                  <a:pt x="735357" y="61512"/>
                  <a:pt x="736054" y="60815"/>
                </a:cubicBezTo>
                <a:cubicBezTo>
                  <a:pt x="737449" y="60815"/>
                  <a:pt x="739540" y="61512"/>
                  <a:pt x="740846" y="60815"/>
                </a:cubicBezTo>
                <a:cubicBezTo>
                  <a:pt x="741543" y="60815"/>
                  <a:pt x="742241" y="60118"/>
                  <a:pt x="742241" y="59508"/>
                </a:cubicBezTo>
                <a:cubicBezTo>
                  <a:pt x="742938" y="58811"/>
                  <a:pt x="744332" y="57504"/>
                  <a:pt x="745029" y="56807"/>
                </a:cubicBezTo>
                <a:cubicBezTo>
                  <a:pt x="745725" y="56110"/>
                  <a:pt x="747120" y="55413"/>
                  <a:pt x="747817" y="55413"/>
                </a:cubicBezTo>
                <a:cubicBezTo>
                  <a:pt x="748514" y="54716"/>
                  <a:pt x="749908" y="54106"/>
                  <a:pt x="750605" y="54106"/>
                </a:cubicBezTo>
                <a:cubicBezTo>
                  <a:pt x="751302" y="53409"/>
                  <a:pt x="753393" y="53409"/>
                  <a:pt x="754090" y="53409"/>
                </a:cubicBezTo>
                <a:cubicBezTo>
                  <a:pt x="754787" y="52712"/>
                  <a:pt x="754787" y="50708"/>
                  <a:pt x="754787" y="50011"/>
                </a:cubicBezTo>
                <a:cubicBezTo>
                  <a:pt x="754787" y="49314"/>
                  <a:pt x="754090" y="48617"/>
                  <a:pt x="754090" y="48007"/>
                </a:cubicBezTo>
                <a:cubicBezTo>
                  <a:pt x="754787" y="47310"/>
                  <a:pt x="755484" y="46003"/>
                  <a:pt x="756181" y="46003"/>
                </a:cubicBezTo>
                <a:cubicBezTo>
                  <a:pt x="756181" y="45306"/>
                  <a:pt x="757575" y="45306"/>
                  <a:pt x="758272" y="45306"/>
                </a:cubicBezTo>
                <a:cubicBezTo>
                  <a:pt x="759666" y="46003"/>
                  <a:pt x="761757" y="46613"/>
                  <a:pt x="762454" y="46613"/>
                </a:cubicBezTo>
                <a:cubicBezTo>
                  <a:pt x="763151" y="46613"/>
                  <a:pt x="765242" y="46613"/>
                  <a:pt x="765939" y="45916"/>
                </a:cubicBezTo>
                <a:cubicBezTo>
                  <a:pt x="766636" y="45916"/>
                  <a:pt x="769424" y="45219"/>
                  <a:pt x="770034" y="45219"/>
                </a:cubicBezTo>
                <a:cubicBezTo>
                  <a:pt x="770644" y="45219"/>
                  <a:pt x="772125" y="45219"/>
                  <a:pt x="772823" y="45916"/>
                </a:cubicBezTo>
                <a:cubicBezTo>
                  <a:pt x="773519" y="46613"/>
                  <a:pt x="773519" y="48617"/>
                  <a:pt x="774216" y="49314"/>
                </a:cubicBezTo>
                <a:cubicBezTo>
                  <a:pt x="774216" y="50011"/>
                  <a:pt x="775611" y="51318"/>
                  <a:pt x="775611" y="52015"/>
                </a:cubicBezTo>
                <a:cubicBezTo>
                  <a:pt x="776307" y="52015"/>
                  <a:pt x="778398" y="52712"/>
                  <a:pt x="779095" y="53322"/>
                </a:cubicBezTo>
                <a:cubicBezTo>
                  <a:pt x="779793" y="53322"/>
                  <a:pt x="781186" y="55326"/>
                  <a:pt x="781884" y="54716"/>
                </a:cubicBezTo>
                <a:cubicBezTo>
                  <a:pt x="782581" y="54019"/>
                  <a:pt x="781884" y="52712"/>
                  <a:pt x="781884" y="52015"/>
                </a:cubicBezTo>
                <a:cubicBezTo>
                  <a:pt x="781884" y="50621"/>
                  <a:pt x="780490" y="49314"/>
                  <a:pt x="780490" y="48007"/>
                </a:cubicBezTo>
                <a:cubicBezTo>
                  <a:pt x="779793" y="47310"/>
                  <a:pt x="778398" y="45306"/>
                  <a:pt x="777702" y="44609"/>
                </a:cubicBezTo>
                <a:cubicBezTo>
                  <a:pt x="777005" y="43912"/>
                  <a:pt x="775611" y="43302"/>
                  <a:pt x="775611" y="42605"/>
                </a:cubicBezTo>
                <a:cubicBezTo>
                  <a:pt x="774914" y="41908"/>
                  <a:pt x="774914" y="39904"/>
                  <a:pt x="774216" y="39207"/>
                </a:cubicBezTo>
                <a:cubicBezTo>
                  <a:pt x="773519" y="38510"/>
                  <a:pt x="772125" y="37204"/>
                  <a:pt x="772125" y="37204"/>
                </a:cubicBezTo>
                <a:cubicBezTo>
                  <a:pt x="771428" y="36507"/>
                  <a:pt x="770034" y="35200"/>
                  <a:pt x="770034" y="34502"/>
                </a:cubicBezTo>
                <a:cubicBezTo>
                  <a:pt x="769337" y="33806"/>
                  <a:pt x="769337" y="32499"/>
                  <a:pt x="768640" y="31105"/>
                </a:cubicBezTo>
                <a:cubicBezTo>
                  <a:pt x="768640" y="30408"/>
                  <a:pt x="766549" y="29798"/>
                  <a:pt x="765852" y="29101"/>
                </a:cubicBezTo>
                <a:lnTo>
                  <a:pt x="764458" y="27097"/>
                </a:lnTo>
                <a:cubicBezTo>
                  <a:pt x="763761" y="25703"/>
                  <a:pt x="761670" y="25093"/>
                  <a:pt x="761670" y="23699"/>
                </a:cubicBezTo>
                <a:cubicBezTo>
                  <a:pt x="760973" y="23002"/>
                  <a:pt x="760973" y="20301"/>
                  <a:pt x="760973" y="18994"/>
                </a:cubicBezTo>
                <a:cubicBezTo>
                  <a:pt x="760973" y="18297"/>
                  <a:pt x="760276" y="16293"/>
                  <a:pt x="759579" y="16293"/>
                </a:cubicBezTo>
                <a:cubicBezTo>
                  <a:pt x="758882" y="15596"/>
                  <a:pt x="757488" y="16990"/>
                  <a:pt x="757488" y="16990"/>
                </a:cubicBezTo>
                <a:cubicBezTo>
                  <a:pt x="756791" y="17687"/>
                  <a:pt x="756094" y="18297"/>
                  <a:pt x="756094" y="18297"/>
                </a:cubicBezTo>
                <a:cubicBezTo>
                  <a:pt x="755397" y="18297"/>
                  <a:pt x="754003" y="16990"/>
                  <a:pt x="754003" y="16990"/>
                </a:cubicBezTo>
                <a:cubicBezTo>
                  <a:pt x="753306" y="16293"/>
                  <a:pt x="752609" y="15683"/>
                  <a:pt x="751912" y="15683"/>
                </a:cubicBezTo>
                <a:cubicBezTo>
                  <a:pt x="750518" y="14986"/>
                  <a:pt x="749124" y="14986"/>
                  <a:pt x="748426" y="14289"/>
                </a:cubicBezTo>
                <a:cubicBezTo>
                  <a:pt x="747730" y="13592"/>
                  <a:pt x="747033" y="12285"/>
                  <a:pt x="747033" y="11588"/>
                </a:cubicBezTo>
                <a:cubicBezTo>
                  <a:pt x="747033" y="10891"/>
                  <a:pt x="747730" y="9584"/>
                  <a:pt x="748426" y="8887"/>
                </a:cubicBezTo>
                <a:cubicBezTo>
                  <a:pt x="749821" y="8887"/>
                  <a:pt x="751215" y="8190"/>
                  <a:pt x="752522" y="8190"/>
                </a:cubicBezTo>
                <a:cubicBezTo>
                  <a:pt x="753219" y="8190"/>
                  <a:pt x="756007" y="8887"/>
                  <a:pt x="757314" y="8887"/>
                </a:cubicBezTo>
                <a:cubicBezTo>
                  <a:pt x="758011" y="8887"/>
                  <a:pt x="759405" y="8887"/>
                  <a:pt x="760102" y="9584"/>
                </a:cubicBezTo>
                <a:cubicBezTo>
                  <a:pt x="760102" y="9584"/>
                  <a:pt x="760799" y="11588"/>
                  <a:pt x="760799" y="12285"/>
                </a:cubicBezTo>
                <a:cubicBezTo>
                  <a:pt x="761496" y="12982"/>
                  <a:pt x="762193" y="13592"/>
                  <a:pt x="762890" y="14289"/>
                </a:cubicBezTo>
                <a:lnTo>
                  <a:pt x="766288" y="14289"/>
                </a:lnTo>
                <a:lnTo>
                  <a:pt x="766288" y="19691"/>
                </a:lnTo>
                <a:cubicBezTo>
                  <a:pt x="766985" y="20388"/>
                  <a:pt x="768379" y="20388"/>
                  <a:pt x="768379" y="20998"/>
                </a:cubicBezTo>
                <a:cubicBezTo>
                  <a:pt x="769076" y="21695"/>
                  <a:pt x="769076" y="23002"/>
                  <a:pt x="769076" y="23699"/>
                </a:cubicBezTo>
                <a:cubicBezTo>
                  <a:pt x="769076" y="24396"/>
                  <a:pt x="769076" y="26400"/>
                  <a:pt x="769773" y="27097"/>
                </a:cubicBezTo>
                <a:cubicBezTo>
                  <a:pt x="769773" y="27794"/>
                  <a:pt x="770470" y="28404"/>
                  <a:pt x="770470" y="29101"/>
                </a:cubicBezTo>
                <a:cubicBezTo>
                  <a:pt x="771167" y="29101"/>
                  <a:pt x="771864" y="29101"/>
                  <a:pt x="772561" y="29798"/>
                </a:cubicBezTo>
                <a:cubicBezTo>
                  <a:pt x="772561" y="29798"/>
                  <a:pt x="773258" y="31105"/>
                  <a:pt x="773955" y="31802"/>
                </a:cubicBezTo>
                <a:cubicBezTo>
                  <a:pt x="774652" y="33109"/>
                  <a:pt x="776743" y="34502"/>
                  <a:pt x="778050" y="35809"/>
                </a:cubicBezTo>
                <a:cubicBezTo>
                  <a:pt x="778747" y="36507"/>
                  <a:pt x="780141" y="39207"/>
                  <a:pt x="780838" y="39817"/>
                </a:cubicBezTo>
                <a:cubicBezTo>
                  <a:pt x="782232" y="41124"/>
                  <a:pt x="784323" y="43825"/>
                  <a:pt x="785020" y="45219"/>
                </a:cubicBezTo>
                <a:cubicBezTo>
                  <a:pt x="785717" y="46526"/>
                  <a:pt x="787111" y="49227"/>
                  <a:pt x="787111" y="49924"/>
                </a:cubicBezTo>
                <a:cubicBezTo>
                  <a:pt x="787808" y="51231"/>
                  <a:pt x="788505" y="52625"/>
                  <a:pt x="789203" y="53932"/>
                </a:cubicBezTo>
                <a:lnTo>
                  <a:pt x="789203" y="56633"/>
                </a:lnTo>
                <a:cubicBezTo>
                  <a:pt x="789899" y="57330"/>
                  <a:pt x="789899" y="59334"/>
                  <a:pt x="790596" y="59334"/>
                </a:cubicBezTo>
                <a:cubicBezTo>
                  <a:pt x="791294" y="60031"/>
                  <a:pt x="793385" y="60031"/>
                  <a:pt x="794082" y="60031"/>
                </a:cubicBezTo>
                <a:lnTo>
                  <a:pt x="796173" y="60031"/>
                </a:lnTo>
                <a:cubicBezTo>
                  <a:pt x="797567" y="60728"/>
                  <a:pt x="798961" y="62732"/>
                  <a:pt x="800267" y="63429"/>
                </a:cubicBezTo>
                <a:cubicBezTo>
                  <a:pt x="800965" y="64126"/>
                  <a:pt x="803056" y="64736"/>
                  <a:pt x="803056" y="66130"/>
                </a:cubicBezTo>
                <a:cubicBezTo>
                  <a:pt x="803753" y="66827"/>
                  <a:pt x="803753" y="68134"/>
                  <a:pt x="803056" y="68831"/>
                </a:cubicBezTo>
                <a:lnTo>
                  <a:pt x="802358" y="69528"/>
                </a:lnTo>
                <a:cubicBezTo>
                  <a:pt x="801662" y="69528"/>
                  <a:pt x="800267" y="68831"/>
                  <a:pt x="800267" y="68221"/>
                </a:cubicBezTo>
                <a:cubicBezTo>
                  <a:pt x="799571" y="68221"/>
                  <a:pt x="798176" y="66827"/>
                  <a:pt x="797479" y="66217"/>
                </a:cubicBezTo>
                <a:cubicBezTo>
                  <a:pt x="796783" y="66217"/>
                  <a:pt x="794691" y="64823"/>
                  <a:pt x="793995" y="65520"/>
                </a:cubicBezTo>
                <a:cubicBezTo>
                  <a:pt x="793297" y="65520"/>
                  <a:pt x="792600" y="66217"/>
                  <a:pt x="792600" y="66827"/>
                </a:cubicBezTo>
                <a:cubicBezTo>
                  <a:pt x="792600" y="67437"/>
                  <a:pt x="793297" y="68831"/>
                  <a:pt x="793995" y="69528"/>
                </a:cubicBezTo>
                <a:cubicBezTo>
                  <a:pt x="794691" y="70225"/>
                  <a:pt x="796783" y="70835"/>
                  <a:pt x="797479" y="70835"/>
                </a:cubicBezTo>
                <a:cubicBezTo>
                  <a:pt x="798176" y="71532"/>
                  <a:pt x="800267" y="72839"/>
                  <a:pt x="800965" y="73536"/>
                </a:cubicBezTo>
                <a:lnTo>
                  <a:pt x="801662" y="74843"/>
                </a:lnTo>
                <a:cubicBezTo>
                  <a:pt x="801662" y="75540"/>
                  <a:pt x="800965" y="76847"/>
                  <a:pt x="800965" y="77544"/>
                </a:cubicBezTo>
                <a:cubicBezTo>
                  <a:pt x="800965" y="78241"/>
                  <a:pt x="801662" y="78851"/>
                  <a:pt x="801662" y="78851"/>
                </a:cubicBezTo>
                <a:cubicBezTo>
                  <a:pt x="802358" y="79548"/>
                  <a:pt x="803753" y="79548"/>
                  <a:pt x="804450" y="79548"/>
                </a:cubicBezTo>
                <a:cubicBezTo>
                  <a:pt x="805147" y="79548"/>
                  <a:pt x="806541" y="79548"/>
                  <a:pt x="807238" y="78851"/>
                </a:cubicBezTo>
                <a:lnTo>
                  <a:pt x="807238" y="76847"/>
                </a:lnTo>
                <a:cubicBezTo>
                  <a:pt x="806541" y="76150"/>
                  <a:pt x="805844" y="74843"/>
                  <a:pt x="805147" y="74146"/>
                </a:cubicBezTo>
                <a:cubicBezTo>
                  <a:pt x="805147" y="73449"/>
                  <a:pt x="803753" y="72839"/>
                  <a:pt x="804450" y="72142"/>
                </a:cubicBezTo>
                <a:cubicBezTo>
                  <a:pt x="804450" y="71445"/>
                  <a:pt x="805147" y="70835"/>
                  <a:pt x="805147" y="70835"/>
                </a:cubicBezTo>
                <a:cubicBezTo>
                  <a:pt x="805844" y="70835"/>
                  <a:pt x="807935" y="72839"/>
                  <a:pt x="807935" y="72839"/>
                </a:cubicBezTo>
                <a:cubicBezTo>
                  <a:pt x="807935" y="72839"/>
                  <a:pt x="808632" y="74843"/>
                  <a:pt x="808632" y="75540"/>
                </a:cubicBezTo>
                <a:cubicBezTo>
                  <a:pt x="809329" y="76237"/>
                  <a:pt x="810723" y="77544"/>
                  <a:pt x="811420" y="78241"/>
                </a:cubicBezTo>
                <a:cubicBezTo>
                  <a:pt x="812117" y="78938"/>
                  <a:pt x="814905" y="80244"/>
                  <a:pt x="815602" y="80942"/>
                </a:cubicBezTo>
                <a:cubicBezTo>
                  <a:pt x="816299" y="82249"/>
                  <a:pt x="817693" y="84949"/>
                  <a:pt x="818390" y="86344"/>
                </a:cubicBezTo>
                <a:cubicBezTo>
                  <a:pt x="819087" y="87650"/>
                  <a:pt x="820481" y="90351"/>
                  <a:pt x="821178" y="91745"/>
                </a:cubicBezTo>
                <a:cubicBezTo>
                  <a:pt x="821875" y="92442"/>
                  <a:pt x="823269" y="93749"/>
                  <a:pt x="823966" y="95143"/>
                </a:cubicBezTo>
                <a:cubicBezTo>
                  <a:pt x="823966" y="95840"/>
                  <a:pt x="824663" y="97147"/>
                  <a:pt x="825360" y="97147"/>
                </a:cubicBezTo>
                <a:cubicBezTo>
                  <a:pt x="825360" y="98454"/>
                  <a:pt x="826755" y="101852"/>
                  <a:pt x="826755" y="103246"/>
                </a:cubicBezTo>
                <a:cubicBezTo>
                  <a:pt x="827451" y="105250"/>
                  <a:pt x="828148" y="110652"/>
                  <a:pt x="828148" y="112656"/>
                </a:cubicBezTo>
                <a:cubicBezTo>
                  <a:pt x="828846" y="116054"/>
                  <a:pt x="829542" y="121456"/>
                  <a:pt x="829542" y="124767"/>
                </a:cubicBezTo>
                <a:lnTo>
                  <a:pt x="829542" y="133567"/>
                </a:lnTo>
                <a:cubicBezTo>
                  <a:pt x="829542" y="134264"/>
                  <a:pt x="830937" y="135571"/>
                  <a:pt x="830937" y="136965"/>
                </a:cubicBezTo>
                <a:cubicBezTo>
                  <a:pt x="830239" y="137662"/>
                  <a:pt x="829542" y="138272"/>
                  <a:pt x="829542" y="138969"/>
                </a:cubicBezTo>
                <a:cubicBezTo>
                  <a:pt x="828846" y="139666"/>
                  <a:pt x="827451" y="139666"/>
                  <a:pt x="826755" y="140276"/>
                </a:cubicBezTo>
                <a:cubicBezTo>
                  <a:pt x="826057" y="140972"/>
                  <a:pt x="825360" y="142279"/>
                  <a:pt x="824663" y="142977"/>
                </a:cubicBezTo>
                <a:cubicBezTo>
                  <a:pt x="823966" y="143674"/>
                  <a:pt x="821875" y="145677"/>
                  <a:pt x="820568" y="146374"/>
                </a:cubicBezTo>
                <a:lnTo>
                  <a:pt x="818477" y="146374"/>
                </a:lnTo>
                <a:cubicBezTo>
                  <a:pt x="817780" y="147072"/>
                  <a:pt x="816386" y="147681"/>
                  <a:pt x="815689" y="148378"/>
                </a:cubicBezTo>
                <a:cubicBezTo>
                  <a:pt x="815689" y="149075"/>
                  <a:pt x="814295" y="149685"/>
                  <a:pt x="813598" y="150382"/>
                </a:cubicBezTo>
                <a:cubicBezTo>
                  <a:pt x="812901" y="150382"/>
                  <a:pt x="811507" y="151079"/>
                  <a:pt x="810810" y="151689"/>
                </a:cubicBezTo>
                <a:cubicBezTo>
                  <a:pt x="810113" y="152386"/>
                  <a:pt x="808022" y="155087"/>
                  <a:pt x="806715" y="155697"/>
                </a:cubicBezTo>
                <a:cubicBezTo>
                  <a:pt x="806018" y="157004"/>
                  <a:pt x="803230" y="159095"/>
                  <a:pt x="802533" y="159705"/>
                </a:cubicBezTo>
                <a:cubicBezTo>
                  <a:pt x="801139" y="161012"/>
                  <a:pt x="798438" y="163103"/>
                  <a:pt x="797741" y="163713"/>
                </a:cubicBezTo>
                <a:cubicBezTo>
                  <a:pt x="797044" y="164410"/>
                  <a:pt x="795650" y="165717"/>
                  <a:pt x="794256" y="166414"/>
                </a:cubicBezTo>
                <a:lnTo>
                  <a:pt x="792165" y="166414"/>
                </a:lnTo>
                <a:lnTo>
                  <a:pt x="792165" y="170422"/>
                </a:lnTo>
                <a:cubicBezTo>
                  <a:pt x="792165" y="171119"/>
                  <a:pt x="792165" y="173123"/>
                  <a:pt x="792862" y="173820"/>
                </a:cubicBezTo>
                <a:cubicBezTo>
                  <a:pt x="793559" y="173820"/>
                  <a:pt x="795650" y="171816"/>
                  <a:pt x="796347" y="171119"/>
                </a:cubicBezTo>
                <a:cubicBezTo>
                  <a:pt x="797044" y="170422"/>
                  <a:pt x="797741" y="168418"/>
                  <a:pt x="798438" y="167111"/>
                </a:cubicBezTo>
                <a:cubicBezTo>
                  <a:pt x="799832" y="165717"/>
                  <a:pt x="802533" y="164410"/>
                  <a:pt x="803927" y="163103"/>
                </a:cubicBezTo>
                <a:cubicBezTo>
                  <a:pt x="806018" y="161796"/>
                  <a:pt x="809416" y="157701"/>
                  <a:pt x="811507" y="156394"/>
                </a:cubicBezTo>
                <a:cubicBezTo>
                  <a:pt x="812204" y="155697"/>
                  <a:pt x="814992" y="153693"/>
                  <a:pt x="816299" y="152996"/>
                </a:cubicBezTo>
                <a:cubicBezTo>
                  <a:pt x="816996" y="152299"/>
                  <a:pt x="819784" y="150992"/>
                  <a:pt x="821091" y="150295"/>
                </a:cubicBezTo>
                <a:cubicBezTo>
                  <a:pt x="821788" y="149598"/>
                  <a:pt x="823182" y="148291"/>
                  <a:pt x="824576" y="147594"/>
                </a:cubicBezTo>
                <a:cubicBezTo>
                  <a:pt x="825273" y="146897"/>
                  <a:pt x="827364" y="145590"/>
                  <a:pt x="828061" y="144893"/>
                </a:cubicBezTo>
                <a:cubicBezTo>
                  <a:pt x="828758" y="144893"/>
                  <a:pt x="830152" y="144893"/>
                  <a:pt x="830849" y="144196"/>
                </a:cubicBezTo>
                <a:cubicBezTo>
                  <a:pt x="831547" y="144196"/>
                  <a:pt x="832244" y="143499"/>
                  <a:pt x="832940" y="142802"/>
                </a:cubicBezTo>
                <a:cubicBezTo>
                  <a:pt x="833637" y="142105"/>
                  <a:pt x="834335" y="140101"/>
                  <a:pt x="835031" y="139404"/>
                </a:cubicBezTo>
                <a:cubicBezTo>
                  <a:pt x="835031" y="138097"/>
                  <a:pt x="834335" y="134699"/>
                  <a:pt x="834335" y="133305"/>
                </a:cubicBezTo>
              </a:path>
            </a:pathLst>
          </a:custGeom>
          <a:solidFill>
            <a:srgbClr val="001980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33" name="Freeform: Shape 52">
            <a:extLst>
              <a:ext uri="{FF2B5EF4-FFF2-40B4-BE49-F238E27FC236}">
                <a16:creationId xmlns:a16="http://schemas.microsoft.com/office/drawing/2014/main" id="{17975150-BD26-371B-DB9D-DC0B1033843F}"/>
              </a:ext>
            </a:extLst>
          </p:cNvPr>
          <p:cNvSpPr/>
          <p:nvPr/>
        </p:nvSpPr>
        <p:spPr>
          <a:xfrm>
            <a:off x="5169464" y="2760487"/>
            <a:ext cx="999128" cy="512700"/>
          </a:xfrm>
          <a:custGeom>
            <a:avLst/>
            <a:gdLst>
              <a:gd name="connsiteX0" fmla="*/ 3050 w 666265"/>
              <a:gd name="connsiteY0" fmla="*/ 298674 h 359401"/>
              <a:gd name="connsiteX1" fmla="*/ 3050 w 666265"/>
              <a:gd name="connsiteY1" fmla="*/ 302072 h 359401"/>
              <a:gd name="connsiteX2" fmla="*/ 5141 w 666265"/>
              <a:gd name="connsiteY2" fmla="*/ 302072 h 359401"/>
              <a:gd name="connsiteX3" fmla="*/ 9323 w 666265"/>
              <a:gd name="connsiteY3" fmla="*/ 304076 h 359401"/>
              <a:gd name="connsiteX4" fmla="*/ 12111 w 666265"/>
              <a:gd name="connsiteY4" fmla="*/ 309477 h 359401"/>
              <a:gd name="connsiteX5" fmla="*/ 11414 w 666265"/>
              <a:gd name="connsiteY5" fmla="*/ 314879 h 359401"/>
              <a:gd name="connsiteX6" fmla="*/ 11414 w 666265"/>
              <a:gd name="connsiteY6" fmla="*/ 315576 h 359401"/>
              <a:gd name="connsiteX7" fmla="*/ 10717 w 666265"/>
              <a:gd name="connsiteY7" fmla="*/ 319584 h 359401"/>
              <a:gd name="connsiteX8" fmla="*/ 7929 w 666265"/>
              <a:gd name="connsiteY8" fmla="*/ 323592 h 359401"/>
              <a:gd name="connsiteX9" fmla="*/ 5838 w 666265"/>
              <a:gd name="connsiteY9" fmla="*/ 324289 h 359401"/>
              <a:gd name="connsiteX10" fmla="*/ 7231 w 666265"/>
              <a:gd name="connsiteY10" fmla="*/ 324986 h 359401"/>
              <a:gd name="connsiteX11" fmla="*/ 13418 w 666265"/>
              <a:gd name="connsiteY11" fmla="*/ 331085 h 359401"/>
              <a:gd name="connsiteX12" fmla="*/ 9932 w 666265"/>
              <a:gd name="connsiteY12" fmla="*/ 336487 h 359401"/>
              <a:gd name="connsiteX13" fmla="*/ 8539 w 666265"/>
              <a:gd name="connsiteY13" fmla="*/ 336487 h 359401"/>
              <a:gd name="connsiteX14" fmla="*/ 5750 w 666265"/>
              <a:gd name="connsiteY14" fmla="*/ 335790 h 359401"/>
              <a:gd name="connsiteX15" fmla="*/ 5053 w 666265"/>
              <a:gd name="connsiteY15" fmla="*/ 336487 h 359401"/>
              <a:gd name="connsiteX16" fmla="*/ 4356 w 666265"/>
              <a:gd name="connsiteY16" fmla="*/ 336487 h 359401"/>
              <a:gd name="connsiteX17" fmla="*/ 7145 w 666265"/>
              <a:gd name="connsiteY17" fmla="*/ 338491 h 359401"/>
              <a:gd name="connsiteX18" fmla="*/ 8539 w 666265"/>
              <a:gd name="connsiteY18" fmla="*/ 344590 h 359401"/>
              <a:gd name="connsiteX19" fmla="*/ 7841 w 666265"/>
              <a:gd name="connsiteY19" fmla="*/ 347291 h 359401"/>
              <a:gd name="connsiteX20" fmla="*/ 7145 w 666265"/>
              <a:gd name="connsiteY20" fmla="*/ 347988 h 359401"/>
              <a:gd name="connsiteX21" fmla="*/ 7145 w 666265"/>
              <a:gd name="connsiteY21" fmla="*/ 349295 h 359401"/>
              <a:gd name="connsiteX22" fmla="*/ 6447 w 666265"/>
              <a:gd name="connsiteY22" fmla="*/ 351996 h 359401"/>
              <a:gd name="connsiteX23" fmla="*/ 4356 w 666265"/>
              <a:gd name="connsiteY23" fmla="*/ 356701 h 359401"/>
              <a:gd name="connsiteX24" fmla="*/ 1568 w 666265"/>
              <a:gd name="connsiteY24" fmla="*/ 359402 h 359401"/>
              <a:gd name="connsiteX25" fmla="*/ 48530 w 666265"/>
              <a:gd name="connsiteY25" fmla="*/ 354000 h 359401"/>
              <a:gd name="connsiteX26" fmla="*/ 71270 w 666265"/>
              <a:gd name="connsiteY26" fmla="*/ 351996 h 359401"/>
              <a:gd name="connsiteX27" fmla="*/ 100284 w 666265"/>
              <a:gd name="connsiteY27" fmla="*/ 348598 h 359401"/>
              <a:gd name="connsiteX28" fmla="*/ 105076 w 666265"/>
              <a:gd name="connsiteY28" fmla="*/ 347901 h 359401"/>
              <a:gd name="connsiteX29" fmla="*/ 111262 w 666265"/>
              <a:gd name="connsiteY29" fmla="*/ 347204 h 359401"/>
              <a:gd name="connsiteX30" fmla="*/ 111262 w 666265"/>
              <a:gd name="connsiteY30" fmla="*/ 343806 h 359401"/>
              <a:gd name="connsiteX31" fmla="*/ 104379 w 666265"/>
              <a:gd name="connsiteY31" fmla="*/ 325596 h 359401"/>
              <a:gd name="connsiteX32" fmla="*/ 134787 w 666265"/>
              <a:gd name="connsiteY32" fmla="*/ 325596 h 359401"/>
              <a:gd name="connsiteX33" fmla="*/ 134787 w 666265"/>
              <a:gd name="connsiteY33" fmla="*/ 328297 h 359401"/>
              <a:gd name="connsiteX34" fmla="*/ 145852 w 666265"/>
              <a:gd name="connsiteY34" fmla="*/ 326293 h 359401"/>
              <a:gd name="connsiteX35" fmla="*/ 167982 w 666265"/>
              <a:gd name="connsiteY35" fmla="*/ 322895 h 359401"/>
              <a:gd name="connsiteX36" fmla="*/ 179047 w 666265"/>
              <a:gd name="connsiteY36" fmla="*/ 321588 h 359401"/>
              <a:gd name="connsiteX37" fmla="*/ 233589 w 666265"/>
              <a:gd name="connsiteY37" fmla="*/ 313485 h 359401"/>
              <a:gd name="connsiteX38" fmla="*/ 237771 w 666265"/>
              <a:gd name="connsiteY38" fmla="*/ 312178 h 359401"/>
              <a:gd name="connsiteX39" fmla="*/ 248140 w 666265"/>
              <a:gd name="connsiteY39" fmla="*/ 310174 h 359401"/>
              <a:gd name="connsiteX40" fmla="*/ 251625 w 666265"/>
              <a:gd name="connsiteY40" fmla="*/ 310872 h 359401"/>
              <a:gd name="connsiteX41" fmla="*/ 253716 w 666265"/>
              <a:gd name="connsiteY41" fmla="*/ 312178 h 359401"/>
              <a:gd name="connsiteX42" fmla="*/ 254413 w 666265"/>
              <a:gd name="connsiteY42" fmla="*/ 312178 h 359401"/>
              <a:gd name="connsiteX43" fmla="*/ 255110 w 666265"/>
              <a:gd name="connsiteY43" fmla="*/ 311481 h 359401"/>
              <a:gd name="connsiteX44" fmla="*/ 257898 w 666265"/>
              <a:gd name="connsiteY44" fmla="*/ 309477 h 359401"/>
              <a:gd name="connsiteX45" fmla="*/ 295886 w 666265"/>
              <a:gd name="connsiteY45" fmla="*/ 305470 h 359401"/>
              <a:gd name="connsiteX46" fmla="*/ 311743 w 666265"/>
              <a:gd name="connsiteY46" fmla="*/ 304773 h 359401"/>
              <a:gd name="connsiteX47" fmla="*/ 350428 w 666265"/>
              <a:gd name="connsiteY47" fmla="*/ 300765 h 359401"/>
              <a:gd name="connsiteX48" fmla="*/ 358705 w 666265"/>
              <a:gd name="connsiteY48" fmla="*/ 299458 h 359401"/>
              <a:gd name="connsiteX49" fmla="*/ 363497 w 666265"/>
              <a:gd name="connsiteY49" fmla="*/ 298151 h 359401"/>
              <a:gd name="connsiteX50" fmla="*/ 377960 w 666265"/>
              <a:gd name="connsiteY50" fmla="*/ 295450 h 359401"/>
              <a:gd name="connsiteX51" fmla="*/ 400700 w 666265"/>
              <a:gd name="connsiteY51" fmla="*/ 292749 h 359401"/>
              <a:gd name="connsiteX52" fmla="*/ 412462 w 666265"/>
              <a:gd name="connsiteY52" fmla="*/ 292052 h 359401"/>
              <a:gd name="connsiteX53" fmla="*/ 423527 w 666265"/>
              <a:gd name="connsiteY53" fmla="*/ 291355 h 359401"/>
              <a:gd name="connsiteX54" fmla="*/ 442173 w 666265"/>
              <a:gd name="connsiteY54" fmla="*/ 288654 h 359401"/>
              <a:gd name="connsiteX55" fmla="*/ 446355 w 666265"/>
              <a:gd name="connsiteY55" fmla="*/ 288654 h 359401"/>
              <a:gd name="connsiteX56" fmla="*/ 475369 w 666265"/>
              <a:gd name="connsiteY56" fmla="*/ 284646 h 359401"/>
              <a:gd name="connsiteX57" fmla="*/ 487741 w 666265"/>
              <a:gd name="connsiteY57" fmla="*/ 282642 h 359401"/>
              <a:gd name="connsiteX58" fmla="*/ 500200 w 666265"/>
              <a:gd name="connsiteY58" fmla="*/ 280638 h 359401"/>
              <a:gd name="connsiteX59" fmla="*/ 509871 w 666265"/>
              <a:gd name="connsiteY59" fmla="*/ 279331 h 359401"/>
              <a:gd name="connsiteX60" fmla="*/ 521633 w 666265"/>
              <a:gd name="connsiteY60" fmla="*/ 277327 h 359401"/>
              <a:gd name="connsiteX61" fmla="*/ 525118 w 666265"/>
              <a:gd name="connsiteY61" fmla="*/ 277327 h 359401"/>
              <a:gd name="connsiteX62" fmla="*/ 526512 w 666265"/>
              <a:gd name="connsiteY62" fmla="*/ 276020 h 359401"/>
              <a:gd name="connsiteX63" fmla="*/ 527210 w 666265"/>
              <a:gd name="connsiteY63" fmla="*/ 274626 h 359401"/>
              <a:gd name="connsiteX64" fmla="*/ 533396 w 666265"/>
              <a:gd name="connsiteY64" fmla="*/ 273929 h 359401"/>
              <a:gd name="connsiteX65" fmla="*/ 534790 w 666265"/>
              <a:gd name="connsiteY65" fmla="*/ 272535 h 359401"/>
              <a:gd name="connsiteX66" fmla="*/ 538972 w 666265"/>
              <a:gd name="connsiteY66" fmla="*/ 269834 h 359401"/>
              <a:gd name="connsiteX67" fmla="*/ 543154 w 666265"/>
              <a:gd name="connsiteY67" fmla="*/ 267133 h 359401"/>
              <a:gd name="connsiteX68" fmla="*/ 548643 w 666265"/>
              <a:gd name="connsiteY68" fmla="*/ 266436 h 359401"/>
              <a:gd name="connsiteX69" fmla="*/ 552128 w 666265"/>
              <a:gd name="connsiteY69" fmla="*/ 265739 h 359401"/>
              <a:gd name="connsiteX70" fmla="*/ 555613 w 666265"/>
              <a:gd name="connsiteY70" fmla="*/ 261732 h 359401"/>
              <a:gd name="connsiteX71" fmla="*/ 560405 w 666265"/>
              <a:gd name="connsiteY71" fmla="*/ 259031 h 359401"/>
              <a:gd name="connsiteX72" fmla="*/ 567288 w 666265"/>
              <a:gd name="connsiteY72" fmla="*/ 255633 h 359401"/>
              <a:gd name="connsiteX73" fmla="*/ 570773 w 666265"/>
              <a:gd name="connsiteY73" fmla="*/ 253629 h 359401"/>
              <a:gd name="connsiteX74" fmla="*/ 574259 w 666265"/>
              <a:gd name="connsiteY74" fmla="*/ 253629 h 359401"/>
              <a:gd name="connsiteX75" fmla="*/ 576350 w 666265"/>
              <a:gd name="connsiteY75" fmla="*/ 251625 h 359401"/>
              <a:gd name="connsiteX76" fmla="*/ 576350 w 666265"/>
              <a:gd name="connsiteY76" fmla="*/ 247617 h 359401"/>
              <a:gd name="connsiteX77" fmla="*/ 577744 w 666265"/>
              <a:gd name="connsiteY77" fmla="*/ 245613 h 359401"/>
              <a:gd name="connsiteX78" fmla="*/ 578440 w 666265"/>
              <a:gd name="connsiteY78" fmla="*/ 242215 h 359401"/>
              <a:gd name="connsiteX79" fmla="*/ 578440 w 666265"/>
              <a:gd name="connsiteY79" fmla="*/ 239514 h 359401"/>
              <a:gd name="connsiteX80" fmla="*/ 581926 w 666265"/>
              <a:gd name="connsiteY80" fmla="*/ 238207 h 359401"/>
              <a:gd name="connsiteX81" fmla="*/ 584714 w 666265"/>
              <a:gd name="connsiteY81" fmla="*/ 238207 h 359401"/>
              <a:gd name="connsiteX82" fmla="*/ 587502 w 666265"/>
              <a:gd name="connsiteY82" fmla="*/ 237510 h 359401"/>
              <a:gd name="connsiteX83" fmla="*/ 590987 w 666265"/>
              <a:gd name="connsiteY83" fmla="*/ 235506 h 359401"/>
              <a:gd name="connsiteX84" fmla="*/ 594472 w 666265"/>
              <a:gd name="connsiteY84" fmla="*/ 234199 h 359401"/>
              <a:gd name="connsiteX85" fmla="*/ 597260 w 666265"/>
              <a:gd name="connsiteY85" fmla="*/ 232195 h 359401"/>
              <a:gd name="connsiteX86" fmla="*/ 597957 w 666265"/>
              <a:gd name="connsiteY86" fmla="*/ 229494 h 359401"/>
              <a:gd name="connsiteX87" fmla="*/ 597957 w 666265"/>
              <a:gd name="connsiteY87" fmla="*/ 225486 h 359401"/>
              <a:gd name="connsiteX88" fmla="*/ 596563 w 666265"/>
              <a:gd name="connsiteY88" fmla="*/ 221478 h 359401"/>
              <a:gd name="connsiteX89" fmla="*/ 598654 w 666265"/>
              <a:gd name="connsiteY89" fmla="*/ 219475 h 359401"/>
              <a:gd name="connsiteX90" fmla="*/ 600745 w 666265"/>
              <a:gd name="connsiteY90" fmla="*/ 216077 h 359401"/>
              <a:gd name="connsiteX91" fmla="*/ 604840 w 666265"/>
              <a:gd name="connsiteY91" fmla="*/ 216077 h 359401"/>
              <a:gd name="connsiteX92" fmla="*/ 606234 w 666265"/>
              <a:gd name="connsiteY92" fmla="*/ 212679 h 359401"/>
              <a:gd name="connsiteX93" fmla="*/ 609022 w 666265"/>
              <a:gd name="connsiteY93" fmla="*/ 209978 h 359401"/>
              <a:gd name="connsiteX94" fmla="*/ 609022 w 666265"/>
              <a:gd name="connsiteY94" fmla="*/ 205970 h 359401"/>
              <a:gd name="connsiteX95" fmla="*/ 608325 w 666265"/>
              <a:gd name="connsiteY95" fmla="*/ 202572 h 359401"/>
              <a:gd name="connsiteX96" fmla="*/ 609720 w 666265"/>
              <a:gd name="connsiteY96" fmla="*/ 199871 h 359401"/>
              <a:gd name="connsiteX97" fmla="*/ 613205 w 666265"/>
              <a:gd name="connsiteY97" fmla="*/ 197867 h 359401"/>
              <a:gd name="connsiteX98" fmla="*/ 617997 w 666265"/>
              <a:gd name="connsiteY98" fmla="*/ 193162 h 359401"/>
              <a:gd name="connsiteX99" fmla="*/ 621482 w 666265"/>
              <a:gd name="connsiteY99" fmla="*/ 189154 h 359401"/>
              <a:gd name="connsiteX100" fmla="*/ 627668 w 666265"/>
              <a:gd name="connsiteY100" fmla="*/ 185146 h 359401"/>
              <a:gd name="connsiteX101" fmla="*/ 632460 w 666265"/>
              <a:gd name="connsiteY101" fmla="*/ 181748 h 359401"/>
              <a:gd name="connsiteX102" fmla="*/ 637949 w 666265"/>
              <a:gd name="connsiteY102" fmla="*/ 179744 h 359401"/>
              <a:gd name="connsiteX103" fmla="*/ 640737 w 666265"/>
              <a:gd name="connsiteY103" fmla="*/ 176346 h 359401"/>
              <a:gd name="connsiteX104" fmla="*/ 666265 w 666265"/>
              <a:gd name="connsiteY104" fmla="*/ 143325 h 359401"/>
              <a:gd name="connsiteX105" fmla="*/ 666265 w 666265"/>
              <a:gd name="connsiteY105" fmla="*/ 140624 h 359401"/>
              <a:gd name="connsiteX106" fmla="*/ 665568 w 666265"/>
              <a:gd name="connsiteY106" fmla="*/ 141321 h 359401"/>
              <a:gd name="connsiteX107" fmla="*/ 661473 w 666265"/>
              <a:gd name="connsiteY107" fmla="*/ 142018 h 359401"/>
              <a:gd name="connsiteX108" fmla="*/ 657988 w 666265"/>
              <a:gd name="connsiteY108" fmla="*/ 140014 h 359401"/>
              <a:gd name="connsiteX109" fmla="*/ 655200 w 666265"/>
              <a:gd name="connsiteY109" fmla="*/ 140711 h 359401"/>
              <a:gd name="connsiteX110" fmla="*/ 652412 w 666265"/>
              <a:gd name="connsiteY110" fmla="*/ 140014 h 359401"/>
              <a:gd name="connsiteX111" fmla="*/ 652412 w 666265"/>
              <a:gd name="connsiteY111" fmla="*/ 136616 h 359401"/>
              <a:gd name="connsiteX112" fmla="*/ 649624 w 666265"/>
              <a:gd name="connsiteY112" fmla="*/ 135309 h 359401"/>
              <a:gd name="connsiteX113" fmla="*/ 646836 w 666265"/>
              <a:gd name="connsiteY113" fmla="*/ 130604 h 359401"/>
              <a:gd name="connsiteX114" fmla="*/ 644048 w 666265"/>
              <a:gd name="connsiteY114" fmla="*/ 133305 h 359401"/>
              <a:gd name="connsiteX115" fmla="*/ 641957 w 666265"/>
              <a:gd name="connsiteY115" fmla="*/ 131301 h 359401"/>
              <a:gd name="connsiteX116" fmla="*/ 637165 w 666265"/>
              <a:gd name="connsiteY116" fmla="*/ 131301 h 359401"/>
              <a:gd name="connsiteX117" fmla="*/ 635073 w 666265"/>
              <a:gd name="connsiteY117" fmla="*/ 129994 h 359401"/>
              <a:gd name="connsiteX118" fmla="*/ 633680 w 666265"/>
              <a:gd name="connsiteY118" fmla="*/ 126596 h 359401"/>
              <a:gd name="connsiteX119" fmla="*/ 630892 w 666265"/>
              <a:gd name="connsiteY119" fmla="*/ 123896 h 359401"/>
              <a:gd name="connsiteX120" fmla="*/ 630892 w 666265"/>
              <a:gd name="connsiteY120" fmla="*/ 120498 h 359401"/>
              <a:gd name="connsiteX121" fmla="*/ 628801 w 666265"/>
              <a:gd name="connsiteY121" fmla="*/ 118494 h 359401"/>
              <a:gd name="connsiteX122" fmla="*/ 625315 w 666265"/>
              <a:gd name="connsiteY122" fmla="*/ 117187 h 359401"/>
              <a:gd name="connsiteX123" fmla="*/ 621830 w 666265"/>
              <a:gd name="connsiteY123" fmla="*/ 115183 h 359401"/>
              <a:gd name="connsiteX124" fmla="*/ 620436 w 666265"/>
              <a:gd name="connsiteY124" fmla="*/ 111785 h 359401"/>
              <a:gd name="connsiteX125" fmla="*/ 618345 w 666265"/>
              <a:gd name="connsiteY125" fmla="*/ 107080 h 359401"/>
              <a:gd name="connsiteX126" fmla="*/ 614163 w 666265"/>
              <a:gd name="connsiteY126" fmla="*/ 105076 h 359401"/>
              <a:gd name="connsiteX127" fmla="*/ 610678 w 666265"/>
              <a:gd name="connsiteY127" fmla="*/ 103682 h 359401"/>
              <a:gd name="connsiteX128" fmla="*/ 612072 w 666265"/>
              <a:gd name="connsiteY128" fmla="*/ 101678 h 359401"/>
              <a:gd name="connsiteX129" fmla="*/ 611375 w 666265"/>
              <a:gd name="connsiteY129" fmla="*/ 96276 h 359401"/>
              <a:gd name="connsiteX130" fmla="*/ 607193 w 666265"/>
              <a:gd name="connsiteY130" fmla="*/ 94969 h 359401"/>
              <a:gd name="connsiteX131" fmla="*/ 605102 w 666265"/>
              <a:gd name="connsiteY131" fmla="*/ 91571 h 359401"/>
              <a:gd name="connsiteX132" fmla="*/ 602314 w 666265"/>
              <a:gd name="connsiteY132" fmla="*/ 87563 h 359401"/>
              <a:gd name="connsiteX133" fmla="*/ 598829 w 666265"/>
              <a:gd name="connsiteY133" fmla="*/ 86256 h 359401"/>
              <a:gd name="connsiteX134" fmla="*/ 597435 w 666265"/>
              <a:gd name="connsiteY134" fmla="*/ 84252 h 359401"/>
              <a:gd name="connsiteX135" fmla="*/ 594646 w 666265"/>
              <a:gd name="connsiteY135" fmla="*/ 82946 h 359401"/>
              <a:gd name="connsiteX136" fmla="*/ 592555 w 666265"/>
              <a:gd name="connsiteY136" fmla="*/ 80942 h 359401"/>
              <a:gd name="connsiteX137" fmla="*/ 591858 w 666265"/>
              <a:gd name="connsiteY137" fmla="*/ 78938 h 359401"/>
              <a:gd name="connsiteX138" fmla="*/ 593949 w 666265"/>
              <a:gd name="connsiteY138" fmla="*/ 77631 h 359401"/>
              <a:gd name="connsiteX139" fmla="*/ 594646 w 666265"/>
              <a:gd name="connsiteY139" fmla="*/ 74930 h 359401"/>
              <a:gd name="connsiteX140" fmla="*/ 593252 w 666265"/>
              <a:gd name="connsiteY140" fmla="*/ 70922 h 359401"/>
              <a:gd name="connsiteX141" fmla="*/ 594646 w 666265"/>
              <a:gd name="connsiteY141" fmla="*/ 68918 h 359401"/>
              <a:gd name="connsiteX142" fmla="*/ 596737 w 666265"/>
              <a:gd name="connsiteY142" fmla="*/ 66217 h 359401"/>
              <a:gd name="connsiteX143" fmla="*/ 596040 w 666265"/>
              <a:gd name="connsiteY143" fmla="*/ 63516 h 359401"/>
              <a:gd name="connsiteX144" fmla="*/ 593949 w 666265"/>
              <a:gd name="connsiteY144" fmla="*/ 58114 h 359401"/>
              <a:gd name="connsiteX145" fmla="*/ 591858 w 666265"/>
              <a:gd name="connsiteY145" fmla="*/ 56110 h 359401"/>
              <a:gd name="connsiteX146" fmla="*/ 590464 w 666265"/>
              <a:gd name="connsiteY146" fmla="*/ 52712 h 359401"/>
              <a:gd name="connsiteX147" fmla="*/ 589070 w 666265"/>
              <a:gd name="connsiteY147" fmla="*/ 52015 h 359401"/>
              <a:gd name="connsiteX148" fmla="*/ 588373 w 666265"/>
              <a:gd name="connsiteY148" fmla="*/ 52015 h 359401"/>
              <a:gd name="connsiteX149" fmla="*/ 584888 w 666265"/>
              <a:gd name="connsiteY149" fmla="*/ 45916 h 359401"/>
              <a:gd name="connsiteX150" fmla="*/ 584191 w 666265"/>
              <a:gd name="connsiteY150" fmla="*/ 43912 h 359401"/>
              <a:gd name="connsiteX151" fmla="*/ 583494 w 666265"/>
              <a:gd name="connsiteY151" fmla="*/ 43215 h 359401"/>
              <a:gd name="connsiteX152" fmla="*/ 581403 w 666265"/>
              <a:gd name="connsiteY152" fmla="*/ 42518 h 359401"/>
              <a:gd name="connsiteX153" fmla="*/ 580706 w 666265"/>
              <a:gd name="connsiteY153" fmla="*/ 42518 h 359401"/>
              <a:gd name="connsiteX154" fmla="*/ 576524 w 666265"/>
              <a:gd name="connsiteY154" fmla="*/ 40514 h 359401"/>
              <a:gd name="connsiteX155" fmla="*/ 575130 w 666265"/>
              <a:gd name="connsiteY155" fmla="*/ 38510 h 359401"/>
              <a:gd name="connsiteX156" fmla="*/ 574433 w 666265"/>
              <a:gd name="connsiteY156" fmla="*/ 37814 h 359401"/>
              <a:gd name="connsiteX157" fmla="*/ 572342 w 666265"/>
              <a:gd name="connsiteY157" fmla="*/ 37814 h 359401"/>
              <a:gd name="connsiteX158" fmla="*/ 568159 w 666265"/>
              <a:gd name="connsiteY158" fmla="*/ 39207 h 359401"/>
              <a:gd name="connsiteX159" fmla="*/ 567463 w 666265"/>
              <a:gd name="connsiteY159" fmla="*/ 39207 h 359401"/>
              <a:gd name="connsiteX160" fmla="*/ 559883 w 666265"/>
              <a:gd name="connsiteY160" fmla="*/ 34503 h 359401"/>
              <a:gd name="connsiteX161" fmla="*/ 557791 w 666265"/>
              <a:gd name="connsiteY161" fmla="*/ 29101 h 359401"/>
              <a:gd name="connsiteX162" fmla="*/ 557094 w 666265"/>
              <a:gd name="connsiteY162" fmla="*/ 26400 h 359401"/>
              <a:gd name="connsiteX163" fmla="*/ 555003 w 666265"/>
              <a:gd name="connsiteY163" fmla="*/ 23699 h 359401"/>
              <a:gd name="connsiteX164" fmla="*/ 555003 w 666265"/>
              <a:gd name="connsiteY164" fmla="*/ 19691 h 359401"/>
              <a:gd name="connsiteX165" fmla="*/ 555700 w 666265"/>
              <a:gd name="connsiteY165" fmla="*/ 18994 h 359401"/>
              <a:gd name="connsiteX166" fmla="*/ 555700 w 666265"/>
              <a:gd name="connsiteY166" fmla="*/ 17687 h 359401"/>
              <a:gd name="connsiteX167" fmla="*/ 555003 w 666265"/>
              <a:gd name="connsiteY167" fmla="*/ 17687 h 359401"/>
              <a:gd name="connsiteX168" fmla="*/ 553609 w 666265"/>
              <a:gd name="connsiteY168" fmla="*/ 18384 h 359401"/>
              <a:gd name="connsiteX169" fmla="*/ 552912 w 666265"/>
              <a:gd name="connsiteY169" fmla="*/ 19081 h 359401"/>
              <a:gd name="connsiteX170" fmla="*/ 550821 w 666265"/>
              <a:gd name="connsiteY170" fmla="*/ 21085 h 359401"/>
              <a:gd name="connsiteX171" fmla="*/ 547336 w 666265"/>
              <a:gd name="connsiteY171" fmla="*/ 22392 h 359401"/>
              <a:gd name="connsiteX172" fmla="*/ 544548 w 666265"/>
              <a:gd name="connsiteY172" fmla="*/ 23089 h 359401"/>
              <a:gd name="connsiteX173" fmla="*/ 544548 w 666265"/>
              <a:gd name="connsiteY173" fmla="*/ 25093 h 359401"/>
              <a:gd name="connsiteX174" fmla="*/ 542457 w 666265"/>
              <a:gd name="connsiteY174" fmla="*/ 28491 h 359401"/>
              <a:gd name="connsiteX175" fmla="*/ 540366 w 666265"/>
              <a:gd name="connsiteY175" fmla="*/ 29798 h 359401"/>
              <a:gd name="connsiteX176" fmla="*/ 540366 w 666265"/>
              <a:gd name="connsiteY176" fmla="*/ 31105 h 359401"/>
              <a:gd name="connsiteX177" fmla="*/ 538275 w 666265"/>
              <a:gd name="connsiteY177" fmla="*/ 35809 h 359401"/>
              <a:gd name="connsiteX178" fmla="*/ 530695 w 666265"/>
              <a:gd name="connsiteY178" fmla="*/ 39207 h 359401"/>
              <a:gd name="connsiteX179" fmla="*/ 529998 w 666265"/>
              <a:gd name="connsiteY179" fmla="*/ 39207 h 359401"/>
              <a:gd name="connsiteX180" fmla="*/ 527210 w 666265"/>
              <a:gd name="connsiteY180" fmla="*/ 38510 h 359401"/>
              <a:gd name="connsiteX181" fmla="*/ 523724 w 666265"/>
              <a:gd name="connsiteY181" fmla="*/ 42518 h 359401"/>
              <a:gd name="connsiteX182" fmla="*/ 522330 w 666265"/>
              <a:gd name="connsiteY182" fmla="*/ 42518 h 359401"/>
              <a:gd name="connsiteX183" fmla="*/ 516841 w 666265"/>
              <a:gd name="connsiteY183" fmla="*/ 39817 h 359401"/>
              <a:gd name="connsiteX184" fmla="*/ 514750 w 666265"/>
              <a:gd name="connsiteY184" fmla="*/ 37814 h 359401"/>
              <a:gd name="connsiteX185" fmla="*/ 514750 w 666265"/>
              <a:gd name="connsiteY185" fmla="*/ 37116 h 359401"/>
              <a:gd name="connsiteX186" fmla="*/ 513356 w 666265"/>
              <a:gd name="connsiteY186" fmla="*/ 36419 h 359401"/>
              <a:gd name="connsiteX187" fmla="*/ 509174 w 666265"/>
              <a:gd name="connsiteY187" fmla="*/ 36419 h 359401"/>
              <a:gd name="connsiteX188" fmla="*/ 508477 w 666265"/>
              <a:gd name="connsiteY188" fmla="*/ 37116 h 359401"/>
              <a:gd name="connsiteX189" fmla="*/ 504382 w 666265"/>
              <a:gd name="connsiteY189" fmla="*/ 36419 h 359401"/>
              <a:gd name="connsiteX190" fmla="*/ 501594 w 666265"/>
              <a:gd name="connsiteY190" fmla="*/ 34416 h 359401"/>
              <a:gd name="connsiteX191" fmla="*/ 500897 w 666265"/>
              <a:gd name="connsiteY191" fmla="*/ 34416 h 359401"/>
              <a:gd name="connsiteX192" fmla="*/ 498806 w 666265"/>
              <a:gd name="connsiteY192" fmla="*/ 33718 h 359401"/>
              <a:gd name="connsiteX193" fmla="*/ 496715 w 666265"/>
              <a:gd name="connsiteY193" fmla="*/ 33718 h 359401"/>
              <a:gd name="connsiteX194" fmla="*/ 496018 w 666265"/>
              <a:gd name="connsiteY194" fmla="*/ 34416 h 359401"/>
              <a:gd name="connsiteX195" fmla="*/ 493927 w 666265"/>
              <a:gd name="connsiteY195" fmla="*/ 37116 h 359401"/>
              <a:gd name="connsiteX196" fmla="*/ 491836 w 666265"/>
              <a:gd name="connsiteY196" fmla="*/ 37814 h 359401"/>
              <a:gd name="connsiteX197" fmla="*/ 490442 w 666265"/>
              <a:gd name="connsiteY197" fmla="*/ 42518 h 359401"/>
              <a:gd name="connsiteX198" fmla="*/ 484255 w 666265"/>
              <a:gd name="connsiteY198" fmla="*/ 44522 h 359401"/>
              <a:gd name="connsiteX199" fmla="*/ 483559 w 666265"/>
              <a:gd name="connsiteY199" fmla="*/ 44522 h 359401"/>
              <a:gd name="connsiteX200" fmla="*/ 479376 w 666265"/>
              <a:gd name="connsiteY200" fmla="*/ 43825 h 359401"/>
              <a:gd name="connsiteX201" fmla="*/ 477285 w 666265"/>
              <a:gd name="connsiteY201" fmla="*/ 43825 h 359401"/>
              <a:gd name="connsiteX202" fmla="*/ 473190 w 666265"/>
              <a:gd name="connsiteY202" fmla="*/ 42518 h 359401"/>
              <a:gd name="connsiteX203" fmla="*/ 471099 w 666265"/>
              <a:gd name="connsiteY203" fmla="*/ 38510 h 359401"/>
              <a:gd name="connsiteX204" fmla="*/ 471099 w 666265"/>
              <a:gd name="connsiteY204" fmla="*/ 37814 h 359401"/>
              <a:gd name="connsiteX205" fmla="*/ 469705 w 666265"/>
              <a:gd name="connsiteY205" fmla="*/ 37814 h 359401"/>
              <a:gd name="connsiteX206" fmla="*/ 466220 w 666265"/>
              <a:gd name="connsiteY206" fmla="*/ 36507 h 359401"/>
              <a:gd name="connsiteX207" fmla="*/ 464129 w 666265"/>
              <a:gd name="connsiteY207" fmla="*/ 32499 h 359401"/>
              <a:gd name="connsiteX208" fmla="*/ 459947 w 666265"/>
              <a:gd name="connsiteY208" fmla="*/ 32499 h 359401"/>
              <a:gd name="connsiteX209" fmla="*/ 457856 w 666265"/>
              <a:gd name="connsiteY209" fmla="*/ 31105 h 359401"/>
              <a:gd name="connsiteX210" fmla="*/ 455068 w 666265"/>
              <a:gd name="connsiteY210" fmla="*/ 31105 h 359401"/>
              <a:gd name="connsiteX211" fmla="*/ 452977 w 666265"/>
              <a:gd name="connsiteY211" fmla="*/ 32499 h 359401"/>
              <a:gd name="connsiteX212" fmla="*/ 448185 w 666265"/>
              <a:gd name="connsiteY212" fmla="*/ 34503 h 359401"/>
              <a:gd name="connsiteX213" fmla="*/ 445397 w 666265"/>
              <a:gd name="connsiteY213" fmla="*/ 34503 h 359401"/>
              <a:gd name="connsiteX214" fmla="*/ 441214 w 666265"/>
              <a:gd name="connsiteY214" fmla="*/ 33806 h 359401"/>
              <a:gd name="connsiteX215" fmla="*/ 439123 w 666265"/>
              <a:gd name="connsiteY215" fmla="*/ 33109 h 359401"/>
              <a:gd name="connsiteX216" fmla="*/ 438427 w 666265"/>
              <a:gd name="connsiteY216" fmla="*/ 32411 h 359401"/>
              <a:gd name="connsiteX217" fmla="*/ 433634 w 666265"/>
              <a:gd name="connsiteY217" fmla="*/ 32411 h 359401"/>
              <a:gd name="connsiteX218" fmla="*/ 432937 w 666265"/>
              <a:gd name="connsiteY218" fmla="*/ 31714 h 359401"/>
              <a:gd name="connsiteX219" fmla="*/ 427448 w 666265"/>
              <a:gd name="connsiteY219" fmla="*/ 29711 h 359401"/>
              <a:gd name="connsiteX220" fmla="*/ 426054 w 666265"/>
              <a:gd name="connsiteY220" fmla="*/ 25703 h 359401"/>
              <a:gd name="connsiteX221" fmla="*/ 426054 w 666265"/>
              <a:gd name="connsiteY221" fmla="*/ 25006 h 359401"/>
              <a:gd name="connsiteX222" fmla="*/ 425357 w 666265"/>
              <a:gd name="connsiteY222" fmla="*/ 22305 h 359401"/>
              <a:gd name="connsiteX223" fmla="*/ 425357 w 666265"/>
              <a:gd name="connsiteY223" fmla="*/ 20301 h 359401"/>
              <a:gd name="connsiteX224" fmla="*/ 423963 w 666265"/>
              <a:gd name="connsiteY224" fmla="*/ 18297 h 359401"/>
              <a:gd name="connsiteX225" fmla="*/ 422569 w 666265"/>
              <a:gd name="connsiteY225" fmla="*/ 17600 h 359401"/>
              <a:gd name="connsiteX226" fmla="*/ 420478 w 666265"/>
              <a:gd name="connsiteY226" fmla="*/ 16293 h 359401"/>
              <a:gd name="connsiteX227" fmla="*/ 417690 w 666265"/>
              <a:gd name="connsiteY227" fmla="*/ 11588 h 359401"/>
              <a:gd name="connsiteX228" fmla="*/ 416993 w 666265"/>
              <a:gd name="connsiteY228" fmla="*/ 8887 h 359401"/>
              <a:gd name="connsiteX229" fmla="*/ 416296 w 666265"/>
              <a:gd name="connsiteY229" fmla="*/ 8190 h 359401"/>
              <a:gd name="connsiteX230" fmla="*/ 415599 w 666265"/>
              <a:gd name="connsiteY230" fmla="*/ 8190 h 359401"/>
              <a:gd name="connsiteX231" fmla="*/ 414205 w 666265"/>
              <a:gd name="connsiteY231" fmla="*/ 7493 h 359401"/>
              <a:gd name="connsiteX232" fmla="*/ 409413 w 666265"/>
              <a:gd name="connsiteY232" fmla="*/ 7493 h 359401"/>
              <a:gd name="connsiteX233" fmla="*/ 403924 w 666265"/>
              <a:gd name="connsiteY233" fmla="*/ 4095 h 359401"/>
              <a:gd name="connsiteX234" fmla="*/ 403227 w 666265"/>
              <a:gd name="connsiteY234" fmla="*/ 697 h 359401"/>
              <a:gd name="connsiteX235" fmla="*/ 403227 w 666265"/>
              <a:gd name="connsiteY235" fmla="*/ 0 h 359401"/>
              <a:gd name="connsiteX236" fmla="*/ 402530 w 666265"/>
              <a:gd name="connsiteY236" fmla="*/ 0 h 359401"/>
              <a:gd name="connsiteX237" fmla="*/ 401136 w 666265"/>
              <a:gd name="connsiteY237" fmla="*/ 2701 h 359401"/>
              <a:gd name="connsiteX238" fmla="*/ 396954 w 666265"/>
              <a:gd name="connsiteY238" fmla="*/ 3398 h 359401"/>
              <a:gd name="connsiteX239" fmla="*/ 396257 w 666265"/>
              <a:gd name="connsiteY239" fmla="*/ 3398 h 359401"/>
              <a:gd name="connsiteX240" fmla="*/ 396257 w 666265"/>
              <a:gd name="connsiteY240" fmla="*/ 4095 h 359401"/>
              <a:gd name="connsiteX241" fmla="*/ 394166 w 666265"/>
              <a:gd name="connsiteY241" fmla="*/ 6796 h 359401"/>
              <a:gd name="connsiteX242" fmla="*/ 389374 w 666265"/>
              <a:gd name="connsiteY242" fmla="*/ 7493 h 359401"/>
              <a:gd name="connsiteX243" fmla="*/ 387980 w 666265"/>
              <a:gd name="connsiteY243" fmla="*/ 7493 h 359401"/>
              <a:gd name="connsiteX244" fmla="*/ 385191 w 666265"/>
              <a:gd name="connsiteY244" fmla="*/ 5489 h 359401"/>
              <a:gd name="connsiteX245" fmla="*/ 383100 w 666265"/>
              <a:gd name="connsiteY245" fmla="*/ 4792 h 359401"/>
              <a:gd name="connsiteX246" fmla="*/ 382403 w 666265"/>
              <a:gd name="connsiteY246" fmla="*/ 4792 h 359401"/>
              <a:gd name="connsiteX247" fmla="*/ 379615 w 666265"/>
              <a:gd name="connsiteY247" fmla="*/ 3485 h 359401"/>
              <a:gd name="connsiteX248" fmla="*/ 377524 w 666265"/>
              <a:gd name="connsiteY248" fmla="*/ 784 h 359401"/>
              <a:gd name="connsiteX249" fmla="*/ 376827 w 666265"/>
              <a:gd name="connsiteY249" fmla="*/ 2091 h 359401"/>
              <a:gd name="connsiteX250" fmla="*/ 372035 w 666265"/>
              <a:gd name="connsiteY250" fmla="*/ 11501 h 359401"/>
              <a:gd name="connsiteX251" fmla="*/ 371338 w 666265"/>
              <a:gd name="connsiteY251" fmla="*/ 8103 h 359401"/>
              <a:gd name="connsiteX252" fmla="*/ 369247 w 666265"/>
              <a:gd name="connsiteY252" fmla="*/ 9497 h 359401"/>
              <a:gd name="connsiteX253" fmla="*/ 368550 w 666265"/>
              <a:gd name="connsiteY253" fmla="*/ 9497 h 359401"/>
              <a:gd name="connsiteX254" fmla="*/ 368550 w 666265"/>
              <a:gd name="connsiteY254" fmla="*/ 10194 h 359401"/>
              <a:gd name="connsiteX255" fmla="*/ 371338 w 666265"/>
              <a:gd name="connsiteY255" fmla="*/ 11501 h 359401"/>
              <a:gd name="connsiteX256" fmla="*/ 374823 w 666265"/>
              <a:gd name="connsiteY256" fmla="*/ 15509 h 359401"/>
              <a:gd name="connsiteX257" fmla="*/ 375520 w 666265"/>
              <a:gd name="connsiteY257" fmla="*/ 21608 h 359401"/>
              <a:gd name="connsiteX258" fmla="*/ 374823 w 666265"/>
              <a:gd name="connsiteY258" fmla="*/ 23612 h 359401"/>
              <a:gd name="connsiteX259" fmla="*/ 375520 w 666265"/>
              <a:gd name="connsiteY259" fmla="*/ 23612 h 359401"/>
              <a:gd name="connsiteX260" fmla="*/ 381706 w 666265"/>
              <a:gd name="connsiteY260" fmla="*/ 26313 h 359401"/>
              <a:gd name="connsiteX261" fmla="*/ 381706 w 666265"/>
              <a:gd name="connsiteY261" fmla="*/ 33021 h 359401"/>
              <a:gd name="connsiteX262" fmla="*/ 379615 w 666265"/>
              <a:gd name="connsiteY262" fmla="*/ 35025 h 359401"/>
              <a:gd name="connsiteX263" fmla="*/ 379615 w 666265"/>
              <a:gd name="connsiteY263" fmla="*/ 35722 h 359401"/>
              <a:gd name="connsiteX264" fmla="*/ 380312 w 666265"/>
              <a:gd name="connsiteY264" fmla="*/ 41124 h 359401"/>
              <a:gd name="connsiteX265" fmla="*/ 376130 w 666265"/>
              <a:gd name="connsiteY265" fmla="*/ 44522 h 359401"/>
              <a:gd name="connsiteX266" fmla="*/ 374736 w 666265"/>
              <a:gd name="connsiteY266" fmla="*/ 44522 h 359401"/>
              <a:gd name="connsiteX267" fmla="*/ 371948 w 666265"/>
              <a:gd name="connsiteY267" fmla="*/ 43825 h 359401"/>
              <a:gd name="connsiteX268" fmla="*/ 369857 w 666265"/>
              <a:gd name="connsiteY268" fmla="*/ 43825 h 359401"/>
              <a:gd name="connsiteX269" fmla="*/ 369160 w 666265"/>
              <a:gd name="connsiteY269" fmla="*/ 44522 h 359401"/>
              <a:gd name="connsiteX270" fmla="*/ 366372 w 666265"/>
              <a:gd name="connsiteY270" fmla="*/ 46526 h 359401"/>
              <a:gd name="connsiteX271" fmla="*/ 362190 w 666265"/>
              <a:gd name="connsiteY271" fmla="*/ 46526 h 359401"/>
              <a:gd name="connsiteX272" fmla="*/ 360099 w 666265"/>
              <a:gd name="connsiteY272" fmla="*/ 47833 h 359401"/>
              <a:gd name="connsiteX273" fmla="*/ 356613 w 666265"/>
              <a:gd name="connsiteY273" fmla="*/ 51231 h 359401"/>
              <a:gd name="connsiteX274" fmla="*/ 355219 w 666265"/>
              <a:gd name="connsiteY274" fmla="*/ 52538 h 359401"/>
              <a:gd name="connsiteX275" fmla="*/ 352432 w 666265"/>
              <a:gd name="connsiteY275" fmla="*/ 55936 h 359401"/>
              <a:gd name="connsiteX276" fmla="*/ 348249 w 666265"/>
              <a:gd name="connsiteY276" fmla="*/ 58637 h 359401"/>
              <a:gd name="connsiteX277" fmla="*/ 344067 w 666265"/>
              <a:gd name="connsiteY277" fmla="*/ 59944 h 359401"/>
              <a:gd name="connsiteX278" fmla="*/ 343370 w 666265"/>
              <a:gd name="connsiteY278" fmla="*/ 59944 h 359401"/>
              <a:gd name="connsiteX279" fmla="*/ 337881 w 666265"/>
              <a:gd name="connsiteY279" fmla="*/ 57940 h 359401"/>
              <a:gd name="connsiteX280" fmla="*/ 336487 w 666265"/>
              <a:gd name="connsiteY280" fmla="*/ 54542 h 359401"/>
              <a:gd name="connsiteX281" fmla="*/ 334396 w 666265"/>
              <a:gd name="connsiteY281" fmla="*/ 54542 h 359401"/>
              <a:gd name="connsiteX282" fmla="*/ 333699 w 666265"/>
              <a:gd name="connsiteY282" fmla="*/ 55239 h 359401"/>
              <a:gd name="connsiteX283" fmla="*/ 331608 w 666265"/>
              <a:gd name="connsiteY283" fmla="*/ 55936 h 359401"/>
              <a:gd name="connsiteX284" fmla="*/ 330214 w 666265"/>
              <a:gd name="connsiteY284" fmla="*/ 56633 h 359401"/>
              <a:gd name="connsiteX285" fmla="*/ 329517 w 666265"/>
              <a:gd name="connsiteY285" fmla="*/ 56633 h 359401"/>
              <a:gd name="connsiteX286" fmla="*/ 328820 w 666265"/>
              <a:gd name="connsiteY286" fmla="*/ 57330 h 359401"/>
              <a:gd name="connsiteX287" fmla="*/ 325335 w 666265"/>
              <a:gd name="connsiteY287" fmla="*/ 58027 h 359401"/>
              <a:gd name="connsiteX288" fmla="*/ 322547 w 666265"/>
              <a:gd name="connsiteY288" fmla="*/ 58027 h 359401"/>
              <a:gd name="connsiteX289" fmla="*/ 321850 w 666265"/>
              <a:gd name="connsiteY289" fmla="*/ 58724 h 359401"/>
              <a:gd name="connsiteX290" fmla="*/ 322547 w 666265"/>
              <a:gd name="connsiteY290" fmla="*/ 60031 h 359401"/>
              <a:gd name="connsiteX291" fmla="*/ 324638 w 666265"/>
              <a:gd name="connsiteY291" fmla="*/ 62035 h 359401"/>
              <a:gd name="connsiteX292" fmla="*/ 326032 w 666265"/>
              <a:gd name="connsiteY292" fmla="*/ 66043 h 359401"/>
              <a:gd name="connsiteX293" fmla="*/ 326032 w 666265"/>
              <a:gd name="connsiteY293" fmla="*/ 67350 h 359401"/>
              <a:gd name="connsiteX294" fmla="*/ 327426 w 666265"/>
              <a:gd name="connsiteY294" fmla="*/ 70051 h 359401"/>
              <a:gd name="connsiteX295" fmla="*/ 327426 w 666265"/>
              <a:gd name="connsiteY295" fmla="*/ 71358 h 359401"/>
              <a:gd name="connsiteX296" fmla="*/ 329517 w 666265"/>
              <a:gd name="connsiteY296" fmla="*/ 75365 h 359401"/>
              <a:gd name="connsiteX297" fmla="*/ 328820 w 666265"/>
              <a:gd name="connsiteY297" fmla="*/ 80767 h 359401"/>
              <a:gd name="connsiteX298" fmla="*/ 326032 w 666265"/>
              <a:gd name="connsiteY298" fmla="*/ 82771 h 359401"/>
              <a:gd name="connsiteX299" fmla="*/ 325335 w 666265"/>
              <a:gd name="connsiteY299" fmla="*/ 83468 h 359401"/>
              <a:gd name="connsiteX300" fmla="*/ 324638 w 666265"/>
              <a:gd name="connsiteY300" fmla="*/ 83468 h 359401"/>
              <a:gd name="connsiteX301" fmla="*/ 323941 w 666265"/>
              <a:gd name="connsiteY301" fmla="*/ 84165 h 359401"/>
              <a:gd name="connsiteX302" fmla="*/ 323941 w 666265"/>
              <a:gd name="connsiteY302" fmla="*/ 84862 h 359401"/>
              <a:gd name="connsiteX303" fmla="*/ 322547 w 666265"/>
              <a:gd name="connsiteY303" fmla="*/ 88870 h 359401"/>
              <a:gd name="connsiteX304" fmla="*/ 317755 w 666265"/>
              <a:gd name="connsiteY304" fmla="*/ 92268 h 359401"/>
              <a:gd name="connsiteX305" fmla="*/ 314966 w 666265"/>
              <a:gd name="connsiteY305" fmla="*/ 92965 h 359401"/>
              <a:gd name="connsiteX306" fmla="*/ 313572 w 666265"/>
              <a:gd name="connsiteY306" fmla="*/ 92965 h 359401"/>
              <a:gd name="connsiteX307" fmla="*/ 312876 w 666265"/>
              <a:gd name="connsiteY307" fmla="*/ 93662 h 359401"/>
              <a:gd name="connsiteX308" fmla="*/ 312178 w 666265"/>
              <a:gd name="connsiteY308" fmla="*/ 97670 h 359401"/>
              <a:gd name="connsiteX309" fmla="*/ 312178 w 666265"/>
              <a:gd name="connsiteY309" fmla="*/ 101678 h 359401"/>
              <a:gd name="connsiteX310" fmla="*/ 310785 w 666265"/>
              <a:gd name="connsiteY310" fmla="*/ 105686 h 359401"/>
              <a:gd name="connsiteX311" fmla="*/ 310087 w 666265"/>
              <a:gd name="connsiteY311" fmla="*/ 106993 h 359401"/>
              <a:gd name="connsiteX312" fmla="*/ 309390 w 666265"/>
              <a:gd name="connsiteY312" fmla="*/ 108300 h 359401"/>
              <a:gd name="connsiteX313" fmla="*/ 309390 w 666265"/>
              <a:gd name="connsiteY313" fmla="*/ 108997 h 359401"/>
              <a:gd name="connsiteX314" fmla="*/ 307996 w 666265"/>
              <a:gd name="connsiteY314" fmla="*/ 112395 h 359401"/>
              <a:gd name="connsiteX315" fmla="*/ 302507 w 666265"/>
              <a:gd name="connsiteY315" fmla="*/ 117797 h 359401"/>
              <a:gd name="connsiteX316" fmla="*/ 299719 w 666265"/>
              <a:gd name="connsiteY316" fmla="*/ 117797 h 359401"/>
              <a:gd name="connsiteX317" fmla="*/ 297628 w 666265"/>
              <a:gd name="connsiteY317" fmla="*/ 117100 h 359401"/>
              <a:gd name="connsiteX318" fmla="*/ 296234 w 666265"/>
              <a:gd name="connsiteY318" fmla="*/ 116403 h 359401"/>
              <a:gd name="connsiteX319" fmla="*/ 296234 w 666265"/>
              <a:gd name="connsiteY319" fmla="*/ 118407 h 359401"/>
              <a:gd name="connsiteX320" fmla="*/ 294143 w 666265"/>
              <a:gd name="connsiteY320" fmla="*/ 122414 h 359401"/>
              <a:gd name="connsiteX321" fmla="*/ 292052 w 666265"/>
              <a:gd name="connsiteY321" fmla="*/ 124418 h 359401"/>
              <a:gd name="connsiteX322" fmla="*/ 291355 w 666265"/>
              <a:gd name="connsiteY322" fmla="*/ 125115 h 359401"/>
              <a:gd name="connsiteX323" fmla="*/ 290658 w 666265"/>
              <a:gd name="connsiteY323" fmla="*/ 129123 h 359401"/>
              <a:gd name="connsiteX324" fmla="*/ 290658 w 666265"/>
              <a:gd name="connsiteY324" fmla="*/ 131127 h 359401"/>
              <a:gd name="connsiteX325" fmla="*/ 291355 w 666265"/>
              <a:gd name="connsiteY325" fmla="*/ 133131 h 359401"/>
              <a:gd name="connsiteX326" fmla="*/ 292052 w 666265"/>
              <a:gd name="connsiteY326" fmla="*/ 139230 h 359401"/>
              <a:gd name="connsiteX327" fmla="*/ 290658 w 666265"/>
              <a:gd name="connsiteY327" fmla="*/ 145939 h 359401"/>
              <a:gd name="connsiteX328" fmla="*/ 287870 w 666265"/>
              <a:gd name="connsiteY328" fmla="*/ 149337 h 359401"/>
              <a:gd name="connsiteX329" fmla="*/ 284385 w 666265"/>
              <a:gd name="connsiteY329" fmla="*/ 150644 h 359401"/>
              <a:gd name="connsiteX330" fmla="*/ 282991 w 666265"/>
              <a:gd name="connsiteY330" fmla="*/ 150644 h 359401"/>
              <a:gd name="connsiteX331" fmla="*/ 282294 w 666265"/>
              <a:gd name="connsiteY331" fmla="*/ 152648 h 359401"/>
              <a:gd name="connsiteX332" fmla="*/ 277502 w 666265"/>
              <a:gd name="connsiteY332" fmla="*/ 157353 h 359401"/>
              <a:gd name="connsiteX333" fmla="*/ 272710 w 666265"/>
              <a:gd name="connsiteY333" fmla="*/ 153955 h 359401"/>
              <a:gd name="connsiteX334" fmla="*/ 272013 w 666265"/>
              <a:gd name="connsiteY334" fmla="*/ 153258 h 359401"/>
              <a:gd name="connsiteX335" fmla="*/ 271315 w 666265"/>
              <a:gd name="connsiteY335" fmla="*/ 152561 h 359401"/>
              <a:gd name="connsiteX336" fmla="*/ 271315 w 666265"/>
              <a:gd name="connsiteY336" fmla="*/ 151864 h 359401"/>
              <a:gd name="connsiteX337" fmla="*/ 268528 w 666265"/>
              <a:gd name="connsiteY337" fmla="*/ 151864 h 359401"/>
              <a:gd name="connsiteX338" fmla="*/ 265042 w 666265"/>
              <a:gd name="connsiteY338" fmla="*/ 153170 h 359401"/>
              <a:gd name="connsiteX339" fmla="*/ 264345 w 666265"/>
              <a:gd name="connsiteY339" fmla="*/ 153170 h 359401"/>
              <a:gd name="connsiteX340" fmla="*/ 260860 w 666265"/>
              <a:gd name="connsiteY340" fmla="*/ 151864 h 359401"/>
              <a:gd name="connsiteX341" fmla="*/ 260860 w 666265"/>
              <a:gd name="connsiteY341" fmla="*/ 151167 h 359401"/>
              <a:gd name="connsiteX342" fmla="*/ 259466 w 666265"/>
              <a:gd name="connsiteY342" fmla="*/ 151167 h 359401"/>
              <a:gd name="connsiteX343" fmla="*/ 258769 w 666265"/>
              <a:gd name="connsiteY343" fmla="*/ 150469 h 359401"/>
              <a:gd name="connsiteX344" fmla="*/ 258072 w 666265"/>
              <a:gd name="connsiteY344" fmla="*/ 150469 h 359401"/>
              <a:gd name="connsiteX345" fmla="*/ 253977 w 666265"/>
              <a:gd name="connsiteY345" fmla="*/ 149163 h 359401"/>
              <a:gd name="connsiteX346" fmla="*/ 250492 w 666265"/>
              <a:gd name="connsiteY346" fmla="*/ 143761 h 359401"/>
              <a:gd name="connsiteX347" fmla="*/ 249098 w 666265"/>
              <a:gd name="connsiteY347" fmla="*/ 141060 h 359401"/>
              <a:gd name="connsiteX348" fmla="*/ 247007 w 666265"/>
              <a:gd name="connsiteY348" fmla="*/ 141757 h 359401"/>
              <a:gd name="connsiteX349" fmla="*/ 246310 w 666265"/>
              <a:gd name="connsiteY349" fmla="*/ 142454 h 359401"/>
              <a:gd name="connsiteX350" fmla="*/ 242825 w 666265"/>
              <a:gd name="connsiteY350" fmla="*/ 145155 h 359401"/>
              <a:gd name="connsiteX351" fmla="*/ 241431 w 666265"/>
              <a:gd name="connsiteY351" fmla="*/ 150557 h 359401"/>
              <a:gd name="connsiteX352" fmla="*/ 236639 w 666265"/>
              <a:gd name="connsiteY352" fmla="*/ 153258 h 359401"/>
              <a:gd name="connsiteX353" fmla="*/ 234548 w 666265"/>
              <a:gd name="connsiteY353" fmla="*/ 153258 h 359401"/>
              <a:gd name="connsiteX354" fmla="*/ 235245 w 666265"/>
              <a:gd name="connsiteY354" fmla="*/ 153955 h 359401"/>
              <a:gd name="connsiteX355" fmla="*/ 235942 w 666265"/>
              <a:gd name="connsiteY355" fmla="*/ 156656 h 359401"/>
              <a:gd name="connsiteX356" fmla="*/ 235942 w 666265"/>
              <a:gd name="connsiteY356" fmla="*/ 157353 h 359401"/>
              <a:gd name="connsiteX357" fmla="*/ 238033 w 666265"/>
              <a:gd name="connsiteY357" fmla="*/ 160054 h 359401"/>
              <a:gd name="connsiteX358" fmla="*/ 238033 w 666265"/>
              <a:gd name="connsiteY358" fmla="*/ 166152 h 359401"/>
              <a:gd name="connsiteX359" fmla="*/ 233938 w 666265"/>
              <a:gd name="connsiteY359" fmla="*/ 168853 h 359401"/>
              <a:gd name="connsiteX360" fmla="*/ 231150 w 666265"/>
              <a:gd name="connsiteY360" fmla="*/ 168853 h 359401"/>
              <a:gd name="connsiteX361" fmla="*/ 231150 w 666265"/>
              <a:gd name="connsiteY361" fmla="*/ 170857 h 359401"/>
              <a:gd name="connsiteX362" fmla="*/ 229059 w 666265"/>
              <a:gd name="connsiteY362" fmla="*/ 176259 h 359401"/>
              <a:gd name="connsiteX363" fmla="*/ 223570 w 666265"/>
              <a:gd name="connsiteY363" fmla="*/ 178960 h 359401"/>
              <a:gd name="connsiteX364" fmla="*/ 222872 w 666265"/>
              <a:gd name="connsiteY364" fmla="*/ 178960 h 359401"/>
              <a:gd name="connsiteX365" fmla="*/ 218081 w 666265"/>
              <a:gd name="connsiteY365" fmla="*/ 174952 h 359401"/>
              <a:gd name="connsiteX366" fmla="*/ 218081 w 666265"/>
              <a:gd name="connsiteY366" fmla="*/ 173645 h 359401"/>
              <a:gd name="connsiteX367" fmla="*/ 214595 w 666265"/>
              <a:gd name="connsiteY367" fmla="*/ 174343 h 359401"/>
              <a:gd name="connsiteX368" fmla="*/ 209106 w 666265"/>
              <a:gd name="connsiteY368" fmla="*/ 170945 h 359401"/>
              <a:gd name="connsiteX369" fmla="*/ 207015 w 666265"/>
              <a:gd name="connsiteY369" fmla="*/ 166240 h 359401"/>
              <a:gd name="connsiteX370" fmla="*/ 206318 w 666265"/>
              <a:gd name="connsiteY370" fmla="*/ 166240 h 359401"/>
              <a:gd name="connsiteX371" fmla="*/ 205621 w 666265"/>
              <a:gd name="connsiteY371" fmla="*/ 164236 h 359401"/>
              <a:gd name="connsiteX372" fmla="*/ 205621 w 666265"/>
              <a:gd name="connsiteY372" fmla="*/ 163539 h 359401"/>
              <a:gd name="connsiteX373" fmla="*/ 204227 w 666265"/>
              <a:gd name="connsiteY373" fmla="*/ 163539 h 359401"/>
              <a:gd name="connsiteX374" fmla="*/ 202833 w 666265"/>
              <a:gd name="connsiteY374" fmla="*/ 164933 h 359401"/>
              <a:gd name="connsiteX375" fmla="*/ 202833 w 666265"/>
              <a:gd name="connsiteY375" fmla="*/ 165630 h 359401"/>
              <a:gd name="connsiteX376" fmla="*/ 202136 w 666265"/>
              <a:gd name="connsiteY376" fmla="*/ 167024 h 359401"/>
              <a:gd name="connsiteX377" fmla="*/ 200045 w 666265"/>
              <a:gd name="connsiteY377" fmla="*/ 169028 h 359401"/>
              <a:gd name="connsiteX378" fmla="*/ 196560 w 666265"/>
              <a:gd name="connsiteY378" fmla="*/ 171729 h 359401"/>
              <a:gd name="connsiteX379" fmla="*/ 193075 w 666265"/>
              <a:gd name="connsiteY379" fmla="*/ 172426 h 359401"/>
              <a:gd name="connsiteX380" fmla="*/ 191681 w 666265"/>
              <a:gd name="connsiteY380" fmla="*/ 172426 h 359401"/>
              <a:gd name="connsiteX381" fmla="*/ 190984 w 666265"/>
              <a:gd name="connsiteY381" fmla="*/ 173123 h 359401"/>
              <a:gd name="connsiteX382" fmla="*/ 188893 w 666265"/>
              <a:gd name="connsiteY382" fmla="*/ 175127 h 359401"/>
              <a:gd name="connsiteX383" fmla="*/ 188893 w 666265"/>
              <a:gd name="connsiteY383" fmla="*/ 180529 h 359401"/>
              <a:gd name="connsiteX384" fmla="*/ 188893 w 666265"/>
              <a:gd name="connsiteY384" fmla="*/ 186627 h 359401"/>
              <a:gd name="connsiteX385" fmla="*/ 182010 w 666265"/>
              <a:gd name="connsiteY385" fmla="*/ 192726 h 359401"/>
              <a:gd name="connsiteX386" fmla="*/ 175127 w 666265"/>
              <a:gd name="connsiteY386" fmla="*/ 188719 h 359401"/>
              <a:gd name="connsiteX387" fmla="*/ 173733 w 666265"/>
              <a:gd name="connsiteY387" fmla="*/ 186018 h 359401"/>
              <a:gd name="connsiteX388" fmla="*/ 173035 w 666265"/>
              <a:gd name="connsiteY388" fmla="*/ 185321 h 359401"/>
              <a:gd name="connsiteX389" fmla="*/ 172339 w 666265"/>
              <a:gd name="connsiteY389" fmla="*/ 186018 h 359401"/>
              <a:gd name="connsiteX390" fmla="*/ 169550 w 666265"/>
              <a:gd name="connsiteY390" fmla="*/ 186018 h 359401"/>
              <a:gd name="connsiteX391" fmla="*/ 164758 w 666265"/>
              <a:gd name="connsiteY391" fmla="*/ 184624 h 359401"/>
              <a:gd name="connsiteX392" fmla="*/ 162667 w 666265"/>
              <a:gd name="connsiteY392" fmla="*/ 182620 h 359401"/>
              <a:gd name="connsiteX393" fmla="*/ 161970 w 666265"/>
              <a:gd name="connsiteY393" fmla="*/ 181923 h 359401"/>
              <a:gd name="connsiteX394" fmla="*/ 159879 w 666265"/>
              <a:gd name="connsiteY394" fmla="*/ 180616 h 359401"/>
              <a:gd name="connsiteX395" fmla="*/ 159182 w 666265"/>
              <a:gd name="connsiteY395" fmla="*/ 180616 h 359401"/>
              <a:gd name="connsiteX396" fmla="*/ 156394 w 666265"/>
              <a:gd name="connsiteY396" fmla="*/ 179919 h 359401"/>
              <a:gd name="connsiteX397" fmla="*/ 154303 w 666265"/>
              <a:gd name="connsiteY397" fmla="*/ 177915 h 359401"/>
              <a:gd name="connsiteX398" fmla="*/ 153606 w 666265"/>
              <a:gd name="connsiteY398" fmla="*/ 177915 h 359401"/>
              <a:gd name="connsiteX399" fmla="*/ 150818 w 666265"/>
              <a:gd name="connsiteY399" fmla="*/ 177218 h 359401"/>
              <a:gd name="connsiteX400" fmla="*/ 148030 w 666265"/>
              <a:gd name="connsiteY400" fmla="*/ 177915 h 359401"/>
              <a:gd name="connsiteX401" fmla="*/ 147333 w 666265"/>
              <a:gd name="connsiteY401" fmla="*/ 178612 h 359401"/>
              <a:gd name="connsiteX402" fmla="*/ 146636 w 666265"/>
              <a:gd name="connsiteY402" fmla="*/ 179919 h 359401"/>
              <a:gd name="connsiteX403" fmla="*/ 146636 w 666265"/>
              <a:gd name="connsiteY403" fmla="*/ 180616 h 359401"/>
              <a:gd name="connsiteX404" fmla="*/ 142454 w 666265"/>
              <a:gd name="connsiteY404" fmla="*/ 183317 h 359401"/>
              <a:gd name="connsiteX405" fmla="*/ 141757 w 666265"/>
              <a:gd name="connsiteY405" fmla="*/ 183317 h 359401"/>
              <a:gd name="connsiteX406" fmla="*/ 137575 w 666265"/>
              <a:gd name="connsiteY406" fmla="*/ 181313 h 359401"/>
              <a:gd name="connsiteX407" fmla="*/ 138272 w 666265"/>
              <a:gd name="connsiteY407" fmla="*/ 182010 h 359401"/>
              <a:gd name="connsiteX408" fmla="*/ 137575 w 666265"/>
              <a:gd name="connsiteY408" fmla="*/ 187412 h 359401"/>
              <a:gd name="connsiteX409" fmla="*/ 136878 w 666265"/>
              <a:gd name="connsiteY409" fmla="*/ 188109 h 359401"/>
              <a:gd name="connsiteX410" fmla="*/ 135483 w 666265"/>
              <a:gd name="connsiteY410" fmla="*/ 191507 h 359401"/>
              <a:gd name="connsiteX411" fmla="*/ 131301 w 666265"/>
              <a:gd name="connsiteY411" fmla="*/ 194208 h 359401"/>
              <a:gd name="connsiteX412" fmla="*/ 128513 w 666265"/>
              <a:gd name="connsiteY412" fmla="*/ 194208 h 359401"/>
              <a:gd name="connsiteX413" fmla="*/ 125725 w 666265"/>
              <a:gd name="connsiteY413" fmla="*/ 193511 h 359401"/>
              <a:gd name="connsiteX414" fmla="*/ 122240 w 666265"/>
              <a:gd name="connsiteY414" fmla="*/ 187499 h 359401"/>
              <a:gd name="connsiteX415" fmla="*/ 122240 w 666265"/>
              <a:gd name="connsiteY415" fmla="*/ 186192 h 359401"/>
              <a:gd name="connsiteX416" fmla="*/ 120149 w 666265"/>
              <a:gd name="connsiteY416" fmla="*/ 186192 h 359401"/>
              <a:gd name="connsiteX417" fmla="*/ 119452 w 666265"/>
              <a:gd name="connsiteY417" fmla="*/ 186889 h 359401"/>
              <a:gd name="connsiteX418" fmla="*/ 115967 w 666265"/>
              <a:gd name="connsiteY418" fmla="*/ 189590 h 359401"/>
              <a:gd name="connsiteX419" fmla="*/ 112482 w 666265"/>
              <a:gd name="connsiteY419" fmla="*/ 190287 h 359401"/>
              <a:gd name="connsiteX420" fmla="*/ 108997 w 666265"/>
              <a:gd name="connsiteY420" fmla="*/ 189590 h 359401"/>
              <a:gd name="connsiteX421" fmla="*/ 106209 w 666265"/>
              <a:gd name="connsiteY421" fmla="*/ 186192 h 359401"/>
              <a:gd name="connsiteX422" fmla="*/ 105511 w 666265"/>
              <a:gd name="connsiteY422" fmla="*/ 185495 h 359401"/>
              <a:gd name="connsiteX423" fmla="*/ 104815 w 666265"/>
              <a:gd name="connsiteY423" fmla="*/ 186802 h 359401"/>
              <a:gd name="connsiteX424" fmla="*/ 104815 w 666265"/>
              <a:gd name="connsiteY424" fmla="*/ 187499 h 359401"/>
              <a:gd name="connsiteX425" fmla="*/ 107603 w 666265"/>
              <a:gd name="connsiteY425" fmla="*/ 188806 h 359401"/>
              <a:gd name="connsiteX426" fmla="*/ 109694 w 666265"/>
              <a:gd name="connsiteY426" fmla="*/ 193511 h 359401"/>
              <a:gd name="connsiteX427" fmla="*/ 107603 w 666265"/>
              <a:gd name="connsiteY427" fmla="*/ 198912 h 359401"/>
              <a:gd name="connsiteX428" fmla="*/ 105511 w 666265"/>
              <a:gd name="connsiteY428" fmla="*/ 200219 h 359401"/>
              <a:gd name="connsiteX429" fmla="*/ 103421 w 666265"/>
              <a:gd name="connsiteY429" fmla="*/ 202223 h 359401"/>
              <a:gd name="connsiteX430" fmla="*/ 99935 w 666265"/>
              <a:gd name="connsiteY430" fmla="*/ 202920 h 359401"/>
              <a:gd name="connsiteX431" fmla="*/ 97147 w 666265"/>
              <a:gd name="connsiteY431" fmla="*/ 202223 h 359401"/>
              <a:gd name="connsiteX432" fmla="*/ 95056 w 666265"/>
              <a:gd name="connsiteY432" fmla="*/ 207625 h 359401"/>
              <a:gd name="connsiteX433" fmla="*/ 91571 w 666265"/>
              <a:gd name="connsiteY433" fmla="*/ 210326 h 359401"/>
              <a:gd name="connsiteX434" fmla="*/ 90874 w 666265"/>
              <a:gd name="connsiteY434" fmla="*/ 210326 h 359401"/>
              <a:gd name="connsiteX435" fmla="*/ 88783 w 666265"/>
              <a:gd name="connsiteY435" fmla="*/ 212330 h 359401"/>
              <a:gd name="connsiteX436" fmla="*/ 87389 w 666265"/>
              <a:gd name="connsiteY436" fmla="*/ 215031 h 359401"/>
              <a:gd name="connsiteX437" fmla="*/ 87389 w 666265"/>
              <a:gd name="connsiteY437" fmla="*/ 218429 h 359401"/>
              <a:gd name="connsiteX438" fmla="*/ 89480 w 666265"/>
              <a:gd name="connsiteY438" fmla="*/ 220433 h 359401"/>
              <a:gd name="connsiteX439" fmla="*/ 89480 w 666265"/>
              <a:gd name="connsiteY439" fmla="*/ 223134 h 359401"/>
              <a:gd name="connsiteX440" fmla="*/ 90177 w 666265"/>
              <a:gd name="connsiteY440" fmla="*/ 223134 h 359401"/>
              <a:gd name="connsiteX441" fmla="*/ 90874 w 666265"/>
              <a:gd name="connsiteY441" fmla="*/ 223831 h 359401"/>
              <a:gd name="connsiteX442" fmla="*/ 93662 w 666265"/>
              <a:gd name="connsiteY442" fmla="*/ 224528 h 359401"/>
              <a:gd name="connsiteX443" fmla="*/ 93662 w 666265"/>
              <a:gd name="connsiteY443" fmla="*/ 225225 h 359401"/>
              <a:gd name="connsiteX444" fmla="*/ 98454 w 666265"/>
              <a:gd name="connsiteY444" fmla="*/ 229233 h 359401"/>
              <a:gd name="connsiteX445" fmla="*/ 98454 w 666265"/>
              <a:gd name="connsiteY445" fmla="*/ 238033 h 359401"/>
              <a:gd name="connsiteX446" fmla="*/ 93662 w 666265"/>
              <a:gd name="connsiteY446" fmla="*/ 240734 h 359401"/>
              <a:gd name="connsiteX447" fmla="*/ 92965 w 666265"/>
              <a:gd name="connsiteY447" fmla="*/ 240734 h 359401"/>
              <a:gd name="connsiteX448" fmla="*/ 87476 w 666265"/>
              <a:gd name="connsiteY448" fmla="*/ 242738 h 359401"/>
              <a:gd name="connsiteX449" fmla="*/ 83991 w 666265"/>
              <a:gd name="connsiteY449" fmla="*/ 243435 h 359401"/>
              <a:gd name="connsiteX450" fmla="*/ 81900 w 666265"/>
              <a:gd name="connsiteY450" fmla="*/ 243435 h 359401"/>
              <a:gd name="connsiteX451" fmla="*/ 75714 w 666265"/>
              <a:gd name="connsiteY451" fmla="*/ 246136 h 359401"/>
              <a:gd name="connsiteX452" fmla="*/ 73623 w 666265"/>
              <a:gd name="connsiteY452" fmla="*/ 247443 h 359401"/>
              <a:gd name="connsiteX453" fmla="*/ 73623 w 666265"/>
              <a:gd name="connsiteY453" fmla="*/ 248140 h 359401"/>
              <a:gd name="connsiteX454" fmla="*/ 70835 w 666265"/>
              <a:gd name="connsiteY454" fmla="*/ 250144 h 359401"/>
              <a:gd name="connsiteX455" fmla="*/ 67350 w 666265"/>
              <a:gd name="connsiteY455" fmla="*/ 251450 h 359401"/>
              <a:gd name="connsiteX456" fmla="*/ 66653 w 666265"/>
              <a:gd name="connsiteY456" fmla="*/ 251450 h 359401"/>
              <a:gd name="connsiteX457" fmla="*/ 64562 w 666265"/>
              <a:gd name="connsiteY457" fmla="*/ 250144 h 359401"/>
              <a:gd name="connsiteX458" fmla="*/ 63864 w 666265"/>
              <a:gd name="connsiteY458" fmla="*/ 250144 h 359401"/>
              <a:gd name="connsiteX459" fmla="*/ 62471 w 666265"/>
              <a:gd name="connsiteY459" fmla="*/ 251450 h 359401"/>
              <a:gd name="connsiteX460" fmla="*/ 61773 w 666265"/>
              <a:gd name="connsiteY460" fmla="*/ 252757 h 359401"/>
              <a:gd name="connsiteX461" fmla="*/ 61773 w 666265"/>
              <a:gd name="connsiteY461" fmla="*/ 254064 h 359401"/>
              <a:gd name="connsiteX462" fmla="*/ 61773 w 666265"/>
              <a:gd name="connsiteY462" fmla="*/ 258072 h 359401"/>
              <a:gd name="connsiteX463" fmla="*/ 60379 w 666265"/>
              <a:gd name="connsiteY463" fmla="*/ 261470 h 359401"/>
              <a:gd name="connsiteX464" fmla="*/ 59683 w 666265"/>
              <a:gd name="connsiteY464" fmla="*/ 262167 h 359401"/>
              <a:gd name="connsiteX465" fmla="*/ 59683 w 666265"/>
              <a:gd name="connsiteY465" fmla="*/ 264171 h 359401"/>
              <a:gd name="connsiteX466" fmla="*/ 60379 w 666265"/>
              <a:gd name="connsiteY466" fmla="*/ 266175 h 359401"/>
              <a:gd name="connsiteX467" fmla="*/ 63864 w 666265"/>
              <a:gd name="connsiteY467" fmla="*/ 268876 h 359401"/>
              <a:gd name="connsiteX468" fmla="*/ 65259 w 666265"/>
              <a:gd name="connsiteY468" fmla="*/ 269573 h 359401"/>
              <a:gd name="connsiteX469" fmla="*/ 65956 w 666265"/>
              <a:gd name="connsiteY469" fmla="*/ 270270 h 359401"/>
              <a:gd name="connsiteX470" fmla="*/ 68744 w 666265"/>
              <a:gd name="connsiteY470" fmla="*/ 272274 h 359401"/>
              <a:gd name="connsiteX471" fmla="*/ 70138 w 666265"/>
              <a:gd name="connsiteY471" fmla="*/ 278373 h 359401"/>
              <a:gd name="connsiteX472" fmla="*/ 70138 w 666265"/>
              <a:gd name="connsiteY472" fmla="*/ 279070 h 359401"/>
              <a:gd name="connsiteX473" fmla="*/ 70138 w 666265"/>
              <a:gd name="connsiteY473" fmla="*/ 285779 h 359401"/>
              <a:gd name="connsiteX474" fmla="*/ 65956 w 666265"/>
              <a:gd name="connsiteY474" fmla="*/ 291878 h 359401"/>
              <a:gd name="connsiteX475" fmla="*/ 59073 w 666265"/>
              <a:gd name="connsiteY475" fmla="*/ 293882 h 359401"/>
              <a:gd name="connsiteX476" fmla="*/ 52189 w 666265"/>
              <a:gd name="connsiteY476" fmla="*/ 292575 h 359401"/>
              <a:gd name="connsiteX477" fmla="*/ 49402 w 666265"/>
              <a:gd name="connsiteY477" fmla="*/ 289874 h 359401"/>
              <a:gd name="connsiteX478" fmla="*/ 49402 w 666265"/>
              <a:gd name="connsiteY478" fmla="*/ 288567 h 359401"/>
              <a:gd name="connsiteX479" fmla="*/ 46613 w 666265"/>
              <a:gd name="connsiteY479" fmla="*/ 288567 h 359401"/>
              <a:gd name="connsiteX480" fmla="*/ 43825 w 666265"/>
              <a:gd name="connsiteY480" fmla="*/ 287870 h 359401"/>
              <a:gd name="connsiteX481" fmla="*/ 42431 w 666265"/>
              <a:gd name="connsiteY481" fmla="*/ 287173 h 359401"/>
              <a:gd name="connsiteX482" fmla="*/ 41037 w 666265"/>
              <a:gd name="connsiteY482" fmla="*/ 286476 h 359401"/>
              <a:gd name="connsiteX483" fmla="*/ 37552 w 666265"/>
              <a:gd name="connsiteY483" fmla="*/ 286476 h 359401"/>
              <a:gd name="connsiteX484" fmla="*/ 36855 w 666265"/>
              <a:gd name="connsiteY484" fmla="*/ 285779 h 359401"/>
              <a:gd name="connsiteX485" fmla="*/ 32673 w 666265"/>
              <a:gd name="connsiteY485" fmla="*/ 285082 h 359401"/>
              <a:gd name="connsiteX486" fmla="*/ 30582 w 666265"/>
              <a:gd name="connsiteY486" fmla="*/ 283078 h 359401"/>
              <a:gd name="connsiteX487" fmla="*/ 29188 w 666265"/>
              <a:gd name="connsiteY487" fmla="*/ 282381 h 359401"/>
              <a:gd name="connsiteX488" fmla="*/ 27794 w 666265"/>
              <a:gd name="connsiteY488" fmla="*/ 281684 h 359401"/>
              <a:gd name="connsiteX489" fmla="*/ 25703 w 666265"/>
              <a:gd name="connsiteY489" fmla="*/ 280987 h 359401"/>
              <a:gd name="connsiteX490" fmla="*/ 23612 w 666265"/>
              <a:gd name="connsiteY490" fmla="*/ 280290 h 359401"/>
              <a:gd name="connsiteX491" fmla="*/ 21521 w 666265"/>
              <a:gd name="connsiteY491" fmla="*/ 279593 h 359401"/>
              <a:gd name="connsiteX492" fmla="*/ 20126 w 666265"/>
              <a:gd name="connsiteY492" fmla="*/ 278896 h 359401"/>
              <a:gd name="connsiteX493" fmla="*/ 13243 w 666265"/>
              <a:gd name="connsiteY493" fmla="*/ 278896 h 359401"/>
              <a:gd name="connsiteX494" fmla="*/ 11849 w 666265"/>
              <a:gd name="connsiteY494" fmla="*/ 280203 h 359401"/>
              <a:gd name="connsiteX495" fmla="*/ 11152 w 666265"/>
              <a:gd name="connsiteY495" fmla="*/ 280900 h 359401"/>
              <a:gd name="connsiteX496" fmla="*/ 10455 w 666265"/>
              <a:gd name="connsiteY496" fmla="*/ 281597 h 359401"/>
              <a:gd name="connsiteX497" fmla="*/ 8364 w 666265"/>
              <a:gd name="connsiteY497" fmla="*/ 282903 h 359401"/>
              <a:gd name="connsiteX498" fmla="*/ 6970 w 666265"/>
              <a:gd name="connsiteY498" fmla="*/ 285604 h 359401"/>
              <a:gd name="connsiteX499" fmla="*/ 6273 w 666265"/>
              <a:gd name="connsiteY499" fmla="*/ 287608 h 359401"/>
              <a:gd name="connsiteX500" fmla="*/ 5576 w 666265"/>
              <a:gd name="connsiteY500" fmla="*/ 291006 h 359401"/>
              <a:gd name="connsiteX501" fmla="*/ 3485 w 666265"/>
              <a:gd name="connsiteY501" fmla="*/ 294404 h 359401"/>
              <a:gd name="connsiteX502" fmla="*/ 697 w 666265"/>
              <a:gd name="connsiteY502" fmla="*/ 296408 h 359401"/>
              <a:gd name="connsiteX503" fmla="*/ 0 w 666265"/>
              <a:gd name="connsiteY503" fmla="*/ 297105 h 359401"/>
              <a:gd name="connsiteX504" fmla="*/ 0 w 666265"/>
              <a:gd name="connsiteY504" fmla="*/ 299109 h 35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</a:cxnLst>
            <a:rect l="l" t="t" r="r" b="b"/>
            <a:pathLst>
              <a:path w="666265" h="359401">
                <a:moveTo>
                  <a:pt x="3050" y="298674"/>
                </a:moveTo>
                <a:lnTo>
                  <a:pt x="3050" y="302072"/>
                </a:lnTo>
                <a:lnTo>
                  <a:pt x="5141" y="302072"/>
                </a:lnTo>
                <a:cubicBezTo>
                  <a:pt x="7231" y="302072"/>
                  <a:pt x="9323" y="304076"/>
                  <a:pt x="9323" y="304076"/>
                </a:cubicBezTo>
                <a:cubicBezTo>
                  <a:pt x="10717" y="305470"/>
                  <a:pt x="11414" y="308083"/>
                  <a:pt x="12111" y="309477"/>
                </a:cubicBezTo>
                <a:cubicBezTo>
                  <a:pt x="12111" y="310784"/>
                  <a:pt x="12111" y="312875"/>
                  <a:pt x="11414" y="314879"/>
                </a:cubicBezTo>
                <a:lnTo>
                  <a:pt x="11414" y="315576"/>
                </a:lnTo>
                <a:cubicBezTo>
                  <a:pt x="11414" y="317580"/>
                  <a:pt x="10717" y="318974"/>
                  <a:pt x="10717" y="319584"/>
                </a:cubicBezTo>
                <a:cubicBezTo>
                  <a:pt x="10020" y="320281"/>
                  <a:pt x="9323" y="322285"/>
                  <a:pt x="7929" y="323592"/>
                </a:cubicBezTo>
                <a:cubicBezTo>
                  <a:pt x="7231" y="323592"/>
                  <a:pt x="6535" y="324289"/>
                  <a:pt x="5838" y="324289"/>
                </a:cubicBezTo>
                <a:cubicBezTo>
                  <a:pt x="6535" y="324289"/>
                  <a:pt x="7231" y="324289"/>
                  <a:pt x="7231" y="324986"/>
                </a:cubicBezTo>
                <a:cubicBezTo>
                  <a:pt x="9323" y="325683"/>
                  <a:pt x="12721" y="327687"/>
                  <a:pt x="13418" y="331085"/>
                </a:cubicBezTo>
                <a:cubicBezTo>
                  <a:pt x="13418" y="333089"/>
                  <a:pt x="12024" y="335790"/>
                  <a:pt x="9932" y="336487"/>
                </a:cubicBezTo>
                <a:lnTo>
                  <a:pt x="8539" y="336487"/>
                </a:lnTo>
                <a:cubicBezTo>
                  <a:pt x="7145" y="336487"/>
                  <a:pt x="6447" y="336487"/>
                  <a:pt x="5750" y="335790"/>
                </a:cubicBezTo>
                <a:cubicBezTo>
                  <a:pt x="5750" y="335790"/>
                  <a:pt x="5053" y="335790"/>
                  <a:pt x="5053" y="336487"/>
                </a:cubicBezTo>
                <a:lnTo>
                  <a:pt x="4356" y="336487"/>
                </a:lnTo>
                <a:cubicBezTo>
                  <a:pt x="5750" y="337184"/>
                  <a:pt x="6447" y="337184"/>
                  <a:pt x="7145" y="338491"/>
                </a:cubicBezTo>
                <a:cubicBezTo>
                  <a:pt x="8539" y="340495"/>
                  <a:pt x="9236" y="343196"/>
                  <a:pt x="8539" y="344590"/>
                </a:cubicBezTo>
                <a:cubicBezTo>
                  <a:pt x="8539" y="345897"/>
                  <a:pt x="7841" y="346594"/>
                  <a:pt x="7841" y="347291"/>
                </a:cubicBezTo>
                <a:cubicBezTo>
                  <a:pt x="7145" y="347291"/>
                  <a:pt x="7145" y="347988"/>
                  <a:pt x="7145" y="347988"/>
                </a:cubicBezTo>
                <a:lnTo>
                  <a:pt x="7145" y="349295"/>
                </a:lnTo>
                <a:cubicBezTo>
                  <a:pt x="7145" y="350602"/>
                  <a:pt x="6447" y="351299"/>
                  <a:pt x="6447" y="351996"/>
                </a:cubicBezTo>
                <a:cubicBezTo>
                  <a:pt x="5750" y="354000"/>
                  <a:pt x="5750" y="355394"/>
                  <a:pt x="4356" y="356701"/>
                </a:cubicBezTo>
                <a:lnTo>
                  <a:pt x="1568" y="359402"/>
                </a:lnTo>
                <a:cubicBezTo>
                  <a:pt x="13331" y="357398"/>
                  <a:pt x="31976" y="355394"/>
                  <a:pt x="48530" y="354000"/>
                </a:cubicBezTo>
                <a:cubicBezTo>
                  <a:pt x="56807" y="353303"/>
                  <a:pt x="65781" y="352693"/>
                  <a:pt x="71270" y="351996"/>
                </a:cubicBezTo>
                <a:cubicBezTo>
                  <a:pt x="78850" y="351299"/>
                  <a:pt x="91310" y="349295"/>
                  <a:pt x="100284" y="348598"/>
                </a:cubicBezTo>
                <a:lnTo>
                  <a:pt x="105076" y="347901"/>
                </a:lnTo>
                <a:cubicBezTo>
                  <a:pt x="106470" y="347901"/>
                  <a:pt x="109258" y="347204"/>
                  <a:pt x="111262" y="347204"/>
                </a:cubicBezTo>
                <a:lnTo>
                  <a:pt x="111262" y="343806"/>
                </a:lnTo>
                <a:lnTo>
                  <a:pt x="104379" y="325596"/>
                </a:lnTo>
                <a:lnTo>
                  <a:pt x="134787" y="325596"/>
                </a:lnTo>
                <a:lnTo>
                  <a:pt x="134787" y="328297"/>
                </a:lnTo>
                <a:cubicBezTo>
                  <a:pt x="138882" y="327600"/>
                  <a:pt x="143761" y="326990"/>
                  <a:pt x="145852" y="326293"/>
                </a:cubicBezTo>
                <a:cubicBezTo>
                  <a:pt x="151341" y="324986"/>
                  <a:pt x="160315" y="324289"/>
                  <a:pt x="167982" y="322895"/>
                </a:cubicBezTo>
                <a:cubicBezTo>
                  <a:pt x="172077" y="322198"/>
                  <a:pt x="176259" y="322198"/>
                  <a:pt x="179047" y="321588"/>
                </a:cubicBezTo>
                <a:cubicBezTo>
                  <a:pt x="193510" y="319584"/>
                  <a:pt x="220433" y="315489"/>
                  <a:pt x="233589" y="313485"/>
                </a:cubicBezTo>
                <a:cubicBezTo>
                  <a:pt x="234983" y="312788"/>
                  <a:pt x="236377" y="312788"/>
                  <a:pt x="237771" y="312178"/>
                </a:cubicBezTo>
                <a:cubicBezTo>
                  <a:pt x="241257" y="311481"/>
                  <a:pt x="245352" y="310174"/>
                  <a:pt x="248140" y="310174"/>
                </a:cubicBezTo>
                <a:cubicBezTo>
                  <a:pt x="249534" y="310174"/>
                  <a:pt x="250928" y="310174"/>
                  <a:pt x="251625" y="310872"/>
                </a:cubicBezTo>
                <a:cubicBezTo>
                  <a:pt x="253019" y="310872"/>
                  <a:pt x="253019" y="311569"/>
                  <a:pt x="253716" y="312178"/>
                </a:cubicBezTo>
                <a:lnTo>
                  <a:pt x="254413" y="312178"/>
                </a:lnTo>
                <a:cubicBezTo>
                  <a:pt x="254413" y="312178"/>
                  <a:pt x="254413" y="311481"/>
                  <a:pt x="255110" y="311481"/>
                </a:cubicBezTo>
                <a:cubicBezTo>
                  <a:pt x="255807" y="310784"/>
                  <a:pt x="257201" y="309477"/>
                  <a:pt x="257898" y="309477"/>
                </a:cubicBezTo>
                <a:cubicBezTo>
                  <a:pt x="266872" y="306079"/>
                  <a:pt x="282032" y="305470"/>
                  <a:pt x="295886" y="305470"/>
                </a:cubicBezTo>
                <a:cubicBezTo>
                  <a:pt x="302072" y="305470"/>
                  <a:pt x="307648" y="305470"/>
                  <a:pt x="311743" y="304773"/>
                </a:cubicBezTo>
                <a:cubicBezTo>
                  <a:pt x="330388" y="303466"/>
                  <a:pt x="343457" y="302072"/>
                  <a:pt x="350428" y="300765"/>
                </a:cubicBezTo>
                <a:cubicBezTo>
                  <a:pt x="352518" y="300765"/>
                  <a:pt x="355917" y="300068"/>
                  <a:pt x="358705" y="299458"/>
                </a:cubicBezTo>
                <a:cubicBezTo>
                  <a:pt x="360796" y="298761"/>
                  <a:pt x="362190" y="298761"/>
                  <a:pt x="363497" y="298151"/>
                </a:cubicBezTo>
                <a:cubicBezTo>
                  <a:pt x="368289" y="297454"/>
                  <a:pt x="374562" y="296147"/>
                  <a:pt x="377960" y="295450"/>
                </a:cubicBezTo>
                <a:cubicBezTo>
                  <a:pt x="384146" y="294753"/>
                  <a:pt x="395211" y="293446"/>
                  <a:pt x="400700" y="292749"/>
                </a:cubicBezTo>
                <a:cubicBezTo>
                  <a:pt x="403488" y="292052"/>
                  <a:pt x="408280" y="292052"/>
                  <a:pt x="412462" y="292052"/>
                </a:cubicBezTo>
                <a:cubicBezTo>
                  <a:pt x="416645" y="292052"/>
                  <a:pt x="420740" y="291355"/>
                  <a:pt x="423527" y="291355"/>
                </a:cubicBezTo>
                <a:cubicBezTo>
                  <a:pt x="427710" y="290658"/>
                  <a:pt x="435987" y="290048"/>
                  <a:pt x="442173" y="288654"/>
                </a:cubicBezTo>
                <a:lnTo>
                  <a:pt x="446355" y="288654"/>
                </a:lnTo>
                <a:cubicBezTo>
                  <a:pt x="453935" y="287347"/>
                  <a:pt x="468485" y="285256"/>
                  <a:pt x="475369" y="284646"/>
                </a:cubicBezTo>
                <a:cubicBezTo>
                  <a:pt x="478854" y="283949"/>
                  <a:pt x="482949" y="283252"/>
                  <a:pt x="487741" y="282642"/>
                </a:cubicBezTo>
                <a:cubicBezTo>
                  <a:pt x="492533" y="281945"/>
                  <a:pt x="497412" y="280638"/>
                  <a:pt x="500200" y="280638"/>
                </a:cubicBezTo>
                <a:cubicBezTo>
                  <a:pt x="502988" y="279941"/>
                  <a:pt x="506386" y="279941"/>
                  <a:pt x="509871" y="279331"/>
                </a:cubicBezTo>
                <a:cubicBezTo>
                  <a:pt x="514053" y="278634"/>
                  <a:pt x="518845" y="278024"/>
                  <a:pt x="521633" y="277327"/>
                </a:cubicBezTo>
                <a:lnTo>
                  <a:pt x="525118" y="277327"/>
                </a:lnTo>
                <a:cubicBezTo>
                  <a:pt x="525118" y="276630"/>
                  <a:pt x="525816" y="276020"/>
                  <a:pt x="526512" y="276020"/>
                </a:cubicBezTo>
                <a:lnTo>
                  <a:pt x="527210" y="274626"/>
                </a:lnTo>
                <a:lnTo>
                  <a:pt x="533396" y="273929"/>
                </a:lnTo>
                <a:cubicBezTo>
                  <a:pt x="533396" y="273232"/>
                  <a:pt x="534093" y="272535"/>
                  <a:pt x="534790" y="272535"/>
                </a:cubicBezTo>
                <a:cubicBezTo>
                  <a:pt x="535487" y="271838"/>
                  <a:pt x="538275" y="270531"/>
                  <a:pt x="538972" y="269834"/>
                </a:cubicBezTo>
                <a:cubicBezTo>
                  <a:pt x="539669" y="269137"/>
                  <a:pt x="541760" y="267133"/>
                  <a:pt x="543154" y="267133"/>
                </a:cubicBezTo>
                <a:cubicBezTo>
                  <a:pt x="544548" y="266436"/>
                  <a:pt x="547336" y="266436"/>
                  <a:pt x="548643" y="266436"/>
                </a:cubicBezTo>
                <a:cubicBezTo>
                  <a:pt x="549340" y="265739"/>
                  <a:pt x="551431" y="265739"/>
                  <a:pt x="552128" y="265739"/>
                </a:cubicBezTo>
                <a:cubicBezTo>
                  <a:pt x="553522" y="265042"/>
                  <a:pt x="554916" y="262341"/>
                  <a:pt x="555613" y="261732"/>
                </a:cubicBezTo>
                <a:cubicBezTo>
                  <a:pt x="557007" y="261034"/>
                  <a:pt x="559098" y="259728"/>
                  <a:pt x="560405" y="259031"/>
                </a:cubicBezTo>
                <a:cubicBezTo>
                  <a:pt x="561799" y="258334"/>
                  <a:pt x="565197" y="256330"/>
                  <a:pt x="567288" y="255633"/>
                </a:cubicBezTo>
                <a:cubicBezTo>
                  <a:pt x="567985" y="254936"/>
                  <a:pt x="570076" y="254326"/>
                  <a:pt x="570773" y="253629"/>
                </a:cubicBezTo>
                <a:cubicBezTo>
                  <a:pt x="571470" y="253629"/>
                  <a:pt x="573561" y="254326"/>
                  <a:pt x="574259" y="253629"/>
                </a:cubicBezTo>
                <a:cubicBezTo>
                  <a:pt x="574955" y="253629"/>
                  <a:pt x="576350" y="252322"/>
                  <a:pt x="576350" y="251625"/>
                </a:cubicBezTo>
                <a:cubicBezTo>
                  <a:pt x="577047" y="250928"/>
                  <a:pt x="576350" y="248924"/>
                  <a:pt x="576350" y="247617"/>
                </a:cubicBezTo>
                <a:cubicBezTo>
                  <a:pt x="576350" y="247617"/>
                  <a:pt x="577744" y="246223"/>
                  <a:pt x="577744" y="245613"/>
                </a:cubicBezTo>
                <a:cubicBezTo>
                  <a:pt x="577744" y="245003"/>
                  <a:pt x="578440" y="243609"/>
                  <a:pt x="578440" y="242215"/>
                </a:cubicBezTo>
                <a:lnTo>
                  <a:pt x="578440" y="239514"/>
                </a:lnTo>
                <a:cubicBezTo>
                  <a:pt x="579138" y="238817"/>
                  <a:pt x="581229" y="238207"/>
                  <a:pt x="581926" y="238207"/>
                </a:cubicBezTo>
                <a:cubicBezTo>
                  <a:pt x="582623" y="237510"/>
                  <a:pt x="584017" y="238207"/>
                  <a:pt x="584714" y="238207"/>
                </a:cubicBezTo>
                <a:cubicBezTo>
                  <a:pt x="585411" y="238207"/>
                  <a:pt x="586805" y="238207"/>
                  <a:pt x="587502" y="237510"/>
                </a:cubicBezTo>
                <a:cubicBezTo>
                  <a:pt x="588199" y="237510"/>
                  <a:pt x="589593" y="235506"/>
                  <a:pt x="590987" y="235506"/>
                </a:cubicBezTo>
                <a:cubicBezTo>
                  <a:pt x="591684" y="234809"/>
                  <a:pt x="593775" y="234199"/>
                  <a:pt x="594472" y="234199"/>
                </a:cubicBezTo>
                <a:cubicBezTo>
                  <a:pt x="595169" y="233502"/>
                  <a:pt x="597260" y="232892"/>
                  <a:pt x="597260" y="232195"/>
                </a:cubicBezTo>
                <a:cubicBezTo>
                  <a:pt x="597957" y="231498"/>
                  <a:pt x="597957" y="230191"/>
                  <a:pt x="597957" y="229494"/>
                </a:cubicBezTo>
                <a:cubicBezTo>
                  <a:pt x="597957" y="228187"/>
                  <a:pt x="598654" y="226096"/>
                  <a:pt x="597957" y="225486"/>
                </a:cubicBezTo>
                <a:cubicBezTo>
                  <a:pt x="597957" y="224180"/>
                  <a:pt x="596563" y="222088"/>
                  <a:pt x="596563" y="221478"/>
                </a:cubicBezTo>
                <a:cubicBezTo>
                  <a:pt x="597260" y="220782"/>
                  <a:pt x="598654" y="220172"/>
                  <a:pt x="598654" y="219475"/>
                </a:cubicBezTo>
                <a:cubicBezTo>
                  <a:pt x="599351" y="218778"/>
                  <a:pt x="600048" y="216077"/>
                  <a:pt x="600745" y="216077"/>
                </a:cubicBezTo>
                <a:cubicBezTo>
                  <a:pt x="601442" y="215380"/>
                  <a:pt x="604230" y="216077"/>
                  <a:pt x="604840" y="216077"/>
                </a:cubicBezTo>
                <a:cubicBezTo>
                  <a:pt x="605537" y="215380"/>
                  <a:pt x="606234" y="213376"/>
                  <a:pt x="606234" y="212679"/>
                </a:cubicBezTo>
                <a:cubicBezTo>
                  <a:pt x="606931" y="211982"/>
                  <a:pt x="608325" y="210675"/>
                  <a:pt x="609022" y="209978"/>
                </a:cubicBezTo>
                <a:lnTo>
                  <a:pt x="609022" y="205970"/>
                </a:lnTo>
                <a:cubicBezTo>
                  <a:pt x="609022" y="205273"/>
                  <a:pt x="608325" y="203966"/>
                  <a:pt x="608325" y="202572"/>
                </a:cubicBezTo>
                <a:cubicBezTo>
                  <a:pt x="608325" y="201875"/>
                  <a:pt x="609022" y="200568"/>
                  <a:pt x="609720" y="199871"/>
                </a:cubicBezTo>
                <a:cubicBezTo>
                  <a:pt x="610416" y="199174"/>
                  <a:pt x="612507" y="198564"/>
                  <a:pt x="613205" y="197867"/>
                </a:cubicBezTo>
                <a:cubicBezTo>
                  <a:pt x="614599" y="197170"/>
                  <a:pt x="616690" y="194469"/>
                  <a:pt x="617997" y="193162"/>
                </a:cubicBezTo>
                <a:cubicBezTo>
                  <a:pt x="618694" y="192465"/>
                  <a:pt x="620088" y="190461"/>
                  <a:pt x="621482" y="189154"/>
                </a:cubicBezTo>
                <a:cubicBezTo>
                  <a:pt x="622876" y="187847"/>
                  <a:pt x="625664" y="186453"/>
                  <a:pt x="627668" y="185146"/>
                </a:cubicBezTo>
                <a:cubicBezTo>
                  <a:pt x="628365" y="184449"/>
                  <a:pt x="631153" y="182445"/>
                  <a:pt x="632460" y="181748"/>
                </a:cubicBezTo>
                <a:cubicBezTo>
                  <a:pt x="633854" y="181051"/>
                  <a:pt x="636642" y="180441"/>
                  <a:pt x="637949" y="179744"/>
                </a:cubicBezTo>
                <a:cubicBezTo>
                  <a:pt x="638646" y="179047"/>
                  <a:pt x="640737" y="176346"/>
                  <a:pt x="640737" y="176346"/>
                </a:cubicBezTo>
                <a:lnTo>
                  <a:pt x="666265" y="143325"/>
                </a:lnTo>
                <a:lnTo>
                  <a:pt x="666265" y="140624"/>
                </a:lnTo>
                <a:lnTo>
                  <a:pt x="665568" y="141321"/>
                </a:lnTo>
                <a:cubicBezTo>
                  <a:pt x="664871" y="141321"/>
                  <a:pt x="662083" y="142018"/>
                  <a:pt x="661473" y="142018"/>
                </a:cubicBezTo>
                <a:cubicBezTo>
                  <a:pt x="660079" y="142018"/>
                  <a:pt x="659382" y="140014"/>
                  <a:pt x="657988" y="140014"/>
                </a:cubicBezTo>
                <a:cubicBezTo>
                  <a:pt x="657291" y="140014"/>
                  <a:pt x="655897" y="140711"/>
                  <a:pt x="655200" y="140711"/>
                </a:cubicBezTo>
                <a:cubicBezTo>
                  <a:pt x="654503" y="140711"/>
                  <a:pt x="653109" y="140711"/>
                  <a:pt x="652412" y="140014"/>
                </a:cubicBezTo>
                <a:cubicBezTo>
                  <a:pt x="651715" y="139317"/>
                  <a:pt x="653109" y="137313"/>
                  <a:pt x="652412" y="136616"/>
                </a:cubicBezTo>
                <a:cubicBezTo>
                  <a:pt x="652412" y="135919"/>
                  <a:pt x="650321" y="135919"/>
                  <a:pt x="649624" y="135309"/>
                </a:cubicBezTo>
                <a:cubicBezTo>
                  <a:pt x="648927" y="134612"/>
                  <a:pt x="648230" y="131301"/>
                  <a:pt x="646836" y="130604"/>
                </a:cubicBezTo>
                <a:cubicBezTo>
                  <a:pt x="646139" y="130604"/>
                  <a:pt x="645442" y="133305"/>
                  <a:pt x="644048" y="133305"/>
                </a:cubicBezTo>
                <a:cubicBezTo>
                  <a:pt x="643351" y="133305"/>
                  <a:pt x="642654" y="131301"/>
                  <a:pt x="641957" y="131301"/>
                </a:cubicBezTo>
                <a:cubicBezTo>
                  <a:pt x="641260" y="130604"/>
                  <a:pt x="638472" y="131998"/>
                  <a:pt x="637165" y="131301"/>
                </a:cubicBezTo>
                <a:cubicBezTo>
                  <a:pt x="636468" y="131301"/>
                  <a:pt x="635771" y="130604"/>
                  <a:pt x="635073" y="129994"/>
                </a:cubicBezTo>
                <a:cubicBezTo>
                  <a:pt x="634377" y="129298"/>
                  <a:pt x="634377" y="127294"/>
                  <a:pt x="633680" y="126596"/>
                </a:cubicBezTo>
                <a:cubicBezTo>
                  <a:pt x="632982" y="125900"/>
                  <a:pt x="630892" y="125290"/>
                  <a:pt x="630892" y="123896"/>
                </a:cubicBezTo>
                <a:cubicBezTo>
                  <a:pt x="630194" y="123198"/>
                  <a:pt x="630892" y="121195"/>
                  <a:pt x="630892" y="120498"/>
                </a:cubicBezTo>
                <a:cubicBezTo>
                  <a:pt x="630194" y="119801"/>
                  <a:pt x="629497" y="118494"/>
                  <a:pt x="628801" y="118494"/>
                </a:cubicBezTo>
                <a:cubicBezTo>
                  <a:pt x="628103" y="117797"/>
                  <a:pt x="626012" y="117187"/>
                  <a:pt x="625315" y="117187"/>
                </a:cubicBezTo>
                <a:cubicBezTo>
                  <a:pt x="624618" y="116490"/>
                  <a:pt x="621830" y="115183"/>
                  <a:pt x="621830" y="115183"/>
                </a:cubicBezTo>
                <a:cubicBezTo>
                  <a:pt x="621830" y="114486"/>
                  <a:pt x="621133" y="112482"/>
                  <a:pt x="620436" y="111785"/>
                </a:cubicBezTo>
                <a:cubicBezTo>
                  <a:pt x="619739" y="110391"/>
                  <a:pt x="619739" y="107777"/>
                  <a:pt x="618345" y="107080"/>
                </a:cubicBezTo>
                <a:cubicBezTo>
                  <a:pt x="617648" y="105773"/>
                  <a:pt x="614860" y="105076"/>
                  <a:pt x="614163" y="105076"/>
                </a:cubicBezTo>
                <a:cubicBezTo>
                  <a:pt x="612769" y="104379"/>
                  <a:pt x="610678" y="105076"/>
                  <a:pt x="610678" y="103682"/>
                </a:cubicBezTo>
                <a:cubicBezTo>
                  <a:pt x="610678" y="102985"/>
                  <a:pt x="612072" y="102375"/>
                  <a:pt x="612072" y="101678"/>
                </a:cubicBezTo>
                <a:cubicBezTo>
                  <a:pt x="612072" y="100371"/>
                  <a:pt x="612072" y="97670"/>
                  <a:pt x="611375" y="96276"/>
                </a:cubicBezTo>
                <a:cubicBezTo>
                  <a:pt x="610678" y="95579"/>
                  <a:pt x="607890" y="95579"/>
                  <a:pt x="607193" y="94969"/>
                </a:cubicBezTo>
                <a:cubicBezTo>
                  <a:pt x="606496" y="94359"/>
                  <a:pt x="605799" y="92268"/>
                  <a:pt x="605102" y="91571"/>
                </a:cubicBezTo>
                <a:cubicBezTo>
                  <a:pt x="604405" y="90874"/>
                  <a:pt x="603011" y="88173"/>
                  <a:pt x="602314" y="87563"/>
                </a:cubicBezTo>
                <a:cubicBezTo>
                  <a:pt x="601616" y="86866"/>
                  <a:pt x="599525" y="86256"/>
                  <a:pt x="598829" y="86256"/>
                </a:cubicBezTo>
                <a:cubicBezTo>
                  <a:pt x="598829" y="85559"/>
                  <a:pt x="598131" y="84949"/>
                  <a:pt x="597435" y="84252"/>
                </a:cubicBezTo>
                <a:cubicBezTo>
                  <a:pt x="596737" y="83556"/>
                  <a:pt x="595343" y="83556"/>
                  <a:pt x="594646" y="82946"/>
                </a:cubicBezTo>
                <a:cubicBezTo>
                  <a:pt x="593949" y="82946"/>
                  <a:pt x="592555" y="81639"/>
                  <a:pt x="592555" y="80942"/>
                </a:cubicBezTo>
                <a:cubicBezTo>
                  <a:pt x="591858" y="80245"/>
                  <a:pt x="591858" y="78938"/>
                  <a:pt x="591858" y="78938"/>
                </a:cubicBezTo>
                <a:cubicBezTo>
                  <a:pt x="592555" y="78241"/>
                  <a:pt x="593252" y="77631"/>
                  <a:pt x="593949" y="77631"/>
                </a:cubicBezTo>
                <a:cubicBezTo>
                  <a:pt x="593949" y="76934"/>
                  <a:pt x="594646" y="75627"/>
                  <a:pt x="594646" y="74930"/>
                </a:cubicBezTo>
                <a:cubicBezTo>
                  <a:pt x="594646" y="74233"/>
                  <a:pt x="593252" y="72229"/>
                  <a:pt x="593252" y="70922"/>
                </a:cubicBezTo>
                <a:cubicBezTo>
                  <a:pt x="593252" y="70922"/>
                  <a:pt x="593949" y="69615"/>
                  <a:pt x="594646" y="68918"/>
                </a:cubicBezTo>
                <a:cubicBezTo>
                  <a:pt x="594646" y="68221"/>
                  <a:pt x="596040" y="66914"/>
                  <a:pt x="596737" y="66217"/>
                </a:cubicBezTo>
                <a:cubicBezTo>
                  <a:pt x="596737" y="65520"/>
                  <a:pt x="596737" y="64213"/>
                  <a:pt x="596040" y="63516"/>
                </a:cubicBezTo>
                <a:cubicBezTo>
                  <a:pt x="596040" y="62209"/>
                  <a:pt x="594646" y="59508"/>
                  <a:pt x="593949" y="58114"/>
                </a:cubicBezTo>
                <a:cubicBezTo>
                  <a:pt x="593252" y="57417"/>
                  <a:pt x="591858" y="56807"/>
                  <a:pt x="591858" y="56110"/>
                </a:cubicBezTo>
                <a:cubicBezTo>
                  <a:pt x="591161" y="55413"/>
                  <a:pt x="590464" y="54106"/>
                  <a:pt x="590464" y="52712"/>
                </a:cubicBezTo>
                <a:cubicBezTo>
                  <a:pt x="590003" y="52712"/>
                  <a:pt x="589532" y="52477"/>
                  <a:pt x="589070" y="52015"/>
                </a:cubicBezTo>
                <a:lnTo>
                  <a:pt x="588373" y="52015"/>
                </a:lnTo>
                <a:cubicBezTo>
                  <a:pt x="586979" y="50621"/>
                  <a:pt x="585585" y="48617"/>
                  <a:pt x="584888" y="45916"/>
                </a:cubicBezTo>
                <a:cubicBezTo>
                  <a:pt x="584888" y="45219"/>
                  <a:pt x="584191" y="44609"/>
                  <a:pt x="584191" y="43912"/>
                </a:cubicBezTo>
                <a:lnTo>
                  <a:pt x="583494" y="43215"/>
                </a:lnTo>
                <a:cubicBezTo>
                  <a:pt x="582797" y="43215"/>
                  <a:pt x="582100" y="43215"/>
                  <a:pt x="581403" y="42518"/>
                </a:cubicBezTo>
                <a:lnTo>
                  <a:pt x="580706" y="42518"/>
                </a:lnTo>
                <a:cubicBezTo>
                  <a:pt x="579312" y="41821"/>
                  <a:pt x="577918" y="41211"/>
                  <a:pt x="576524" y="40514"/>
                </a:cubicBezTo>
                <a:cubicBezTo>
                  <a:pt x="575827" y="39817"/>
                  <a:pt x="575827" y="39207"/>
                  <a:pt x="575130" y="38510"/>
                </a:cubicBezTo>
                <a:cubicBezTo>
                  <a:pt x="575130" y="38049"/>
                  <a:pt x="574895" y="37814"/>
                  <a:pt x="574433" y="37814"/>
                </a:cubicBezTo>
                <a:lnTo>
                  <a:pt x="572342" y="37814"/>
                </a:lnTo>
                <a:cubicBezTo>
                  <a:pt x="570948" y="38510"/>
                  <a:pt x="569554" y="39207"/>
                  <a:pt x="568159" y="39207"/>
                </a:cubicBezTo>
                <a:lnTo>
                  <a:pt x="567463" y="39207"/>
                </a:lnTo>
                <a:cubicBezTo>
                  <a:pt x="563978" y="39207"/>
                  <a:pt x="560579" y="35809"/>
                  <a:pt x="559883" y="34503"/>
                </a:cubicBezTo>
                <a:cubicBezTo>
                  <a:pt x="558488" y="33196"/>
                  <a:pt x="557791" y="29798"/>
                  <a:pt x="557791" y="29101"/>
                </a:cubicBezTo>
                <a:cubicBezTo>
                  <a:pt x="557094" y="28404"/>
                  <a:pt x="557094" y="27794"/>
                  <a:pt x="557094" y="26400"/>
                </a:cubicBezTo>
                <a:cubicBezTo>
                  <a:pt x="556397" y="25703"/>
                  <a:pt x="555003" y="25093"/>
                  <a:pt x="555003" y="23699"/>
                </a:cubicBezTo>
                <a:cubicBezTo>
                  <a:pt x="554306" y="22392"/>
                  <a:pt x="555003" y="20998"/>
                  <a:pt x="555003" y="19691"/>
                </a:cubicBezTo>
                <a:cubicBezTo>
                  <a:pt x="555003" y="19691"/>
                  <a:pt x="555003" y="18994"/>
                  <a:pt x="555700" y="18994"/>
                </a:cubicBezTo>
                <a:lnTo>
                  <a:pt x="555700" y="17687"/>
                </a:lnTo>
                <a:lnTo>
                  <a:pt x="555003" y="17687"/>
                </a:lnTo>
                <a:cubicBezTo>
                  <a:pt x="555003" y="17687"/>
                  <a:pt x="554306" y="18384"/>
                  <a:pt x="553609" y="18384"/>
                </a:cubicBezTo>
                <a:lnTo>
                  <a:pt x="552912" y="19081"/>
                </a:lnTo>
                <a:cubicBezTo>
                  <a:pt x="552215" y="19778"/>
                  <a:pt x="551518" y="20388"/>
                  <a:pt x="550821" y="21085"/>
                </a:cubicBezTo>
                <a:cubicBezTo>
                  <a:pt x="550124" y="21782"/>
                  <a:pt x="548033" y="22392"/>
                  <a:pt x="547336" y="22392"/>
                </a:cubicBezTo>
                <a:cubicBezTo>
                  <a:pt x="546639" y="23089"/>
                  <a:pt x="545245" y="23089"/>
                  <a:pt x="544548" y="23089"/>
                </a:cubicBezTo>
                <a:lnTo>
                  <a:pt x="544548" y="25093"/>
                </a:lnTo>
                <a:cubicBezTo>
                  <a:pt x="543851" y="26400"/>
                  <a:pt x="543154" y="27097"/>
                  <a:pt x="542457" y="28491"/>
                </a:cubicBezTo>
                <a:cubicBezTo>
                  <a:pt x="541760" y="29188"/>
                  <a:pt x="541063" y="29798"/>
                  <a:pt x="540366" y="29798"/>
                </a:cubicBezTo>
                <a:lnTo>
                  <a:pt x="540366" y="31105"/>
                </a:lnTo>
                <a:cubicBezTo>
                  <a:pt x="539669" y="32499"/>
                  <a:pt x="539669" y="34503"/>
                  <a:pt x="538275" y="35809"/>
                </a:cubicBezTo>
                <a:cubicBezTo>
                  <a:pt x="536184" y="38510"/>
                  <a:pt x="530695" y="39207"/>
                  <a:pt x="530695" y="39207"/>
                </a:cubicBezTo>
                <a:lnTo>
                  <a:pt x="529998" y="39207"/>
                </a:lnTo>
                <a:cubicBezTo>
                  <a:pt x="529301" y="39207"/>
                  <a:pt x="528604" y="38510"/>
                  <a:pt x="527210" y="38510"/>
                </a:cubicBezTo>
                <a:cubicBezTo>
                  <a:pt x="526512" y="39817"/>
                  <a:pt x="525816" y="41909"/>
                  <a:pt x="523724" y="42518"/>
                </a:cubicBezTo>
                <a:lnTo>
                  <a:pt x="522330" y="42518"/>
                </a:lnTo>
                <a:cubicBezTo>
                  <a:pt x="519542" y="42518"/>
                  <a:pt x="516841" y="40514"/>
                  <a:pt x="516841" y="39817"/>
                </a:cubicBezTo>
                <a:cubicBezTo>
                  <a:pt x="515447" y="39120"/>
                  <a:pt x="515447" y="38510"/>
                  <a:pt x="514750" y="37814"/>
                </a:cubicBezTo>
                <a:lnTo>
                  <a:pt x="514750" y="37116"/>
                </a:lnTo>
                <a:cubicBezTo>
                  <a:pt x="514053" y="37116"/>
                  <a:pt x="514053" y="36419"/>
                  <a:pt x="513356" y="36419"/>
                </a:cubicBezTo>
                <a:lnTo>
                  <a:pt x="509174" y="36419"/>
                </a:lnTo>
                <a:lnTo>
                  <a:pt x="508477" y="37116"/>
                </a:lnTo>
                <a:cubicBezTo>
                  <a:pt x="506386" y="37116"/>
                  <a:pt x="505689" y="36419"/>
                  <a:pt x="504382" y="36419"/>
                </a:cubicBezTo>
                <a:cubicBezTo>
                  <a:pt x="503685" y="35722"/>
                  <a:pt x="502988" y="35112"/>
                  <a:pt x="501594" y="34416"/>
                </a:cubicBezTo>
                <a:lnTo>
                  <a:pt x="500897" y="34416"/>
                </a:lnTo>
                <a:cubicBezTo>
                  <a:pt x="500200" y="33718"/>
                  <a:pt x="498806" y="33718"/>
                  <a:pt x="498806" y="33718"/>
                </a:cubicBezTo>
                <a:lnTo>
                  <a:pt x="496715" y="33718"/>
                </a:lnTo>
                <a:lnTo>
                  <a:pt x="496018" y="34416"/>
                </a:lnTo>
                <a:cubicBezTo>
                  <a:pt x="495321" y="35112"/>
                  <a:pt x="494624" y="36419"/>
                  <a:pt x="493927" y="37116"/>
                </a:cubicBezTo>
                <a:cubicBezTo>
                  <a:pt x="493230" y="37116"/>
                  <a:pt x="492533" y="37814"/>
                  <a:pt x="491836" y="37814"/>
                </a:cubicBezTo>
                <a:cubicBezTo>
                  <a:pt x="491836" y="39207"/>
                  <a:pt x="491836" y="41211"/>
                  <a:pt x="490442" y="42518"/>
                </a:cubicBezTo>
                <a:cubicBezTo>
                  <a:pt x="489048" y="43825"/>
                  <a:pt x="486956" y="44522"/>
                  <a:pt x="484255" y="44522"/>
                </a:cubicBezTo>
                <a:lnTo>
                  <a:pt x="483559" y="44522"/>
                </a:lnTo>
                <a:cubicBezTo>
                  <a:pt x="482862" y="44522"/>
                  <a:pt x="480770" y="44522"/>
                  <a:pt x="479376" y="43825"/>
                </a:cubicBezTo>
                <a:lnTo>
                  <a:pt x="477285" y="43825"/>
                </a:lnTo>
                <a:cubicBezTo>
                  <a:pt x="476588" y="43825"/>
                  <a:pt x="474497" y="43825"/>
                  <a:pt x="473190" y="42518"/>
                </a:cubicBezTo>
                <a:cubicBezTo>
                  <a:pt x="471796" y="41821"/>
                  <a:pt x="471099" y="39817"/>
                  <a:pt x="471099" y="38510"/>
                </a:cubicBezTo>
                <a:lnTo>
                  <a:pt x="471099" y="37814"/>
                </a:lnTo>
                <a:lnTo>
                  <a:pt x="469705" y="37814"/>
                </a:lnTo>
                <a:cubicBezTo>
                  <a:pt x="469008" y="37814"/>
                  <a:pt x="466917" y="37814"/>
                  <a:pt x="466220" y="36507"/>
                </a:cubicBezTo>
                <a:cubicBezTo>
                  <a:pt x="464129" y="35200"/>
                  <a:pt x="464129" y="33806"/>
                  <a:pt x="464129" y="32499"/>
                </a:cubicBezTo>
                <a:lnTo>
                  <a:pt x="459947" y="32499"/>
                </a:lnTo>
                <a:cubicBezTo>
                  <a:pt x="459250" y="32499"/>
                  <a:pt x="458553" y="31802"/>
                  <a:pt x="457856" y="31105"/>
                </a:cubicBezTo>
                <a:lnTo>
                  <a:pt x="455068" y="31105"/>
                </a:lnTo>
                <a:cubicBezTo>
                  <a:pt x="454371" y="31802"/>
                  <a:pt x="453674" y="32499"/>
                  <a:pt x="452977" y="32499"/>
                </a:cubicBezTo>
                <a:cubicBezTo>
                  <a:pt x="452280" y="33196"/>
                  <a:pt x="449492" y="34503"/>
                  <a:pt x="448185" y="34503"/>
                </a:cubicBezTo>
                <a:lnTo>
                  <a:pt x="445397" y="34503"/>
                </a:lnTo>
                <a:cubicBezTo>
                  <a:pt x="444700" y="34503"/>
                  <a:pt x="442608" y="34503"/>
                  <a:pt x="441214" y="33806"/>
                </a:cubicBezTo>
                <a:cubicBezTo>
                  <a:pt x="440517" y="33806"/>
                  <a:pt x="439821" y="33109"/>
                  <a:pt x="439123" y="33109"/>
                </a:cubicBezTo>
                <a:cubicBezTo>
                  <a:pt x="438427" y="33109"/>
                  <a:pt x="438427" y="32411"/>
                  <a:pt x="438427" y="32411"/>
                </a:cubicBezTo>
                <a:lnTo>
                  <a:pt x="433634" y="32411"/>
                </a:lnTo>
                <a:cubicBezTo>
                  <a:pt x="433634" y="31950"/>
                  <a:pt x="433399" y="31714"/>
                  <a:pt x="432937" y="31714"/>
                </a:cubicBezTo>
                <a:cubicBezTo>
                  <a:pt x="431543" y="31714"/>
                  <a:pt x="428842" y="31018"/>
                  <a:pt x="427448" y="29711"/>
                </a:cubicBezTo>
                <a:cubicBezTo>
                  <a:pt x="426054" y="28404"/>
                  <a:pt x="426054" y="27010"/>
                  <a:pt x="426054" y="25703"/>
                </a:cubicBezTo>
                <a:lnTo>
                  <a:pt x="426054" y="25006"/>
                </a:lnTo>
                <a:cubicBezTo>
                  <a:pt x="426054" y="24309"/>
                  <a:pt x="425357" y="23699"/>
                  <a:pt x="425357" y="22305"/>
                </a:cubicBezTo>
                <a:lnTo>
                  <a:pt x="425357" y="20301"/>
                </a:lnTo>
                <a:cubicBezTo>
                  <a:pt x="425357" y="20301"/>
                  <a:pt x="424660" y="18994"/>
                  <a:pt x="423963" y="18297"/>
                </a:cubicBezTo>
                <a:cubicBezTo>
                  <a:pt x="423963" y="18297"/>
                  <a:pt x="423266" y="18297"/>
                  <a:pt x="422569" y="17600"/>
                </a:cubicBezTo>
                <a:cubicBezTo>
                  <a:pt x="421872" y="16903"/>
                  <a:pt x="421175" y="16903"/>
                  <a:pt x="420478" y="16293"/>
                </a:cubicBezTo>
                <a:cubicBezTo>
                  <a:pt x="419781" y="15596"/>
                  <a:pt x="418387" y="12895"/>
                  <a:pt x="417690" y="11588"/>
                </a:cubicBezTo>
                <a:cubicBezTo>
                  <a:pt x="416993" y="10281"/>
                  <a:pt x="416993" y="9584"/>
                  <a:pt x="416993" y="8887"/>
                </a:cubicBezTo>
                <a:cubicBezTo>
                  <a:pt x="416531" y="8887"/>
                  <a:pt x="416296" y="8652"/>
                  <a:pt x="416296" y="8190"/>
                </a:cubicBezTo>
                <a:lnTo>
                  <a:pt x="415599" y="8190"/>
                </a:lnTo>
                <a:lnTo>
                  <a:pt x="414205" y="7493"/>
                </a:lnTo>
                <a:lnTo>
                  <a:pt x="409413" y="7493"/>
                </a:lnTo>
                <a:cubicBezTo>
                  <a:pt x="408019" y="7493"/>
                  <a:pt x="405231" y="6186"/>
                  <a:pt x="403924" y="4095"/>
                </a:cubicBezTo>
                <a:cubicBezTo>
                  <a:pt x="403227" y="2788"/>
                  <a:pt x="403227" y="1394"/>
                  <a:pt x="403227" y="697"/>
                </a:cubicBezTo>
                <a:lnTo>
                  <a:pt x="403227" y="0"/>
                </a:lnTo>
                <a:lnTo>
                  <a:pt x="402530" y="0"/>
                </a:lnTo>
                <a:cubicBezTo>
                  <a:pt x="402530" y="697"/>
                  <a:pt x="401833" y="2004"/>
                  <a:pt x="401136" y="2701"/>
                </a:cubicBezTo>
                <a:cubicBezTo>
                  <a:pt x="399742" y="3398"/>
                  <a:pt x="398348" y="3398"/>
                  <a:pt x="396954" y="3398"/>
                </a:cubicBezTo>
                <a:lnTo>
                  <a:pt x="396257" y="3398"/>
                </a:lnTo>
                <a:lnTo>
                  <a:pt x="396257" y="4095"/>
                </a:lnTo>
                <a:cubicBezTo>
                  <a:pt x="395560" y="4792"/>
                  <a:pt x="394863" y="6099"/>
                  <a:pt x="394166" y="6796"/>
                </a:cubicBezTo>
                <a:cubicBezTo>
                  <a:pt x="392771" y="7493"/>
                  <a:pt x="390680" y="7493"/>
                  <a:pt x="389374" y="7493"/>
                </a:cubicBezTo>
                <a:lnTo>
                  <a:pt x="387980" y="7493"/>
                </a:lnTo>
                <a:cubicBezTo>
                  <a:pt x="386585" y="6796"/>
                  <a:pt x="385889" y="6186"/>
                  <a:pt x="385191" y="5489"/>
                </a:cubicBezTo>
                <a:cubicBezTo>
                  <a:pt x="384494" y="4792"/>
                  <a:pt x="383100" y="4792"/>
                  <a:pt x="383100" y="4792"/>
                </a:cubicBezTo>
                <a:lnTo>
                  <a:pt x="382403" y="4792"/>
                </a:lnTo>
                <a:cubicBezTo>
                  <a:pt x="381706" y="4095"/>
                  <a:pt x="380312" y="4095"/>
                  <a:pt x="379615" y="3485"/>
                </a:cubicBezTo>
                <a:cubicBezTo>
                  <a:pt x="378221" y="2788"/>
                  <a:pt x="377524" y="2178"/>
                  <a:pt x="377524" y="784"/>
                </a:cubicBezTo>
                <a:cubicBezTo>
                  <a:pt x="377524" y="1481"/>
                  <a:pt x="376827" y="2091"/>
                  <a:pt x="376827" y="2091"/>
                </a:cubicBezTo>
                <a:lnTo>
                  <a:pt x="372035" y="11501"/>
                </a:lnTo>
                <a:lnTo>
                  <a:pt x="371338" y="8103"/>
                </a:lnTo>
                <a:cubicBezTo>
                  <a:pt x="370641" y="8103"/>
                  <a:pt x="369944" y="8800"/>
                  <a:pt x="369247" y="9497"/>
                </a:cubicBezTo>
                <a:lnTo>
                  <a:pt x="368550" y="9497"/>
                </a:lnTo>
                <a:lnTo>
                  <a:pt x="368550" y="10194"/>
                </a:lnTo>
                <a:cubicBezTo>
                  <a:pt x="369247" y="10194"/>
                  <a:pt x="370641" y="10891"/>
                  <a:pt x="371338" y="11501"/>
                </a:cubicBezTo>
                <a:cubicBezTo>
                  <a:pt x="372732" y="12198"/>
                  <a:pt x="374126" y="14202"/>
                  <a:pt x="374823" y="15509"/>
                </a:cubicBezTo>
                <a:cubicBezTo>
                  <a:pt x="375520" y="16816"/>
                  <a:pt x="376217" y="19517"/>
                  <a:pt x="375520" y="21608"/>
                </a:cubicBezTo>
                <a:cubicBezTo>
                  <a:pt x="375520" y="22305"/>
                  <a:pt x="374823" y="22915"/>
                  <a:pt x="374823" y="23612"/>
                </a:cubicBezTo>
                <a:lnTo>
                  <a:pt x="375520" y="23612"/>
                </a:lnTo>
                <a:cubicBezTo>
                  <a:pt x="376914" y="23612"/>
                  <a:pt x="380312" y="24309"/>
                  <a:pt x="381706" y="26313"/>
                </a:cubicBezTo>
                <a:cubicBezTo>
                  <a:pt x="383100" y="29014"/>
                  <a:pt x="382403" y="32411"/>
                  <a:pt x="381706" y="33021"/>
                </a:cubicBezTo>
                <a:cubicBezTo>
                  <a:pt x="381009" y="34328"/>
                  <a:pt x="380312" y="35025"/>
                  <a:pt x="379615" y="35025"/>
                </a:cubicBezTo>
                <a:lnTo>
                  <a:pt x="379615" y="35722"/>
                </a:lnTo>
                <a:cubicBezTo>
                  <a:pt x="379615" y="35722"/>
                  <a:pt x="381009" y="38423"/>
                  <a:pt x="380312" y="41124"/>
                </a:cubicBezTo>
                <a:cubicBezTo>
                  <a:pt x="379615" y="42431"/>
                  <a:pt x="377524" y="43825"/>
                  <a:pt x="376130" y="44522"/>
                </a:cubicBezTo>
                <a:lnTo>
                  <a:pt x="374736" y="44522"/>
                </a:lnTo>
                <a:cubicBezTo>
                  <a:pt x="374039" y="44522"/>
                  <a:pt x="372645" y="43825"/>
                  <a:pt x="371948" y="43825"/>
                </a:cubicBezTo>
                <a:lnTo>
                  <a:pt x="369857" y="43825"/>
                </a:lnTo>
                <a:lnTo>
                  <a:pt x="369160" y="44522"/>
                </a:lnTo>
                <a:cubicBezTo>
                  <a:pt x="368463" y="45219"/>
                  <a:pt x="367766" y="45829"/>
                  <a:pt x="366372" y="46526"/>
                </a:cubicBezTo>
                <a:lnTo>
                  <a:pt x="362190" y="46526"/>
                </a:lnTo>
                <a:cubicBezTo>
                  <a:pt x="361493" y="46526"/>
                  <a:pt x="360796" y="47223"/>
                  <a:pt x="360099" y="47833"/>
                </a:cubicBezTo>
                <a:cubicBezTo>
                  <a:pt x="359402" y="48443"/>
                  <a:pt x="357311" y="49837"/>
                  <a:pt x="356613" y="51231"/>
                </a:cubicBezTo>
                <a:cubicBezTo>
                  <a:pt x="355917" y="51231"/>
                  <a:pt x="355917" y="51928"/>
                  <a:pt x="355219" y="52538"/>
                </a:cubicBezTo>
                <a:cubicBezTo>
                  <a:pt x="354523" y="53932"/>
                  <a:pt x="353128" y="55239"/>
                  <a:pt x="352432" y="55936"/>
                </a:cubicBezTo>
                <a:cubicBezTo>
                  <a:pt x="352432" y="55936"/>
                  <a:pt x="350340" y="57940"/>
                  <a:pt x="348249" y="58637"/>
                </a:cubicBezTo>
                <a:cubicBezTo>
                  <a:pt x="347552" y="59334"/>
                  <a:pt x="345461" y="59944"/>
                  <a:pt x="344067" y="59944"/>
                </a:cubicBezTo>
                <a:lnTo>
                  <a:pt x="343370" y="59944"/>
                </a:lnTo>
                <a:cubicBezTo>
                  <a:pt x="341976" y="59944"/>
                  <a:pt x="339188" y="59247"/>
                  <a:pt x="337881" y="57940"/>
                </a:cubicBezTo>
                <a:cubicBezTo>
                  <a:pt x="337184" y="56633"/>
                  <a:pt x="336487" y="55936"/>
                  <a:pt x="336487" y="54542"/>
                </a:cubicBezTo>
                <a:lnTo>
                  <a:pt x="334396" y="54542"/>
                </a:lnTo>
                <a:lnTo>
                  <a:pt x="333699" y="55239"/>
                </a:lnTo>
                <a:cubicBezTo>
                  <a:pt x="333002" y="55239"/>
                  <a:pt x="332305" y="55936"/>
                  <a:pt x="331608" y="55936"/>
                </a:cubicBezTo>
                <a:cubicBezTo>
                  <a:pt x="331608" y="55936"/>
                  <a:pt x="330911" y="56633"/>
                  <a:pt x="330214" y="56633"/>
                </a:cubicBezTo>
                <a:lnTo>
                  <a:pt x="329517" y="56633"/>
                </a:lnTo>
                <a:cubicBezTo>
                  <a:pt x="329517" y="56633"/>
                  <a:pt x="328820" y="56633"/>
                  <a:pt x="328820" y="57330"/>
                </a:cubicBezTo>
                <a:cubicBezTo>
                  <a:pt x="327426" y="57330"/>
                  <a:pt x="326729" y="58027"/>
                  <a:pt x="325335" y="58027"/>
                </a:cubicBezTo>
                <a:lnTo>
                  <a:pt x="322547" y="58027"/>
                </a:lnTo>
                <a:cubicBezTo>
                  <a:pt x="322547" y="58027"/>
                  <a:pt x="322547" y="58724"/>
                  <a:pt x="321850" y="58724"/>
                </a:cubicBezTo>
                <a:cubicBezTo>
                  <a:pt x="322547" y="58724"/>
                  <a:pt x="322547" y="59421"/>
                  <a:pt x="322547" y="60031"/>
                </a:cubicBezTo>
                <a:cubicBezTo>
                  <a:pt x="323244" y="60728"/>
                  <a:pt x="323941" y="60728"/>
                  <a:pt x="324638" y="62035"/>
                </a:cubicBezTo>
                <a:cubicBezTo>
                  <a:pt x="325335" y="62732"/>
                  <a:pt x="325335" y="64736"/>
                  <a:pt x="326032" y="66043"/>
                </a:cubicBezTo>
                <a:lnTo>
                  <a:pt x="326032" y="67350"/>
                </a:lnTo>
                <a:cubicBezTo>
                  <a:pt x="326032" y="68047"/>
                  <a:pt x="326729" y="69354"/>
                  <a:pt x="327426" y="70051"/>
                </a:cubicBezTo>
                <a:lnTo>
                  <a:pt x="327426" y="71358"/>
                </a:lnTo>
                <a:cubicBezTo>
                  <a:pt x="328123" y="72752"/>
                  <a:pt x="329517" y="74059"/>
                  <a:pt x="329517" y="75365"/>
                </a:cubicBezTo>
                <a:cubicBezTo>
                  <a:pt x="329517" y="76063"/>
                  <a:pt x="329517" y="78763"/>
                  <a:pt x="328820" y="80767"/>
                </a:cubicBezTo>
                <a:cubicBezTo>
                  <a:pt x="328123" y="82074"/>
                  <a:pt x="326729" y="82771"/>
                  <a:pt x="326032" y="82771"/>
                </a:cubicBezTo>
                <a:lnTo>
                  <a:pt x="325335" y="83468"/>
                </a:lnTo>
                <a:lnTo>
                  <a:pt x="324638" y="83468"/>
                </a:lnTo>
                <a:cubicBezTo>
                  <a:pt x="324638" y="83930"/>
                  <a:pt x="324402" y="84165"/>
                  <a:pt x="323941" y="84165"/>
                </a:cubicBezTo>
                <a:lnTo>
                  <a:pt x="323941" y="84862"/>
                </a:lnTo>
                <a:cubicBezTo>
                  <a:pt x="323941" y="86169"/>
                  <a:pt x="323941" y="87563"/>
                  <a:pt x="322547" y="88870"/>
                </a:cubicBezTo>
                <a:cubicBezTo>
                  <a:pt x="321152" y="90874"/>
                  <a:pt x="317755" y="92268"/>
                  <a:pt x="317755" y="92268"/>
                </a:cubicBezTo>
                <a:cubicBezTo>
                  <a:pt x="316361" y="92965"/>
                  <a:pt x="315664" y="92965"/>
                  <a:pt x="314966" y="92965"/>
                </a:cubicBezTo>
                <a:lnTo>
                  <a:pt x="313572" y="92965"/>
                </a:lnTo>
                <a:cubicBezTo>
                  <a:pt x="313572" y="92965"/>
                  <a:pt x="312876" y="92965"/>
                  <a:pt x="312876" y="93662"/>
                </a:cubicBezTo>
                <a:cubicBezTo>
                  <a:pt x="312178" y="94359"/>
                  <a:pt x="312178" y="96363"/>
                  <a:pt x="312178" y="97670"/>
                </a:cubicBezTo>
                <a:lnTo>
                  <a:pt x="312178" y="101678"/>
                </a:lnTo>
                <a:cubicBezTo>
                  <a:pt x="311481" y="102375"/>
                  <a:pt x="311481" y="104379"/>
                  <a:pt x="310785" y="105686"/>
                </a:cubicBezTo>
                <a:cubicBezTo>
                  <a:pt x="310785" y="105686"/>
                  <a:pt x="310087" y="106383"/>
                  <a:pt x="310087" y="106993"/>
                </a:cubicBezTo>
                <a:cubicBezTo>
                  <a:pt x="310087" y="106993"/>
                  <a:pt x="309390" y="107690"/>
                  <a:pt x="309390" y="108300"/>
                </a:cubicBezTo>
                <a:lnTo>
                  <a:pt x="309390" y="108997"/>
                </a:lnTo>
                <a:cubicBezTo>
                  <a:pt x="309390" y="110304"/>
                  <a:pt x="308693" y="111698"/>
                  <a:pt x="307996" y="112395"/>
                </a:cubicBezTo>
                <a:cubicBezTo>
                  <a:pt x="307299" y="113789"/>
                  <a:pt x="304511" y="116403"/>
                  <a:pt x="302507" y="117797"/>
                </a:cubicBezTo>
                <a:lnTo>
                  <a:pt x="299719" y="117797"/>
                </a:lnTo>
                <a:cubicBezTo>
                  <a:pt x="299022" y="117797"/>
                  <a:pt x="298325" y="117797"/>
                  <a:pt x="297628" y="117100"/>
                </a:cubicBezTo>
                <a:cubicBezTo>
                  <a:pt x="296931" y="117100"/>
                  <a:pt x="296234" y="116403"/>
                  <a:pt x="296234" y="116403"/>
                </a:cubicBezTo>
                <a:lnTo>
                  <a:pt x="296234" y="118407"/>
                </a:lnTo>
                <a:cubicBezTo>
                  <a:pt x="296234" y="120410"/>
                  <a:pt x="294840" y="121805"/>
                  <a:pt x="294143" y="122414"/>
                </a:cubicBezTo>
                <a:cubicBezTo>
                  <a:pt x="294143" y="123721"/>
                  <a:pt x="292749" y="123721"/>
                  <a:pt x="292052" y="124418"/>
                </a:cubicBezTo>
                <a:lnTo>
                  <a:pt x="291355" y="125115"/>
                </a:lnTo>
                <a:cubicBezTo>
                  <a:pt x="291355" y="125812"/>
                  <a:pt x="290658" y="127816"/>
                  <a:pt x="290658" y="129123"/>
                </a:cubicBezTo>
                <a:lnTo>
                  <a:pt x="290658" y="131127"/>
                </a:lnTo>
                <a:cubicBezTo>
                  <a:pt x="291355" y="131824"/>
                  <a:pt x="291355" y="132521"/>
                  <a:pt x="291355" y="133131"/>
                </a:cubicBezTo>
                <a:cubicBezTo>
                  <a:pt x="292052" y="134525"/>
                  <a:pt x="292052" y="137836"/>
                  <a:pt x="292052" y="139230"/>
                </a:cubicBezTo>
                <a:cubicBezTo>
                  <a:pt x="292052" y="140624"/>
                  <a:pt x="292052" y="143935"/>
                  <a:pt x="290658" y="145939"/>
                </a:cubicBezTo>
                <a:cubicBezTo>
                  <a:pt x="290658" y="147246"/>
                  <a:pt x="289264" y="148640"/>
                  <a:pt x="287870" y="149337"/>
                </a:cubicBezTo>
                <a:cubicBezTo>
                  <a:pt x="286476" y="150034"/>
                  <a:pt x="285779" y="150644"/>
                  <a:pt x="284385" y="150644"/>
                </a:cubicBezTo>
                <a:lnTo>
                  <a:pt x="282991" y="150644"/>
                </a:lnTo>
                <a:cubicBezTo>
                  <a:pt x="282991" y="151341"/>
                  <a:pt x="282991" y="152038"/>
                  <a:pt x="282294" y="152648"/>
                </a:cubicBezTo>
                <a:cubicBezTo>
                  <a:pt x="281597" y="154652"/>
                  <a:pt x="280900" y="157353"/>
                  <a:pt x="277502" y="157353"/>
                </a:cubicBezTo>
                <a:cubicBezTo>
                  <a:pt x="274714" y="157353"/>
                  <a:pt x="273319" y="155349"/>
                  <a:pt x="272710" y="153955"/>
                </a:cubicBezTo>
                <a:cubicBezTo>
                  <a:pt x="272710" y="153955"/>
                  <a:pt x="272013" y="153955"/>
                  <a:pt x="272013" y="153258"/>
                </a:cubicBezTo>
                <a:lnTo>
                  <a:pt x="271315" y="152561"/>
                </a:lnTo>
                <a:lnTo>
                  <a:pt x="271315" y="151864"/>
                </a:lnTo>
                <a:lnTo>
                  <a:pt x="268528" y="151864"/>
                </a:lnTo>
                <a:cubicBezTo>
                  <a:pt x="267830" y="152561"/>
                  <a:pt x="266436" y="153170"/>
                  <a:pt x="265042" y="153170"/>
                </a:cubicBezTo>
                <a:lnTo>
                  <a:pt x="264345" y="153170"/>
                </a:lnTo>
                <a:cubicBezTo>
                  <a:pt x="262951" y="153170"/>
                  <a:pt x="262254" y="152473"/>
                  <a:pt x="260860" y="151864"/>
                </a:cubicBezTo>
                <a:lnTo>
                  <a:pt x="260860" y="151167"/>
                </a:lnTo>
                <a:lnTo>
                  <a:pt x="259466" y="151167"/>
                </a:lnTo>
                <a:lnTo>
                  <a:pt x="258769" y="150469"/>
                </a:lnTo>
                <a:lnTo>
                  <a:pt x="258072" y="150469"/>
                </a:lnTo>
                <a:cubicBezTo>
                  <a:pt x="256678" y="149772"/>
                  <a:pt x="255284" y="149772"/>
                  <a:pt x="253977" y="149163"/>
                </a:cubicBezTo>
                <a:cubicBezTo>
                  <a:pt x="252583" y="147159"/>
                  <a:pt x="250492" y="143761"/>
                  <a:pt x="250492" y="143761"/>
                </a:cubicBezTo>
                <a:cubicBezTo>
                  <a:pt x="249795" y="143064"/>
                  <a:pt x="249795" y="141757"/>
                  <a:pt x="249098" y="141060"/>
                </a:cubicBezTo>
                <a:cubicBezTo>
                  <a:pt x="249098" y="141757"/>
                  <a:pt x="248401" y="141757"/>
                  <a:pt x="247007" y="141757"/>
                </a:cubicBezTo>
                <a:lnTo>
                  <a:pt x="246310" y="142454"/>
                </a:lnTo>
                <a:cubicBezTo>
                  <a:pt x="246310" y="143151"/>
                  <a:pt x="244916" y="144458"/>
                  <a:pt x="242825" y="145155"/>
                </a:cubicBezTo>
                <a:cubicBezTo>
                  <a:pt x="242825" y="147159"/>
                  <a:pt x="242128" y="149163"/>
                  <a:pt x="241431" y="150557"/>
                </a:cubicBezTo>
                <a:cubicBezTo>
                  <a:pt x="240037" y="151951"/>
                  <a:pt x="237946" y="152561"/>
                  <a:pt x="236639" y="153258"/>
                </a:cubicBezTo>
                <a:lnTo>
                  <a:pt x="234548" y="153258"/>
                </a:lnTo>
                <a:cubicBezTo>
                  <a:pt x="234548" y="153258"/>
                  <a:pt x="235245" y="153258"/>
                  <a:pt x="235245" y="153955"/>
                </a:cubicBezTo>
                <a:cubicBezTo>
                  <a:pt x="235245" y="154652"/>
                  <a:pt x="235245" y="155959"/>
                  <a:pt x="235942" y="156656"/>
                </a:cubicBezTo>
                <a:lnTo>
                  <a:pt x="235942" y="157353"/>
                </a:lnTo>
                <a:cubicBezTo>
                  <a:pt x="236639" y="158050"/>
                  <a:pt x="237336" y="159357"/>
                  <a:pt x="238033" y="160054"/>
                </a:cubicBezTo>
                <a:cubicBezTo>
                  <a:pt x="238033" y="160751"/>
                  <a:pt x="238730" y="164061"/>
                  <a:pt x="238033" y="166152"/>
                </a:cubicBezTo>
                <a:cubicBezTo>
                  <a:pt x="237336" y="167459"/>
                  <a:pt x="235245" y="168853"/>
                  <a:pt x="233938" y="168853"/>
                </a:cubicBezTo>
                <a:lnTo>
                  <a:pt x="231150" y="168853"/>
                </a:lnTo>
                <a:lnTo>
                  <a:pt x="231150" y="170857"/>
                </a:lnTo>
                <a:cubicBezTo>
                  <a:pt x="231150" y="172861"/>
                  <a:pt x="230453" y="174865"/>
                  <a:pt x="229059" y="176259"/>
                </a:cubicBezTo>
                <a:cubicBezTo>
                  <a:pt x="228362" y="176956"/>
                  <a:pt x="226271" y="178960"/>
                  <a:pt x="223570" y="178960"/>
                </a:cubicBezTo>
                <a:lnTo>
                  <a:pt x="222872" y="178960"/>
                </a:lnTo>
                <a:cubicBezTo>
                  <a:pt x="220085" y="178960"/>
                  <a:pt x="218081" y="176259"/>
                  <a:pt x="218081" y="174952"/>
                </a:cubicBezTo>
                <a:lnTo>
                  <a:pt x="218081" y="173645"/>
                </a:lnTo>
                <a:cubicBezTo>
                  <a:pt x="216686" y="173645"/>
                  <a:pt x="215990" y="174343"/>
                  <a:pt x="214595" y="174343"/>
                </a:cubicBezTo>
                <a:cubicBezTo>
                  <a:pt x="213201" y="174343"/>
                  <a:pt x="211807" y="173645"/>
                  <a:pt x="209106" y="170945"/>
                </a:cubicBezTo>
                <a:cubicBezTo>
                  <a:pt x="208410" y="169638"/>
                  <a:pt x="207712" y="168244"/>
                  <a:pt x="207015" y="166240"/>
                </a:cubicBezTo>
                <a:lnTo>
                  <a:pt x="206318" y="166240"/>
                </a:lnTo>
                <a:cubicBezTo>
                  <a:pt x="206318" y="165543"/>
                  <a:pt x="206318" y="164933"/>
                  <a:pt x="205621" y="164236"/>
                </a:cubicBezTo>
                <a:lnTo>
                  <a:pt x="205621" y="163539"/>
                </a:lnTo>
                <a:lnTo>
                  <a:pt x="204227" y="163539"/>
                </a:lnTo>
                <a:cubicBezTo>
                  <a:pt x="204227" y="164236"/>
                  <a:pt x="203530" y="164933"/>
                  <a:pt x="202833" y="164933"/>
                </a:cubicBezTo>
                <a:lnTo>
                  <a:pt x="202833" y="165630"/>
                </a:lnTo>
                <a:cubicBezTo>
                  <a:pt x="202833" y="165630"/>
                  <a:pt x="202136" y="166327"/>
                  <a:pt x="202136" y="167024"/>
                </a:cubicBezTo>
                <a:cubicBezTo>
                  <a:pt x="201439" y="167721"/>
                  <a:pt x="200742" y="168331"/>
                  <a:pt x="200045" y="169028"/>
                </a:cubicBezTo>
                <a:cubicBezTo>
                  <a:pt x="200045" y="169725"/>
                  <a:pt x="197954" y="171032"/>
                  <a:pt x="196560" y="171729"/>
                </a:cubicBezTo>
                <a:cubicBezTo>
                  <a:pt x="195166" y="172426"/>
                  <a:pt x="193772" y="172426"/>
                  <a:pt x="193075" y="172426"/>
                </a:cubicBezTo>
                <a:lnTo>
                  <a:pt x="191681" y="172426"/>
                </a:lnTo>
                <a:cubicBezTo>
                  <a:pt x="191681" y="173123"/>
                  <a:pt x="190984" y="173123"/>
                  <a:pt x="190984" y="173123"/>
                </a:cubicBezTo>
                <a:cubicBezTo>
                  <a:pt x="190287" y="173820"/>
                  <a:pt x="188893" y="175127"/>
                  <a:pt x="188893" y="175127"/>
                </a:cubicBezTo>
                <a:lnTo>
                  <a:pt x="188893" y="180529"/>
                </a:lnTo>
                <a:cubicBezTo>
                  <a:pt x="189590" y="182533"/>
                  <a:pt x="189590" y="184536"/>
                  <a:pt x="188893" y="186627"/>
                </a:cubicBezTo>
                <a:cubicBezTo>
                  <a:pt x="188196" y="187934"/>
                  <a:pt x="186105" y="192029"/>
                  <a:pt x="182010" y="192726"/>
                </a:cubicBezTo>
                <a:cubicBezTo>
                  <a:pt x="178525" y="192726"/>
                  <a:pt x="175824" y="189328"/>
                  <a:pt x="175127" y="188719"/>
                </a:cubicBezTo>
                <a:cubicBezTo>
                  <a:pt x="174430" y="188021"/>
                  <a:pt x="173733" y="186715"/>
                  <a:pt x="173733" y="186018"/>
                </a:cubicBezTo>
                <a:cubicBezTo>
                  <a:pt x="173733" y="186018"/>
                  <a:pt x="173035" y="186018"/>
                  <a:pt x="173035" y="185321"/>
                </a:cubicBezTo>
                <a:cubicBezTo>
                  <a:pt x="173035" y="186018"/>
                  <a:pt x="172339" y="186018"/>
                  <a:pt x="172339" y="186018"/>
                </a:cubicBezTo>
                <a:lnTo>
                  <a:pt x="169550" y="186018"/>
                </a:lnTo>
                <a:cubicBezTo>
                  <a:pt x="169550" y="186018"/>
                  <a:pt x="166762" y="186018"/>
                  <a:pt x="164758" y="184624"/>
                </a:cubicBezTo>
                <a:cubicBezTo>
                  <a:pt x="164061" y="183926"/>
                  <a:pt x="163364" y="183317"/>
                  <a:pt x="162667" y="182620"/>
                </a:cubicBezTo>
                <a:lnTo>
                  <a:pt x="161970" y="181923"/>
                </a:lnTo>
                <a:cubicBezTo>
                  <a:pt x="161273" y="181226"/>
                  <a:pt x="160576" y="180616"/>
                  <a:pt x="159879" y="180616"/>
                </a:cubicBezTo>
                <a:lnTo>
                  <a:pt x="159182" y="180616"/>
                </a:lnTo>
                <a:cubicBezTo>
                  <a:pt x="158485" y="180616"/>
                  <a:pt x="157788" y="180616"/>
                  <a:pt x="156394" y="179919"/>
                </a:cubicBezTo>
                <a:cubicBezTo>
                  <a:pt x="155697" y="179222"/>
                  <a:pt x="155000" y="178612"/>
                  <a:pt x="154303" y="177915"/>
                </a:cubicBezTo>
                <a:lnTo>
                  <a:pt x="153606" y="177915"/>
                </a:lnTo>
                <a:cubicBezTo>
                  <a:pt x="152909" y="177218"/>
                  <a:pt x="151515" y="177218"/>
                  <a:pt x="150818" y="177218"/>
                </a:cubicBezTo>
                <a:cubicBezTo>
                  <a:pt x="150121" y="177218"/>
                  <a:pt x="148727" y="177915"/>
                  <a:pt x="148030" y="177915"/>
                </a:cubicBezTo>
                <a:lnTo>
                  <a:pt x="147333" y="178612"/>
                </a:lnTo>
                <a:cubicBezTo>
                  <a:pt x="147333" y="179309"/>
                  <a:pt x="146636" y="179919"/>
                  <a:pt x="146636" y="179919"/>
                </a:cubicBezTo>
                <a:lnTo>
                  <a:pt x="146636" y="180616"/>
                </a:lnTo>
                <a:cubicBezTo>
                  <a:pt x="145242" y="181313"/>
                  <a:pt x="144545" y="183317"/>
                  <a:pt x="142454" y="183317"/>
                </a:cubicBezTo>
                <a:lnTo>
                  <a:pt x="141757" y="183317"/>
                </a:lnTo>
                <a:cubicBezTo>
                  <a:pt x="139666" y="183317"/>
                  <a:pt x="138272" y="182620"/>
                  <a:pt x="137575" y="181313"/>
                </a:cubicBezTo>
                <a:cubicBezTo>
                  <a:pt x="137575" y="181774"/>
                  <a:pt x="137810" y="182010"/>
                  <a:pt x="138272" y="182010"/>
                </a:cubicBezTo>
                <a:cubicBezTo>
                  <a:pt x="138969" y="184014"/>
                  <a:pt x="137575" y="186018"/>
                  <a:pt x="137575" y="187412"/>
                </a:cubicBezTo>
                <a:lnTo>
                  <a:pt x="136878" y="188109"/>
                </a:lnTo>
                <a:cubicBezTo>
                  <a:pt x="136878" y="189416"/>
                  <a:pt x="136181" y="190810"/>
                  <a:pt x="135483" y="191507"/>
                </a:cubicBezTo>
                <a:cubicBezTo>
                  <a:pt x="134089" y="192901"/>
                  <a:pt x="131998" y="193511"/>
                  <a:pt x="131301" y="194208"/>
                </a:cubicBezTo>
                <a:lnTo>
                  <a:pt x="128513" y="194208"/>
                </a:lnTo>
                <a:cubicBezTo>
                  <a:pt x="127119" y="194208"/>
                  <a:pt x="126422" y="194208"/>
                  <a:pt x="125725" y="193511"/>
                </a:cubicBezTo>
                <a:cubicBezTo>
                  <a:pt x="122937" y="192204"/>
                  <a:pt x="122240" y="188806"/>
                  <a:pt x="122240" y="187499"/>
                </a:cubicBezTo>
                <a:lnTo>
                  <a:pt x="122240" y="186192"/>
                </a:lnTo>
                <a:lnTo>
                  <a:pt x="120149" y="186192"/>
                </a:lnTo>
                <a:lnTo>
                  <a:pt x="119452" y="186889"/>
                </a:lnTo>
                <a:cubicBezTo>
                  <a:pt x="118058" y="188196"/>
                  <a:pt x="117361" y="188893"/>
                  <a:pt x="115967" y="189590"/>
                </a:cubicBezTo>
                <a:cubicBezTo>
                  <a:pt x="114573" y="189590"/>
                  <a:pt x="113179" y="190287"/>
                  <a:pt x="112482" y="190287"/>
                </a:cubicBezTo>
                <a:cubicBezTo>
                  <a:pt x="111088" y="190287"/>
                  <a:pt x="109694" y="189590"/>
                  <a:pt x="108997" y="189590"/>
                </a:cubicBezTo>
                <a:cubicBezTo>
                  <a:pt x="107603" y="188893"/>
                  <a:pt x="106906" y="187586"/>
                  <a:pt x="106209" y="186192"/>
                </a:cubicBezTo>
                <a:cubicBezTo>
                  <a:pt x="106209" y="185495"/>
                  <a:pt x="105511" y="185495"/>
                  <a:pt x="105511" y="185495"/>
                </a:cubicBezTo>
                <a:cubicBezTo>
                  <a:pt x="105511" y="185495"/>
                  <a:pt x="104815" y="186192"/>
                  <a:pt x="104815" y="186802"/>
                </a:cubicBezTo>
                <a:lnTo>
                  <a:pt x="104815" y="187499"/>
                </a:lnTo>
                <a:cubicBezTo>
                  <a:pt x="106209" y="187499"/>
                  <a:pt x="106906" y="188196"/>
                  <a:pt x="107603" y="188806"/>
                </a:cubicBezTo>
                <a:cubicBezTo>
                  <a:pt x="108997" y="190113"/>
                  <a:pt x="109694" y="192204"/>
                  <a:pt x="109694" y="193511"/>
                </a:cubicBezTo>
                <a:cubicBezTo>
                  <a:pt x="109694" y="194817"/>
                  <a:pt x="108300" y="197518"/>
                  <a:pt x="107603" y="198912"/>
                </a:cubicBezTo>
                <a:cubicBezTo>
                  <a:pt x="106906" y="199609"/>
                  <a:pt x="106209" y="199609"/>
                  <a:pt x="105511" y="200219"/>
                </a:cubicBezTo>
                <a:cubicBezTo>
                  <a:pt x="104815" y="200916"/>
                  <a:pt x="104815" y="201526"/>
                  <a:pt x="103421" y="202223"/>
                </a:cubicBezTo>
                <a:cubicBezTo>
                  <a:pt x="102724" y="202920"/>
                  <a:pt x="100632" y="202920"/>
                  <a:pt x="99935" y="202920"/>
                </a:cubicBezTo>
                <a:cubicBezTo>
                  <a:pt x="99238" y="202920"/>
                  <a:pt x="97844" y="202920"/>
                  <a:pt x="97147" y="202223"/>
                </a:cubicBezTo>
                <a:cubicBezTo>
                  <a:pt x="97147" y="204227"/>
                  <a:pt x="96450" y="206231"/>
                  <a:pt x="95056" y="207625"/>
                </a:cubicBezTo>
                <a:cubicBezTo>
                  <a:pt x="94359" y="208932"/>
                  <a:pt x="92965" y="209629"/>
                  <a:pt x="91571" y="210326"/>
                </a:cubicBezTo>
                <a:lnTo>
                  <a:pt x="90874" y="210326"/>
                </a:lnTo>
                <a:cubicBezTo>
                  <a:pt x="90177" y="211023"/>
                  <a:pt x="89480" y="211633"/>
                  <a:pt x="88783" y="212330"/>
                </a:cubicBezTo>
                <a:cubicBezTo>
                  <a:pt x="88086" y="213637"/>
                  <a:pt x="87389" y="215031"/>
                  <a:pt x="87389" y="215031"/>
                </a:cubicBezTo>
                <a:lnTo>
                  <a:pt x="87389" y="218429"/>
                </a:lnTo>
                <a:cubicBezTo>
                  <a:pt x="88086" y="219126"/>
                  <a:pt x="88783" y="219736"/>
                  <a:pt x="89480" y="220433"/>
                </a:cubicBezTo>
                <a:lnTo>
                  <a:pt x="89480" y="223134"/>
                </a:lnTo>
                <a:lnTo>
                  <a:pt x="90177" y="223134"/>
                </a:lnTo>
                <a:cubicBezTo>
                  <a:pt x="90177" y="223134"/>
                  <a:pt x="90874" y="223134"/>
                  <a:pt x="90874" y="223831"/>
                </a:cubicBezTo>
                <a:cubicBezTo>
                  <a:pt x="92268" y="223831"/>
                  <a:pt x="92965" y="224528"/>
                  <a:pt x="93662" y="224528"/>
                </a:cubicBezTo>
                <a:lnTo>
                  <a:pt x="93662" y="225225"/>
                </a:lnTo>
                <a:cubicBezTo>
                  <a:pt x="95753" y="225922"/>
                  <a:pt x="97844" y="227229"/>
                  <a:pt x="98454" y="229233"/>
                </a:cubicBezTo>
                <a:cubicBezTo>
                  <a:pt x="99151" y="231237"/>
                  <a:pt x="99848" y="235332"/>
                  <a:pt x="98454" y="238033"/>
                </a:cubicBezTo>
                <a:cubicBezTo>
                  <a:pt x="97060" y="239340"/>
                  <a:pt x="94969" y="240037"/>
                  <a:pt x="93662" y="240734"/>
                </a:cubicBezTo>
                <a:lnTo>
                  <a:pt x="92965" y="240734"/>
                </a:lnTo>
                <a:cubicBezTo>
                  <a:pt x="91571" y="241431"/>
                  <a:pt x="88783" y="242041"/>
                  <a:pt x="87476" y="242738"/>
                </a:cubicBezTo>
                <a:cubicBezTo>
                  <a:pt x="86082" y="242738"/>
                  <a:pt x="85385" y="242738"/>
                  <a:pt x="83991" y="243435"/>
                </a:cubicBezTo>
                <a:lnTo>
                  <a:pt x="81900" y="243435"/>
                </a:lnTo>
                <a:cubicBezTo>
                  <a:pt x="77718" y="244742"/>
                  <a:pt x="75714" y="245439"/>
                  <a:pt x="75714" y="246136"/>
                </a:cubicBezTo>
                <a:cubicBezTo>
                  <a:pt x="75017" y="246136"/>
                  <a:pt x="74320" y="246833"/>
                  <a:pt x="73623" y="247443"/>
                </a:cubicBezTo>
                <a:lnTo>
                  <a:pt x="73623" y="248140"/>
                </a:lnTo>
                <a:cubicBezTo>
                  <a:pt x="72926" y="248837"/>
                  <a:pt x="72229" y="249447"/>
                  <a:pt x="70835" y="250144"/>
                </a:cubicBezTo>
                <a:cubicBezTo>
                  <a:pt x="70138" y="250841"/>
                  <a:pt x="68744" y="251450"/>
                  <a:pt x="67350" y="251450"/>
                </a:cubicBezTo>
                <a:lnTo>
                  <a:pt x="66653" y="251450"/>
                </a:lnTo>
                <a:cubicBezTo>
                  <a:pt x="65259" y="251450"/>
                  <a:pt x="64562" y="250753"/>
                  <a:pt x="64562" y="250144"/>
                </a:cubicBezTo>
                <a:lnTo>
                  <a:pt x="63864" y="250144"/>
                </a:lnTo>
                <a:cubicBezTo>
                  <a:pt x="63864" y="250144"/>
                  <a:pt x="63168" y="250841"/>
                  <a:pt x="62471" y="251450"/>
                </a:cubicBezTo>
                <a:cubicBezTo>
                  <a:pt x="62471" y="251450"/>
                  <a:pt x="61773" y="252147"/>
                  <a:pt x="61773" y="252757"/>
                </a:cubicBezTo>
                <a:lnTo>
                  <a:pt x="61773" y="254064"/>
                </a:lnTo>
                <a:cubicBezTo>
                  <a:pt x="61773" y="255371"/>
                  <a:pt x="62471" y="256765"/>
                  <a:pt x="61773" y="258072"/>
                </a:cubicBezTo>
                <a:cubicBezTo>
                  <a:pt x="61773" y="259379"/>
                  <a:pt x="61077" y="260076"/>
                  <a:pt x="60379" y="261470"/>
                </a:cubicBezTo>
                <a:cubicBezTo>
                  <a:pt x="59683" y="261470"/>
                  <a:pt x="59683" y="262167"/>
                  <a:pt x="59683" y="262167"/>
                </a:cubicBezTo>
                <a:lnTo>
                  <a:pt x="59683" y="264171"/>
                </a:lnTo>
                <a:cubicBezTo>
                  <a:pt x="59683" y="264171"/>
                  <a:pt x="60379" y="265565"/>
                  <a:pt x="60379" y="266175"/>
                </a:cubicBezTo>
                <a:cubicBezTo>
                  <a:pt x="61077" y="266872"/>
                  <a:pt x="63168" y="268179"/>
                  <a:pt x="63864" y="268876"/>
                </a:cubicBezTo>
                <a:cubicBezTo>
                  <a:pt x="64562" y="268876"/>
                  <a:pt x="64562" y="269573"/>
                  <a:pt x="65259" y="269573"/>
                </a:cubicBezTo>
                <a:lnTo>
                  <a:pt x="65956" y="270270"/>
                </a:lnTo>
                <a:cubicBezTo>
                  <a:pt x="66653" y="270967"/>
                  <a:pt x="68047" y="271577"/>
                  <a:pt x="68744" y="272274"/>
                </a:cubicBezTo>
                <a:cubicBezTo>
                  <a:pt x="69441" y="274278"/>
                  <a:pt x="70138" y="276282"/>
                  <a:pt x="70138" y="278373"/>
                </a:cubicBezTo>
                <a:lnTo>
                  <a:pt x="70138" y="279070"/>
                </a:lnTo>
                <a:cubicBezTo>
                  <a:pt x="70835" y="281771"/>
                  <a:pt x="70835" y="284472"/>
                  <a:pt x="70138" y="285779"/>
                </a:cubicBezTo>
                <a:cubicBezTo>
                  <a:pt x="70138" y="287173"/>
                  <a:pt x="68047" y="290484"/>
                  <a:pt x="65956" y="291878"/>
                </a:cubicBezTo>
                <a:cubicBezTo>
                  <a:pt x="63864" y="293882"/>
                  <a:pt x="59073" y="293882"/>
                  <a:pt x="59073" y="293882"/>
                </a:cubicBezTo>
                <a:cubicBezTo>
                  <a:pt x="57678" y="293882"/>
                  <a:pt x="54281" y="293185"/>
                  <a:pt x="52189" y="292575"/>
                </a:cubicBezTo>
                <a:cubicBezTo>
                  <a:pt x="50795" y="291878"/>
                  <a:pt x="50098" y="290571"/>
                  <a:pt x="49402" y="289874"/>
                </a:cubicBezTo>
                <a:lnTo>
                  <a:pt x="49402" y="288567"/>
                </a:lnTo>
                <a:lnTo>
                  <a:pt x="46613" y="288567"/>
                </a:lnTo>
                <a:cubicBezTo>
                  <a:pt x="45916" y="287870"/>
                  <a:pt x="44522" y="287870"/>
                  <a:pt x="43825" y="287870"/>
                </a:cubicBezTo>
                <a:cubicBezTo>
                  <a:pt x="43128" y="287173"/>
                  <a:pt x="42431" y="287173"/>
                  <a:pt x="42431" y="287173"/>
                </a:cubicBezTo>
                <a:cubicBezTo>
                  <a:pt x="41734" y="286476"/>
                  <a:pt x="41037" y="286476"/>
                  <a:pt x="41037" y="286476"/>
                </a:cubicBezTo>
                <a:lnTo>
                  <a:pt x="37552" y="286476"/>
                </a:lnTo>
                <a:cubicBezTo>
                  <a:pt x="37552" y="286476"/>
                  <a:pt x="36855" y="286476"/>
                  <a:pt x="36855" y="285779"/>
                </a:cubicBezTo>
                <a:cubicBezTo>
                  <a:pt x="35461" y="285779"/>
                  <a:pt x="34067" y="285779"/>
                  <a:pt x="32673" y="285082"/>
                </a:cubicBezTo>
                <a:cubicBezTo>
                  <a:pt x="31279" y="284385"/>
                  <a:pt x="31279" y="283688"/>
                  <a:pt x="30582" y="283078"/>
                </a:cubicBezTo>
                <a:cubicBezTo>
                  <a:pt x="29885" y="282381"/>
                  <a:pt x="29188" y="282381"/>
                  <a:pt x="29188" y="282381"/>
                </a:cubicBezTo>
                <a:cubicBezTo>
                  <a:pt x="28726" y="282381"/>
                  <a:pt x="28256" y="282146"/>
                  <a:pt x="27794" y="281684"/>
                </a:cubicBezTo>
                <a:cubicBezTo>
                  <a:pt x="27794" y="281684"/>
                  <a:pt x="26400" y="281684"/>
                  <a:pt x="25703" y="280987"/>
                </a:cubicBezTo>
                <a:cubicBezTo>
                  <a:pt x="25006" y="280987"/>
                  <a:pt x="24309" y="280987"/>
                  <a:pt x="23612" y="280290"/>
                </a:cubicBezTo>
                <a:cubicBezTo>
                  <a:pt x="22915" y="280290"/>
                  <a:pt x="22217" y="280290"/>
                  <a:pt x="21521" y="279593"/>
                </a:cubicBezTo>
                <a:lnTo>
                  <a:pt x="20126" y="278896"/>
                </a:lnTo>
                <a:lnTo>
                  <a:pt x="13243" y="278896"/>
                </a:lnTo>
                <a:cubicBezTo>
                  <a:pt x="13243" y="279593"/>
                  <a:pt x="11849" y="280203"/>
                  <a:pt x="11849" y="280203"/>
                </a:cubicBezTo>
                <a:lnTo>
                  <a:pt x="11152" y="280900"/>
                </a:lnTo>
                <a:cubicBezTo>
                  <a:pt x="10455" y="280900"/>
                  <a:pt x="10455" y="281597"/>
                  <a:pt x="10455" y="281597"/>
                </a:cubicBezTo>
                <a:cubicBezTo>
                  <a:pt x="9758" y="281597"/>
                  <a:pt x="9061" y="282903"/>
                  <a:pt x="8364" y="282903"/>
                </a:cubicBezTo>
                <a:cubicBezTo>
                  <a:pt x="8364" y="283601"/>
                  <a:pt x="6970" y="284908"/>
                  <a:pt x="6970" y="285604"/>
                </a:cubicBezTo>
                <a:cubicBezTo>
                  <a:pt x="6970" y="286301"/>
                  <a:pt x="6273" y="286999"/>
                  <a:pt x="6273" y="287608"/>
                </a:cubicBezTo>
                <a:cubicBezTo>
                  <a:pt x="6273" y="288915"/>
                  <a:pt x="5576" y="290309"/>
                  <a:pt x="5576" y="291006"/>
                </a:cubicBezTo>
                <a:cubicBezTo>
                  <a:pt x="4879" y="292313"/>
                  <a:pt x="4182" y="293707"/>
                  <a:pt x="3485" y="294404"/>
                </a:cubicBezTo>
                <a:cubicBezTo>
                  <a:pt x="2788" y="295101"/>
                  <a:pt x="2091" y="295711"/>
                  <a:pt x="697" y="296408"/>
                </a:cubicBezTo>
                <a:lnTo>
                  <a:pt x="0" y="297105"/>
                </a:lnTo>
                <a:lnTo>
                  <a:pt x="0" y="299109"/>
                </a:lnTo>
                <a:close/>
              </a:path>
            </a:pathLst>
          </a:custGeom>
          <a:solidFill>
            <a:srgbClr val="001980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tIns="91440" bIns="0"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34" name="Freeform: Shape 156">
            <a:extLst>
              <a:ext uri="{FF2B5EF4-FFF2-40B4-BE49-F238E27FC236}">
                <a16:creationId xmlns:a16="http://schemas.microsoft.com/office/drawing/2014/main" id="{DC0964FF-7C40-5335-A4A6-5F9EB5C4DDDE}"/>
              </a:ext>
            </a:extLst>
          </p:cNvPr>
          <p:cNvSpPr/>
          <p:nvPr/>
        </p:nvSpPr>
        <p:spPr>
          <a:xfrm>
            <a:off x="6300401" y="1485409"/>
            <a:ext cx="1075431" cy="743012"/>
          </a:xfrm>
          <a:custGeom>
            <a:avLst/>
            <a:gdLst>
              <a:gd name="connsiteX0" fmla="*/ 716538 w 717147"/>
              <a:gd name="connsiteY0" fmla="*/ 408629 h 520849"/>
              <a:gd name="connsiteX1" fmla="*/ 713053 w 717147"/>
              <a:gd name="connsiteY1" fmla="*/ 409326 h 520849"/>
              <a:gd name="connsiteX2" fmla="*/ 711659 w 717147"/>
              <a:gd name="connsiteY2" fmla="*/ 410633 h 520849"/>
              <a:gd name="connsiteX3" fmla="*/ 710265 w 717147"/>
              <a:gd name="connsiteY3" fmla="*/ 413334 h 520849"/>
              <a:gd name="connsiteX4" fmla="*/ 708174 w 717147"/>
              <a:gd name="connsiteY4" fmla="*/ 415338 h 520849"/>
              <a:gd name="connsiteX5" fmla="*/ 705386 w 717147"/>
              <a:gd name="connsiteY5" fmla="*/ 418038 h 520849"/>
              <a:gd name="connsiteX6" fmla="*/ 703295 w 717147"/>
              <a:gd name="connsiteY6" fmla="*/ 420042 h 520849"/>
              <a:gd name="connsiteX7" fmla="*/ 701901 w 717147"/>
              <a:gd name="connsiteY7" fmla="*/ 423440 h 520849"/>
              <a:gd name="connsiteX8" fmla="*/ 700507 w 717147"/>
              <a:gd name="connsiteY8" fmla="*/ 424137 h 520849"/>
              <a:gd name="connsiteX9" fmla="*/ 697719 w 717147"/>
              <a:gd name="connsiteY9" fmla="*/ 422831 h 520849"/>
              <a:gd name="connsiteX10" fmla="*/ 696324 w 717147"/>
              <a:gd name="connsiteY10" fmla="*/ 420827 h 520849"/>
              <a:gd name="connsiteX11" fmla="*/ 694233 w 717147"/>
              <a:gd name="connsiteY11" fmla="*/ 418823 h 520849"/>
              <a:gd name="connsiteX12" fmla="*/ 692142 w 717147"/>
              <a:gd name="connsiteY12" fmla="*/ 419520 h 520849"/>
              <a:gd name="connsiteX13" fmla="*/ 692142 w 717147"/>
              <a:gd name="connsiteY13" fmla="*/ 422221 h 520849"/>
              <a:gd name="connsiteX14" fmla="*/ 690051 w 717147"/>
              <a:gd name="connsiteY14" fmla="*/ 422918 h 520849"/>
              <a:gd name="connsiteX15" fmla="*/ 688657 w 717147"/>
              <a:gd name="connsiteY15" fmla="*/ 421611 h 520849"/>
              <a:gd name="connsiteX16" fmla="*/ 687263 w 717147"/>
              <a:gd name="connsiteY16" fmla="*/ 422918 h 520849"/>
              <a:gd name="connsiteX17" fmla="*/ 685172 w 717147"/>
              <a:gd name="connsiteY17" fmla="*/ 422918 h 520849"/>
              <a:gd name="connsiteX18" fmla="*/ 682384 w 717147"/>
              <a:gd name="connsiteY18" fmla="*/ 421611 h 520849"/>
              <a:gd name="connsiteX19" fmla="*/ 680990 w 717147"/>
              <a:gd name="connsiteY19" fmla="*/ 419607 h 520849"/>
              <a:gd name="connsiteX20" fmla="*/ 677505 w 717147"/>
              <a:gd name="connsiteY20" fmla="*/ 418910 h 520849"/>
              <a:gd name="connsiteX21" fmla="*/ 676111 w 717147"/>
              <a:gd name="connsiteY21" fmla="*/ 417603 h 520849"/>
              <a:gd name="connsiteX22" fmla="*/ 676111 w 717147"/>
              <a:gd name="connsiteY22" fmla="*/ 415599 h 520849"/>
              <a:gd name="connsiteX23" fmla="*/ 676808 w 717147"/>
              <a:gd name="connsiteY23" fmla="*/ 414902 h 520849"/>
              <a:gd name="connsiteX24" fmla="*/ 678899 w 717147"/>
              <a:gd name="connsiteY24" fmla="*/ 416209 h 520849"/>
              <a:gd name="connsiteX25" fmla="*/ 680990 w 717147"/>
              <a:gd name="connsiteY25" fmla="*/ 416209 h 520849"/>
              <a:gd name="connsiteX26" fmla="*/ 683081 w 717147"/>
              <a:gd name="connsiteY26" fmla="*/ 413508 h 520849"/>
              <a:gd name="connsiteX27" fmla="*/ 683778 w 717147"/>
              <a:gd name="connsiteY27" fmla="*/ 410807 h 520849"/>
              <a:gd name="connsiteX28" fmla="*/ 682384 w 717147"/>
              <a:gd name="connsiteY28" fmla="*/ 409500 h 520849"/>
              <a:gd name="connsiteX29" fmla="*/ 678986 w 717147"/>
              <a:gd name="connsiteY29" fmla="*/ 410197 h 520849"/>
              <a:gd name="connsiteX30" fmla="*/ 676198 w 717147"/>
              <a:gd name="connsiteY30" fmla="*/ 411504 h 520849"/>
              <a:gd name="connsiteX31" fmla="*/ 674107 w 717147"/>
              <a:gd name="connsiteY31" fmla="*/ 413508 h 520849"/>
              <a:gd name="connsiteX32" fmla="*/ 672713 w 717147"/>
              <a:gd name="connsiteY32" fmla="*/ 416209 h 520849"/>
              <a:gd name="connsiteX33" fmla="*/ 672016 w 717147"/>
              <a:gd name="connsiteY33" fmla="*/ 420217 h 520849"/>
              <a:gd name="connsiteX34" fmla="*/ 669925 w 717147"/>
              <a:gd name="connsiteY34" fmla="*/ 421524 h 520849"/>
              <a:gd name="connsiteX35" fmla="*/ 667834 w 717147"/>
              <a:gd name="connsiteY35" fmla="*/ 423527 h 520849"/>
              <a:gd name="connsiteX36" fmla="*/ 666439 w 717147"/>
              <a:gd name="connsiteY36" fmla="*/ 426228 h 520849"/>
              <a:gd name="connsiteX37" fmla="*/ 663651 w 717147"/>
              <a:gd name="connsiteY37" fmla="*/ 429626 h 520849"/>
              <a:gd name="connsiteX38" fmla="*/ 660864 w 717147"/>
              <a:gd name="connsiteY38" fmla="*/ 431630 h 520849"/>
              <a:gd name="connsiteX39" fmla="*/ 658076 w 717147"/>
              <a:gd name="connsiteY39" fmla="*/ 435028 h 520849"/>
              <a:gd name="connsiteX40" fmla="*/ 655985 w 717147"/>
              <a:gd name="connsiteY40" fmla="*/ 437729 h 520849"/>
              <a:gd name="connsiteX41" fmla="*/ 651889 w 717147"/>
              <a:gd name="connsiteY41" fmla="*/ 439036 h 520849"/>
              <a:gd name="connsiteX42" fmla="*/ 648404 w 717147"/>
              <a:gd name="connsiteY42" fmla="*/ 440343 h 520849"/>
              <a:gd name="connsiteX43" fmla="*/ 645616 w 717147"/>
              <a:gd name="connsiteY43" fmla="*/ 441650 h 520849"/>
              <a:gd name="connsiteX44" fmla="*/ 643525 w 717147"/>
              <a:gd name="connsiteY44" fmla="*/ 444351 h 520849"/>
              <a:gd name="connsiteX45" fmla="*/ 640040 w 717147"/>
              <a:gd name="connsiteY45" fmla="*/ 444351 h 520849"/>
              <a:gd name="connsiteX46" fmla="*/ 636555 w 717147"/>
              <a:gd name="connsiteY46" fmla="*/ 445048 h 520849"/>
              <a:gd name="connsiteX47" fmla="*/ 633767 w 717147"/>
              <a:gd name="connsiteY47" fmla="*/ 447052 h 520849"/>
              <a:gd name="connsiteX48" fmla="*/ 628975 w 717147"/>
              <a:gd name="connsiteY48" fmla="*/ 449056 h 520849"/>
              <a:gd name="connsiteX49" fmla="*/ 622788 w 717147"/>
              <a:gd name="connsiteY49" fmla="*/ 449753 h 520849"/>
              <a:gd name="connsiteX50" fmla="*/ 620001 w 717147"/>
              <a:gd name="connsiteY50" fmla="*/ 451757 h 520849"/>
              <a:gd name="connsiteX51" fmla="*/ 617909 w 717147"/>
              <a:gd name="connsiteY51" fmla="*/ 450450 h 520849"/>
              <a:gd name="connsiteX52" fmla="*/ 614425 w 717147"/>
              <a:gd name="connsiteY52" fmla="*/ 452454 h 520849"/>
              <a:gd name="connsiteX53" fmla="*/ 611636 w 717147"/>
              <a:gd name="connsiteY53" fmla="*/ 453151 h 520849"/>
              <a:gd name="connsiteX54" fmla="*/ 610243 w 717147"/>
              <a:gd name="connsiteY54" fmla="*/ 455852 h 520849"/>
              <a:gd name="connsiteX55" fmla="*/ 610939 w 717147"/>
              <a:gd name="connsiteY55" fmla="*/ 458553 h 520849"/>
              <a:gd name="connsiteX56" fmla="*/ 607454 w 717147"/>
              <a:gd name="connsiteY56" fmla="*/ 459860 h 520849"/>
              <a:gd name="connsiteX57" fmla="*/ 605363 w 717147"/>
              <a:gd name="connsiteY57" fmla="*/ 461864 h 520849"/>
              <a:gd name="connsiteX58" fmla="*/ 601965 w 717147"/>
              <a:gd name="connsiteY58" fmla="*/ 463171 h 520849"/>
              <a:gd name="connsiteX59" fmla="*/ 599177 w 717147"/>
              <a:gd name="connsiteY59" fmla="*/ 461864 h 520849"/>
              <a:gd name="connsiteX60" fmla="*/ 595692 w 717147"/>
              <a:gd name="connsiteY60" fmla="*/ 463171 h 520849"/>
              <a:gd name="connsiteX61" fmla="*/ 592904 w 717147"/>
              <a:gd name="connsiteY61" fmla="*/ 462474 h 520849"/>
              <a:gd name="connsiteX62" fmla="*/ 590813 w 717147"/>
              <a:gd name="connsiteY62" fmla="*/ 460470 h 520849"/>
              <a:gd name="connsiteX63" fmla="*/ 588025 w 717147"/>
              <a:gd name="connsiteY63" fmla="*/ 460470 h 520849"/>
              <a:gd name="connsiteX64" fmla="*/ 588025 w 717147"/>
              <a:gd name="connsiteY64" fmla="*/ 461864 h 520849"/>
              <a:gd name="connsiteX65" fmla="*/ 589419 w 717147"/>
              <a:gd name="connsiteY65" fmla="*/ 463868 h 520849"/>
              <a:gd name="connsiteX66" fmla="*/ 588722 w 717147"/>
              <a:gd name="connsiteY66" fmla="*/ 465175 h 520849"/>
              <a:gd name="connsiteX67" fmla="*/ 586631 w 717147"/>
              <a:gd name="connsiteY67" fmla="*/ 465175 h 520849"/>
              <a:gd name="connsiteX68" fmla="*/ 584540 w 717147"/>
              <a:gd name="connsiteY68" fmla="*/ 464478 h 520849"/>
              <a:gd name="connsiteX69" fmla="*/ 581752 w 717147"/>
              <a:gd name="connsiteY69" fmla="*/ 465175 h 520849"/>
              <a:gd name="connsiteX70" fmla="*/ 581752 w 717147"/>
              <a:gd name="connsiteY70" fmla="*/ 467875 h 520849"/>
              <a:gd name="connsiteX71" fmla="*/ 577570 w 717147"/>
              <a:gd name="connsiteY71" fmla="*/ 470576 h 520849"/>
              <a:gd name="connsiteX72" fmla="*/ 574782 w 717147"/>
              <a:gd name="connsiteY72" fmla="*/ 469879 h 520849"/>
              <a:gd name="connsiteX73" fmla="*/ 571993 w 717147"/>
              <a:gd name="connsiteY73" fmla="*/ 471883 h 520849"/>
              <a:gd name="connsiteX74" fmla="*/ 569902 w 717147"/>
              <a:gd name="connsiteY74" fmla="*/ 473190 h 520849"/>
              <a:gd name="connsiteX75" fmla="*/ 569902 w 717147"/>
              <a:gd name="connsiteY75" fmla="*/ 475891 h 520849"/>
              <a:gd name="connsiteX76" fmla="*/ 568508 w 717147"/>
              <a:gd name="connsiteY76" fmla="*/ 478592 h 520849"/>
              <a:gd name="connsiteX77" fmla="*/ 566417 w 717147"/>
              <a:gd name="connsiteY77" fmla="*/ 478592 h 520849"/>
              <a:gd name="connsiteX78" fmla="*/ 563629 w 717147"/>
              <a:gd name="connsiteY78" fmla="*/ 477895 h 520849"/>
              <a:gd name="connsiteX79" fmla="*/ 562932 w 717147"/>
              <a:gd name="connsiteY79" fmla="*/ 479202 h 520849"/>
              <a:gd name="connsiteX80" fmla="*/ 563629 w 717147"/>
              <a:gd name="connsiteY80" fmla="*/ 482600 h 520849"/>
              <a:gd name="connsiteX81" fmla="*/ 562235 w 717147"/>
              <a:gd name="connsiteY81" fmla="*/ 483907 h 520849"/>
              <a:gd name="connsiteX82" fmla="*/ 562932 w 717147"/>
              <a:gd name="connsiteY82" fmla="*/ 487305 h 520849"/>
              <a:gd name="connsiteX83" fmla="*/ 560841 w 717147"/>
              <a:gd name="connsiteY83" fmla="*/ 488612 h 520849"/>
              <a:gd name="connsiteX84" fmla="*/ 558053 w 717147"/>
              <a:gd name="connsiteY84" fmla="*/ 487915 h 520849"/>
              <a:gd name="connsiteX85" fmla="*/ 556659 w 717147"/>
              <a:gd name="connsiteY85" fmla="*/ 484517 h 520849"/>
              <a:gd name="connsiteX86" fmla="*/ 558053 w 717147"/>
              <a:gd name="connsiteY86" fmla="*/ 483210 h 520849"/>
              <a:gd name="connsiteX87" fmla="*/ 558750 w 717147"/>
              <a:gd name="connsiteY87" fmla="*/ 481206 h 520849"/>
              <a:gd name="connsiteX88" fmla="*/ 558053 w 717147"/>
              <a:gd name="connsiteY88" fmla="*/ 478505 h 520849"/>
              <a:gd name="connsiteX89" fmla="*/ 558750 w 717147"/>
              <a:gd name="connsiteY89" fmla="*/ 476501 h 520849"/>
              <a:gd name="connsiteX90" fmla="*/ 560841 w 717147"/>
              <a:gd name="connsiteY90" fmla="*/ 472493 h 520849"/>
              <a:gd name="connsiteX91" fmla="*/ 563629 w 717147"/>
              <a:gd name="connsiteY91" fmla="*/ 469792 h 520849"/>
              <a:gd name="connsiteX92" fmla="*/ 564326 w 717147"/>
              <a:gd name="connsiteY92" fmla="*/ 467091 h 520849"/>
              <a:gd name="connsiteX93" fmla="*/ 565720 w 717147"/>
              <a:gd name="connsiteY93" fmla="*/ 464390 h 520849"/>
              <a:gd name="connsiteX94" fmla="*/ 563629 w 717147"/>
              <a:gd name="connsiteY94" fmla="*/ 464390 h 520849"/>
              <a:gd name="connsiteX95" fmla="*/ 563629 w 717147"/>
              <a:gd name="connsiteY95" fmla="*/ 460383 h 520849"/>
              <a:gd name="connsiteX96" fmla="*/ 554655 w 717147"/>
              <a:gd name="connsiteY96" fmla="*/ 452977 h 520849"/>
              <a:gd name="connsiteX97" fmla="*/ 572516 w 717147"/>
              <a:gd name="connsiteY97" fmla="*/ 434070 h 520849"/>
              <a:gd name="connsiteX98" fmla="*/ 563542 w 717147"/>
              <a:gd name="connsiteY98" fmla="*/ 425270 h 520849"/>
              <a:gd name="connsiteX99" fmla="*/ 545593 w 717147"/>
              <a:gd name="connsiteY99" fmla="*/ 343022 h 520849"/>
              <a:gd name="connsiteX100" fmla="*/ 543502 w 717147"/>
              <a:gd name="connsiteY100" fmla="*/ 343719 h 520849"/>
              <a:gd name="connsiteX101" fmla="*/ 537316 w 717147"/>
              <a:gd name="connsiteY101" fmla="*/ 336313 h 520849"/>
              <a:gd name="connsiteX102" fmla="*/ 535922 w 717147"/>
              <a:gd name="connsiteY102" fmla="*/ 252060 h 520849"/>
              <a:gd name="connsiteX103" fmla="*/ 537316 w 717147"/>
              <a:gd name="connsiteY103" fmla="*/ 251363 h 520849"/>
              <a:gd name="connsiteX104" fmla="*/ 534529 w 717147"/>
              <a:gd name="connsiteY104" fmla="*/ 247965 h 520849"/>
              <a:gd name="connsiteX105" fmla="*/ 534529 w 717147"/>
              <a:gd name="connsiteY105" fmla="*/ 239862 h 520849"/>
              <a:gd name="connsiteX106" fmla="*/ 515273 w 717147"/>
              <a:gd name="connsiteY106" fmla="*/ 163016 h 520849"/>
              <a:gd name="connsiteX107" fmla="*/ 512485 w 717147"/>
              <a:gd name="connsiteY107" fmla="*/ 160315 h 520849"/>
              <a:gd name="connsiteX108" fmla="*/ 509000 w 717147"/>
              <a:gd name="connsiteY108" fmla="*/ 159618 h 520849"/>
              <a:gd name="connsiteX109" fmla="*/ 508303 w 717147"/>
              <a:gd name="connsiteY109" fmla="*/ 157614 h 520849"/>
              <a:gd name="connsiteX110" fmla="*/ 506212 w 717147"/>
              <a:gd name="connsiteY110" fmla="*/ 155610 h 520849"/>
              <a:gd name="connsiteX111" fmla="*/ 503424 w 717147"/>
              <a:gd name="connsiteY111" fmla="*/ 156307 h 520849"/>
              <a:gd name="connsiteX112" fmla="*/ 502030 w 717147"/>
              <a:gd name="connsiteY112" fmla="*/ 158311 h 520849"/>
              <a:gd name="connsiteX113" fmla="*/ 502030 w 717147"/>
              <a:gd name="connsiteY113" fmla="*/ 160315 h 520849"/>
              <a:gd name="connsiteX114" fmla="*/ 502030 w 717147"/>
              <a:gd name="connsiteY114" fmla="*/ 163713 h 520849"/>
              <a:gd name="connsiteX115" fmla="*/ 499241 w 717147"/>
              <a:gd name="connsiteY115" fmla="*/ 164410 h 520849"/>
              <a:gd name="connsiteX116" fmla="*/ 497150 w 717147"/>
              <a:gd name="connsiteY116" fmla="*/ 161012 h 520849"/>
              <a:gd name="connsiteX117" fmla="*/ 496453 w 717147"/>
              <a:gd name="connsiteY117" fmla="*/ 157004 h 520849"/>
              <a:gd name="connsiteX118" fmla="*/ 496453 w 717147"/>
              <a:gd name="connsiteY118" fmla="*/ 148901 h 520849"/>
              <a:gd name="connsiteX119" fmla="*/ 498545 w 717147"/>
              <a:gd name="connsiteY119" fmla="*/ 145503 h 520849"/>
              <a:gd name="connsiteX120" fmla="*/ 498545 w 717147"/>
              <a:gd name="connsiteY120" fmla="*/ 140798 h 520849"/>
              <a:gd name="connsiteX121" fmla="*/ 497150 w 717147"/>
              <a:gd name="connsiteY121" fmla="*/ 138794 h 520849"/>
              <a:gd name="connsiteX122" fmla="*/ 493666 w 717147"/>
              <a:gd name="connsiteY122" fmla="*/ 136790 h 520849"/>
              <a:gd name="connsiteX123" fmla="*/ 492271 w 717147"/>
              <a:gd name="connsiteY123" fmla="*/ 134786 h 520849"/>
              <a:gd name="connsiteX124" fmla="*/ 493666 w 717147"/>
              <a:gd name="connsiteY124" fmla="*/ 131388 h 520849"/>
              <a:gd name="connsiteX125" fmla="*/ 492271 w 717147"/>
              <a:gd name="connsiteY125" fmla="*/ 127991 h 520849"/>
              <a:gd name="connsiteX126" fmla="*/ 488787 w 717147"/>
              <a:gd name="connsiteY126" fmla="*/ 125290 h 520849"/>
              <a:gd name="connsiteX127" fmla="*/ 487392 w 717147"/>
              <a:gd name="connsiteY127" fmla="*/ 123286 h 520849"/>
              <a:gd name="connsiteX128" fmla="*/ 486695 w 717147"/>
              <a:gd name="connsiteY128" fmla="*/ 119888 h 520849"/>
              <a:gd name="connsiteX129" fmla="*/ 485301 w 717147"/>
              <a:gd name="connsiteY129" fmla="*/ 113789 h 520849"/>
              <a:gd name="connsiteX130" fmla="*/ 483210 w 717147"/>
              <a:gd name="connsiteY130" fmla="*/ 112482 h 520849"/>
              <a:gd name="connsiteX131" fmla="*/ 481816 w 717147"/>
              <a:gd name="connsiteY131" fmla="*/ 111175 h 520849"/>
              <a:gd name="connsiteX132" fmla="*/ 481119 w 717147"/>
              <a:gd name="connsiteY132" fmla="*/ 107777 h 520849"/>
              <a:gd name="connsiteX133" fmla="*/ 481816 w 717147"/>
              <a:gd name="connsiteY133" fmla="*/ 104379 h 520849"/>
              <a:gd name="connsiteX134" fmla="*/ 479725 w 717147"/>
              <a:gd name="connsiteY134" fmla="*/ 100981 h 520849"/>
              <a:gd name="connsiteX135" fmla="*/ 481119 w 717147"/>
              <a:gd name="connsiteY135" fmla="*/ 96973 h 520849"/>
              <a:gd name="connsiteX136" fmla="*/ 480422 w 717147"/>
              <a:gd name="connsiteY136" fmla="*/ 90874 h 520849"/>
              <a:gd name="connsiteX137" fmla="*/ 483907 w 717147"/>
              <a:gd name="connsiteY137" fmla="*/ 86866 h 520849"/>
              <a:gd name="connsiteX138" fmla="*/ 484604 w 717147"/>
              <a:gd name="connsiteY138" fmla="*/ 82161 h 520849"/>
              <a:gd name="connsiteX139" fmla="*/ 480509 w 717147"/>
              <a:gd name="connsiteY139" fmla="*/ 78154 h 520849"/>
              <a:gd name="connsiteX140" fmla="*/ 480509 w 717147"/>
              <a:gd name="connsiteY140" fmla="*/ 74756 h 520849"/>
              <a:gd name="connsiteX141" fmla="*/ 479115 w 717147"/>
              <a:gd name="connsiteY141" fmla="*/ 72752 h 520849"/>
              <a:gd name="connsiteX142" fmla="*/ 480509 w 717147"/>
              <a:gd name="connsiteY142" fmla="*/ 69354 h 520849"/>
              <a:gd name="connsiteX143" fmla="*/ 480509 w 717147"/>
              <a:gd name="connsiteY143" fmla="*/ 61251 h 520849"/>
              <a:gd name="connsiteX144" fmla="*/ 477721 w 717147"/>
              <a:gd name="connsiteY144" fmla="*/ 58550 h 520849"/>
              <a:gd name="connsiteX145" fmla="*/ 476327 w 717147"/>
              <a:gd name="connsiteY145" fmla="*/ 54542 h 520849"/>
              <a:gd name="connsiteX146" fmla="*/ 474236 w 717147"/>
              <a:gd name="connsiteY146" fmla="*/ 51841 h 520849"/>
              <a:gd name="connsiteX147" fmla="*/ 470751 w 717147"/>
              <a:gd name="connsiteY147" fmla="*/ 50534 h 520849"/>
              <a:gd name="connsiteX148" fmla="*/ 467963 w 717147"/>
              <a:gd name="connsiteY148" fmla="*/ 47833 h 520849"/>
              <a:gd name="connsiteX149" fmla="*/ 465872 w 717147"/>
              <a:gd name="connsiteY149" fmla="*/ 44435 h 520849"/>
              <a:gd name="connsiteX150" fmla="*/ 467266 w 717147"/>
              <a:gd name="connsiteY150" fmla="*/ 37029 h 520849"/>
              <a:gd name="connsiteX151" fmla="*/ 465175 w 717147"/>
              <a:gd name="connsiteY151" fmla="*/ 33021 h 520849"/>
              <a:gd name="connsiteX152" fmla="*/ 463780 w 717147"/>
              <a:gd name="connsiteY152" fmla="*/ 28316 h 520849"/>
              <a:gd name="connsiteX153" fmla="*/ 465175 w 717147"/>
              <a:gd name="connsiteY153" fmla="*/ 24919 h 520849"/>
              <a:gd name="connsiteX154" fmla="*/ 463780 w 717147"/>
              <a:gd name="connsiteY154" fmla="*/ 22218 h 520849"/>
              <a:gd name="connsiteX155" fmla="*/ 459686 w 717147"/>
              <a:gd name="connsiteY155" fmla="*/ 21521 h 520849"/>
              <a:gd name="connsiteX156" fmla="*/ 458989 w 717147"/>
              <a:gd name="connsiteY156" fmla="*/ 18123 h 520849"/>
              <a:gd name="connsiteX157" fmla="*/ 458989 w 717147"/>
              <a:gd name="connsiteY157" fmla="*/ 12721 h 520849"/>
              <a:gd name="connsiteX158" fmla="*/ 460383 w 717147"/>
              <a:gd name="connsiteY158" fmla="*/ 10020 h 520849"/>
              <a:gd name="connsiteX159" fmla="*/ 458989 w 717147"/>
              <a:gd name="connsiteY159" fmla="*/ 6012 h 520849"/>
              <a:gd name="connsiteX160" fmla="*/ 458292 w 717147"/>
              <a:gd name="connsiteY160" fmla="*/ 4008 h 520849"/>
              <a:gd name="connsiteX161" fmla="*/ 456898 w 717147"/>
              <a:gd name="connsiteY161" fmla="*/ 0 h 520849"/>
              <a:gd name="connsiteX162" fmla="*/ 402530 w 717147"/>
              <a:gd name="connsiteY162" fmla="*/ 16206 h 520849"/>
              <a:gd name="connsiteX163" fmla="*/ 370815 w 717147"/>
              <a:gd name="connsiteY163" fmla="*/ 26313 h 520849"/>
              <a:gd name="connsiteX164" fmla="*/ 349469 w 717147"/>
              <a:gd name="connsiteY164" fmla="*/ 30320 h 520849"/>
              <a:gd name="connsiteX165" fmla="*/ 344677 w 717147"/>
              <a:gd name="connsiteY165" fmla="*/ 32324 h 520849"/>
              <a:gd name="connsiteX166" fmla="*/ 341889 w 717147"/>
              <a:gd name="connsiteY166" fmla="*/ 33021 h 520849"/>
              <a:gd name="connsiteX167" fmla="*/ 338404 w 717147"/>
              <a:gd name="connsiteY167" fmla="*/ 31714 h 520849"/>
              <a:gd name="connsiteX168" fmla="*/ 334919 w 717147"/>
              <a:gd name="connsiteY168" fmla="*/ 32411 h 520849"/>
              <a:gd name="connsiteX169" fmla="*/ 332131 w 717147"/>
              <a:gd name="connsiteY169" fmla="*/ 34415 h 520849"/>
              <a:gd name="connsiteX170" fmla="*/ 330040 w 717147"/>
              <a:gd name="connsiteY170" fmla="*/ 35722 h 520849"/>
              <a:gd name="connsiteX171" fmla="*/ 329343 w 717147"/>
              <a:gd name="connsiteY171" fmla="*/ 37726 h 520849"/>
              <a:gd name="connsiteX172" fmla="*/ 327252 w 717147"/>
              <a:gd name="connsiteY172" fmla="*/ 38423 h 520849"/>
              <a:gd name="connsiteX173" fmla="*/ 324464 w 717147"/>
              <a:gd name="connsiteY173" fmla="*/ 38423 h 520849"/>
              <a:gd name="connsiteX174" fmla="*/ 323070 w 717147"/>
              <a:gd name="connsiteY174" fmla="*/ 39730 h 520849"/>
              <a:gd name="connsiteX175" fmla="*/ 322372 w 717147"/>
              <a:gd name="connsiteY175" fmla="*/ 42431 h 520849"/>
              <a:gd name="connsiteX176" fmla="*/ 320978 w 717147"/>
              <a:gd name="connsiteY176" fmla="*/ 45132 h 520849"/>
              <a:gd name="connsiteX177" fmla="*/ 318190 w 717147"/>
              <a:gd name="connsiteY177" fmla="*/ 46439 h 520849"/>
              <a:gd name="connsiteX178" fmla="*/ 314705 w 717147"/>
              <a:gd name="connsiteY178" fmla="*/ 48443 h 520849"/>
              <a:gd name="connsiteX179" fmla="*/ 313311 w 717147"/>
              <a:gd name="connsiteY179" fmla="*/ 49750 h 520849"/>
              <a:gd name="connsiteX180" fmla="*/ 311917 w 717147"/>
              <a:gd name="connsiteY180" fmla="*/ 52451 h 520849"/>
              <a:gd name="connsiteX181" fmla="*/ 309826 w 717147"/>
              <a:gd name="connsiteY181" fmla="*/ 54455 h 520849"/>
              <a:gd name="connsiteX182" fmla="*/ 307038 w 717147"/>
              <a:gd name="connsiteY182" fmla="*/ 56459 h 520849"/>
              <a:gd name="connsiteX183" fmla="*/ 303553 w 717147"/>
              <a:gd name="connsiteY183" fmla="*/ 59160 h 520849"/>
              <a:gd name="connsiteX184" fmla="*/ 301462 w 717147"/>
              <a:gd name="connsiteY184" fmla="*/ 61164 h 520849"/>
              <a:gd name="connsiteX185" fmla="*/ 300765 w 717147"/>
              <a:gd name="connsiteY185" fmla="*/ 64562 h 520849"/>
              <a:gd name="connsiteX186" fmla="*/ 298674 w 717147"/>
              <a:gd name="connsiteY186" fmla="*/ 67263 h 520849"/>
              <a:gd name="connsiteX187" fmla="*/ 295886 w 717147"/>
              <a:gd name="connsiteY187" fmla="*/ 70661 h 520849"/>
              <a:gd name="connsiteX188" fmla="*/ 293795 w 717147"/>
              <a:gd name="connsiteY188" fmla="*/ 72664 h 520849"/>
              <a:gd name="connsiteX189" fmla="*/ 292400 w 717147"/>
              <a:gd name="connsiteY189" fmla="*/ 76062 h 520849"/>
              <a:gd name="connsiteX190" fmla="*/ 289003 w 717147"/>
              <a:gd name="connsiteY190" fmla="*/ 80767 h 520849"/>
              <a:gd name="connsiteX191" fmla="*/ 284908 w 717147"/>
              <a:gd name="connsiteY191" fmla="*/ 86169 h 520849"/>
              <a:gd name="connsiteX192" fmla="*/ 283514 w 717147"/>
              <a:gd name="connsiteY192" fmla="*/ 90177 h 520849"/>
              <a:gd name="connsiteX193" fmla="*/ 280725 w 717147"/>
              <a:gd name="connsiteY193" fmla="*/ 94882 h 520849"/>
              <a:gd name="connsiteX194" fmla="*/ 278634 w 717147"/>
              <a:gd name="connsiteY194" fmla="*/ 99587 h 520849"/>
              <a:gd name="connsiteX195" fmla="*/ 275149 w 717147"/>
              <a:gd name="connsiteY195" fmla="*/ 104292 h 520849"/>
              <a:gd name="connsiteX196" fmla="*/ 271751 w 717147"/>
              <a:gd name="connsiteY196" fmla="*/ 108997 h 520849"/>
              <a:gd name="connsiteX197" fmla="*/ 271054 w 717147"/>
              <a:gd name="connsiteY197" fmla="*/ 112395 h 520849"/>
              <a:gd name="connsiteX198" fmla="*/ 270357 w 717147"/>
              <a:gd name="connsiteY198" fmla="*/ 117797 h 520849"/>
              <a:gd name="connsiteX199" fmla="*/ 269660 w 717147"/>
              <a:gd name="connsiteY199" fmla="*/ 121804 h 520849"/>
              <a:gd name="connsiteX200" fmla="*/ 267569 w 717147"/>
              <a:gd name="connsiteY200" fmla="*/ 125812 h 520849"/>
              <a:gd name="connsiteX201" fmla="*/ 263474 w 717147"/>
              <a:gd name="connsiteY201" fmla="*/ 130517 h 520849"/>
              <a:gd name="connsiteX202" fmla="*/ 260686 w 717147"/>
              <a:gd name="connsiteY202" fmla="*/ 132521 h 520849"/>
              <a:gd name="connsiteX203" fmla="*/ 258595 w 717147"/>
              <a:gd name="connsiteY203" fmla="*/ 133218 h 520849"/>
              <a:gd name="connsiteX204" fmla="*/ 255807 w 717147"/>
              <a:gd name="connsiteY204" fmla="*/ 134525 h 520849"/>
              <a:gd name="connsiteX205" fmla="*/ 252322 w 717147"/>
              <a:gd name="connsiteY205" fmla="*/ 138533 h 520849"/>
              <a:gd name="connsiteX206" fmla="*/ 250231 w 717147"/>
              <a:gd name="connsiteY206" fmla="*/ 141234 h 520849"/>
              <a:gd name="connsiteX207" fmla="*/ 247443 w 717147"/>
              <a:gd name="connsiteY207" fmla="*/ 142541 h 520849"/>
              <a:gd name="connsiteX208" fmla="*/ 246746 w 717147"/>
              <a:gd name="connsiteY208" fmla="*/ 145242 h 520849"/>
              <a:gd name="connsiteX209" fmla="*/ 248140 w 717147"/>
              <a:gd name="connsiteY209" fmla="*/ 147246 h 520849"/>
              <a:gd name="connsiteX210" fmla="*/ 247443 w 717147"/>
              <a:gd name="connsiteY210" fmla="*/ 149947 h 520849"/>
              <a:gd name="connsiteX211" fmla="*/ 243957 w 717147"/>
              <a:gd name="connsiteY211" fmla="*/ 152648 h 520849"/>
              <a:gd name="connsiteX212" fmla="*/ 241170 w 717147"/>
              <a:gd name="connsiteY212" fmla="*/ 154652 h 520849"/>
              <a:gd name="connsiteX213" fmla="*/ 238381 w 717147"/>
              <a:gd name="connsiteY213" fmla="*/ 154652 h 520849"/>
              <a:gd name="connsiteX214" fmla="*/ 236987 w 717147"/>
              <a:gd name="connsiteY214" fmla="*/ 156656 h 520849"/>
              <a:gd name="connsiteX215" fmla="*/ 236987 w 717147"/>
              <a:gd name="connsiteY215" fmla="*/ 158659 h 520849"/>
              <a:gd name="connsiteX216" fmla="*/ 235593 w 717147"/>
              <a:gd name="connsiteY216" fmla="*/ 162057 h 520849"/>
              <a:gd name="connsiteX217" fmla="*/ 234896 w 717147"/>
              <a:gd name="connsiteY217" fmla="*/ 164758 h 520849"/>
              <a:gd name="connsiteX218" fmla="*/ 234199 w 717147"/>
              <a:gd name="connsiteY218" fmla="*/ 167459 h 520849"/>
              <a:gd name="connsiteX219" fmla="*/ 236290 w 717147"/>
              <a:gd name="connsiteY219" fmla="*/ 170160 h 520849"/>
              <a:gd name="connsiteX220" fmla="*/ 237684 w 717147"/>
              <a:gd name="connsiteY220" fmla="*/ 171467 h 520849"/>
              <a:gd name="connsiteX221" fmla="*/ 241170 w 717147"/>
              <a:gd name="connsiteY221" fmla="*/ 172774 h 520849"/>
              <a:gd name="connsiteX222" fmla="*/ 242563 w 717147"/>
              <a:gd name="connsiteY222" fmla="*/ 174168 h 520849"/>
              <a:gd name="connsiteX223" fmla="*/ 242563 w 717147"/>
              <a:gd name="connsiteY223" fmla="*/ 176172 h 520849"/>
              <a:gd name="connsiteX224" fmla="*/ 245962 w 717147"/>
              <a:gd name="connsiteY224" fmla="*/ 178176 h 520849"/>
              <a:gd name="connsiteX225" fmla="*/ 246658 w 717147"/>
              <a:gd name="connsiteY225" fmla="*/ 180180 h 520849"/>
              <a:gd name="connsiteX226" fmla="*/ 250057 w 717147"/>
              <a:gd name="connsiteY226" fmla="*/ 179483 h 520849"/>
              <a:gd name="connsiteX227" fmla="*/ 254152 w 717147"/>
              <a:gd name="connsiteY227" fmla="*/ 179483 h 520849"/>
              <a:gd name="connsiteX228" fmla="*/ 257637 w 717147"/>
              <a:gd name="connsiteY228" fmla="*/ 180790 h 520849"/>
              <a:gd name="connsiteX229" fmla="*/ 259728 w 717147"/>
              <a:gd name="connsiteY229" fmla="*/ 184188 h 520849"/>
              <a:gd name="connsiteX230" fmla="*/ 259031 w 717147"/>
              <a:gd name="connsiteY230" fmla="*/ 187586 h 520849"/>
              <a:gd name="connsiteX231" fmla="*/ 256940 w 717147"/>
              <a:gd name="connsiteY231" fmla="*/ 189590 h 520849"/>
              <a:gd name="connsiteX232" fmla="*/ 255546 w 717147"/>
              <a:gd name="connsiteY232" fmla="*/ 191594 h 520849"/>
              <a:gd name="connsiteX233" fmla="*/ 252757 w 717147"/>
              <a:gd name="connsiteY233" fmla="*/ 191594 h 520849"/>
              <a:gd name="connsiteX234" fmla="*/ 249969 w 717147"/>
              <a:gd name="connsiteY234" fmla="*/ 192291 h 520849"/>
              <a:gd name="connsiteX235" fmla="*/ 249272 w 717147"/>
              <a:gd name="connsiteY235" fmla="*/ 195689 h 520849"/>
              <a:gd name="connsiteX236" fmla="*/ 250666 w 717147"/>
              <a:gd name="connsiteY236" fmla="*/ 197693 h 520849"/>
              <a:gd name="connsiteX237" fmla="*/ 255458 w 717147"/>
              <a:gd name="connsiteY237" fmla="*/ 200394 h 520849"/>
              <a:gd name="connsiteX238" fmla="*/ 256852 w 717147"/>
              <a:gd name="connsiteY238" fmla="*/ 204401 h 520849"/>
              <a:gd name="connsiteX239" fmla="*/ 258943 w 717147"/>
              <a:gd name="connsiteY239" fmla="*/ 208409 h 520849"/>
              <a:gd name="connsiteX240" fmla="*/ 261035 w 717147"/>
              <a:gd name="connsiteY240" fmla="*/ 211807 h 520849"/>
              <a:gd name="connsiteX241" fmla="*/ 263126 w 717147"/>
              <a:gd name="connsiteY241" fmla="*/ 217906 h 520849"/>
              <a:gd name="connsiteX242" fmla="*/ 264520 w 717147"/>
              <a:gd name="connsiteY242" fmla="*/ 222611 h 520849"/>
              <a:gd name="connsiteX243" fmla="*/ 263823 w 717147"/>
              <a:gd name="connsiteY243" fmla="*/ 228710 h 520849"/>
              <a:gd name="connsiteX244" fmla="*/ 261035 w 717147"/>
              <a:gd name="connsiteY244" fmla="*/ 231411 h 520849"/>
              <a:gd name="connsiteX245" fmla="*/ 257549 w 717147"/>
              <a:gd name="connsiteY245" fmla="*/ 234809 h 520849"/>
              <a:gd name="connsiteX246" fmla="*/ 254064 w 717147"/>
              <a:gd name="connsiteY246" fmla="*/ 235506 h 520849"/>
              <a:gd name="connsiteX247" fmla="*/ 251973 w 717147"/>
              <a:gd name="connsiteY247" fmla="*/ 234809 h 520849"/>
              <a:gd name="connsiteX248" fmla="*/ 248575 w 717147"/>
              <a:gd name="connsiteY248" fmla="*/ 235506 h 520849"/>
              <a:gd name="connsiteX249" fmla="*/ 245177 w 717147"/>
              <a:gd name="connsiteY249" fmla="*/ 238904 h 520849"/>
              <a:gd name="connsiteX250" fmla="*/ 243086 w 717147"/>
              <a:gd name="connsiteY250" fmla="*/ 242302 h 520849"/>
              <a:gd name="connsiteX251" fmla="*/ 239601 w 717147"/>
              <a:gd name="connsiteY251" fmla="*/ 245003 h 520849"/>
              <a:gd name="connsiteX252" fmla="*/ 236116 w 717147"/>
              <a:gd name="connsiteY252" fmla="*/ 249708 h 520849"/>
              <a:gd name="connsiteX253" fmla="*/ 233328 w 717147"/>
              <a:gd name="connsiteY253" fmla="*/ 251712 h 520849"/>
              <a:gd name="connsiteX254" fmla="*/ 231237 w 717147"/>
              <a:gd name="connsiteY254" fmla="*/ 255720 h 520849"/>
              <a:gd name="connsiteX255" fmla="*/ 229843 w 717147"/>
              <a:gd name="connsiteY255" fmla="*/ 261122 h 520849"/>
              <a:gd name="connsiteX256" fmla="*/ 226445 w 717147"/>
              <a:gd name="connsiteY256" fmla="*/ 263823 h 520849"/>
              <a:gd name="connsiteX257" fmla="*/ 222960 w 717147"/>
              <a:gd name="connsiteY257" fmla="*/ 267830 h 520849"/>
              <a:gd name="connsiteX258" fmla="*/ 219475 w 717147"/>
              <a:gd name="connsiteY258" fmla="*/ 268527 h 520849"/>
              <a:gd name="connsiteX259" fmla="*/ 216686 w 717147"/>
              <a:gd name="connsiteY259" fmla="*/ 271228 h 520849"/>
              <a:gd name="connsiteX260" fmla="*/ 212592 w 717147"/>
              <a:gd name="connsiteY260" fmla="*/ 273232 h 520849"/>
              <a:gd name="connsiteX261" fmla="*/ 209804 w 717147"/>
              <a:gd name="connsiteY261" fmla="*/ 275933 h 520849"/>
              <a:gd name="connsiteX262" fmla="*/ 205011 w 717147"/>
              <a:gd name="connsiteY262" fmla="*/ 276630 h 520849"/>
              <a:gd name="connsiteX263" fmla="*/ 200219 w 717147"/>
              <a:gd name="connsiteY263" fmla="*/ 277327 h 520849"/>
              <a:gd name="connsiteX264" fmla="*/ 196124 w 717147"/>
              <a:gd name="connsiteY264" fmla="*/ 277327 h 520849"/>
              <a:gd name="connsiteX265" fmla="*/ 192639 w 717147"/>
              <a:gd name="connsiteY265" fmla="*/ 278024 h 520849"/>
              <a:gd name="connsiteX266" fmla="*/ 189241 w 717147"/>
              <a:gd name="connsiteY266" fmla="*/ 279331 h 520849"/>
              <a:gd name="connsiteX267" fmla="*/ 183055 w 717147"/>
              <a:gd name="connsiteY267" fmla="*/ 281335 h 520849"/>
              <a:gd name="connsiteX268" fmla="*/ 178263 w 717147"/>
              <a:gd name="connsiteY268" fmla="*/ 282032 h 520849"/>
              <a:gd name="connsiteX269" fmla="*/ 174168 w 717147"/>
              <a:gd name="connsiteY269" fmla="*/ 284036 h 520849"/>
              <a:gd name="connsiteX270" fmla="*/ 170073 w 717147"/>
              <a:gd name="connsiteY270" fmla="*/ 286040 h 520849"/>
              <a:gd name="connsiteX271" fmla="*/ 164584 w 717147"/>
              <a:gd name="connsiteY271" fmla="*/ 288044 h 520849"/>
              <a:gd name="connsiteX272" fmla="*/ 163190 w 717147"/>
              <a:gd name="connsiteY272" fmla="*/ 290745 h 520849"/>
              <a:gd name="connsiteX273" fmla="*/ 159705 w 717147"/>
              <a:gd name="connsiteY273" fmla="*/ 292052 h 520849"/>
              <a:gd name="connsiteX274" fmla="*/ 156307 w 717147"/>
              <a:gd name="connsiteY274" fmla="*/ 291355 h 520849"/>
              <a:gd name="connsiteX275" fmla="*/ 152212 w 717147"/>
              <a:gd name="connsiteY275" fmla="*/ 289351 h 520849"/>
              <a:gd name="connsiteX276" fmla="*/ 148727 w 717147"/>
              <a:gd name="connsiteY276" fmla="*/ 288044 h 520849"/>
              <a:gd name="connsiteX277" fmla="*/ 144632 w 717147"/>
              <a:gd name="connsiteY277" fmla="*/ 286040 h 520849"/>
              <a:gd name="connsiteX278" fmla="*/ 140537 w 717147"/>
              <a:gd name="connsiteY278" fmla="*/ 284036 h 520849"/>
              <a:gd name="connsiteX279" fmla="*/ 132260 w 717147"/>
              <a:gd name="connsiteY279" fmla="*/ 284036 h 520849"/>
              <a:gd name="connsiteX280" fmla="*/ 121195 w 717147"/>
              <a:gd name="connsiteY280" fmla="*/ 285343 h 520849"/>
              <a:gd name="connsiteX281" fmla="*/ 113615 w 717147"/>
              <a:gd name="connsiteY281" fmla="*/ 286650 h 520849"/>
              <a:gd name="connsiteX282" fmla="*/ 103944 w 717147"/>
              <a:gd name="connsiteY282" fmla="*/ 287957 h 520849"/>
              <a:gd name="connsiteX283" fmla="*/ 96363 w 717147"/>
              <a:gd name="connsiteY283" fmla="*/ 291355 h 520849"/>
              <a:gd name="connsiteX284" fmla="*/ 89480 w 717147"/>
              <a:gd name="connsiteY284" fmla="*/ 292052 h 520849"/>
              <a:gd name="connsiteX285" fmla="*/ 77108 w 717147"/>
              <a:gd name="connsiteY285" fmla="*/ 294056 h 520849"/>
              <a:gd name="connsiteX286" fmla="*/ 71619 w 717147"/>
              <a:gd name="connsiteY286" fmla="*/ 296060 h 520849"/>
              <a:gd name="connsiteX287" fmla="*/ 61338 w 717147"/>
              <a:gd name="connsiteY287" fmla="*/ 300068 h 520849"/>
              <a:gd name="connsiteX288" fmla="*/ 51667 w 717147"/>
              <a:gd name="connsiteY288" fmla="*/ 304773 h 520849"/>
              <a:gd name="connsiteX289" fmla="*/ 44087 w 717147"/>
              <a:gd name="connsiteY289" fmla="*/ 308780 h 520849"/>
              <a:gd name="connsiteX290" fmla="*/ 39295 w 717147"/>
              <a:gd name="connsiteY290" fmla="*/ 312178 h 520849"/>
              <a:gd name="connsiteX291" fmla="*/ 34503 w 717147"/>
              <a:gd name="connsiteY291" fmla="*/ 314879 h 520849"/>
              <a:gd name="connsiteX292" fmla="*/ 31017 w 717147"/>
              <a:gd name="connsiteY292" fmla="*/ 317580 h 520849"/>
              <a:gd name="connsiteX293" fmla="*/ 31017 w 717147"/>
              <a:gd name="connsiteY293" fmla="*/ 319584 h 520849"/>
              <a:gd name="connsiteX294" fmla="*/ 33806 w 717147"/>
              <a:gd name="connsiteY294" fmla="*/ 324289 h 520849"/>
              <a:gd name="connsiteX295" fmla="*/ 33806 w 717147"/>
              <a:gd name="connsiteY295" fmla="*/ 326990 h 520849"/>
              <a:gd name="connsiteX296" fmla="*/ 35897 w 717147"/>
              <a:gd name="connsiteY296" fmla="*/ 330388 h 520849"/>
              <a:gd name="connsiteX297" fmla="*/ 34503 w 717147"/>
              <a:gd name="connsiteY297" fmla="*/ 333089 h 520849"/>
              <a:gd name="connsiteX298" fmla="*/ 35200 w 717147"/>
              <a:gd name="connsiteY298" fmla="*/ 335790 h 520849"/>
              <a:gd name="connsiteX299" fmla="*/ 34503 w 717147"/>
              <a:gd name="connsiteY299" fmla="*/ 339188 h 520849"/>
              <a:gd name="connsiteX300" fmla="*/ 37291 w 717147"/>
              <a:gd name="connsiteY300" fmla="*/ 339885 h 520849"/>
              <a:gd name="connsiteX301" fmla="*/ 41386 w 717147"/>
              <a:gd name="connsiteY301" fmla="*/ 339885 h 520849"/>
              <a:gd name="connsiteX302" fmla="*/ 41386 w 717147"/>
              <a:gd name="connsiteY302" fmla="*/ 341889 h 520849"/>
              <a:gd name="connsiteX303" fmla="*/ 40689 w 717147"/>
              <a:gd name="connsiteY303" fmla="*/ 344590 h 520849"/>
              <a:gd name="connsiteX304" fmla="*/ 41386 w 717147"/>
              <a:gd name="connsiteY304" fmla="*/ 347988 h 520849"/>
              <a:gd name="connsiteX305" fmla="*/ 45481 w 717147"/>
              <a:gd name="connsiteY305" fmla="*/ 349992 h 520849"/>
              <a:gd name="connsiteX306" fmla="*/ 50273 w 717147"/>
              <a:gd name="connsiteY306" fmla="*/ 350689 h 520849"/>
              <a:gd name="connsiteX307" fmla="*/ 53061 w 717147"/>
              <a:gd name="connsiteY307" fmla="*/ 352693 h 520849"/>
              <a:gd name="connsiteX308" fmla="*/ 53758 w 717147"/>
              <a:gd name="connsiteY308" fmla="*/ 356091 h 520849"/>
              <a:gd name="connsiteX309" fmla="*/ 55849 w 717147"/>
              <a:gd name="connsiteY309" fmla="*/ 358792 h 520849"/>
              <a:gd name="connsiteX310" fmla="*/ 58637 w 717147"/>
              <a:gd name="connsiteY310" fmla="*/ 360796 h 520849"/>
              <a:gd name="connsiteX311" fmla="*/ 59334 w 717147"/>
              <a:gd name="connsiteY311" fmla="*/ 364803 h 520849"/>
              <a:gd name="connsiteX312" fmla="*/ 61425 w 717147"/>
              <a:gd name="connsiteY312" fmla="*/ 367504 h 520849"/>
              <a:gd name="connsiteX313" fmla="*/ 60031 w 717147"/>
              <a:gd name="connsiteY313" fmla="*/ 372209 h 520849"/>
              <a:gd name="connsiteX314" fmla="*/ 55936 w 717147"/>
              <a:gd name="connsiteY314" fmla="*/ 376914 h 520849"/>
              <a:gd name="connsiteX315" fmla="*/ 52538 w 717147"/>
              <a:gd name="connsiteY315" fmla="*/ 378918 h 520849"/>
              <a:gd name="connsiteX316" fmla="*/ 50447 w 717147"/>
              <a:gd name="connsiteY316" fmla="*/ 381619 h 520849"/>
              <a:gd name="connsiteX317" fmla="*/ 47659 w 717147"/>
              <a:gd name="connsiteY317" fmla="*/ 382926 h 520849"/>
              <a:gd name="connsiteX318" fmla="*/ 46962 w 717147"/>
              <a:gd name="connsiteY318" fmla="*/ 386934 h 520849"/>
              <a:gd name="connsiteX319" fmla="*/ 46265 w 717147"/>
              <a:gd name="connsiteY319" fmla="*/ 389635 h 520849"/>
              <a:gd name="connsiteX320" fmla="*/ 43477 w 717147"/>
              <a:gd name="connsiteY320" fmla="*/ 391639 h 520849"/>
              <a:gd name="connsiteX321" fmla="*/ 42780 w 717147"/>
              <a:gd name="connsiteY321" fmla="*/ 395037 h 520849"/>
              <a:gd name="connsiteX322" fmla="*/ 43477 w 717147"/>
              <a:gd name="connsiteY322" fmla="*/ 397041 h 520849"/>
              <a:gd name="connsiteX323" fmla="*/ 42083 w 717147"/>
              <a:gd name="connsiteY323" fmla="*/ 399742 h 520849"/>
              <a:gd name="connsiteX324" fmla="*/ 40689 w 717147"/>
              <a:gd name="connsiteY324" fmla="*/ 401049 h 520849"/>
              <a:gd name="connsiteX325" fmla="*/ 34503 w 717147"/>
              <a:gd name="connsiteY325" fmla="*/ 404447 h 520849"/>
              <a:gd name="connsiteX326" fmla="*/ 31017 w 717147"/>
              <a:gd name="connsiteY326" fmla="*/ 408454 h 520849"/>
              <a:gd name="connsiteX327" fmla="*/ 24831 w 717147"/>
              <a:gd name="connsiteY327" fmla="*/ 414553 h 520849"/>
              <a:gd name="connsiteX328" fmla="*/ 21346 w 717147"/>
              <a:gd name="connsiteY328" fmla="*/ 419258 h 520849"/>
              <a:gd name="connsiteX329" fmla="*/ 17948 w 717147"/>
              <a:gd name="connsiteY329" fmla="*/ 424660 h 520849"/>
              <a:gd name="connsiteX330" fmla="*/ 9671 w 717147"/>
              <a:gd name="connsiteY330" fmla="*/ 433460 h 520849"/>
              <a:gd name="connsiteX331" fmla="*/ 0 w 717147"/>
              <a:gd name="connsiteY331" fmla="*/ 442870 h 520849"/>
              <a:gd name="connsiteX332" fmla="*/ 6186 w 717147"/>
              <a:gd name="connsiteY332" fmla="*/ 471883 h 520849"/>
              <a:gd name="connsiteX333" fmla="*/ 75017 w 717147"/>
              <a:gd name="connsiteY333" fmla="*/ 457769 h 520849"/>
              <a:gd name="connsiteX334" fmla="*/ 188632 w 717147"/>
              <a:gd name="connsiteY334" fmla="*/ 432153 h 520849"/>
              <a:gd name="connsiteX335" fmla="*/ 316012 w 717147"/>
              <a:gd name="connsiteY335" fmla="*/ 401136 h 520849"/>
              <a:gd name="connsiteX336" fmla="*/ 380051 w 717147"/>
              <a:gd name="connsiteY336" fmla="*/ 384320 h 520849"/>
              <a:gd name="connsiteX337" fmla="*/ 383536 w 717147"/>
              <a:gd name="connsiteY337" fmla="*/ 383623 h 520849"/>
              <a:gd name="connsiteX338" fmla="*/ 386934 w 717147"/>
              <a:gd name="connsiteY338" fmla="*/ 384930 h 520849"/>
              <a:gd name="connsiteX339" fmla="*/ 389025 w 717147"/>
              <a:gd name="connsiteY339" fmla="*/ 387631 h 520849"/>
              <a:gd name="connsiteX340" fmla="*/ 390419 w 717147"/>
              <a:gd name="connsiteY340" fmla="*/ 386934 h 520849"/>
              <a:gd name="connsiteX341" fmla="*/ 392510 w 717147"/>
              <a:gd name="connsiteY341" fmla="*/ 387631 h 520849"/>
              <a:gd name="connsiteX342" fmla="*/ 397302 w 717147"/>
              <a:gd name="connsiteY342" fmla="*/ 392336 h 520849"/>
              <a:gd name="connsiteX343" fmla="*/ 398696 w 717147"/>
              <a:gd name="connsiteY343" fmla="*/ 395037 h 520849"/>
              <a:gd name="connsiteX344" fmla="*/ 398696 w 717147"/>
              <a:gd name="connsiteY344" fmla="*/ 395734 h 520849"/>
              <a:gd name="connsiteX345" fmla="*/ 400787 w 717147"/>
              <a:gd name="connsiteY345" fmla="*/ 395037 h 520849"/>
              <a:gd name="connsiteX346" fmla="*/ 403575 w 717147"/>
              <a:gd name="connsiteY346" fmla="*/ 394340 h 520849"/>
              <a:gd name="connsiteX347" fmla="*/ 405666 w 717147"/>
              <a:gd name="connsiteY347" fmla="*/ 395037 h 520849"/>
              <a:gd name="connsiteX348" fmla="*/ 408455 w 717147"/>
              <a:gd name="connsiteY348" fmla="*/ 396344 h 520849"/>
              <a:gd name="connsiteX349" fmla="*/ 409849 w 717147"/>
              <a:gd name="connsiteY349" fmla="*/ 395647 h 520849"/>
              <a:gd name="connsiteX350" fmla="*/ 411243 w 717147"/>
              <a:gd name="connsiteY350" fmla="*/ 396344 h 520849"/>
              <a:gd name="connsiteX351" fmla="*/ 413334 w 717147"/>
              <a:gd name="connsiteY351" fmla="*/ 398348 h 520849"/>
              <a:gd name="connsiteX352" fmla="*/ 418126 w 717147"/>
              <a:gd name="connsiteY352" fmla="*/ 400352 h 520849"/>
              <a:gd name="connsiteX353" fmla="*/ 418126 w 717147"/>
              <a:gd name="connsiteY353" fmla="*/ 404359 h 520849"/>
              <a:gd name="connsiteX354" fmla="*/ 422221 w 717147"/>
              <a:gd name="connsiteY354" fmla="*/ 409761 h 520849"/>
              <a:gd name="connsiteX355" fmla="*/ 421524 w 717147"/>
              <a:gd name="connsiteY355" fmla="*/ 412462 h 520849"/>
              <a:gd name="connsiteX356" fmla="*/ 421524 w 717147"/>
              <a:gd name="connsiteY356" fmla="*/ 413159 h 520849"/>
              <a:gd name="connsiteX357" fmla="*/ 422221 w 717147"/>
              <a:gd name="connsiteY357" fmla="*/ 413856 h 520849"/>
              <a:gd name="connsiteX358" fmla="*/ 422918 w 717147"/>
              <a:gd name="connsiteY358" fmla="*/ 414553 h 520849"/>
              <a:gd name="connsiteX359" fmla="*/ 425009 w 717147"/>
              <a:gd name="connsiteY359" fmla="*/ 416557 h 520849"/>
              <a:gd name="connsiteX360" fmla="*/ 426403 w 717147"/>
              <a:gd name="connsiteY360" fmla="*/ 423266 h 520849"/>
              <a:gd name="connsiteX361" fmla="*/ 425706 w 717147"/>
              <a:gd name="connsiteY361" fmla="*/ 425270 h 520849"/>
              <a:gd name="connsiteX362" fmla="*/ 427797 w 717147"/>
              <a:gd name="connsiteY362" fmla="*/ 426577 h 520849"/>
              <a:gd name="connsiteX363" fmla="*/ 429888 w 717147"/>
              <a:gd name="connsiteY363" fmla="*/ 428581 h 520849"/>
              <a:gd name="connsiteX364" fmla="*/ 430585 w 717147"/>
              <a:gd name="connsiteY364" fmla="*/ 429278 h 520849"/>
              <a:gd name="connsiteX365" fmla="*/ 431282 w 717147"/>
              <a:gd name="connsiteY365" fmla="*/ 429975 h 520849"/>
              <a:gd name="connsiteX366" fmla="*/ 432676 w 717147"/>
              <a:gd name="connsiteY366" fmla="*/ 431979 h 520849"/>
              <a:gd name="connsiteX367" fmla="*/ 434767 w 717147"/>
              <a:gd name="connsiteY367" fmla="*/ 433286 h 520849"/>
              <a:gd name="connsiteX368" fmla="*/ 434767 w 717147"/>
              <a:gd name="connsiteY368" fmla="*/ 433983 h 520849"/>
              <a:gd name="connsiteX369" fmla="*/ 435464 w 717147"/>
              <a:gd name="connsiteY369" fmla="*/ 433286 h 520849"/>
              <a:gd name="connsiteX370" fmla="*/ 438252 w 717147"/>
              <a:gd name="connsiteY370" fmla="*/ 433286 h 520849"/>
              <a:gd name="connsiteX371" fmla="*/ 441040 w 717147"/>
              <a:gd name="connsiteY371" fmla="*/ 433983 h 520849"/>
              <a:gd name="connsiteX372" fmla="*/ 443131 w 717147"/>
              <a:gd name="connsiteY372" fmla="*/ 436684 h 520849"/>
              <a:gd name="connsiteX373" fmla="*/ 445223 w 717147"/>
              <a:gd name="connsiteY373" fmla="*/ 435987 h 520849"/>
              <a:gd name="connsiteX374" fmla="*/ 447314 w 717147"/>
              <a:gd name="connsiteY374" fmla="*/ 435987 h 520849"/>
              <a:gd name="connsiteX375" fmla="*/ 450102 w 717147"/>
              <a:gd name="connsiteY375" fmla="*/ 435290 h 520849"/>
              <a:gd name="connsiteX376" fmla="*/ 452193 w 717147"/>
              <a:gd name="connsiteY376" fmla="*/ 435987 h 520849"/>
              <a:gd name="connsiteX377" fmla="*/ 452889 w 717147"/>
              <a:gd name="connsiteY377" fmla="*/ 435987 h 520849"/>
              <a:gd name="connsiteX378" fmla="*/ 455678 w 717147"/>
              <a:gd name="connsiteY378" fmla="*/ 435290 h 520849"/>
              <a:gd name="connsiteX379" fmla="*/ 457769 w 717147"/>
              <a:gd name="connsiteY379" fmla="*/ 435987 h 520849"/>
              <a:gd name="connsiteX380" fmla="*/ 460557 w 717147"/>
              <a:gd name="connsiteY380" fmla="*/ 438688 h 520849"/>
              <a:gd name="connsiteX381" fmla="*/ 461951 w 717147"/>
              <a:gd name="connsiteY381" fmla="*/ 439385 h 520849"/>
              <a:gd name="connsiteX382" fmla="*/ 464042 w 717147"/>
              <a:gd name="connsiteY382" fmla="*/ 442086 h 520849"/>
              <a:gd name="connsiteX383" fmla="*/ 469531 w 717147"/>
              <a:gd name="connsiteY383" fmla="*/ 443393 h 520849"/>
              <a:gd name="connsiteX384" fmla="*/ 466743 w 717147"/>
              <a:gd name="connsiteY384" fmla="*/ 446094 h 520849"/>
              <a:gd name="connsiteX385" fmla="*/ 542457 w 717147"/>
              <a:gd name="connsiteY385" fmla="*/ 467701 h 520849"/>
              <a:gd name="connsiteX386" fmla="*/ 543851 w 717147"/>
              <a:gd name="connsiteY386" fmla="*/ 477111 h 520849"/>
              <a:gd name="connsiteX387" fmla="*/ 541760 w 717147"/>
              <a:gd name="connsiteY387" fmla="*/ 487915 h 520849"/>
              <a:gd name="connsiteX388" fmla="*/ 540366 w 717147"/>
              <a:gd name="connsiteY388" fmla="*/ 506125 h 520849"/>
              <a:gd name="connsiteX389" fmla="*/ 541063 w 717147"/>
              <a:gd name="connsiteY389" fmla="*/ 507431 h 520849"/>
              <a:gd name="connsiteX390" fmla="*/ 542457 w 717147"/>
              <a:gd name="connsiteY390" fmla="*/ 508738 h 520849"/>
              <a:gd name="connsiteX391" fmla="*/ 542457 w 717147"/>
              <a:gd name="connsiteY391" fmla="*/ 510742 h 520849"/>
              <a:gd name="connsiteX392" fmla="*/ 542457 w 717147"/>
              <a:gd name="connsiteY392" fmla="*/ 514140 h 520849"/>
              <a:gd name="connsiteX393" fmla="*/ 544548 w 717147"/>
              <a:gd name="connsiteY393" fmla="*/ 514837 h 520849"/>
              <a:gd name="connsiteX394" fmla="*/ 546639 w 717147"/>
              <a:gd name="connsiteY394" fmla="*/ 515534 h 520849"/>
              <a:gd name="connsiteX395" fmla="*/ 547336 w 717147"/>
              <a:gd name="connsiteY395" fmla="*/ 517538 h 520849"/>
              <a:gd name="connsiteX396" fmla="*/ 547336 w 717147"/>
              <a:gd name="connsiteY396" fmla="*/ 519542 h 520849"/>
              <a:gd name="connsiteX397" fmla="*/ 549427 w 717147"/>
              <a:gd name="connsiteY397" fmla="*/ 518845 h 520849"/>
              <a:gd name="connsiteX398" fmla="*/ 550821 w 717147"/>
              <a:gd name="connsiteY398" fmla="*/ 517538 h 520849"/>
              <a:gd name="connsiteX399" fmla="*/ 552215 w 717147"/>
              <a:gd name="connsiteY399" fmla="*/ 517538 h 520849"/>
              <a:gd name="connsiteX400" fmla="*/ 552912 w 717147"/>
              <a:gd name="connsiteY400" fmla="*/ 519542 h 520849"/>
              <a:gd name="connsiteX401" fmla="*/ 555701 w 717147"/>
              <a:gd name="connsiteY401" fmla="*/ 520849 h 520849"/>
              <a:gd name="connsiteX402" fmla="*/ 557792 w 717147"/>
              <a:gd name="connsiteY402" fmla="*/ 518148 h 520849"/>
              <a:gd name="connsiteX403" fmla="*/ 559883 w 717147"/>
              <a:gd name="connsiteY403" fmla="*/ 516144 h 520849"/>
              <a:gd name="connsiteX404" fmla="*/ 563368 w 717147"/>
              <a:gd name="connsiteY404" fmla="*/ 512746 h 520849"/>
              <a:gd name="connsiteX405" fmla="*/ 568857 w 717147"/>
              <a:gd name="connsiteY405" fmla="*/ 510742 h 520849"/>
              <a:gd name="connsiteX406" fmla="*/ 577831 w 717147"/>
              <a:gd name="connsiteY406" fmla="*/ 508738 h 520849"/>
              <a:gd name="connsiteX407" fmla="*/ 588199 w 717147"/>
              <a:gd name="connsiteY407" fmla="*/ 506037 h 520849"/>
              <a:gd name="connsiteX408" fmla="*/ 597173 w 717147"/>
              <a:gd name="connsiteY408" fmla="*/ 500636 h 520849"/>
              <a:gd name="connsiteX409" fmla="*/ 601268 w 717147"/>
              <a:gd name="connsiteY409" fmla="*/ 497237 h 520849"/>
              <a:gd name="connsiteX410" fmla="*/ 604753 w 717147"/>
              <a:gd name="connsiteY410" fmla="*/ 494537 h 520849"/>
              <a:gd name="connsiteX411" fmla="*/ 606147 w 717147"/>
              <a:gd name="connsiteY411" fmla="*/ 495843 h 520849"/>
              <a:gd name="connsiteX412" fmla="*/ 606844 w 717147"/>
              <a:gd name="connsiteY412" fmla="*/ 497150 h 520849"/>
              <a:gd name="connsiteX413" fmla="*/ 608935 w 717147"/>
              <a:gd name="connsiteY413" fmla="*/ 496453 h 520849"/>
              <a:gd name="connsiteX414" fmla="*/ 615122 w 717147"/>
              <a:gd name="connsiteY414" fmla="*/ 493752 h 520849"/>
              <a:gd name="connsiteX415" fmla="*/ 622005 w 717147"/>
              <a:gd name="connsiteY415" fmla="*/ 488350 h 520849"/>
              <a:gd name="connsiteX416" fmla="*/ 630282 w 717147"/>
              <a:gd name="connsiteY416" fmla="*/ 482252 h 520849"/>
              <a:gd name="connsiteX417" fmla="*/ 638559 w 717147"/>
              <a:gd name="connsiteY417" fmla="*/ 474846 h 520849"/>
              <a:gd name="connsiteX418" fmla="*/ 647533 w 717147"/>
              <a:gd name="connsiteY418" fmla="*/ 468747 h 520849"/>
              <a:gd name="connsiteX419" fmla="*/ 660602 w 717147"/>
              <a:gd name="connsiteY419" fmla="*/ 459337 h 520849"/>
              <a:gd name="connsiteX420" fmla="*/ 669576 w 717147"/>
              <a:gd name="connsiteY420" fmla="*/ 451931 h 520849"/>
              <a:gd name="connsiteX421" fmla="*/ 686130 w 717147"/>
              <a:gd name="connsiteY421" fmla="*/ 437816 h 520849"/>
              <a:gd name="connsiteX422" fmla="*/ 695801 w 717147"/>
              <a:gd name="connsiteY422" fmla="*/ 429017 h 520849"/>
              <a:gd name="connsiteX423" fmla="*/ 703382 w 717147"/>
              <a:gd name="connsiteY423" fmla="*/ 423615 h 520849"/>
              <a:gd name="connsiteX424" fmla="*/ 709568 w 717147"/>
              <a:gd name="connsiteY424" fmla="*/ 417516 h 520849"/>
              <a:gd name="connsiteX425" fmla="*/ 714360 w 717147"/>
              <a:gd name="connsiteY425" fmla="*/ 413508 h 520849"/>
              <a:gd name="connsiteX426" fmla="*/ 716451 w 717147"/>
              <a:gd name="connsiteY426" fmla="*/ 411504 h 520849"/>
              <a:gd name="connsiteX427" fmla="*/ 717148 w 717147"/>
              <a:gd name="connsiteY427" fmla="*/ 408803 h 520849"/>
              <a:gd name="connsiteX428" fmla="*/ 714360 w 717147"/>
              <a:gd name="connsiteY428" fmla="*/ 407409 h 520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</a:cxnLst>
            <a:rect l="l" t="t" r="r" b="b"/>
            <a:pathLst>
              <a:path w="717147" h="520849">
                <a:moveTo>
                  <a:pt x="716538" y="408629"/>
                </a:moveTo>
                <a:cubicBezTo>
                  <a:pt x="715841" y="408629"/>
                  <a:pt x="713750" y="408629"/>
                  <a:pt x="713053" y="409326"/>
                </a:cubicBezTo>
                <a:cubicBezTo>
                  <a:pt x="712356" y="409326"/>
                  <a:pt x="711659" y="410633"/>
                  <a:pt x="711659" y="410633"/>
                </a:cubicBezTo>
                <a:cubicBezTo>
                  <a:pt x="710962" y="411330"/>
                  <a:pt x="710265" y="412637"/>
                  <a:pt x="710265" y="413334"/>
                </a:cubicBezTo>
                <a:lnTo>
                  <a:pt x="708174" y="415338"/>
                </a:lnTo>
                <a:cubicBezTo>
                  <a:pt x="707477" y="416034"/>
                  <a:pt x="706083" y="417341"/>
                  <a:pt x="705386" y="418038"/>
                </a:cubicBezTo>
                <a:cubicBezTo>
                  <a:pt x="704689" y="418735"/>
                  <a:pt x="703991" y="419345"/>
                  <a:pt x="703295" y="420042"/>
                </a:cubicBezTo>
                <a:cubicBezTo>
                  <a:pt x="702598" y="420739"/>
                  <a:pt x="702598" y="422743"/>
                  <a:pt x="701901" y="423440"/>
                </a:cubicBezTo>
                <a:cubicBezTo>
                  <a:pt x="701901" y="423440"/>
                  <a:pt x="701203" y="424137"/>
                  <a:pt x="700507" y="424137"/>
                </a:cubicBezTo>
                <a:cubicBezTo>
                  <a:pt x="699810" y="424137"/>
                  <a:pt x="697719" y="422831"/>
                  <a:pt x="697719" y="422831"/>
                </a:cubicBezTo>
                <a:cubicBezTo>
                  <a:pt x="697719" y="422831"/>
                  <a:pt x="697021" y="420827"/>
                  <a:pt x="696324" y="420827"/>
                </a:cubicBezTo>
                <a:cubicBezTo>
                  <a:pt x="695628" y="420130"/>
                  <a:pt x="694930" y="418823"/>
                  <a:pt x="694233" y="418823"/>
                </a:cubicBezTo>
                <a:cubicBezTo>
                  <a:pt x="693537" y="418823"/>
                  <a:pt x="692839" y="419520"/>
                  <a:pt x="692142" y="419520"/>
                </a:cubicBezTo>
                <a:lnTo>
                  <a:pt x="692142" y="422221"/>
                </a:lnTo>
                <a:cubicBezTo>
                  <a:pt x="691445" y="422918"/>
                  <a:pt x="690748" y="422918"/>
                  <a:pt x="690051" y="422918"/>
                </a:cubicBezTo>
                <a:cubicBezTo>
                  <a:pt x="689354" y="422918"/>
                  <a:pt x="688657" y="421611"/>
                  <a:pt x="688657" y="421611"/>
                </a:cubicBezTo>
                <a:cubicBezTo>
                  <a:pt x="687960" y="421611"/>
                  <a:pt x="687263" y="422918"/>
                  <a:pt x="687263" y="422918"/>
                </a:cubicBezTo>
                <a:cubicBezTo>
                  <a:pt x="686566" y="423615"/>
                  <a:pt x="685869" y="422918"/>
                  <a:pt x="685172" y="422918"/>
                </a:cubicBezTo>
                <a:cubicBezTo>
                  <a:pt x="684475" y="422918"/>
                  <a:pt x="683081" y="421611"/>
                  <a:pt x="682384" y="421611"/>
                </a:cubicBezTo>
                <a:cubicBezTo>
                  <a:pt x="682384" y="420914"/>
                  <a:pt x="680990" y="419607"/>
                  <a:pt x="680990" y="419607"/>
                </a:cubicBezTo>
                <a:cubicBezTo>
                  <a:pt x="680293" y="418910"/>
                  <a:pt x="678202" y="419607"/>
                  <a:pt x="677505" y="418910"/>
                </a:cubicBezTo>
                <a:cubicBezTo>
                  <a:pt x="676808" y="418910"/>
                  <a:pt x="676111" y="418213"/>
                  <a:pt x="676111" y="417603"/>
                </a:cubicBezTo>
                <a:cubicBezTo>
                  <a:pt x="675414" y="416906"/>
                  <a:pt x="675414" y="415599"/>
                  <a:pt x="676111" y="415599"/>
                </a:cubicBezTo>
                <a:cubicBezTo>
                  <a:pt x="676111" y="415135"/>
                  <a:pt x="676346" y="414902"/>
                  <a:pt x="676808" y="414902"/>
                </a:cubicBezTo>
                <a:cubicBezTo>
                  <a:pt x="677505" y="414902"/>
                  <a:pt x="678202" y="416209"/>
                  <a:pt x="678899" y="416209"/>
                </a:cubicBezTo>
                <a:lnTo>
                  <a:pt x="680990" y="416209"/>
                </a:lnTo>
                <a:cubicBezTo>
                  <a:pt x="681687" y="415512"/>
                  <a:pt x="683081" y="414205"/>
                  <a:pt x="683081" y="413508"/>
                </a:cubicBezTo>
                <a:cubicBezTo>
                  <a:pt x="683778" y="412811"/>
                  <a:pt x="684475" y="411504"/>
                  <a:pt x="683778" y="410807"/>
                </a:cubicBezTo>
                <a:lnTo>
                  <a:pt x="682384" y="409500"/>
                </a:lnTo>
                <a:cubicBezTo>
                  <a:pt x="680990" y="409500"/>
                  <a:pt x="679596" y="409500"/>
                  <a:pt x="678986" y="410197"/>
                </a:cubicBezTo>
                <a:cubicBezTo>
                  <a:pt x="678289" y="410197"/>
                  <a:pt x="676895" y="410894"/>
                  <a:pt x="676198" y="411504"/>
                </a:cubicBezTo>
                <a:cubicBezTo>
                  <a:pt x="675501" y="412201"/>
                  <a:pt x="674107" y="412811"/>
                  <a:pt x="674107" y="413508"/>
                </a:cubicBezTo>
                <a:cubicBezTo>
                  <a:pt x="673410" y="414205"/>
                  <a:pt x="672713" y="416209"/>
                  <a:pt x="672713" y="416209"/>
                </a:cubicBezTo>
                <a:cubicBezTo>
                  <a:pt x="672713" y="416906"/>
                  <a:pt x="672713" y="419607"/>
                  <a:pt x="672016" y="420217"/>
                </a:cubicBezTo>
                <a:cubicBezTo>
                  <a:pt x="671319" y="420217"/>
                  <a:pt x="670622" y="420914"/>
                  <a:pt x="669925" y="421524"/>
                </a:cubicBezTo>
                <a:cubicBezTo>
                  <a:pt x="669228" y="421524"/>
                  <a:pt x="667834" y="422831"/>
                  <a:pt x="667834" y="423527"/>
                </a:cubicBezTo>
                <a:cubicBezTo>
                  <a:pt x="667137" y="424225"/>
                  <a:pt x="667137" y="425531"/>
                  <a:pt x="666439" y="426228"/>
                </a:cubicBezTo>
                <a:cubicBezTo>
                  <a:pt x="665743" y="426925"/>
                  <a:pt x="664349" y="428232"/>
                  <a:pt x="663651" y="429626"/>
                </a:cubicBezTo>
                <a:cubicBezTo>
                  <a:pt x="662955" y="430323"/>
                  <a:pt x="661560" y="430933"/>
                  <a:pt x="660864" y="431630"/>
                </a:cubicBezTo>
                <a:cubicBezTo>
                  <a:pt x="660167" y="432937"/>
                  <a:pt x="658772" y="434331"/>
                  <a:pt x="658076" y="435028"/>
                </a:cubicBezTo>
                <a:cubicBezTo>
                  <a:pt x="657378" y="435725"/>
                  <a:pt x="656681" y="437032"/>
                  <a:pt x="655985" y="437729"/>
                </a:cubicBezTo>
                <a:cubicBezTo>
                  <a:pt x="655287" y="438426"/>
                  <a:pt x="653196" y="439036"/>
                  <a:pt x="651889" y="439036"/>
                </a:cubicBezTo>
                <a:cubicBezTo>
                  <a:pt x="651192" y="439733"/>
                  <a:pt x="649101" y="439733"/>
                  <a:pt x="648404" y="440343"/>
                </a:cubicBezTo>
                <a:cubicBezTo>
                  <a:pt x="647707" y="440343"/>
                  <a:pt x="646313" y="441040"/>
                  <a:pt x="645616" y="441650"/>
                </a:cubicBezTo>
                <a:cubicBezTo>
                  <a:pt x="644919" y="442347"/>
                  <a:pt x="644222" y="443654"/>
                  <a:pt x="643525" y="444351"/>
                </a:cubicBezTo>
                <a:lnTo>
                  <a:pt x="640040" y="444351"/>
                </a:lnTo>
                <a:cubicBezTo>
                  <a:pt x="639343" y="445048"/>
                  <a:pt x="637252" y="445048"/>
                  <a:pt x="636555" y="445048"/>
                </a:cubicBezTo>
                <a:cubicBezTo>
                  <a:pt x="635858" y="445745"/>
                  <a:pt x="634464" y="447052"/>
                  <a:pt x="633767" y="447052"/>
                </a:cubicBezTo>
                <a:cubicBezTo>
                  <a:pt x="632373" y="447749"/>
                  <a:pt x="629672" y="448359"/>
                  <a:pt x="628975" y="449056"/>
                </a:cubicBezTo>
                <a:cubicBezTo>
                  <a:pt x="627581" y="449056"/>
                  <a:pt x="624183" y="449056"/>
                  <a:pt x="622788" y="449753"/>
                </a:cubicBezTo>
                <a:cubicBezTo>
                  <a:pt x="622092" y="450450"/>
                  <a:pt x="620697" y="451757"/>
                  <a:pt x="620001" y="451757"/>
                </a:cubicBezTo>
                <a:cubicBezTo>
                  <a:pt x="619304" y="451757"/>
                  <a:pt x="618606" y="450450"/>
                  <a:pt x="617909" y="450450"/>
                </a:cubicBezTo>
                <a:cubicBezTo>
                  <a:pt x="616515" y="450450"/>
                  <a:pt x="615122" y="451757"/>
                  <a:pt x="614425" y="452454"/>
                </a:cubicBezTo>
                <a:cubicBezTo>
                  <a:pt x="613727" y="452454"/>
                  <a:pt x="611636" y="452454"/>
                  <a:pt x="611636" y="453151"/>
                </a:cubicBezTo>
                <a:cubicBezTo>
                  <a:pt x="610939" y="453848"/>
                  <a:pt x="610939" y="455155"/>
                  <a:pt x="610243" y="455852"/>
                </a:cubicBezTo>
                <a:cubicBezTo>
                  <a:pt x="610243" y="456549"/>
                  <a:pt x="611636" y="457856"/>
                  <a:pt x="610939" y="458553"/>
                </a:cubicBezTo>
                <a:cubicBezTo>
                  <a:pt x="610939" y="459250"/>
                  <a:pt x="608151" y="459250"/>
                  <a:pt x="607454" y="459860"/>
                </a:cubicBezTo>
                <a:cubicBezTo>
                  <a:pt x="606757" y="460557"/>
                  <a:pt x="606060" y="461864"/>
                  <a:pt x="605363" y="461864"/>
                </a:cubicBezTo>
                <a:cubicBezTo>
                  <a:pt x="604666" y="462561"/>
                  <a:pt x="602575" y="463171"/>
                  <a:pt x="601965" y="463171"/>
                </a:cubicBezTo>
                <a:cubicBezTo>
                  <a:pt x="601355" y="463171"/>
                  <a:pt x="599874" y="461864"/>
                  <a:pt x="599177" y="461864"/>
                </a:cubicBezTo>
                <a:cubicBezTo>
                  <a:pt x="597783" y="461864"/>
                  <a:pt x="597086" y="463171"/>
                  <a:pt x="595692" y="463171"/>
                </a:cubicBezTo>
                <a:cubicBezTo>
                  <a:pt x="594995" y="463171"/>
                  <a:pt x="593601" y="463171"/>
                  <a:pt x="592904" y="462474"/>
                </a:cubicBezTo>
                <a:cubicBezTo>
                  <a:pt x="592207" y="462474"/>
                  <a:pt x="591510" y="460470"/>
                  <a:pt x="590813" y="460470"/>
                </a:cubicBezTo>
                <a:cubicBezTo>
                  <a:pt x="590116" y="459773"/>
                  <a:pt x="588722" y="459773"/>
                  <a:pt x="588025" y="460470"/>
                </a:cubicBezTo>
                <a:lnTo>
                  <a:pt x="588025" y="461864"/>
                </a:lnTo>
                <a:cubicBezTo>
                  <a:pt x="588025" y="462561"/>
                  <a:pt x="589419" y="463171"/>
                  <a:pt x="589419" y="463868"/>
                </a:cubicBezTo>
                <a:lnTo>
                  <a:pt x="588722" y="465175"/>
                </a:lnTo>
                <a:cubicBezTo>
                  <a:pt x="588025" y="465872"/>
                  <a:pt x="586631" y="465872"/>
                  <a:pt x="586631" y="465175"/>
                </a:cubicBezTo>
                <a:cubicBezTo>
                  <a:pt x="585934" y="465175"/>
                  <a:pt x="585236" y="464478"/>
                  <a:pt x="584540" y="464478"/>
                </a:cubicBezTo>
                <a:cubicBezTo>
                  <a:pt x="583843" y="464478"/>
                  <a:pt x="581752" y="464478"/>
                  <a:pt x="581752" y="465175"/>
                </a:cubicBezTo>
                <a:cubicBezTo>
                  <a:pt x="581054" y="465872"/>
                  <a:pt x="581752" y="467178"/>
                  <a:pt x="581752" y="467875"/>
                </a:cubicBezTo>
                <a:cubicBezTo>
                  <a:pt x="581054" y="468573"/>
                  <a:pt x="578963" y="470576"/>
                  <a:pt x="577570" y="470576"/>
                </a:cubicBezTo>
                <a:cubicBezTo>
                  <a:pt x="576873" y="470576"/>
                  <a:pt x="575478" y="469879"/>
                  <a:pt x="574782" y="469879"/>
                </a:cubicBezTo>
                <a:cubicBezTo>
                  <a:pt x="574084" y="469879"/>
                  <a:pt x="572690" y="471186"/>
                  <a:pt x="571993" y="471883"/>
                </a:cubicBezTo>
                <a:cubicBezTo>
                  <a:pt x="571296" y="471883"/>
                  <a:pt x="569902" y="472580"/>
                  <a:pt x="569902" y="473190"/>
                </a:cubicBezTo>
                <a:cubicBezTo>
                  <a:pt x="569205" y="473887"/>
                  <a:pt x="569902" y="475194"/>
                  <a:pt x="569902" y="475891"/>
                </a:cubicBezTo>
                <a:cubicBezTo>
                  <a:pt x="569902" y="476588"/>
                  <a:pt x="569205" y="477895"/>
                  <a:pt x="568508" y="478592"/>
                </a:cubicBezTo>
                <a:lnTo>
                  <a:pt x="566417" y="478592"/>
                </a:lnTo>
                <a:cubicBezTo>
                  <a:pt x="565720" y="478592"/>
                  <a:pt x="564326" y="477285"/>
                  <a:pt x="563629" y="477895"/>
                </a:cubicBezTo>
                <a:cubicBezTo>
                  <a:pt x="563629" y="477895"/>
                  <a:pt x="562932" y="478592"/>
                  <a:pt x="562932" y="479202"/>
                </a:cubicBezTo>
                <a:cubicBezTo>
                  <a:pt x="562932" y="479812"/>
                  <a:pt x="563629" y="481903"/>
                  <a:pt x="563629" y="482600"/>
                </a:cubicBezTo>
                <a:cubicBezTo>
                  <a:pt x="562932" y="483297"/>
                  <a:pt x="562235" y="483297"/>
                  <a:pt x="562235" y="483907"/>
                </a:cubicBezTo>
                <a:cubicBezTo>
                  <a:pt x="561538" y="484604"/>
                  <a:pt x="562932" y="486608"/>
                  <a:pt x="562932" y="487305"/>
                </a:cubicBezTo>
                <a:cubicBezTo>
                  <a:pt x="562235" y="488002"/>
                  <a:pt x="561538" y="488612"/>
                  <a:pt x="560841" y="488612"/>
                </a:cubicBezTo>
                <a:cubicBezTo>
                  <a:pt x="560144" y="489309"/>
                  <a:pt x="558750" y="487915"/>
                  <a:pt x="558053" y="487915"/>
                </a:cubicBezTo>
                <a:cubicBezTo>
                  <a:pt x="557356" y="487218"/>
                  <a:pt x="555962" y="485214"/>
                  <a:pt x="556659" y="484517"/>
                </a:cubicBezTo>
                <a:cubicBezTo>
                  <a:pt x="556659" y="483820"/>
                  <a:pt x="558053" y="483820"/>
                  <a:pt x="558053" y="483210"/>
                </a:cubicBezTo>
                <a:cubicBezTo>
                  <a:pt x="558053" y="482600"/>
                  <a:pt x="558750" y="481903"/>
                  <a:pt x="558750" y="481206"/>
                </a:cubicBezTo>
                <a:cubicBezTo>
                  <a:pt x="558750" y="480509"/>
                  <a:pt x="558053" y="479202"/>
                  <a:pt x="558053" y="478505"/>
                </a:cubicBezTo>
                <a:cubicBezTo>
                  <a:pt x="558053" y="477808"/>
                  <a:pt x="558053" y="477198"/>
                  <a:pt x="558750" y="476501"/>
                </a:cubicBezTo>
                <a:cubicBezTo>
                  <a:pt x="558750" y="475194"/>
                  <a:pt x="560144" y="473103"/>
                  <a:pt x="560841" y="472493"/>
                </a:cubicBezTo>
                <a:cubicBezTo>
                  <a:pt x="561538" y="471796"/>
                  <a:pt x="563629" y="470489"/>
                  <a:pt x="563629" y="469792"/>
                </a:cubicBezTo>
                <a:cubicBezTo>
                  <a:pt x="564326" y="469095"/>
                  <a:pt x="564326" y="467788"/>
                  <a:pt x="564326" y="467091"/>
                </a:cubicBezTo>
                <a:cubicBezTo>
                  <a:pt x="565023" y="466394"/>
                  <a:pt x="565720" y="465087"/>
                  <a:pt x="565720" y="464390"/>
                </a:cubicBezTo>
                <a:cubicBezTo>
                  <a:pt x="565023" y="464390"/>
                  <a:pt x="564326" y="465087"/>
                  <a:pt x="563629" y="464390"/>
                </a:cubicBezTo>
                <a:cubicBezTo>
                  <a:pt x="562932" y="463693"/>
                  <a:pt x="563629" y="460383"/>
                  <a:pt x="563629" y="460383"/>
                </a:cubicBezTo>
                <a:lnTo>
                  <a:pt x="554655" y="452977"/>
                </a:lnTo>
                <a:lnTo>
                  <a:pt x="572516" y="434070"/>
                </a:lnTo>
                <a:lnTo>
                  <a:pt x="563542" y="425270"/>
                </a:lnTo>
                <a:lnTo>
                  <a:pt x="545593" y="343022"/>
                </a:lnTo>
                <a:lnTo>
                  <a:pt x="543502" y="343719"/>
                </a:lnTo>
                <a:lnTo>
                  <a:pt x="537316" y="336313"/>
                </a:lnTo>
                <a:lnTo>
                  <a:pt x="535922" y="252060"/>
                </a:lnTo>
                <a:lnTo>
                  <a:pt x="537316" y="251363"/>
                </a:lnTo>
                <a:lnTo>
                  <a:pt x="534529" y="247965"/>
                </a:lnTo>
                <a:lnTo>
                  <a:pt x="534529" y="239862"/>
                </a:lnTo>
                <a:lnTo>
                  <a:pt x="515273" y="163016"/>
                </a:lnTo>
                <a:lnTo>
                  <a:pt x="512485" y="160315"/>
                </a:lnTo>
                <a:cubicBezTo>
                  <a:pt x="511788" y="159618"/>
                  <a:pt x="509697" y="160315"/>
                  <a:pt x="509000" y="159618"/>
                </a:cubicBezTo>
                <a:cubicBezTo>
                  <a:pt x="509000" y="159618"/>
                  <a:pt x="508303" y="158311"/>
                  <a:pt x="508303" y="157614"/>
                </a:cubicBezTo>
                <a:cubicBezTo>
                  <a:pt x="507606" y="156917"/>
                  <a:pt x="506909" y="156307"/>
                  <a:pt x="506212" y="155610"/>
                </a:cubicBezTo>
                <a:cubicBezTo>
                  <a:pt x="505515" y="155610"/>
                  <a:pt x="504121" y="156307"/>
                  <a:pt x="503424" y="156307"/>
                </a:cubicBezTo>
                <a:cubicBezTo>
                  <a:pt x="503424" y="156307"/>
                  <a:pt x="502030" y="157614"/>
                  <a:pt x="502030" y="158311"/>
                </a:cubicBezTo>
                <a:lnTo>
                  <a:pt x="502030" y="160315"/>
                </a:lnTo>
                <a:cubicBezTo>
                  <a:pt x="502030" y="161012"/>
                  <a:pt x="502727" y="163016"/>
                  <a:pt x="502030" y="163713"/>
                </a:cubicBezTo>
                <a:cubicBezTo>
                  <a:pt x="501333" y="163713"/>
                  <a:pt x="499939" y="164410"/>
                  <a:pt x="499241" y="164410"/>
                </a:cubicBezTo>
                <a:cubicBezTo>
                  <a:pt x="497848" y="163713"/>
                  <a:pt x="497150" y="161709"/>
                  <a:pt x="497150" y="161012"/>
                </a:cubicBezTo>
                <a:cubicBezTo>
                  <a:pt x="496453" y="160315"/>
                  <a:pt x="496453" y="158311"/>
                  <a:pt x="496453" y="157004"/>
                </a:cubicBezTo>
                <a:cubicBezTo>
                  <a:pt x="495757" y="155000"/>
                  <a:pt x="495757" y="150905"/>
                  <a:pt x="496453" y="148901"/>
                </a:cubicBezTo>
                <a:cubicBezTo>
                  <a:pt x="496453" y="148204"/>
                  <a:pt x="498545" y="146897"/>
                  <a:pt x="498545" y="145503"/>
                </a:cubicBezTo>
                <a:cubicBezTo>
                  <a:pt x="499241" y="144196"/>
                  <a:pt x="498545" y="142105"/>
                  <a:pt x="498545" y="140798"/>
                </a:cubicBezTo>
                <a:cubicBezTo>
                  <a:pt x="498545" y="140101"/>
                  <a:pt x="497848" y="138794"/>
                  <a:pt x="497150" y="138794"/>
                </a:cubicBezTo>
                <a:cubicBezTo>
                  <a:pt x="496453" y="138097"/>
                  <a:pt x="494362" y="137487"/>
                  <a:pt x="493666" y="136790"/>
                </a:cubicBezTo>
                <a:cubicBezTo>
                  <a:pt x="493666" y="136093"/>
                  <a:pt x="492271" y="135483"/>
                  <a:pt x="492271" y="134786"/>
                </a:cubicBezTo>
                <a:cubicBezTo>
                  <a:pt x="492271" y="134089"/>
                  <a:pt x="493666" y="132086"/>
                  <a:pt x="493666" y="131388"/>
                </a:cubicBezTo>
                <a:cubicBezTo>
                  <a:pt x="493666" y="130082"/>
                  <a:pt x="492271" y="128688"/>
                  <a:pt x="492271" y="127991"/>
                </a:cubicBezTo>
                <a:cubicBezTo>
                  <a:pt x="491574" y="127294"/>
                  <a:pt x="489483" y="126684"/>
                  <a:pt x="488787" y="125290"/>
                </a:cubicBezTo>
                <a:cubicBezTo>
                  <a:pt x="488089" y="125290"/>
                  <a:pt x="487392" y="123983"/>
                  <a:pt x="487392" y="123286"/>
                </a:cubicBezTo>
                <a:cubicBezTo>
                  <a:pt x="487392" y="122589"/>
                  <a:pt x="487392" y="120585"/>
                  <a:pt x="486695" y="119888"/>
                </a:cubicBezTo>
                <a:cubicBezTo>
                  <a:pt x="486695" y="118581"/>
                  <a:pt x="485998" y="115183"/>
                  <a:pt x="485301" y="113789"/>
                </a:cubicBezTo>
                <a:cubicBezTo>
                  <a:pt x="485301" y="113789"/>
                  <a:pt x="483907" y="112482"/>
                  <a:pt x="483210" y="112482"/>
                </a:cubicBezTo>
                <a:cubicBezTo>
                  <a:pt x="483210" y="111785"/>
                  <a:pt x="481816" y="111785"/>
                  <a:pt x="481816" y="111175"/>
                </a:cubicBezTo>
                <a:cubicBezTo>
                  <a:pt x="481119" y="110478"/>
                  <a:pt x="481119" y="108474"/>
                  <a:pt x="481119" y="107777"/>
                </a:cubicBezTo>
                <a:cubicBezTo>
                  <a:pt x="481119" y="107080"/>
                  <a:pt x="481816" y="105773"/>
                  <a:pt x="481816" y="104379"/>
                </a:cubicBezTo>
                <a:cubicBezTo>
                  <a:pt x="481816" y="103682"/>
                  <a:pt x="479725" y="102375"/>
                  <a:pt x="479725" y="100981"/>
                </a:cubicBezTo>
                <a:cubicBezTo>
                  <a:pt x="479725" y="100284"/>
                  <a:pt x="481119" y="97583"/>
                  <a:pt x="481119" y="96973"/>
                </a:cubicBezTo>
                <a:cubicBezTo>
                  <a:pt x="481119" y="94969"/>
                  <a:pt x="480422" y="92268"/>
                  <a:pt x="480422" y="90874"/>
                </a:cubicBezTo>
                <a:cubicBezTo>
                  <a:pt x="481119" y="89567"/>
                  <a:pt x="483210" y="88173"/>
                  <a:pt x="483907" y="86866"/>
                </a:cubicBezTo>
                <a:cubicBezTo>
                  <a:pt x="483907" y="86169"/>
                  <a:pt x="484604" y="83468"/>
                  <a:pt x="484604" y="82161"/>
                </a:cubicBezTo>
                <a:cubicBezTo>
                  <a:pt x="483907" y="81464"/>
                  <a:pt x="481206" y="79460"/>
                  <a:pt x="480509" y="78154"/>
                </a:cubicBezTo>
                <a:cubicBezTo>
                  <a:pt x="480509" y="77456"/>
                  <a:pt x="481206" y="75453"/>
                  <a:pt x="480509" y="74756"/>
                </a:cubicBezTo>
                <a:cubicBezTo>
                  <a:pt x="480509" y="74059"/>
                  <a:pt x="479115" y="73449"/>
                  <a:pt x="479115" y="72752"/>
                </a:cubicBezTo>
                <a:cubicBezTo>
                  <a:pt x="479115" y="72055"/>
                  <a:pt x="480509" y="70748"/>
                  <a:pt x="480509" y="69354"/>
                </a:cubicBezTo>
                <a:cubicBezTo>
                  <a:pt x="481206" y="67350"/>
                  <a:pt x="481206" y="63255"/>
                  <a:pt x="480509" y="61251"/>
                </a:cubicBezTo>
                <a:cubicBezTo>
                  <a:pt x="479812" y="60554"/>
                  <a:pt x="478418" y="59247"/>
                  <a:pt x="477721" y="58550"/>
                </a:cubicBezTo>
                <a:cubicBezTo>
                  <a:pt x="477721" y="57853"/>
                  <a:pt x="476327" y="55849"/>
                  <a:pt x="476327" y="54542"/>
                </a:cubicBezTo>
                <a:cubicBezTo>
                  <a:pt x="475630" y="53845"/>
                  <a:pt x="474933" y="52538"/>
                  <a:pt x="474236" y="51841"/>
                </a:cubicBezTo>
                <a:cubicBezTo>
                  <a:pt x="473539" y="51841"/>
                  <a:pt x="471448" y="51144"/>
                  <a:pt x="470751" y="50534"/>
                </a:cubicBezTo>
                <a:cubicBezTo>
                  <a:pt x="470054" y="49837"/>
                  <a:pt x="468660" y="48530"/>
                  <a:pt x="467963" y="47833"/>
                </a:cubicBezTo>
                <a:cubicBezTo>
                  <a:pt x="467266" y="47136"/>
                  <a:pt x="466569" y="45829"/>
                  <a:pt x="465872" y="44435"/>
                </a:cubicBezTo>
                <a:cubicBezTo>
                  <a:pt x="465872" y="43128"/>
                  <a:pt x="467266" y="39033"/>
                  <a:pt x="467266" y="37029"/>
                </a:cubicBezTo>
                <a:cubicBezTo>
                  <a:pt x="467266" y="35722"/>
                  <a:pt x="465175" y="33631"/>
                  <a:pt x="465175" y="33021"/>
                </a:cubicBezTo>
                <a:cubicBezTo>
                  <a:pt x="464478" y="31714"/>
                  <a:pt x="463780" y="29013"/>
                  <a:pt x="463780" y="28316"/>
                </a:cubicBezTo>
                <a:cubicBezTo>
                  <a:pt x="463780" y="27010"/>
                  <a:pt x="465175" y="25616"/>
                  <a:pt x="465175" y="24919"/>
                </a:cubicBezTo>
                <a:cubicBezTo>
                  <a:pt x="465175" y="24221"/>
                  <a:pt x="464478" y="22915"/>
                  <a:pt x="463780" y="22218"/>
                </a:cubicBezTo>
                <a:cubicBezTo>
                  <a:pt x="463084" y="21521"/>
                  <a:pt x="460296" y="22218"/>
                  <a:pt x="459686" y="21521"/>
                </a:cubicBezTo>
                <a:cubicBezTo>
                  <a:pt x="458989" y="20824"/>
                  <a:pt x="458989" y="18820"/>
                  <a:pt x="458989" y="18123"/>
                </a:cubicBezTo>
                <a:lnTo>
                  <a:pt x="458989" y="12721"/>
                </a:lnTo>
                <a:cubicBezTo>
                  <a:pt x="458989" y="12024"/>
                  <a:pt x="460383" y="10717"/>
                  <a:pt x="460383" y="10020"/>
                </a:cubicBezTo>
                <a:cubicBezTo>
                  <a:pt x="460383" y="8713"/>
                  <a:pt x="459686" y="6622"/>
                  <a:pt x="458989" y="6012"/>
                </a:cubicBezTo>
                <a:cubicBezTo>
                  <a:pt x="458989" y="5315"/>
                  <a:pt x="458292" y="4705"/>
                  <a:pt x="458292" y="4008"/>
                </a:cubicBezTo>
                <a:cubicBezTo>
                  <a:pt x="457595" y="3311"/>
                  <a:pt x="456898" y="1307"/>
                  <a:pt x="456898" y="0"/>
                </a:cubicBezTo>
                <a:lnTo>
                  <a:pt x="402530" y="16206"/>
                </a:lnTo>
                <a:lnTo>
                  <a:pt x="370815" y="26313"/>
                </a:lnTo>
                <a:cubicBezTo>
                  <a:pt x="370815" y="26313"/>
                  <a:pt x="354261" y="29013"/>
                  <a:pt x="349469" y="30320"/>
                </a:cubicBezTo>
                <a:cubicBezTo>
                  <a:pt x="348075" y="31017"/>
                  <a:pt x="345984" y="31627"/>
                  <a:pt x="344677" y="32324"/>
                </a:cubicBezTo>
                <a:cubicBezTo>
                  <a:pt x="343980" y="32324"/>
                  <a:pt x="342586" y="33021"/>
                  <a:pt x="341889" y="33021"/>
                </a:cubicBezTo>
                <a:cubicBezTo>
                  <a:pt x="341192" y="33021"/>
                  <a:pt x="339798" y="31714"/>
                  <a:pt x="338404" y="31714"/>
                </a:cubicBezTo>
                <a:cubicBezTo>
                  <a:pt x="337707" y="31714"/>
                  <a:pt x="335616" y="31714"/>
                  <a:pt x="334919" y="32411"/>
                </a:cubicBezTo>
                <a:cubicBezTo>
                  <a:pt x="334222" y="33109"/>
                  <a:pt x="332828" y="34415"/>
                  <a:pt x="332131" y="34415"/>
                </a:cubicBezTo>
                <a:cubicBezTo>
                  <a:pt x="332131" y="35112"/>
                  <a:pt x="330737" y="35112"/>
                  <a:pt x="330040" y="35722"/>
                </a:cubicBezTo>
                <a:cubicBezTo>
                  <a:pt x="329343" y="36419"/>
                  <a:pt x="329343" y="37726"/>
                  <a:pt x="329343" y="37726"/>
                </a:cubicBezTo>
                <a:cubicBezTo>
                  <a:pt x="328646" y="38423"/>
                  <a:pt x="327252" y="38423"/>
                  <a:pt x="327252" y="38423"/>
                </a:cubicBezTo>
                <a:lnTo>
                  <a:pt x="324464" y="38423"/>
                </a:lnTo>
                <a:lnTo>
                  <a:pt x="323070" y="39730"/>
                </a:lnTo>
                <a:cubicBezTo>
                  <a:pt x="322372" y="40427"/>
                  <a:pt x="322372" y="41734"/>
                  <a:pt x="322372" y="42431"/>
                </a:cubicBezTo>
                <a:cubicBezTo>
                  <a:pt x="321675" y="43128"/>
                  <a:pt x="320978" y="44435"/>
                  <a:pt x="320978" y="45132"/>
                </a:cubicBezTo>
                <a:cubicBezTo>
                  <a:pt x="320281" y="45829"/>
                  <a:pt x="318887" y="46439"/>
                  <a:pt x="318190" y="46439"/>
                </a:cubicBezTo>
                <a:cubicBezTo>
                  <a:pt x="317493" y="47136"/>
                  <a:pt x="315402" y="47746"/>
                  <a:pt x="314705" y="48443"/>
                </a:cubicBezTo>
                <a:cubicBezTo>
                  <a:pt x="314008" y="48443"/>
                  <a:pt x="313311" y="49140"/>
                  <a:pt x="313311" y="49750"/>
                </a:cubicBezTo>
                <a:cubicBezTo>
                  <a:pt x="312614" y="50447"/>
                  <a:pt x="312614" y="51754"/>
                  <a:pt x="311917" y="52451"/>
                </a:cubicBezTo>
                <a:cubicBezTo>
                  <a:pt x="311917" y="52451"/>
                  <a:pt x="310523" y="53758"/>
                  <a:pt x="309826" y="54455"/>
                </a:cubicBezTo>
                <a:cubicBezTo>
                  <a:pt x="309129" y="55152"/>
                  <a:pt x="307735" y="55762"/>
                  <a:pt x="307038" y="56459"/>
                </a:cubicBezTo>
                <a:cubicBezTo>
                  <a:pt x="306341" y="57156"/>
                  <a:pt x="304250" y="58463"/>
                  <a:pt x="303553" y="59160"/>
                </a:cubicBezTo>
                <a:lnTo>
                  <a:pt x="301462" y="61164"/>
                </a:lnTo>
                <a:cubicBezTo>
                  <a:pt x="301462" y="61861"/>
                  <a:pt x="300765" y="63865"/>
                  <a:pt x="300765" y="64562"/>
                </a:cubicBezTo>
                <a:cubicBezTo>
                  <a:pt x="300068" y="65259"/>
                  <a:pt x="299371" y="66566"/>
                  <a:pt x="298674" y="67263"/>
                </a:cubicBezTo>
                <a:cubicBezTo>
                  <a:pt x="297977" y="68569"/>
                  <a:pt x="296583" y="69963"/>
                  <a:pt x="295886" y="70661"/>
                </a:cubicBezTo>
                <a:cubicBezTo>
                  <a:pt x="295189" y="71358"/>
                  <a:pt x="293795" y="71967"/>
                  <a:pt x="293795" y="72664"/>
                </a:cubicBezTo>
                <a:cubicBezTo>
                  <a:pt x="293098" y="73361"/>
                  <a:pt x="293098" y="75365"/>
                  <a:pt x="292400" y="76062"/>
                </a:cubicBezTo>
                <a:cubicBezTo>
                  <a:pt x="291704" y="77369"/>
                  <a:pt x="290309" y="79460"/>
                  <a:pt x="289003" y="80767"/>
                </a:cubicBezTo>
                <a:cubicBezTo>
                  <a:pt x="288305" y="82074"/>
                  <a:pt x="285518" y="84775"/>
                  <a:pt x="284908" y="86169"/>
                </a:cubicBezTo>
                <a:cubicBezTo>
                  <a:pt x="284210" y="86866"/>
                  <a:pt x="284210" y="88870"/>
                  <a:pt x="283514" y="90177"/>
                </a:cubicBezTo>
                <a:cubicBezTo>
                  <a:pt x="282817" y="91484"/>
                  <a:pt x="281423" y="94185"/>
                  <a:pt x="280725" y="94882"/>
                </a:cubicBezTo>
                <a:cubicBezTo>
                  <a:pt x="280028" y="96189"/>
                  <a:pt x="279331" y="98890"/>
                  <a:pt x="278634" y="99587"/>
                </a:cubicBezTo>
                <a:cubicBezTo>
                  <a:pt x="277937" y="100894"/>
                  <a:pt x="275846" y="102985"/>
                  <a:pt x="275149" y="104292"/>
                </a:cubicBezTo>
                <a:cubicBezTo>
                  <a:pt x="274452" y="104989"/>
                  <a:pt x="272361" y="107690"/>
                  <a:pt x="271751" y="108997"/>
                </a:cubicBezTo>
                <a:cubicBezTo>
                  <a:pt x="271751" y="109694"/>
                  <a:pt x="271054" y="111698"/>
                  <a:pt x="271054" y="112395"/>
                </a:cubicBezTo>
                <a:cubicBezTo>
                  <a:pt x="271054" y="113702"/>
                  <a:pt x="270357" y="116403"/>
                  <a:pt x="270357" y="117797"/>
                </a:cubicBezTo>
                <a:cubicBezTo>
                  <a:pt x="270357" y="118494"/>
                  <a:pt x="269660" y="121195"/>
                  <a:pt x="269660" y="121804"/>
                </a:cubicBezTo>
                <a:cubicBezTo>
                  <a:pt x="268963" y="123111"/>
                  <a:pt x="267569" y="125202"/>
                  <a:pt x="267569" y="125812"/>
                </a:cubicBezTo>
                <a:cubicBezTo>
                  <a:pt x="266175" y="127119"/>
                  <a:pt x="264781" y="129210"/>
                  <a:pt x="263474" y="130517"/>
                </a:cubicBezTo>
                <a:cubicBezTo>
                  <a:pt x="263474" y="131214"/>
                  <a:pt x="262080" y="131824"/>
                  <a:pt x="260686" y="132521"/>
                </a:cubicBezTo>
                <a:cubicBezTo>
                  <a:pt x="260686" y="132521"/>
                  <a:pt x="259292" y="132521"/>
                  <a:pt x="258595" y="133218"/>
                </a:cubicBezTo>
                <a:cubicBezTo>
                  <a:pt x="257898" y="133218"/>
                  <a:pt x="256504" y="133915"/>
                  <a:pt x="255807" y="134525"/>
                </a:cubicBezTo>
                <a:cubicBezTo>
                  <a:pt x="255110" y="135222"/>
                  <a:pt x="253019" y="137226"/>
                  <a:pt x="252322" y="138533"/>
                </a:cubicBezTo>
                <a:cubicBezTo>
                  <a:pt x="251625" y="138533"/>
                  <a:pt x="250928" y="140537"/>
                  <a:pt x="250231" y="141234"/>
                </a:cubicBezTo>
                <a:cubicBezTo>
                  <a:pt x="249534" y="141234"/>
                  <a:pt x="248140" y="141931"/>
                  <a:pt x="247443" y="142541"/>
                </a:cubicBezTo>
                <a:cubicBezTo>
                  <a:pt x="246746" y="142541"/>
                  <a:pt x="246746" y="144545"/>
                  <a:pt x="246746" y="145242"/>
                </a:cubicBezTo>
                <a:cubicBezTo>
                  <a:pt x="246746" y="145939"/>
                  <a:pt x="247443" y="146549"/>
                  <a:pt x="248140" y="147246"/>
                </a:cubicBezTo>
                <a:cubicBezTo>
                  <a:pt x="248140" y="147943"/>
                  <a:pt x="247443" y="149250"/>
                  <a:pt x="247443" y="149947"/>
                </a:cubicBezTo>
                <a:cubicBezTo>
                  <a:pt x="246746" y="150644"/>
                  <a:pt x="244655" y="151951"/>
                  <a:pt x="243957" y="152648"/>
                </a:cubicBezTo>
                <a:cubicBezTo>
                  <a:pt x="243261" y="153345"/>
                  <a:pt x="241867" y="154652"/>
                  <a:pt x="241170" y="154652"/>
                </a:cubicBezTo>
                <a:cubicBezTo>
                  <a:pt x="240472" y="155349"/>
                  <a:pt x="239078" y="154652"/>
                  <a:pt x="238381" y="154652"/>
                </a:cubicBezTo>
                <a:cubicBezTo>
                  <a:pt x="238381" y="155349"/>
                  <a:pt x="236987" y="155958"/>
                  <a:pt x="236987" y="156656"/>
                </a:cubicBezTo>
                <a:lnTo>
                  <a:pt x="236987" y="158659"/>
                </a:lnTo>
                <a:cubicBezTo>
                  <a:pt x="236290" y="159356"/>
                  <a:pt x="236290" y="161360"/>
                  <a:pt x="235593" y="162057"/>
                </a:cubicBezTo>
                <a:cubicBezTo>
                  <a:pt x="235593" y="162754"/>
                  <a:pt x="234896" y="164061"/>
                  <a:pt x="234896" y="164758"/>
                </a:cubicBezTo>
                <a:cubicBezTo>
                  <a:pt x="234199" y="165455"/>
                  <a:pt x="234199" y="166762"/>
                  <a:pt x="234199" y="167459"/>
                </a:cubicBezTo>
                <a:cubicBezTo>
                  <a:pt x="234896" y="168766"/>
                  <a:pt x="235593" y="169463"/>
                  <a:pt x="236290" y="170160"/>
                </a:cubicBezTo>
                <a:cubicBezTo>
                  <a:pt x="236290" y="170857"/>
                  <a:pt x="236987" y="171467"/>
                  <a:pt x="237684" y="171467"/>
                </a:cubicBezTo>
                <a:cubicBezTo>
                  <a:pt x="238381" y="172164"/>
                  <a:pt x="240472" y="172164"/>
                  <a:pt x="241170" y="172774"/>
                </a:cubicBezTo>
                <a:cubicBezTo>
                  <a:pt x="241867" y="172774"/>
                  <a:pt x="242563" y="173471"/>
                  <a:pt x="242563" y="174168"/>
                </a:cubicBezTo>
                <a:cubicBezTo>
                  <a:pt x="242563" y="174168"/>
                  <a:pt x="241867" y="176172"/>
                  <a:pt x="242563" y="176172"/>
                </a:cubicBezTo>
                <a:cubicBezTo>
                  <a:pt x="243261" y="177479"/>
                  <a:pt x="245352" y="177479"/>
                  <a:pt x="245962" y="178176"/>
                </a:cubicBezTo>
                <a:cubicBezTo>
                  <a:pt x="246658" y="178176"/>
                  <a:pt x="245962" y="180180"/>
                  <a:pt x="246658" y="180180"/>
                </a:cubicBezTo>
                <a:cubicBezTo>
                  <a:pt x="247356" y="180877"/>
                  <a:pt x="249447" y="179483"/>
                  <a:pt x="250057" y="179483"/>
                </a:cubicBezTo>
                <a:lnTo>
                  <a:pt x="254152" y="179483"/>
                </a:lnTo>
                <a:cubicBezTo>
                  <a:pt x="254848" y="179483"/>
                  <a:pt x="256940" y="180180"/>
                  <a:pt x="257637" y="180790"/>
                </a:cubicBezTo>
                <a:cubicBezTo>
                  <a:pt x="258334" y="181487"/>
                  <a:pt x="259728" y="182794"/>
                  <a:pt x="259728" y="184188"/>
                </a:cubicBezTo>
                <a:cubicBezTo>
                  <a:pt x="259728" y="184885"/>
                  <a:pt x="259728" y="186889"/>
                  <a:pt x="259031" y="187586"/>
                </a:cubicBezTo>
                <a:cubicBezTo>
                  <a:pt x="259031" y="188283"/>
                  <a:pt x="256940" y="188893"/>
                  <a:pt x="256940" y="189590"/>
                </a:cubicBezTo>
                <a:cubicBezTo>
                  <a:pt x="256243" y="189590"/>
                  <a:pt x="256243" y="190897"/>
                  <a:pt x="255546" y="191594"/>
                </a:cubicBezTo>
                <a:lnTo>
                  <a:pt x="252757" y="191594"/>
                </a:lnTo>
                <a:cubicBezTo>
                  <a:pt x="252061" y="191594"/>
                  <a:pt x="250666" y="191594"/>
                  <a:pt x="249969" y="192291"/>
                </a:cubicBezTo>
                <a:cubicBezTo>
                  <a:pt x="249969" y="192988"/>
                  <a:pt x="248575" y="194295"/>
                  <a:pt x="249272" y="195689"/>
                </a:cubicBezTo>
                <a:cubicBezTo>
                  <a:pt x="249272" y="196386"/>
                  <a:pt x="249969" y="196996"/>
                  <a:pt x="250666" y="197693"/>
                </a:cubicBezTo>
                <a:cubicBezTo>
                  <a:pt x="252061" y="198390"/>
                  <a:pt x="254761" y="199087"/>
                  <a:pt x="255458" y="200394"/>
                </a:cubicBezTo>
                <a:cubicBezTo>
                  <a:pt x="256156" y="201091"/>
                  <a:pt x="256156" y="203792"/>
                  <a:pt x="256852" y="204401"/>
                </a:cubicBezTo>
                <a:cubicBezTo>
                  <a:pt x="256852" y="205708"/>
                  <a:pt x="258943" y="207799"/>
                  <a:pt x="258943" y="208409"/>
                </a:cubicBezTo>
                <a:cubicBezTo>
                  <a:pt x="259641" y="209106"/>
                  <a:pt x="260338" y="211110"/>
                  <a:pt x="261035" y="211807"/>
                </a:cubicBezTo>
                <a:cubicBezTo>
                  <a:pt x="261732" y="213201"/>
                  <a:pt x="262429" y="216512"/>
                  <a:pt x="263126" y="217906"/>
                </a:cubicBezTo>
                <a:cubicBezTo>
                  <a:pt x="263126" y="219213"/>
                  <a:pt x="263823" y="221304"/>
                  <a:pt x="264520" y="222611"/>
                </a:cubicBezTo>
                <a:cubicBezTo>
                  <a:pt x="264520" y="223918"/>
                  <a:pt x="264520" y="227316"/>
                  <a:pt x="263823" y="228710"/>
                </a:cubicBezTo>
                <a:cubicBezTo>
                  <a:pt x="263126" y="230017"/>
                  <a:pt x="261732" y="230714"/>
                  <a:pt x="261035" y="231411"/>
                </a:cubicBezTo>
                <a:cubicBezTo>
                  <a:pt x="259641" y="232718"/>
                  <a:pt x="258247" y="234112"/>
                  <a:pt x="257549" y="234809"/>
                </a:cubicBezTo>
                <a:cubicBezTo>
                  <a:pt x="256852" y="234809"/>
                  <a:pt x="254761" y="235506"/>
                  <a:pt x="254064" y="235506"/>
                </a:cubicBezTo>
                <a:cubicBezTo>
                  <a:pt x="253367" y="235506"/>
                  <a:pt x="251973" y="234199"/>
                  <a:pt x="251973" y="234809"/>
                </a:cubicBezTo>
                <a:cubicBezTo>
                  <a:pt x="250579" y="234809"/>
                  <a:pt x="249185" y="235506"/>
                  <a:pt x="248575" y="235506"/>
                </a:cubicBezTo>
                <a:cubicBezTo>
                  <a:pt x="247181" y="236203"/>
                  <a:pt x="245787" y="238207"/>
                  <a:pt x="245177" y="238904"/>
                </a:cubicBezTo>
                <a:cubicBezTo>
                  <a:pt x="244480" y="239601"/>
                  <a:pt x="243783" y="241605"/>
                  <a:pt x="243086" y="242302"/>
                </a:cubicBezTo>
                <a:cubicBezTo>
                  <a:pt x="242389" y="242999"/>
                  <a:pt x="240298" y="244306"/>
                  <a:pt x="239601" y="245003"/>
                </a:cubicBezTo>
                <a:cubicBezTo>
                  <a:pt x="238904" y="246310"/>
                  <a:pt x="236813" y="248401"/>
                  <a:pt x="236116" y="249708"/>
                </a:cubicBezTo>
                <a:cubicBezTo>
                  <a:pt x="235419" y="250405"/>
                  <a:pt x="233328" y="251102"/>
                  <a:pt x="233328" y="251712"/>
                </a:cubicBezTo>
                <a:cubicBezTo>
                  <a:pt x="232631" y="253019"/>
                  <a:pt x="231934" y="255110"/>
                  <a:pt x="231237" y="255720"/>
                </a:cubicBezTo>
                <a:cubicBezTo>
                  <a:pt x="230540" y="257027"/>
                  <a:pt x="230540" y="259728"/>
                  <a:pt x="229843" y="261122"/>
                </a:cubicBezTo>
                <a:cubicBezTo>
                  <a:pt x="229146" y="261819"/>
                  <a:pt x="227055" y="263126"/>
                  <a:pt x="226445" y="263823"/>
                </a:cubicBezTo>
                <a:cubicBezTo>
                  <a:pt x="225748" y="264520"/>
                  <a:pt x="224354" y="267221"/>
                  <a:pt x="222960" y="267830"/>
                </a:cubicBezTo>
                <a:cubicBezTo>
                  <a:pt x="222263" y="267830"/>
                  <a:pt x="220172" y="267830"/>
                  <a:pt x="219475" y="268527"/>
                </a:cubicBezTo>
                <a:cubicBezTo>
                  <a:pt x="218778" y="269224"/>
                  <a:pt x="217384" y="270531"/>
                  <a:pt x="216686" y="271228"/>
                </a:cubicBezTo>
                <a:cubicBezTo>
                  <a:pt x="215293" y="271925"/>
                  <a:pt x="213201" y="272535"/>
                  <a:pt x="212592" y="273232"/>
                </a:cubicBezTo>
                <a:cubicBezTo>
                  <a:pt x="211895" y="273929"/>
                  <a:pt x="210500" y="275236"/>
                  <a:pt x="209804" y="275933"/>
                </a:cubicBezTo>
                <a:cubicBezTo>
                  <a:pt x="209106" y="276630"/>
                  <a:pt x="206319" y="276630"/>
                  <a:pt x="205011" y="276630"/>
                </a:cubicBezTo>
                <a:cubicBezTo>
                  <a:pt x="203705" y="276630"/>
                  <a:pt x="201526" y="277327"/>
                  <a:pt x="200219" y="277327"/>
                </a:cubicBezTo>
                <a:lnTo>
                  <a:pt x="196124" y="277327"/>
                </a:lnTo>
                <a:cubicBezTo>
                  <a:pt x="195428" y="277327"/>
                  <a:pt x="193336" y="278024"/>
                  <a:pt x="192639" y="278024"/>
                </a:cubicBezTo>
                <a:cubicBezTo>
                  <a:pt x="191942" y="278024"/>
                  <a:pt x="189851" y="279331"/>
                  <a:pt x="189241" y="279331"/>
                </a:cubicBezTo>
                <a:cubicBezTo>
                  <a:pt x="187847" y="280028"/>
                  <a:pt x="184449" y="281335"/>
                  <a:pt x="183055" y="281335"/>
                </a:cubicBezTo>
                <a:cubicBezTo>
                  <a:pt x="181661" y="282032"/>
                  <a:pt x="178960" y="282032"/>
                  <a:pt x="178263" y="282032"/>
                </a:cubicBezTo>
                <a:cubicBezTo>
                  <a:pt x="176869" y="282729"/>
                  <a:pt x="175475" y="283339"/>
                  <a:pt x="174168" y="284036"/>
                </a:cubicBezTo>
                <a:cubicBezTo>
                  <a:pt x="173471" y="284733"/>
                  <a:pt x="171380" y="285343"/>
                  <a:pt x="170073" y="286040"/>
                </a:cubicBezTo>
                <a:cubicBezTo>
                  <a:pt x="168679" y="286737"/>
                  <a:pt x="165978" y="287347"/>
                  <a:pt x="164584" y="288044"/>
                </a:cubicBezTo>
                <a:cubicBezTo>
                  <a:pt x="164584" y="288741"/>
                  <a:pt x="163887" y="290048"/>
                  <a:pt x="163190" y="290745"/>
                </a:cubicBezTo>
                <a:cubicBezTo>
                  <a:pt x="162493" y="290745"/>
                  <a:pt x="160402" y="291442"/>
                  <a:pt x="159705" y="292052"/>
                </a:cubicBezTo>
                <a:cubicBezTo>
                  <a:pt x="159008" y="292052"/>
                  <a:pt x="156917" y="291355"/>
                  <a:pt x="156307" y="291355"/>
                </a:cubicBezTo>
                <a:lnTo>
                  <a:pt x="152212" y="289351"/>
                </a:lnTo>
                <a:cubicBezTo>
                  <a:pt x="151515" y="289351"/>
                  <a:pt x="149424" y="288654"/>
                  <a:pt x="148727" y="288044"/>
                </a:cubicBezTo>
                <a:cubicBezTo>
                  <a:pt x="147333" y="288044"/>
                  <a:pt x="145939" y="286040"/>
                  <a:pt x="144632" y="286040"/>
                </a:cubicBezTo>
                <a:cubicBezTo>
                  <a:pt x="143935" y="285343"/>
                  <a:pt x="141844" y="284733"/>
                  <a:pt x="140537" y="284036"/>
                </a:cubicBezTo>
                <a:lnTo>
                  <a:pt x="132260" y="284036"/>
                </a:lnTo>
                <a:cubicBezTo>
                  <a:pt x="129472" y="284036"/>
                  <a:pt x="123983" y="285343"/>
                  <a:pt x="121195" y="285343"/>
                </a:cubicBezTo>
                <a:cubicBezTo>
                  <a:pt x="119104" y="285343"/>
                  <a:pt x="115706" y="286040"/>
                  <a:pt x="113615" y="286650"/>
                </a:cubicBezTo>
                <a:cubicBezTo>
                  <a:pt x="110826" y="286650"/>
                  <a:pt x="106034" y="287347"/>
                  <a:pt x="103944" y="287957"/>
                </a:cubicBezTo>
                <a:cubicBezTo>
                  <a:pt x="101852" y="288654"/>
                  <a:pt x="98454" y="290658"/>
                  <a:pt x="96363" y="291355"/>
                </a:cubicBezTo>
                <a:cubicBezTo>
                  <a:pt x="94969" y="291355"/>
                  <a:pt x="91571" y="291355"/>
                  <a:pt x="89480" y="292052"/>
                </a:cubicBezTo>
                <a:cubicBezTo>
                  <a:pt x="86082" y="292052"/>
                  <a:pt x="79809" y="293359"/>
                  <a:pt x="77108" y="294056"/>
                </a:cubicBezTo>
                <a:cubicBezTo>
                  <a:pt x="75714" y="294753"/>
                  <a:pt x="73013" y="295363"/>
                  <a:pt x="71619" y="296060"/>
                </a:cubicBezTo>
                <a:cubicBezTo>
                  <a:pt x="68831" y="296757"/>
                  <a:pt x="63342" y="299458"/>
                  <a:pt x="61338" y="300068"/>
                </a:cubicBezTo>
                <a:cubicBezTo>
                  <a:pt x="58550" y="301375"/>
                  <a:pt x="53758" y="303466"/>
                  <a:pt x="51667" y="304773"/>
                </a:cubicBezTo>
                <a:cubicBezTo>
                  <a:pt x="49576" y="306079"/>
                  <a:pt x="46178" y="308170"/>
                  <a:pt x="44087" y="308780"/>
                </a:cubicBezTo>
                <a:cubicBezTo>
                  <a:pt x="42693" y="309477"/>
                  <a:pt x="40602" y="311481"/>
                  <a:pt x="39295" y="312178"/>
                </a:cubicBezTo>
                <a:cubicBezTo>
                  <a:pt x="37901" y="312875"/>
                  <a:pt x="35810" y="314182"/>
                  <a:pt x="34503" y="314879"/>
                </a:cubicBezTo>
                <a:cubicBezTo>
                  <a:pt x="33806" y="315576"/>
                  <a:pt x="31715" y="316186"/>
                  <a:pt x="31017" y="317580"/>
                </a:cubicBezTo>
                <a:lnTo>
                  <a:pt x="31017" y="319584"/>
                </a:lnTo>
                <a:cubicBezTo>
                  <a:pt x="31715" y="320891"/>
                  <a:pt x="33109" y="322982"/>
                  <a:pt x="33806" y="324289"/>
                </a:cubicBezTo>
                <a:lnTo>
                  <a:pt x="33806" y="326990"/>
                </a:lnTo>
                <a:cubicBezTo>
                  <a:pt x="34503" y="327687"/>
                  <a:pt x="36594" y="328994"/>
                  <a:pt x="35897" y="330388"/>
                </a:cubicBezTo>
                <a:cubicBezTo>
                  <a:pt x="35897" y="331085"/>
                  <a:pt x="34503" y="332392"/>
                  <a:pt x="34503" y="333089"/>
                </a:cubicBezTo>
                <a:cubicBezTo>
                  <a:pt x="34503" y="333786"/>
                  <a:pt x="35200" y="335093"/>
                  <a:pt x="35200" y="335790"/>
                </a:cubicBezTo>
                <a:cubicBezTo>
                  <a:pt x="35200" y="336487"/>
                  <a:pt x="33806" y="338491"/>
                  <a:pt x="34503" y="339188"/>
                </a:cubicBezTo>
                <a:cubicBezTo>
                  <a:pt x="35200" y="339885"/>
                  <a:pt x="36594" y="339885"/>
                  <a:pt x="37291" y="339885"/>
                </a:cubicBezTo>
                <a:cubicBezTo>
                  <a:pt x="37988" y="339885"/>
                  <a:pt x="40689" y="339188"/>
                  <a:pt x="41386" y="339885"/>
                </a:cubicBezTo>
                <a:lnTo>
                  <a:pt x="41386" y="341889"/>
                </a:lnTo>
                <a:cubicBezTo>
                  <a:pt x="40689" y="342586"/>
                  <a:pt x="40689" y="343893"/>
                  <a:pt x="40689" y="344590"/>
                </a:cubicBezTo>
                <a:cubicBezTo>
                  <a:pt x="40689" y="345287"/>
                  <a:pt x="40689" y="347291"/>
                  <a:pt x="41386" y="347988"/>
                </a:cubicBezTo>
                <a:cubicBezTo>
                  <a:pt x="42083" y="348685"/>
                  <a:pt x="44174" y="349295"/>
                  <a:pt x="45481" y="349992"/>
                </a:cubicBezTo>
                <a:cubicBezTo>
                  <a:pt x="46875" y="349992"/>
                  <a:pt x="48966" y="349992"/>
                  <a:pt x="50273" y="350689"/>
                </a:cubicBezTo>
                <a:cubicBezTo>
                  <a:pt x="50970" y="350689"/>
                  <a:pt x="52364" y="351996"/>
                  <a:pt x="53061" y="352693"/>
                </a:cubicBezTo>
                <a:cubicBezTo>
                  <a:pt x="53061" y="353390"/>
                  <a:pt x="53758" y="355394"/>
                  <a:pt x="53758" y="356091"/>
                </a:cubicBezTo>
                <a:cubicBezTo>
                  <a:pt x="53758" y="356788"/>
                  <a:pt x="55152" y="358095"/>
                  <a:pt x="55849" y="358792"/>
                </a:cubicBezTo>
                <a:cubicBezTo>
                  <a:pt x="55849" y="359489"/>
                  <a:pt x="57940" y="360099"/>
                  <a:pt x="58637" y="360796"/>
                </a:cubicBezTo>
                <a:cubicBezTo>
                  <a:pt x="59334" y="361493"/>
                  <a:pt x="59334" y="363497"/>
                  <a:pt x="59334" y="364803"/>
                </a:cubicBezTo>
                <a:cubicBezTo>
                  <a:pt x="60031" y="365501"/>
                  <a:pt x="61425" y="366807"/>
                  <a:pt x="61425" y="367504"/>
                </a:cubicBezTo>
                <a:cubicBezTo>
                  <a:pt x="61425" y="368811"/>
                  <a:pt x="60728" y="370902"/>
                  <a:pt x="60031" y="372209"/>
                </a:cubicBezTo>
                <a:cubicBezTo>
                  <a:pt x="59334" y="373516"/>
                  <a:pt x="57243" y="375607"/>
                  <a:pt x="55936" y="376914"/>
                </a:cubicBezTo>
                <a:cubicBezTo>
                  <a:pt x="55239" y="377611"/>
                  <a:pt x="53148" y="378221"/>
                  <a:pt x="52538" y="378918"/>
                </a:cubicBezTo>
                <a:cubicBezTo>
                  <a:pt x="51841" y="379615"/>
                  <a:pt x="51144" y="380922"/>
                  <a:pt x="50447" y="381619"/>
                </a:cubicBezTo>
                <a:cubicBezTo>
                  <a:pt x="49750" y="381619"/>
                  <a:pt x="47659" y="382316"/>
                  <a:pt x="47659" y="382926"/>
                </a:cubicBezTo>
                <a:cubicBezTo>
                  <a:pt x="46962" y="383623"/>
                  <a:pt x="47659" y="385627"/>
                  <a:pt x="46962" y="386934"/>
                </a:cubicBezTo>
                <a:cubicBezTo>
                  <a:pt x="46962" y="387631"/>
                  <a:pt x="46962" y="388938"/>
                  <a:pt x="46265" y="389635"/>
                </a:cubicBezTo>
                <a:cubicBezTo>
                  <a:pt x="45568" y="390332"/>
                  <a:pt x="44174" y="390942"/>
                  <a:pt x="43477" y="391639"/>
                </a:cubicBezTo>
                <a:cubicBezTo>
                  <a:pt x="42780" y="392946"/>
                  <a:pt x="42780" y="394340"/>
                  <a:pt x="42780" y="395037"/>
                </a:cubicBezTo>
                <a:cubicBezTo>
                  <a:pt x="42780" y="395734"/>
                  <a:pt x="43477" y="397041"/>
                  <a:pt x="43477" y="397041"/>
                </a:cubicBezTo>
                <a:cubicBezTo>
                  <a:pt x="43477" y="397738"/>
                  <a:pt x="42780" y="399045"/>
                  <a:pt x="42083" y="399742"/>
                </a:cubicBezTo>
                <a:cubicBezTo>
                  <a:pt x="42083" y="400439"/>
                  <a:pt x="40689" y="401049"/>
                  <a:pt x="40689" y="401049"/>
                </a:cubicBezTo>
                <a:cubicBezTo>
                  <a:pt x="39295" y="402355"/>
                  <a:pt x="35897" y="403052"/>
                  <a:pt x="34503" y="404447"/>
                </a:cubicBezTo>
                <a:cubicBezTo>
                  <a:pt x="33806" y="405144"/>
                  <a:pt x="31715" y="407845"/>
                  <a:pt x="31017" y="408454"/>
                </a:cubicBezTo>
                <a:cubicBezTo>
                  <a:pt x="29624" y="410458"/>
                  <a:pt x="26226" y="413159"/>
                  <a:pt x="24831" y="414553"/>
                </a:cubicBezTo>
                <a:cubicBezTo>
                  <a:pt x="24135" y="415860"/>
                  <a:pt x="22043" y="417951"/>
                  <a:pt x="21346" y="419258"/>
                </a:cubicBezTo>
                <a:cubicBezTo>
                  <a:pt x="20649" y="420565"/>
                  <a:pt x="18558" y="423266"/>
                  <a:pt x="17948" y="424660"/>
                </a:cubicBezTo>
                <a:cubicBezTo>
                  <a:pt x="15857" y="427361"/>
                  <a:pt x="11762" y="431369"/>
                  <a:pt x="9671" y="433460"/>
                </a:cubicBezTo>
                <a:cubicBezTo>
                  <a:pt x="7580" y="436161"/>
                  <a:pt x="2788" y="440169"/>
                  <a:pt x="0" y="442870"/>
                </a:cubicBezTo>
                <a:lnTo>
                  <a:pt x="6186" y="471883"/>
                </a:lnTo>
                <a:lnTo>
                  <a:pt x="75017" y="457769"/>
                </a:lnTo>
                <a:lnTo>
                  <a:pt x="188632" y="432153"/>
                </a:lnTo>
                <a:lnTo>
                  <a:pt x="316012" y="401136"/>
                </a:lnTo>
                <a:lnTo>
                  <a:pt x="380051" y="384320"/>
                </a:lnTo>
                <a:cubicBezTo>
                  <a:pt x="380051" y="384320"/>
                  <a:pt x="382142" y="383623"/>
                  <a:pt x="383536" y="383623"/>
                </a:cubicBezTo>
                <a:cubicBezTo>
                  <a:pt x="384930" y="383623"/>
                  <a:pt x="386324" y="384320"/>
                  <a:pt x="386934" y="384930"/>
                </a:cubicBezTo>
                <a:cubicBezTo>
                  <a:pt x="388328" y="385627"/>
                  <a:pt x="389025" y="386237"/>
                  <a:pt x="389025" y="387631"/>
                </a:cubicBezTo>
                <a:cubicBezTo>
                  <a:pt x="389722" y="386934"/>
                  <a:pt x="390419" y="386934"/>
                  <a:pt x="390419" y="386934"/>
                </a:cubicBezTo>
                <a:cubicBezTo>
                  <a:pt x="391116" y="386934"/>
                  <a:pt x="391813" y="386934"/>
                  <a:pt x="392510" y="387631"/>
                </a:cubicBezTo>
                <a:cubicBezTo>
                  <a:pt x="393904" y="387631"/>
                  <a:pt x="395298" y="388938"/>
                  <a:pt x="397302" y="392336"/>
                </a:cubicBezTo>
                <a:cubicBezTo>
                  <a:pt x="397999" y="393033"/>
                  <a:pt x="397999" y="393643"/>
                  <a:pt x="398696" y="395037"/>
                </a:cubicBezTo>
                <a:lnTo>
                  <a:pt x="398696" y="395734"/>
                </a:lnTo>
                <a:cubicBezTo>
                  <a:pt x="399393" y="395734"/>
                  <a:pt x="400090" y="395037"/>
                  <a:pt x="400787" y="395037"/>
                </a:cubicBezTo>
                <a:cubicBezTo>
                  <a:pt x="401484" y="394340"/>
                  <a:pt x="403575" y="394340"/>
                  <a:pt x="403575" y="394340"/>
                </a:cubicBezTo>
                <a:cubicBezTo>
                  <a:pt x="404273" y="394340"/>
                  <a:pt x="404970" y="394340"/>
                  <a:pt x="405666" y="395037"/>
                </a:cubicBezTo>
                <a:cubicBezTo>
                  <a:pt x="406364" y="395037"/>
                  <a:pt x="407758" y="395734"/>
                  <a:pt x="408455" y="396344"/>
                </a:cubicBezTo>
                <a:cubicBezTo>
                  <a:pt x="408455" y="396344"/>
                  <a:pt x="409152" y="395647"/>
                  <a:pt x="409849" y="395647"/>
                </a:cubicBezTo>
                <a:cubicBezTo>
                  <a:pt x="409849" y="395647"/>
                  <a:pt x="410546" y="396344"/>
                  <a:pt x="411243" y="396344"/>
                </a:cubicBezTo>
                <a:cubicBezTo>
                  <a:pt x="412637" y="396344"/>
                  <a:pt x="413334" y="397651"/>
                  <a:pt x="413334" y="398348"/>
                </a:cubicBezTo>
                <a:cubicBezTo>
                  <a:pt x="414728" y="398348"/>
                  <a:pt x="416732" y="398348"/>
                  <a:pt x="418126" y="400352"/>
                </a:cubicBezTo>
                <a:lnTo>
                  <a:pt x="418126" y="404359"/>
                </a:lnTo>
                <a:cubicBezTo>
                  <a:pt x="420914" y="405056"/>
                  <a:pt x="421611" y="407757"/>
                  <a:pt x="422221" y="409761"/>
                </a:cubicBezTo>
                <a:cubicBezTo>
                  <a:pt x="422221" y="411068"/>
                  <a:pt x="422221" y="411765"/>
                  <a:pt x="421524" y="412462"/>
                </a:cubicBezTo>
                <a:lnTo>
                  <a:pt x="421524" y="413159"/>
                </a:lnTo>
                <a:cubicBezTo>
                  <a:pt x="421524" y="413856"/>
                  <a:pt x="422221" y="413856"/>
                  <a:pt x="422221" y="413856"/>
                </a:cubicBezTo>
                <a:cubicBezTo>
                  <a:pt x="422221" y="413856"/>
                  <a:pt x="422221" y="414553"/>
                  <a:pt x="422918" y="414553"/>
                </a:cubicBezTo>
                <a:lnTo>
                  <a:pt x="425009" y="416557"/>
                </a:lnTo>
                <a:cubicBezTo>
                  <a:pt x="425706" y="417864"/>
                  <a:pt x="427100" y="421262"/>
                  <a:pt x="426403" y="423266"/>
                </a:cubicBezTo>
                <a:cubicBezTo>
                  <a:pt x="426403" y="423963"/>
                  <a:pt x="426403" y="424573"/>
                  <a:pt x="425706" y="425270"/>
                </a:cubicBezTo>
                <a:cubicBezTo>
                  <a:pt x="426403" y="425270"/>
                  <a:pt x="427100" y="425967"/>
                  <a:pt x="427797" y="426577"/>
                </a:cubicBezTo>
                <a:cubicBezTo>
                  <a:pt x="428494" y="426577"/>
                  <a:pt x="429191" y="427884"/>
                  <a:pt x="429888" y="428581"/>
                </a:cubicBezTo>
                <a:lnTo>
                  <a:pt x="430585" y="429278"/>
                </a:lnTo>
                <a:cubicBezTo>
                  <a:pt x="430585" y="429278"/>
                  <a:pt x="430585" y="429975"/>
                  <a:pt x="431282" y="429975"/>
                </a:cubicBezTo>
                <a:cubicBezTo>
                  <a:pt x="431282" y="430672"/>
                  <a:pt x="431979" y="431282"/>
                  <a:pt x="432676" y="431979"/>
                </a:cubicBezTo>
                <a:cubicBezTo>
                  <a:pt x="433373" y="431979"/>
                  <a:pt x="434070" y="432676"/>
                  <a:pt x="434767" y="433286"/>
                </a:cubicBezTo>
                <a:lnTo>
                  <a:pt x="434767" y="433983"/>
                </a:lnTo>
                <a:cubicBezTo>
                  <a:pt x="435229" y="433983"/>
                  <a:pt x="435464" y="433750"/>
                  <a:pt x="435464" y="433286"/>
                </a:cubicBezTo>
                <a:lnTo>
                  <a:pt x="438252" y="433286"/>
                </a:lnTo>
                <a:cubicBezTo>
                  <a:pt x="438949" y="433286"/>
                  <a:pt x="440344" y="433286"/>
                  <a:pt x="441040" y="433983"/>
                </a:cubicBezTo>
                <a:cubicBezTo>
                  <a:pt x="441737" y="434680"/>
                  <a:pt x="442435" y="435987"/>
                  <a:pt x="443131" y="436684"/>
                </a:cubicBezTo>
                <a:cubicBezTo>
                  <a:pt x="443131" y="435987"/>
                  <a:pt x="444526" y="435987"/>
                  <a:pt x="445223" y="435987"/>
                </a:cubicBezTo>
                <a:lnTo>
                  <a:pt x="447314" y="435987"/>
                </a:lnTo>
                <a:cubicBezTo>
                  <a:pt x="448010" y="435290"/>
                  <a:pt x="448708" y="435290"/>
                  <a:pt x="450102" y="435290"/>
                </a:cubicBezTo>
                <a:cubicBezTo>
                  <a:pt x="450798" y="435290"/>
                  <a:pt x="452193" y="435290"/>
                  <a:pt x="452193" y="435987"/>
                </a:cubicBezTo>
                <a:lnTo>
                  <a:pt x="452889" y="435987"/>
                </a:lnTo>
                <a:cubicBezTo>
                  <a:pt x="453587" y="435290"/>
                  <a:pt x="454981" y="435290"/>
                  <a:pt x="455678" y="435290"/>
                </a:cubicBezTo>
                <a:cubicBezTo>
                  <a:pt x="456375" y="435290"/>
                  <a:pt x="457769" y="435290"/>
                  <a:pt x="457769" y="435987"/>
                </a:cubicBezTo>
                <a:cubicBezTo>
                  <a:pt x="459163" y="436684"/>
                  <a:pt x="459860" y="437991"/>
                  <a:pt x="460557" y="438688"/>
                </a:cubicBezTo>
                <a:cubicBezTo>
                  <a:pt x="460557" y="438688"/>
                  <a:pt x="461254" y="439385"/>
                  <a:pt x="461951" y="439385"/>
                </a:cubicBezTo>
                <a:cubicBezTo>
                  <a:pt x="462413" y="439849"/>
                  <a:pt x="463110" y="440750"/>
                  <a:pt x="464042" y="442086"/>
                </a:cubicBezTo>
                <a:lnTo>
                  <a:pt x="469531" y="443393"/>
                </a:lnTo>
                <a:lnTo>
                  <a:pt x="466743" y="446094"/>
                </a:lnTo>
                <a:lnTo>
                  <a:pt x="542457" y="467701"/>
                </a:lnTo>
                <a:lnTo>
                  <a:pt x="543851" y="477111"/>
                </a:lnTo>
                <a:lnTo>
                  <a:pt x="541760" y="487915"/>
                </a:lnTo>
                <a:lnTo>
                  <a:pt x="540366" y="506125"/>
                </a:lnTo>
                <a:cubicBezTo>
                  <a:pt x="541063" y="506125"/>
                  <a:pt x="541063" y="506822"/>
                  <a:pt x="541063" y="507431"/>
                </a:cubicBezTo>
                <a:cubicBezTo>
                  <a:pt x="541760" y="507431"/>
                  <a:pt x="542457" y="508738"/>
                  <a:pt x="542457" y="508738"/>
                </a:cubicBezTo>
                <a:lnTo>
                  <a:pt x="542457" y="510742"/>
                </a:lnTo>
                <a:cubicBezTo>
                  <a:pt x="542457" y="512049"/>
                  <a:pt x="541760" y="513443"/>
                  <a:pt x="542457" y="514140"/>
                </a:cubicBezTo>
                <a:cubicBezTo>
                  <a:pt x="542457" y="514140"/>
                  <a:pt x="543851" y="514837"/>
                  <a:pt x="544548" y="514837"/>
                </a:cubicBezTo>
                <a:cubicBezTo>
                  <a:pt x="544548" y="515534"/>
                  <a:pt x="545942" y="514837"/>
                  <a:pt x="546639" y="515534"/>
                </a:cubicBezTo>
                <a:lnTo>
                  <a:pt x="547336" y="517538"/>
                </a:lnTo>
                <a:lnTo>
                  <a:pt x="547336" y="519542"/>
                </a:lnTo>
                <a:cubicBezTo>
                  <a:pt x="548033" y="519542"/>
                  <a:pt x="548730" y="518845"/>
                  <a:pt x="549427" y="518845"/>
                </a:cubicBezTo>
                <a:cubicBezTo>
                  <a:pt x="550124" y="518845"/>
                  <a:pt x="550124" y="517538"/>
                  <a:pt x="550821" y="517538"/>
                </a:cubicBezTo>
                <a:cubicBezTo>
                  <a:pt x="551518" y="516841"/>
                  <a:pt x="552215" y="516841"/>
                  <a:pt x="552215" y="517538"/>
                </a:cubicBezTo>
                <a:cubicBezTo>
                  <a:pt x="552912" y="517538"/>
                  <a:pt x="552912" y="518845"/>
                  <a:pt x="552912" y="519542"/>
                </a:cubicBezTo>
                <a:cubicBezTo>
                  <a:pt x="553610" y="519542"/>
                  <a:pt x="555003" y="520849"/>
                  <a:pt x="555701" y="520849"/>
                </a:cubicBezTo>
                <a:cubicBezTo>
                  <a:pt x="556397" y="520152"/>
                  <a:pt x="557094" y="518845"/>
                  <a:pt x="557792" y="518148"/>
                </a:cubicBezTo>
                <a:cubicBezTo>
                  <a:pt x="558489" y="518148"/>
                  <a:pt x="559185" y="516841"/>
                  <a:pt x="559883" y="516144"/>
                </a:cubicBezTo>
                <a:cubicBezTo>
                  <a:pt x="560580" y="515447"/>
                  <a:pt x="562671" y="513443"/>
                  <a:pt x="563368" y="512746"/>
                </a:cubicBezTo>
                <a:cubicBezTo>
                  <a:pt x="564762" y="512049"/>
                  <a:pt x="567463" y="511439"/>
                  <a:pt x="568857" y="510742"/>
                </a:cubicBezTo>
                <a:cubicBezTo>
                  <a:pt x="570948" y="510045"/>
                  <a:pt x="575740" y="509435"/>
                  <a:pt x="577831" y="508738"/>
                </a:cubicBezTo>
                <a:cubicBezTo>
                  <a:pt x="580619" y="508041"/>
                  <a:pt x="586108" y="506734"/>
                  <a:pt x="588199" y="506037"/>
                </a:cubicBezTo>
                <a:cubicBezTo>
                  <a:pt x="590987" y="504730"/>
                  <a:pt x="595082" y="502030"/>
                  <a:pt x="597173" y="500636"/>
                </a:cubicBezTo>
                <a:cubicBezTo>
                  <a:pt x="598567" y="499938"/>
                  <a:pt x="599961" y="497934"/>
                  <a:pt x="601268" y="497237"/>
                </a:cubicBezTo>
                <a:cubicBezTo>
                  <a:pt x="601965" y="496540"/>
                  <a:pt x="603359" y="494537"/>
                  <a:pt x="604753" y="494537"/>
                </a:cubicBezTo>
                <a:cubicBezTo>
                  <a:pt x="605450" y="494537"/>
                  <a:pt x="606147" y="495234"/>
                  <a:pt x="606147" y="495843"/>
                </a:cubicBezTo>
                <a:cubicBezTo>
                  <a:pt x="606844" y="495843"/>
                  <a:pt x="606147" y="496540"/>
                  <a:pt x="606844" y="497150"/>
                </a:cubicBezTo>
                <a:cubicBezTo>
                  <a:pt x="607541" y="497150"/>
                  <a:pt x="608935" y="496453"/>
                  <a:pt x="608935" y="496453"/>
                </a:cubicBezTo>
                <a:cubicBezTo>
                  <a:pt x="611026" y="495756"/>
                  <a:pt x="613727" y="494449"/>
                  <a:pt x="615122" y="493752"/>
                </a:cubicBezTo>
                <a:cubicBezTo>
                  <a:pt x="617213" y="492445"/>
                  <a:pt x="620610" y="489745"/>
                  <a:pt x="622005" y="488350"/>
                </a:cubicBezTo>
                <a:cubicBezTo>
                  <a:pt x="624096" y="487044"/>
                  <a:pt x="628191" y="483646"/>
                  <a:pt x="630282" y="482252"/>
                </a:cubicBezTo>
                <a:cubicBezTo>
                  <a:pt x="632373" y="480248"/>
                  <a:pt x="636468" y="476850"/>
                  <a:pt x="638559" y="474846"/>
                </a:cubicBezTo>
                <a:cubicBezTo>
                  <a:pt x="640650" y="473539"/>
                  <a:pt x="645442" y="470141"/>
                  <a:pt x="647533" y="468747"/>
                </a:cubicBezTo>
                <a:cubicBezTo>
                  <a:pt x="651018" y="466046"/>
                  <a:pt x="657901" y="461341"/>
                  <a:pt x="660602" y="459337"/>
                </a:cubicBezTo>
                <a:cubicBezTo>
                  <a:pt x="663390" y="457333"/>
                  <a:pt x="667485" y="453935"/>
                  <a:pt x="669576" y="451931"/>
                </a:cubicBezTo>
                <a:cubicBezTo>
                  <a:pt x="673671" y="448533"/>
                  <a:pt x="681948" y="441824"/>
                  <a:pt x="686130" y="437816"/>
                </a:cubicBezTo>
                <a:cubicBezTo>
                  <a:pt x="688221" y="435813"/>
                  <a:pt x="693014" y="431108"/>
                  <a:pt x="695801" y="429017"/>
                </a:cubicBezTo>
                <a:cubicBezTo>
                  <a:pt x="697196" y="427710"/>
                  <a:pt x="701291" y="425009"/>
                  <a:pt x="703382" y="423615"/>
                </a:cubicBezTo>
                <a:lnTo>
                  <a:pt x="709568" y="417516"/>
                </a:lnTo>
                <a:cubicBezTo>
                  <a:pt x="710962" y="416209"/>
                  <a:pt x="713053" y="414118"/>
                  <a:pt x="714360" y="413508"/>
                </a:cubicBezTo>
                <a:cubicBezTo>
                  <a:pt x="715057" y="412811"/>
                  <a:pt x="716451" y="412201"/>
                  <a:pt x="716451" y="411504"/>
                </a:cubicBezTo>
                <a:cubicBezTo>
                  <a:pt x="717148" y="410807"/>
                  <a:pt x="717148" y="408803"/>
                  <a:pt x="717148" y="408803"/>
                </a:cubicBezTo>
                <a:cubicBezTo>
                  <a:pt x="716451" y="408106"/>
                  <a:pt x="715057" y="407409"/>
                  <a:pt x="714360" y="407409"/>
                </a:cubicBezTo>
              </a:path>
            </a:pathLst>
          </a:custGeom>
          <a:solidFill>
            <a:srgbClr val="001980"/>
          </a:solidFill>
          <a:ln w="2178" cap="flat">
            <a:solidFill>
              <a:srgbClr val="FFFFFF"/>
            </a:solidFill>
            <a:prstDash val="solid"/>
            <a:miter/>
          </a:ln>
        </p:spPr>
        <p:txBody>
          <a:bodyPr rIns="0" rtlCol="0" anchor="ctr"/>
          <a:lstStyle/>
          <a:p>
            <a:pPr algn="ctr"/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1022006" y="2492032"/>
            <a:ext cx="382512" cy="3111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/>
          </a:p>
        </p:txBody>
      </p:sp>
      <p:sp>
        <p:nvSpPr>
          <p:cNvPr id="236" name="TextBox 235"/>
          <p:cNvSpPr txBox="1"/>
          <p:nvPr/>
        </p:nvSpPr>
        <p:spPr>
          <a:xfrm>
            <a:off x="3280307" y="1944698"/>
            <a:ext cx="4208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</a:p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4122700" y="1508234"/>
            <a:ext cx="3058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MN</a:t>
            </a:r>
          </a:p>
          <a:p>
            <a:endParaRPr lang="en-US" sz="800" dirty="0"/>
          </a:p>
        </p:txBody>
      </p:sp>
      <p:sp>
        <p:nvSpPr>
          <p:cNvPr id="238" name="TextBox 237"/>
          <p:cNvSpPr txBox="1"/>
          <p:nvPr/>
        </p:nvSpPr>
        <p:spPr>
          <a:xfrm>
            <a:off x="4490465" y="3457210"/>
            <a:ext cx="3399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</a:p>
          <a:p>
            <a:endParaRPr lang="en-US" sz="800" dirty="0"/>
          </a:p>
        </p:txBody>
      </p:sp>
      <p:sp>
        <p:nvSpPr>
          <p:cNvPr id="239" name="TextBox 238"/>
          <p:cNvSpPr txBox="1"/>
          <p:nvPr/>
        </p:nvSpPr>
        <p:spPr>
          <a:xfrm>
            <a:off x="4604065" y="4118380"/>
            <a:ext cx="39417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/>
          </a:p>
        </p:txBody>
      </p:sp>
      <p:sp>
        <p:nvSpPr>
          <p:cNvPr id="240" name="TextBox 239"/>
          <p:cNvSpPr txBox="1"/>
          <p:nvPr/>
        </p:nvSpPr>
        <p:spPr>
          <a:xfrm>
            <a:off x="4975961" y="3793764"/>
            <a:ext cx="322878" cy="321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MS</a:t>
            </a:r>
          </a:p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5406327" y="3798036"/>
            <a:ext cx="331398" cy="3111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AL</a:t>
            </a:r>
          </a:p>
          <a:p>
            <a:endParaRPr lang="en-US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540240" y="3094969"/>
            <a:ext cx="2334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/>
          </a:p>
        </p:txBody>
      </p:sp>
      <p:sp>
        <p:nvSpPr>
          <p:cNvPr id="244" name="TextBox 243"/>
          <p:cNvSpPr txBox="1"/>
          <p:nvPr/>
        </p:nvSpPr>
        <p:spPr>
          <a:xfrm>
            <a:off x="4868283" y="2558687"/>
            <a:ext cx="485726" cy="150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endParaRPr lang="en-US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6350811" y="3472254"/>
            <a:ext cx="229166" cy="150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5801679" y="2402213"/>
            <a:ext cx="237686" cy="150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5376614" y="2548686"/>
            <a:ext cx="199349" cy="3111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468397" y="1952285"/>
            <a:ext cx="20786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endParaRPr lang="en-US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451558" y="2163077"/>
            <a:ext cx="3551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6475837" y="1730521"/>
            <a:ext cx="65050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</a:t>
            </a:r>
          </a:p>
          <a:p>
            <a:endParaRPr lang="en-US" sz="800" dirty="0"/>
          </a:p>
        </p:txBody>
      </p:sp>
      <p:sp>
        <p:nvSpPr>
          <p:cNvPr id="251" name="TextBox 250"/>
          <p:cNvSpPr txBox="1"/>
          <p:nvPr/>
        </p:nvSpPr>
        <p:spPr>
          <a:xfrm>
            <a:off x="5638948" y="2958369"/>
            <a:ext cx="229166" cy="150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KY</a:t>
            </a:r>
          </a:p>
        </p:txBody>
      </p:sp>
      <p:sp>
        <p:nvSpPr>
          <p:cNvPr id="252" name="TextBox 251"/>
          <p:cNvSpPr txBox="1"/>
          <p:nvPr/>
        </p:nvSpPr>
        <p:spPr>
          <a:xfrm>
            <a:off x="6603787" y="2409536"/>
            <a:ext cx="4484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7110606" y="2303684"/>
            <a:ext cx="4613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NJ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6994295" y="2726227"/>
            <a:ext cx="4303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</a:p>
        </p:txBody>
      </p:sp>
      <p:sp>
        <p:nvSpPr>
          <p:cNvPr id="255" name="Rectangle: Rounded Corners 196">
            <a:extLst>
              <a:ext uri="{FF2B5EF4-FFF2-40B4-BE49-F238E27FC236}">
                <a16:creationId xmlns:a16="http://schemas.microsoft.com/office/drawing/2014/main" id="{DC011653-63D4-FE04-A869-91F2219C3FB7}"/>
              </a:ext>
            </a:extLst>
          </p:cNvPr>
          <p:cNvSpPr/>
          <p:nvPr/>
        </p:nvSpPr>
        <p:spPr>
          <a:xfrm>
            <a:off x="245661" y="7401443"/>
            <a:ext cx="2225625" cy="633172"/>
          </a:xfrm>
          <a:prstGeom prst="roundRect">
            <a:avLst/>
          </a:prstGeom>
          <a:solidFill>
            <a:srgbClr val="058F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0"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AK, AZ, CA, CO, HI, ID, KS, MT, ND, NE, NM, NV, OK, OR, SD, TX, UT, WA, WY</a:t>
            </a:r>
            <a:endParaRPr lang="en-US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Rectangle: Rounded Corners 193">
            <a:extLst>
              <a:ext uri="{FF2B5EF4-FFF2-40B4-BE49-F238E27FC236}">
                <a16:creationId xmlns:a16="http://schemas.microsoft.com/office/drawing/2014/main" id="{3BC03014-AA3E-52BE-981C-130EFA8C856D}"/>
              </a:ext>
            </a:extLst>
          </p:cNvPr>
          <p:cNvSpPr/>
          <p:nvPr/>
        </p:nvSpPr>
        <p:spPr>
          <a:xfrm>
            <a:off x="2928117" y="7401443"/>
            <a:ext cx="1873036" cy="633172"/>
          </a:xfrm>
          <a:prstGeom prst="roundRect">
            <a:avLst/>
          </a:prstGeom>
          <a:solidFill>
            <a:srgbClr val="90B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0"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AR, IL,</a:t>
            </a:r>
            <a:r>
              <a:rPr kumimoji="0" lang="it-IT" sz="11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LA,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MO, TN,</a:t>
            </a:r>
            <a:r>
              <a:rPr kumimoji="0" lang="it-IT" sz="11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GA, AL, FL,</a:t>
            </a:r>
            <a:r>
              <a:rPr kumimoji="0" lang="it-IT" sz="11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MN, WI, IA, MS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Rectangle: Rounded Corners 181">
            <a:extLst>
              <a:ext uri="{FF2B5EF4-FFF2-40B4-BE49-F238E27FC236}">
                <a16:creationId xmlns:a16="http://schemas.microsoft.com/office/drawing/2014/main" id="{D5C708AE-8034-4D03-E035-A26E09057E93}"/>
              </a:ext>
            </a:extLst>
          </p:cNvPr>
          <p:cNvSpPr/>
          <p:nvPr/>
        </p:nvSpPr>
        <p:spPr>
          <a:xfrm>
            <a:off x="5263407" y="7401443"/>
            <a:ext cx="2263332" cy="633172"/>
          </a:xfrm>
          <a:prstGeom prst="roundRect">
            <a:avLst/>
          </a:prstGeom>
          <a:solidFill>
            <a:srgbClr val="0019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0" rtlCol="0" anchor="t"/>
          <a:lstStyle/>
          <a:p>
            <a:pPr lvl="0">
              <a:spcAft>
                <a:spcPts val="400"/>
              </a:spcAft>
              <a:defRPr/>
            </a:pPr>
            <a:r>
              <a:rPr lang="en-US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CT, DC, DE, IN, KY, MA, MD, MI, NC, NH, NJ, NY, OH, PA, RI, SC, VA, VT, WV</a:t>
            </a:r>
          </a:p>
          <a:p>
            <a:pPr>
              <a:spcAft>
                <a:spcPts val="400"/>
              </a:spcAft>
              <a:defRPr/>
            </a:pPr>
            <a:r>
              <a:rPr lang="en-US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spcAft>
                <a:spcPts val="400"/>
              </a:spcAft>
              <a:defRPr/>
            </a:pPr>
            <a:endParaRPr lang="en-US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517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vernorth">
      <a:dk1>
        <a:srgbClr val="000000"/>
      </a:dk1>
      <a:lt1>
        <a:srgbClr val="FFFFFF"/>
      </a:lt1>
      <a:dk2>
        <a:srgbClr val="002F32"/>
      </a:dk2>
      <a:lt2>
        <a:srgbClr val="EDEBE7"/>
      </a:lt2>
      <a:accent1>
        <a:srgbClr val="3EFFC0"/>
      </a:accent1>
      <a:accent2>
        <a:srgbClr val="008F83"/>
      </a:accent2>
      <a:accent3>
        <a:srgbClr val="035C67"/>
      </a:accent3>
      <a:accent4>
        <a:srgbClr val="002F32"/>
      </a:accent4>
      <a:accent5>
        <a:srgbClr val="EA5353"/>
      </a:accent5>
      <a:accent6>
        <a:srgbClr val="EDEBE7"/>
      </a:accent6>
      <a:hlink>
        <a:srgbClr val="0033FF"/>
      </a:hlink>
      <a:folHlink>
        <a:srgbClr val="0033FF"/>
      </a:folHlink>
    </a:clrScheme>
    <a:fontScheme name="Custom 2">
      <a:majorFont>
        <a:latin typeface="NB Akademie"/>
        <a:ea typeface=""/>
        <a:cs typeface=""/>
      </a:majorFont>
      <a:minorFont>
        <a:latin typeface="NB Akademie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06dbc50a-7c40-497c-8ead-392c4a2b388e" origin="userSelected">
  <element uid="3a0f620a-74f7-4504-a030-448d9ea0e08a" value=""/>
  <element uid="id_classification_generalbusiness" value=""/>
  <element uid="0bf5a77d-3f3a-4e58-9a8a-1570d5e8454d" value=""/>
</sisl>
</file>

<file path=customXml/itemProps1.xml><?xml version="1.0" encoding="utf-8"?>
<ds:datastoreItem xmlns:ds="http://schemas.openxmlformats.org/officeDocument/2006/customXml" ds:itemID="{2DF95982-FB72-46E4-81E9-E0F2671AB3D8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2934</TotalTime>
  <Words>234</Words>
  <Application>Microsoft Office PowerPoint</Application>
  <PresentationFormat>Custom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NB Akademie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Nisha (Margrum) Clarry</dc:creator>
  <cp:lastModifiedBy>Kovacs, Thomas A</cp:lastModifiedBy>
  <cp:revision>43</cp:revision>
  <dcterms:created xsi:type="dcterms:W3CDTF">2024-11-04T22:25:24Z</dcterms:created>
  <dcterms:modified xsi:type="dcterms:W3CDTF">2025-10-30T16:57:27Z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f964d213-caae-41dd-80ed-32ba2583efe7</vt:lpwstr>
  </property>
  <property fmtid="{D5CDD505-2E9C-101B-9397-08002B2CF9AE}" pid="3" name="bjClsUserRVM">
    <vt:lpwstr>[]</vt:lpwstr>
  </property>
  <property fmtid="{D5CDD505-2E9C-101B-9397-08002B2CF9AE}" pid="4" name="bjSaver">
    <vt:lpwstr>sHO8OU2auxYjZ0LwdlstE0l1bZ7feR83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policy="06dbc50a-7c40-497c-8ead-392c4a2b388e" origin="userSelected" xmlns="http://www.boldonj</vt:lpwstr>
  </property>
  <property fmtid="{D5CDD505-2E9C-101B-9397-08002B2CF9AE}" pid="6" name="bjDocumentLabelXML-0">
    <vt:lpwstr>ames.com/2008/01/sie/internal/label"&gt;&lt;element uid="3a0f620a-74f7-4504-a030-448d9ea0e08a" value="" /&gt;&lt;element uid="id_classification_generalbusiness" value="" /&gt;&lt;element uid="0bf5a77d-3f3a-4e58-9a8a-1570d5e8454d" value="" /&gt;&lt;/sisl&gt;</vt:lpwstr>
  </property>
  <property fmtid="{D5CDD505-2E9C-101B-9397-08002B2CF9AE}" pid="7" name="bjDocumentSecurityLabel">
    <vt:lpwstr>Internal</vt:lpwstr>
  </property>
  <property fmtid="{D5CDD505-2E9C-101B-9397-08002B2CF9AE}" pid="8" name="bjESIDataClassification">
    <vt:lpwstr>XYZZYInternalfwo[qei34890ty@^C@#%^11dc45</vt:lpwstr>
  </property>
  <property fmtid="{D5CDD505-2E9C-101B-9397-08002B2CF9AE}" pid="9" name="MSIP_Label_b195fec1-33f7-4cab-8a17-aa30fc06e0fe_Enabled">
    <vt:lpwstr>true</vt:lpwstr>
  </property>
  <property fmtid="{D5CDD505-2E9C-101B-9397-08002B2CF9AE}" pid="10" name="MSIP_Label_b195fec1-33f7-4cab-8a17-aa30fc06e0fe_SetDate">
    <vt:lpwstr>2025-10-29T17:57:14Z</vt:lpwstr>
  </property>
  <property fmtid="{D5CDD505-2E9C-101B-9397-08002B2CF9AE}" pid="11" name="MSIP_Label_b195fec1-33f7-4cab-8a17-aa30fc06e0fe_Method">
    <vt:lpwstr>Privileged</vt:lpwstr>
  </property>
  <property fmtid="{D5CDD505-2E9C-101B-9397-08002B2CF9AE}" pid="12" name="MSIP_Label_b195fec1-33f7-4cab-8a17-aa30fc06e0fe_Name">
    <vt:lpwstr>Public</vt:lpwstr>
  </property>
  <property fmtid="{D5CDD505-2E9C-101B-9397-08002B2CF9AE}" pid="13" name="MSIP_Label_b195fec1-33f7-4cab-8a17-aa30fc06e0fe_SiteId">
    <vt:lpwstr>791b26cb-3fdf-47c3-b85d-bd9f037e3e7f</vt:lpwstr>
  </property>
  <property fmtid="{D5CDD505-2E9C-101B-9397-08002B2CF9AE}" pid="14" name="MSIP_Label_b195fec1-33f7-4cab-8a17-aa30fc06e0fe_ActionId">
    <vt:lpwstr>8ac07b5e-05ea-4535-859c-6922f1e313d2</vt:lpwstr>
  </property>
  <property fmtid="{D5CDD505-2E9C-101B-9397-08002B2CF9AE}" pid="15" name="MSIP_Label_b195fec1-33f7-4cab-8a17-aa30fc06e0fe_ContentBits">
    <vt:lpwstr>0</vt:lpwstr>
  </property>
  <property fmtid="{D5CDD505-2E9C-101B-9397-08002B2CF9AE}" pid="16" name="MSIP_Label_b195fec1-33f7-4cab-8a17-aa30fc06e0fe_Tag">
    <vt:lpwstr>10, 0, 1, 1</vt:lpwstr>
  </property>
</Properties>
</file>